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42"/>
  </p:notesMasterIdLst>
  <p:sldIdLst>
    <p:sldId id="256" r:id="rId2"/>
    <p:sldId id="282" r:id="rId3"/>
    <p:sldId id="315" r:id="rId4"/>
    <p:sldId id="316" r:id="rId5"/>
    <p:sldId id="317" r:id="rId6"/>
    <p:sldId id="257" r:id="rId7"/>
    <p:sldId id="348" r:id="rId8"/>
    <p:sldId id="266" r:id="rId9"/>
    <p:sldId id="318" r:id="rId10"/>
    <p:sldId id="319" r:id="rId11"/>
    <p:sldId id="340" r:id="rId12"/>
    <p:sldId id="263" r:id="rId13"/>
    <p:sldId id="320" r:id="rId14"/>
    <p:sldId id="337" r:id="rId15"/>
    <p:sldId id="333" r:id="rId16"/>
    <p:sldId id="262" r:id="rId17"/>
    <p:sldId id="261" r:id="rId18"/>
    <p:sldId id="321" r:id="rId19"/>
    <p:sldId id="260" r:id="rId20"/>
    <p:sldId id="264" r:id="rId21"/>
    <p:sldId id="325" r:id="rId22"/>
    <p:sldId id="326" r:id="rId23"/>
    <p:sldId id="327" r:id="rId24"/>
    <p:sldId id="342" r:id="rId25"/>
    <p:sldId id="323" r:id="rId26"/>
    <p:sldId id="324" r:id="rId27"/>
    <p:sldId id="334" r:id="rId28"/>
    <p:sldId id="328" r:id="rId29"/>
    <p:sldId id="329" r:id="rId30"/>
    <p:sldId id="267" r:id="rId31"/>
    <p:sldId id="339" r:id="rId32"/>
    <p:sldId id="338" r:id="rId33"/>
    <p:sldId id="330" r:id="rId34"/>
    <p:sldId id="331" r:id="rId35"/>
    <p:sldId id="335" r:id="rId36"/>
    <p:sldId id="343" r:id="rId37"/>
    <p:sldId id="332" r:id="rId38"/>
    <p:sldId id="347" r:id="rId39"/>
    <p:sldId id="336" r:id="rId40"/>
    <p:sldId id="270" r:id="rId41"/>
  </p:sldIdLst>
  <p:sldSz cx="9144000" cy="5143500" type="screen16x9"/>
  <p:notesSz cx="6858000" cy="9144000"/>
  <p:embeddedFontLst>
    <p:embeddedFont>
      <p:font typeface="Baloo 2" charset="0"/>
      <p:regular r:id="rId43"/>
      <p:bold r:id="rId44"/>
    </p:embeddedFont>
    <p:embeddedFont>
      <p:font typeface="Tahoma" pitchFamily="34" charset="0"/>
      <p:regular r:id="rId45"/>
      <p:bold r:id="rId46"/>
    </p:embeddedFont>
    <p:embeddedFont>
      <p:font typeface="Nunito Light" charset="0"/>
      <p:regular r:id="rId47"/>
      <p:italic r:id="rId48"/>
    </p:embeddedFont>
    <p:embeddedFont>
      <p:font typeface="Calibri" pitchFamily="34" charset="0"/>
      <p:regular r:id="rId49"/>
      <p:bold r:id="rId50"/>
      <p:italic r:id="rId51"/>
      <p:boldItalic r:id="rId52"/>
    </p:embeddedFont>
    <p:embeddedFont>
      <p:font typeface="Roboto Condensed Light" charset="0"/>
      <p:regular r:id="rId53"/>
      <p:italic r:id="rId54"/>
    </p:embeddedFont>
    <p:embeddedFont>
      <p:font typeface="Bebas Neue" charset="0"/>
      <p:regular r:id="rId55"/>
    </p:embeddedFont>
    <p:embeddedFont>
      <p:font typeface="Londrina Solid" charset="0"/>
      <p:regular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068341-F091-4240-A447-E4C07D41E86B}">
  <a:tblStyle styleId="{12068341-F091-4240-A447-E4C07D41E8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B85C134-158B-4D2E-8259-61453743CE2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13023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878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3856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fd8bab1e1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2" name="Google Shape;1132;gfd8bab1e1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7110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151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fb74c86f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fb74c86f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55247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fd8bab1e1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2" name="Google Shape;1452;gfd8bab1e1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819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gfd8bab1e1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9" name="Google Shape;1949;gfd8bab1e1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519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" name="Google Shape;2252;gfd8bab1e1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3" name="Google Shape;2253;gfd8bab1e1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5721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" name="Google Shape;2252;gfd8bab1e1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3" name="Google Shape;2253;gfd8bab1e1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3763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gfd8bab1e15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0" name="Google Shape;3270;gfd8bab1e15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7752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781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8181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gfd8bab1e1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7" name="Google Shape;1817;gfd8bab1e15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031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fd8bab1e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Google Shape;943;gfd8bab1e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000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fd8bab1e1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fd8bab1e1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518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fd8bab1e1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fd8bab1e1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6289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fd8bab1e1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fd8bab1e1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8878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45400" y="872938"/>
            <a:ext cx="7453200" cy="25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96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76100" y="3655904"/>
            <a:ext cx="3991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27825" y="1925322"/>
            <a:ext cx="348387" cy="365702"/>
          </a:xfrm>
          <a:custGeom>
            <a:avLst/>
            <a:gdLst/>
            <a:ahLst/>
            <a:cxnLst/>
            <a:rect l="l" t="t" r="r" b="b"/>
            <a:pathLst>
              <a:path w="6358" h="6674" extrusionOk="0">
                <a:moveTo>
                  <a:pt x="4356" y="1"/>
                </a:moveTo>
                <a:lnTo>
                  <a:pt x="4171" y="19"/>
                </a:lnTo>
                <a:lnTo>
                  <a:pt x="4004" y="56"/>
                </a:lnTo>
                <a:lnTo>
                  <a:pt x="3837" y="130"/>
                </a:lnTo>
                <a:lnTo>
                  <a:pt x="3670" y="242"/>
                </a:lnTo>
                <a:lnTo>
                  <a:pt x="3540" y="390"/>
                </a:lnTo>
                <a:lnTo>
                  <a:pt x="3429" y="538"/>
                </a:lnTo>
                <a:lnTo>
                  <a:pt x="3318" y="705"/>
                </a:lnTo>
                <a:lnTo>
                  <a:pt x="3225" y="872"/>
                </a:lnTo>
                <a:lnTo>
                  <a:pt x="3170" y="1057"/>
                </a:lnTo>
                <a:lnTo>
                  <a:pt x="3096" y="1243"/>
                </a:lnTo>
                <a:lnTo>
                  <a:pt x="3040" y="1465"/>
                </a:lnTo>
                <a:lnTo>
                  <a:pt x="3003" y="1687"/>
                </a:lnTo>
                <a:lnTo>
                  <a:pt x="2855" y="1409"/>
                </a:lnTo>
                <a:lnTo>
                  <a:pt x="2669" y="1168"/>
                </a:lnTo>
                <a:lnTo>
                  <a:pt x="2447" y="946"/>
                </a:lnTo>
                <a:lnTo>
                  <a:pt x="2225" y="742"/>
                </a:lnTo>
                <a:lnTo>
                  <a:pt x="2039" y="631"/>
                </a:lnTo>
                <a:lnTo>
                  <a:pt x="1835" y="538"/>
                </a:lnTo>
                <a:lnTo>
                  <a:pt x="1724" y="520"/>
                </a:lnTo>
                <a:lnTo>
                  <a:pt x="1631" y="483"/>
                </a:lnTo>
                <a:lnTo>
                  <a:pt x="1409" y="483"/>
                </a:lnTo>
                <a:lnTo>
                  <a:pt x="1298" y="501"/>
                </a:lnTo>
                <a:lnTo>
                  <a:pt x="1205" y="538"/>
                </a:lnTo>
                <a:lnTo>
                  <a:pt x="1131" y="575"/>
                </a:lnTo>
                <a:lnTo>
                  <a:pt x="1057" y="631"/>
                </a:lnTo>
                <a:lnTo>
                  <a:pt x="983" y="705"/>
                </a:lnTo>
                <a:lnTo>
                  <a:pt x="927" y="779"/>
                </a:lnTo>
                <a:lnTo>
                  <a:pt x="872" y="872"/>
                </a:lnTo>
                <a:lnTo>
                  <a:pt x="834" y="965"/>
                </a:lnTo>
                <a:lnTo>
                  <a:pt x="797" y="1168"/>
                </a:lnTo>
                <a:lnTo>
                  <a:pt x="779" y="1372"/>
                </a:lnTo>
                <a:lnTo>
                  <a:pt x="797" y="1576"/>
                </a:lnTo>
                <a:lnTo>
                  <a:pt x="853" y="1780"/>
                </a:lnTo>
                <a:lnTo>
                  <a:pt x="927" y="1965"/>
                </a:lnTo>
                <a:lnTo>
                  <a:pt x="1020" y="2169"/>
                </a:lnTo>
                <a:lnTo>
                  <a:pt x="1112" y="2336"/>
                </a:lnTo>
                <a:lnTo>
                  <a:pt x="1224" y="2503"/>
                </a:lnTo>
                <a:lnTo>
                  <a:pt x="1428" y="2744"/>
                </a:lnTo>
                <a:lnTo>
                  <a:pt x="1669" y="2966"/>
                </a:lnTo>
                <a:lnTo>
                  <a:pt x="1279" y="2966"/>
                </a:lnTo>
                <a:lnTo>
                  <a:pt x="909" y="3003"/>
                </a:lnTo>
                <a:lnTo>
                  <a:pt x="705" y="3040"/>
                </a:lnTo>
                <a:lnTo>
                  <a:pt x="519" y="3114"/>
                </a:lnTo>
                <a:lnTo>
                  <a:pt x="334" y="3207"/>
                </a:lnTo>
                <a:lnTo>
                  <a:pt x="186" y="3337"/>
                </a:lnTo>
                <a:lnTo>
                  <a:pt x="130" y="3411"/>
                </a:lnTo>
                <a:lnTo>
                  <a:pt x="75" y="3485"/>
                </a:lnTo>
                <a:lnTo>
                  <a:pt x="37" y="3578"/>
                </a:lnTo>
                <a:lnTo>
                  <a:pt x="0" y="3652"/>
                </a:lnTo>
                <a:lnTo>
                  <a:pt x="0" y="3763"/>
                </a:lnTo>
                <a:lnTo>
                  <a:pt x="0" y="3856"/>
                </a:lnTo>
                <a:lnTo>
                  <a:pt x="19" y="3967"/>
                </a:lnTo>
                <a:lnTo>
                  <a:pt x="56" y="4078"/>
                </a:lnTo>
                <a:lnTo>
                  <a:pt x="112" y="4171"/>
                </a:lnTo>
                <a:lnTo>
                  <a:pt x="167" y="4264"/>
                </a:lnTo>
                <a:lnTo>
                  <a:pt x="223" y="4356"/>
                </a:lnTo>
                <a:lnTo>
                  <a:pt x="297" y="4412"/>
                </a:lnTo>
                <a:lnTo>
                  <a:pt x="390" y="4486"/>
                </a:lnTo>
                <a:lnTo>
                  <a:pt x="464" y="4542"/>
                </a:lnTo>
                <a:lnTo>
                  <a:pt x="668" y="4616"/>
                </a:lnTo>
                <a:lnTo>
                  <a:pt x="872" y="4653"/>
                </a:lnTo>
                <a:lnTo>
                  <a:pt x="1094" y="4671"/>
                </a:lnTo>
                <a:lnTo>
                  <a:pt x="1298" y="4671"/>
                </a:lnTo>
                <a:lnTo>
                  <a:pt x="1502" y="4653"/>
                </a:lnTo>
                <a:lnTo>
                  <a:pt x="1650" y="4616"/>
                </a:lnTo>
                <a:lnTo>
                  <a:pt x="1798" y="4579"/>
                </a:lnTo>
                <a:lnTo>
                  <a:pt x="2076" y="4468"/>
                </a:lnTo>
                <a:lnTo>
                  <a:pt x="2076" y="4468"/>
                </a:lnTo>
                <a:lnTo>
                  <a:pt x="2002" y="4653"/>
                </a:lnTo>
                <a:lnTo>
                  <a:pt x="1947" y="4857"/>
                </a:lnTo>
                <a:lnTo>
                  <a:pt x="1909" y="5061"/>
                </a:lnTo>
                <a:lnTo>
                  <a:pt x="1872" y="5264"/>
                </a:lnTo>
                <a:lnTo>
                  <a:pt x="1854" y="5431"/>
                </a:lnTo>
                <a:lnTo>
                  <a:pt x="1835" y="5635"/>
                </a:lnTo>
                <a:lnTo>
                  <a:pt x="1835" y="5821"/>
                </a:lnTo>
                <a:lnTo>
                  <a:pt x="1872" y="6024"/>
                </a:lnTo>
                <a:lnTo>
                  <a:pt x="1928" y="6210"/>
                </a:lnTo>
                <a:lnTo>
                  <a:pt x="2002" y="6377"/>
                </a:lnTo>
                <a:lnTo>
                  <a:pt x="2058" y="6451"/>
                </a:lnTo>
                <a:lnTo>
                  <a:pt x="2132" y="6506"/>
                </a:lnTo>
                <a:lnTo>
                  <a:pt x="2206" y="6562"/>
                </a:lnTo>
                <a:lnTo>
                  <a:pt x="2280" y="6618"/>
                </a:lnTo>
                <a:lnTo>
                  <a:pt x="2391" y="6655"/>
                </a:lnTo>
                <a:lnTo>
                  <a:pt x="2503" y="6673"/>
                </a:lnTo>
                <a:lnTo>
                  <a:pt x="2614" y="6673"/>
                </a:lnTo>
                <a:lnTo>
                  <a:pt x="2706" y="6655"/>
                </a:lnTo>
                <a:lnTo>
                  <a:pt x="2799" y="6636"/>
                </a:lnTo>
                <a:lnTo>
                  <a:pt x="2892" y="6580"/>
                </a:lnTo>
                <a:lnTo>
                  <a:pt x="2966" y="6525"/>
                </a:lnTo>
                <a:lnTo>
                  <a:pt x="3040" y="6451"/>
                </a:lnTo>
                <a:lnTo>
                  <a:pt x="3170" y="6284"/>
                </a:lnTo>
                <a:lnTo>
                  <a:pt x="3281" y="6099"/>
                </a:lnTo>
                <a:lnTo>
                  <a:pt x="3355" y="5895"/>
                </a:lnTo>
                <a:lnTo>
                  <a:pt x="3411" y="5709"/>
                </a:lnTo>
                <a:lnTo>
                  <a:pt x="3448" y="5468"/>
                </a:lnTo>
                <a:lnTo>
                  <a:pt x="3466" y="5227"/>
                </a:lnTo>
                <a:lnTo>
                  <a:pt x="3578" y="5357"/>
                </a:lnTo>
                <a:lnTo>
                  <a:pt x="3670" y="5505"/>
                </a:lnTo>
                <a:lnTo>
                  <a:pt x="3818" y="5635"/>
                </a:lnTo>
                <a:lnTo>
                  <a:pt x="3967" y="5765"/>
                </a:lnTo>
                <a:lnTo>
                  <a:pt x="4152" y="5876"/>
                </a:lnTo>
                <a:lnTo>
                  <a:pt x="4337" y="5969"/>
                </a:lnTo>
                <a:lnTo>
                  <a:pt x="4541" y="6024"/>
                </a:lnTo>
                <a:lnTo>
                  <a:pt x="4634" y="6043"/>
                </a:lnTo>
                <a:lnTo>
                  <a:pt x="4727" y="6043"/>
                </a:lnTo>
                <a:lnTo>
                  <a:pt x="4838" y="6024"/>
                </a:lnTo>
                <a:lnTo>
                  <a:pt x="4931" y="6006"/>
                </a:lnTo>
                <a:lnTo>
                  <a:pt x="5023" y="5950"/>
                </a:lnTo>
                <a:lnTo>
                  <a:pt x="5116" y="5895"/>
                </a:lnTo>
                <a:lnTo>
                  <a:pt x="5190" y="5821"/>
                </a:lnTo>
                <a:lnTo>
                  <a:pt x="5264" y="5746"/>
                </a:lnTo>
                <a:lnTo>
                  <a:pt x="5320" y="5654"/>
                </a:lnTo>
                <a:lnTo>
                  <a:pt x="5357" y="5561"/>
                </a:lnTo>
                <a:lnTo>
                  <a:pt x="5375" y="5468"/>
                </a:lnTo>
                <a:lnTo>
                  <a:pt x="5375" y="5357"/>
                </a:lnTo>
                <a:lnTo>
                  <a:pt x="5357" y="5264"/>
                </a:lnTo>
                <a:lnTo>
                  <a:pt x="5338" y="5153"/>
                </a:lnTo>
                <a:lnTo>
                  <a:pt x="5283" y="4949"/>
                </a:lnTo>
                <a:lnTo>
                  <a:pt x="5190" y="4764"/>
                </a:lnTo>
                <a:lnTo>
                  <a:pt x="5079" y="4579"/>
                </a:lnTo>
                <a:lnTo>
                  <a:pt x="4949" y="4430"/>
                </a:lnTo>
                <a:lnTo>
                  <a:pt x="4708" y="4152"/>
                </a:lnTo>
                <a:lnTo>
                  <a:pt x="4430" y="3893"/>
                </a:lnTo>
                <a:lnTo>
                  <a:pt x="4430" y="3893"/>
                </a:lnTo>
                <a:lnTo>
                  <a:pt x="4708" y="3911"/>
                </a:lnTo>
                <a:lnTo>
                  <a:pt x="5079" y="3930"/>
                </a:lnTo>
                <a:lnTo>
                  <a:pt x="5283" y="3911"/>
                </a:lnTo>
                <a:lnTo>
                  <a:pt x="5487" y="3893"/>
                </a:lnTo>
                <a:lnTo>
                  <a:pt x="5672" y="3837"/>
                </a:lnTo>
                <a:lnTo>
                  <a:pt x="5839" y="3782"/>
                </a:lnTo>
                <a:lnTo>
                  <a:pt x="6006" y="3671"/>
                </a:lnTo>
                <a:lnTo>
                  <a:pt x="6154" y="3541"/>
                </a:lnTo>
                <a:lnTo>
                  <a:pt x="6247" y="3411"/>
                </a:lnTo>
                <a:lnTo>
                  <a:pt x="6321" y="3263"/>
                </a:lnTo>
                <a:lnTo>
                  <a:pt x="6358" y="3114"/>
                </a:lnTo>
                <a:lnTo>
                  <a:pt x="6358" y="2948"/>
                </a:lnTo>
                <a:lnTo>
                  <a:pt x="6321" y="2818"/>
                </a:lnTo>
                <a:lnTo>
                  <a:pt x="6265" y="2670"/>
                </a:lnTo>
                <a:lnTo>
                  <a:pt x="6172" y="2540"/>
                </a:lnTo>
                <a:lnTo>
                  <a:pt x="6043" y="2447"/>
                </a:lnTo>
                <a:lnTo>
                  <a:pt x="5876" y="2355"/>
                </a:lnTo>
                <a:lnTo>
                  <a:pt x="5709" y="2299"/>
                </a:lnTo>
                <a:lnTo>
                  <a:pt x="5524" y="2262"/>
                </a:lnTo>
                <a:lnTo>
                  <a:pt x="5338" y="2243"/>
                </a:lnTo>
                <a:lnTo>
                  <a:pt x="5134" y="2225"/>
                </a:lnTo>
                <a:lnTo>
                  <a:pt x="4949" y="2243"/>
                </a:lnTo>
                <a:lnTo>
                  <a:pt x="4597" y="2262"/>
                </a:lnTo>
                <a:lnTo>
                  <a:pt x="4449" y="2280"/>
                </a:lnTo>
                <a:lnTo>
                  <a:pt x="4653" y="2002"/>
                </a:lnTo>
                <a:lnTo>
                  <a:pt x="4838" y="1669"/>
                </a:lnTo>
                <a:lnTo>
                  <a:pt x="4912" y="1502"/>
                </a:lnTo>
                <a:lnTo>
                  <a:pt x="4968" y="1335"/>
                </a:lnTo>
                <a:lnTo>
                  <a:pt x="5023" y="1150"/>
                </a:lnTo>
                <a:lnTo>
                  <a:pt x="5060" y="983"/>
                </a:lnTo>
                <a:lnTo>
                  <a:pt x="5060" y="798"/>
                </a:lnTo>
                <a:lnTo>
                  <a:pt x="5042" y="612"/>
                </a:lnTo>
                <a:lnTo>
                  <a:pt x="4986" y="427"/>
                </a:lnTo>
                <a:lnTo>
                  <a:pt x="4912" y="279"/>
                </a:lnTo>
                <a:lnTo>
                  <a:pt x="4801" y="168"/>
                </a:lnTo>
                <a:lnTo>
                  <a:pt x="4671" y="93"/>
                </a:lnTo>
                <a:lnTo>
                  <a:pt x="4504" y="38"/>
                </a:lnTo>
                <a:lnTo>
                  <a:pt x="435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11875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lt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4"/>
          <p:cNvSpPr txBox="1">
            <a:spLocks noGrp="1"/>
          </p:cNvSpPr>
          <p:nvPr>
            <p:ph type="title"/>
          </p:nvPr>
        </p:nvSpPr>
        <p:spPr>
          <a:xfrm>
            <a:off x="2583000" y="3191342"/>
            <a:ext cx="39780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9" name="Google Shape;169;p14"/>
          <p:cNvSpPr txBox="1">
            <a:spLocks noGrp="1"/>
          </p:cNvSpPr>
          <p:nvPr>
            <p:ph type="subTitle" idx="1"/>
          </p:nvPr>
        </p:nvSpPr>
        <p:spPr>
          <a:xfrm>
            <a:off x="1226400" y="1254395"/>
            <a:ext cx="6691200" cy="184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21">
    <p:bg>
      <p:bgPr>
        <a:solidFill>
          <a:schemeClr val="lt2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 rot="10800000" flipH="1">
            <a:off x="1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5"/>
          <p:cNvSpPr txBox="1">
            <a:spLocks noGrp="1"/>
          </p:cNvSpPr>
          <p:nvPr>
            <p:ph type="title"/>
          </p:nvPr>
        </p:nvSpPr>
        <p:spPr>
          <a:xfrm>
            <a:off x="1508850" y="1289011"/>
            <a:ext cx="6126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3" name="Google Shape;173;p15"/>
          <p:cNvSpPr txBox="1">
            <a:spLocks noGrp="1"/>
          </p:cNvSpPr>
          <p:nvPr>
            <p:ph type="title" idx="2" hasCustomPrompt="1"/>
          </p:nvPr>
        </p:nvSpPr>
        <p:spPr>
          <a:xfrm>
            <a:off x="4114799" y="3041639"/>
            <a:ext cx="914400" cy="71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4" name="Google Shape;174;p15"/>
          <p:cNvSpPr txBox="1">
            <a:spLocks noGrp="1"/>
          </p:cNvSpPr>
          <p:nvPr>
            <p:ph type="subTitle" idx="1"/>
          </p:nvPr>
        </p:nvSpPr>
        <p:spPr>
          <a:xfrm>
            <a:off x="2577900" y="2134139"/>
            <a:ext cx="3993600" cy="55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5"/>
          <p:cNvSpPr/>
          <p:nvPr/>
        </p:nvSpPr>
        <p:spPr>
          <a:xfrm>
            <a:off x="612200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5"/>
          <p:cNvSpPr/>
          <p:nvPr/>
        </p:nvSpPr>
        <p:spPr>
          <a:xfrm>
            <a:off x="5847700" y="25389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5"/>
          <p:cNvSpPr/>
          <p:nvPr/>
        </p:nvSpPr>
        <p:spPr>
          <a:xfrm>
            <a:off x="8762350" y="1880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15"/>
          <p:cNvGrpSpPr/>
          <p:nvPr/>
        </p:nvGrpSpPr>
        <p:grpSpPr>
          <a:xfrm>
            <a:off x="8607850" y="2534447"/>
            <a:ext cx="348387" cy="365702"/>
            <a:chOff x="8577950" y="1152147"/>
            <a:chExt cx="348387" cy="365702"/>
          </a:xfrm>
        </p:grpSpPr>
        <p:sp>
          <p:nvSpPr>
            <p:cNvPr id="179" name="Google Shape;179;p15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" name="Google Shape;181;p15"/>
          <p:cNvGrpSpPr/>
          <p:nvPr/>
        </p:nvGrpSpPr>
        <p:grpSpPr>
          <a:xfrm>
            <a:off x="273475" y="3143722"/>
            <a:ext cx="348387" cy="365702"/>
            <a:chOff x="8577950" y="1152147"/>
            <a:chExt cx="348387" cy="365702"/>
          </a:xfrm>
        </p:grpSpPr>
        <p:sp>
          <p:nvSpPr>
            <p:cNvPr id="182" name="Google Shape;182;p15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5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/>
          <p:cNvSpPr txBox="1">
            <a:spLocks noGrp="1"/>
          </p:cNvSpPr>
          <p:nvPr>
            <p:ph type="title"/>
          </p:nvPr>
        </p:nvSpPr>
        <p:spPr>
          <a:xfrm>
            <a:off x="1455472" y="2727094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1"/>
          <p:cNvSpPr txBox="1">
            <a:spLocks noGrp="1"/>
          </p:cNvSpPr>
          <p:nvPr>
            <p:ph type="title" idx="2"/>
          </p:nvPr>
        </p:nvSpPr>
        <p:spPr>
          <a:xfrm>
            <a:off x="4945928" y="2727094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1"/>
          <p:cNvSpPr txBox="1">
            <a:spLocks noGrp="1"/>
          </p:cNvSpPr>
          <p:nvPr>
            <p:ph type="subTitle" idx="1"/>
          </p:nvPr>
        </p:nvSpPr>
        <p:spPr>
          <a:xfrm>
            <a:off x="4870028" y="3085348"/>
            <a:ext cx="28944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7" name="Google Shape;237;p21"/>
          <p:cNvSpPr txBox="1">
            <a:spLocks noGrp="1"/>
          </p:cNvSpPr>
          <p:nvPr>
            <p:ph type="subTitle" idx="3"/>
          </p:nvPr>
        </p:nvSpPr>
        <p:spPr>
          <a:xfrm>
            <a:off x="1379572" y="3085348"/>
            <a:ext cx="28944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8" name="Google Shape;238;p21"/>
          <p:cNvSpPr txBox="1">
            <a:spLocks noGrp="1"/>
          </p:cNvSpPr>
          <p:nvPr>
            <p:ph type="title" idx="4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239" name="Google Shape;2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1"/>
          <p:cNvSpPr/>
          <p:nvPr/>
        </p:nvSpPr>
        <p:spPr>
          <a:xfrm>
            <a:off x="8044000" y="2935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21"/>
          <p:cNvGrpSpPr/>
          <p:nvPr/>
        </p:nvGrpSpPr>
        <p:grpSpPr>
          <a:xfrm>
            <a:off x="8758913" y="834197"/>
            <a:ext cx="348387" cy="365702"/>
            <a:chOff x="2457838" y="356647"/>
            <a:chExt cx="348387" cy="365702"/>
          </a:xfrm>
        </p:grpSpPr>
        <p:sp>
          <p:nvSpPr>
            <p:cNvPr id="242" name="Google Shape;242;p21"/>
            <p:cNvSpPr/>
            <p:nvPr/>
          </p:nvSpPr>
          <p:spPr>
            <a:xfrm>
              <a:off x="2457838" y="3566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1"/>
            <p:cNvSpPr/>
            <p:nvPr/>
          </p:nvSpPr>
          <p:spPr>
            <a:xfrm>
              <a:off x="2586828" y="4866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21"/>
          <p:cNvGrpSpPr/>
          <p:nvPr/>
        </p:nvGrpSpPr>
        <p:grpSpPr>
          <a:xfrm>
            <a:off x="222388" y="4124122"/>
            <a:ext cx="348387" cy="365702"/>
            <a:chOff x="2457838" y="356647"/>
            <a:chExt cx="348387" cy="365702"/>
          </a:xfrm>
        </p:grpSpPr>
        <p:sp>
          <p:nvSpPr>
            <p:cNvPr id="245" name="Google Shape;245;p21"/>
            <p:cNvSpPr/>
            <p:nvPr/>
          </p:nvSpPr>
          <p:spPr>
            <a:xfrm>
              <a:off x="2457838" y="3566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1"/>
            <p:cNvSpPr/>
            <p:nvPr/>
          </p:nvSpPr>
          <p:spPr>
            <a:xfrm>
              <a:off x="2586828" y="4866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4"/>
          <p:cNvSpPr txBox="1">
            <a:spLocks noGrp="1"/>
          </p:cNvSpPr>
          <p:nvPr>
            <p:ph type="title"/>
          </p:nvPr>
        </p:nvSpPr>
        <p:spPr>
          <a:xfrm>
            <a:off x="792799" y="2727315"/>
            <a:ext cx="217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3" name="Google Shape;283;p24"/>
          <p:cNvSpPr txBox="1">
            <a:spLocks noGrp="1"/>
          </p:cNvSpPr>
          <p:nvPr>
            <p:ph type="subTitle" idx="1"/>
          </p:nvPr>
        </p:nvSpPr>
        <p:spPr>
          <a:xfrm>
            <a:off x="712099" y="3083928"/>
            <a:ext cx="2336700" cy="10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4"/>
          <p:cNvSpPr txBox="1">
            <a:spLocks noGrp="1"/>
          </p:cNvSpPr>
          <p:nvPr>
            <p:ph type="title" idx="2"/>
          </p:nvPr>
        </p:nvSpPr>
        <p:spPr>
          <a:xfrm>
            <a:off x="3479513" y="2727315"/>
            <a:ext cx="217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5" name="Google Shape;285;p24"/>
          <p:cNvSpPr txBox="1">
            <a:spLocks noGrp="1"/>
          </p:cNvSpPr>
          <p:nvPr>
            <p:ph type="subTitle" idx="3"/>
          </p:nvPr>
        </p:nvSpPr>
        <p:spPr>
          <a:xfrm>
            <a:off x="3401550" y="3083931"/>
            <a:ext cx="2340900" cy="10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4"/>
          <p:cNvSpPr txBox="1">
            <a:spLocks noGrp="1"/>
          </p:cNvSpPr>
          <p:nvPr>
            <p:ph type="title" idx="4"/>
          </p:nvPr>
        </p:nvSpPr>
        <p:spPr>
          <a:xfrm>
            <a:off x="6166227" y="2727315"/>
            <a:ext cx="217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24"/>
          <p:cNvSpPr txBox="1">
            <a:spLocks noGrp="1"/>
          </p:cNvSpPr>
          <p:nvPr>
            <p:ph type="subTitle" idx="5"/>
          </p:nvPr>
        </p:nvSpPr>
        <p:spPr>
          <a:xfrm>
            <a:off x="6083427" y="3083931"/>
            <a:ext cx="2340900" cy="10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4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5"/>
          <p:cNvSpPr txBox="1">
            <a:spLocks noGrp="1"/>
          </p:cNvSpPr>
          <p:nvPr>
            <p:ph type="title"/>
          </p:nvPr>
        </p:nvSpPr>
        <p:spPr>
          <a:xfrm>
            <a:off x="2172964" y="1775406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2" name="Google Shape;292;p25"/>
          <p:cNvSpPr txBox="1">
            <a:spLocks noGrp="1"/>
          </p:cNvSpPr>
          <p:nvPr>
            <p:ph type="subTitle" idx="1"/>
          </p:nvPr>
        </p:nvSpPr>
        <p:spPr>
          <a:xfrm>
            <a:off x="2172964" y="205713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25"/>
          <p:cNvSpPr txBox="1">
            <a:spLocks noGrp="1"/>
          </p:cNvSpPr>
          <p:nvPr>
            <p:ph type="title" idx="2"/>
          </p:nvPr>
        </p:nvSpPr>
        <p:spPr>
          <a:xfrm>
            <a:off x="6059648" y="1775406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4" name="Google Shape;294;p25"/>
          <p:cNvSpPr txBox="1">
            <a:spLocks noGrp="1"/>
          </p:cNvSpPr>
          <p:nvPr>
            <p:ph type="subTitle" idx="3"/>
          </p:nvPr>
        </p:nvSpPr>
        <p:spPr>
          <a:xfrm>
            <a:off x="6059643" y="205713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25"/>
          <p:cNvSpPr txBox="1">
            <a:spLocks noGrp="1"/>
          </p:cNvSpPr>
          <p:nvPr>
            <p:ph type="title" idx="4"/>
          </p:nvPr>
        </p:nvSpPr>
        <p:spPr>
          <a:xfrm>
            <a:off x="2166968" y="3297998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6" name="Google Shape;296;p25"/>
          <p:cNvSpPr txBox="1">
            <a:spLocks noGrp="1"/>
          </p:cNvSpPr>
          <p:nvPr>
            <p:ph type="subTitle" idx="5"/>
          </p:nvPr>
        </p:nvSpPr>
        <p:spPr>
          <a:xfrm>
            <a:off x="2166968" y="3579723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type="title" idx="6"/>
          </p:nvPr>
        </p:nvSpPr>
        <p:spPr>
          <a:xfrm>
            <a:off x="6059648" y="3297998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8" name="Google Shape;298;p25"/>
          <p:cNvSpPr txBox="1">
            <a:spLocks noGrp="1"/>
          </p:cNvSpPr>
          <p:nvPr>
            <p:ph type="subTitle" idx="7"/>
          </p:nvPr>
        </p:nvSpPr>
        <p:spPr>
          <a:xfrm>
            <a:off x="6059643" y="3579723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25"/>
          <p:cNvSpPr txBox="1">
            <a:spLocks noGrp="1"/>
          </p:cNvSpPr>
          <p:nvPr>
            <p:ph type="title" idx="8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4" name="Google Shape;364;p30"/>
          <p:cNvGrpSpPr/>
          <p:nvPr/>
        </p:nvGrpSpPr>
        <p:grpSpPr>
          <a:xfrm>
            <a:off x="7437977" y="3708408"/>
            <a:ext cx="1373682" cy="1235095"/>
            <a:chOff x="3385325" y="1618925"/>
            <a:chExt cx="1079175" cy="970300"/>
          </a:xfrm>
        </p:grpSpPr>
        <p:sp>
          <p:nvSpPr>
            <p:cNvPr id="365" name="Google Shape;365;p30"/>
            <p:cNvSpPr/>
            <p:nvPr/>
          </p:nvSpPr>
          <p:spPr>
            <a:xfrm>
              <a:off x="3385325" y="1618925"/>
              <a:ext cx="1079175" cy="928600"/>
            </a:xfrm>
            <a:custGeom>
              <a:avLst/>
              <a:gdLst/>
              <a:ahLst/>
              <a:cxnLst/>
              <a:rect l="l" t="t" r="r" b="b"/>
              <a:pathLst>
                <a:path w="43167" h="37144" extrusionOk="0">
                  <a:moveTo>
                    <a:pt x="11436" y="1"/>
                  </a:moveTo>
                  <a:lnTo>
                    <a:pt x="10824" y="56"/>
                  </a:lnTo>
                  <a:lnTo>
                    <a:pt x="10213" y="130"/>
                  </a:lnTo>
                  <a:lnTo>
                    <a:pt x="9620" y="223"/>
                  </a:lnTo>
                  <a:lnTo>
                    <a:pt x="9027" y="371"/>
                  </a:lnTo>
                  <a:lnTo>
                    <a:pt x="8452" y="519"/>
                  </a:lnTo>
                  <a:lnTo>
                    <a:pt x="7877" y="723"/>
                  </a:lnTo>
                  <a:lnTo>
                    <a:pt x="7321" y="927"/>
                  </a:lnTo>
                  <a:lnTo>
                    <a:pt x="6784" y="1187"/>
                  </a:lnTo>
                  <a:lnTo>
                    <a:pt x="6265" y="1446"/>
                  </a:lnTo>
                  <a:lnTo>
                    <a:pt x="5746" y="1743"/>
                  </a:lnTo>
                  <a:lnTo>
                    <a:pt x="5245" y="2076"/>
                  </a:lnTo>
                  <a:lnTo>
                    <a:pt x="4764" y="2429"/>
                  </a:lnTo>
                  <a:lnTo>
                    <a:pt x="4300" y="2799"/>
                  </a:lnTo>
                  <a:lnTo>
                    <a:pt x="3855" y="3207"/>
                  </a:lnTo>
                  <a:lnTo>
                    <a:pt x="3429" y="3633"/>
                  </a:lnTo>
                  <a:lnTo>
                    <a:pt x="3133" y="3948"/>
                  </a:lnTo>
                  <a:lnTo>
                    <a:pt x="2855" y="4263"/>
                  </a:lnTo>
                  <a:lnTo>
                    <a:pt x="2595" y="4597"/>
                  </a:lnTo>
                  <a:lnTo>
                    <a:pt x="2354" y="4949"/>
                  </a:lnTo>
                  <a:lnTo>
                    <a:pt x="2132" y="5246"/>
                  </a:lnTo>
                  <a:lnTo>
                    <a:pt x="1928" y="5579"/>
                  </a:lnTo>
                  <a:lnTo>
                    <a:pt x="1742" y="5894"/>
                  </a:lnTo>
                  <a:lnTo>
                    <a:pt x="1557" y="6228"/>
                  </a:lnTo>
                  <a:lnTo>
                    <a:pt x="1372" y="6562"/>
                  </a:lnTo>
                  <a:lnTo>
                    <a:pt x="1224" y="6895"/>
                  </a:lnTo>
                  <a:lnTo>
                    <a:pt x="1057" y="7247"/>
                  </a:lnTo>
                  <a:lnTo>
                    <a:pt x="908" y="7600"/>
                  </a:lnTo>
                  <a:lnTo>
                    <a:pt x="779" y="7952"/>
                  </a:lnTo>
                  <a:lnTo>
                    <a:pt x="668" y="8322"/>
                  </a:lnTo>
                  <a:lnTo>
                    <a:pt x="538" y="8693"/>
                  </a:lnTo>
                  <a:lnTo>
                    <a:pt x="445" y="9064"/>
                  </a:lnTo>
                  <a:lnTo>
                    <a:pt x="352" y="9435"/>
                  </a:lnTo>
                  <a:lnTo>
                    <a:pt x="278" y="9824"/>
                  </a:lnTo>
                  <a:lnTo>
                    <a:pt x="204" y="10213"/>
                  </a:lnTo>
                  <a:lnTo>
                    <a:pt x="149" y="10584"/>
                  </a:lnTo>
                  <a:lnTo>
                    <a:pt x="74" y="11084"/>
                  </a:lnTo>
                  <a:lnTo>
                    <a:pt x="37" y="11566"/>
                  </a:lnTo>
                  <a:lnTo>
                    <a:pt x="19" y="12066"/>
                  </a:lnTo>
                  <a:lnTo>
                    <a:pt x="0" y="12567"/>
                  </a:lnTo>
                  <a:lnTo>
                    <a:pt x="0" y="12975"/>
                  </a:lnTo>
                  <a:lnTo>
                    <a:pt x="19" y="13382"/>
                  </a:lnTo>
                  <a:lnTo>
                    <a:pt x="56" y="13809"/>
                  </a:lnTo>
                  <a:lnTo>
                    <a:pt x="111" y="14216"/>
                  </a:lnTo>
                  <a:lnTo>
                    <a:pt x="167" y="14624"/>
                  </a:lnTo>
                  <a:lnTo>
                    <a:pt x="241" y="15032"/>
                  </a:lnTo>
                  <a:lnTo>
                    <a:pt x="315" y="15440"/>
                  </a:lnTo>
                  <a:lnTo>
                    <a:pt x="408" y="15829"/>
                  </a:lnTo>
                  <a:lnTo>
                    <a:pt x="575" y="16422"/>
                  </a:lnTo>
                  <a:lnTo>
                    <a:pt x="779" y="16997"/>
                  </a:lnTo>
                  <a:lnTo>
                    <a:pt x="1001" y="17571"/>
                  </a:lnTo>
                  <a:lnTo>
                    <a:pt x="1242" y="18146"/>
                  </a:lnTo>
                  <a:lnTo>
                    <a:pt x="1520" y="18720"/>
                  </a:lnTo>
                  <a:lnTo>
                    <a:pt x="1835" y="19295"/>
                  </a:lnTo>
                  <a:lnTo>
                    <a:pt x="2169" y="19851"/>
                  </a:lnTo>
                  <a:lnTo>
                    <a:pt x="2521" y="20425"/>
                  </a:lnTo>
                  <a:lnTo>
                    <a:pt x="2929" y="21000"/>
                  </a:lnTo>
                  <a:lnTo>
                    <a:pt x="3355" y="21593"/>
                  </a:lnTo>
                  <a:lnTo>
                    <a:pt x="3800" y="22168"/>
                  </a:lnTo>
                  <a:lnTo>
                    <a:pt x="4282" y="22742"/>
                  </a:lnTo>
                  <a:lnTo>
                    <a:pt x="5023" y="23595"/>
                  </a:lnTo>
                  <a:lnTo>
                    <a:pt x="5839" y="24429"/>
                  </a:lnTo>
                  <a:lnTo>
                    <a:pt x="6691" y="25300"/>
                  </a:lnTo>
                  <a:lnTo>
                    <a:pt x="7599" y="26153"/>
                  </a:lnTo>
                  <a:lnTo>
                    <a:pt x="8359" y="26857"/>
                  </a:lnTo>
                  <a:lnTo>
                    <a:pt x="9156" y="27561"/>
                  </a:lnTo>
                  <a:lnTo>
                    <a:pt x="10824" y="29007"/>
                  </a:lnTo>
                  <a:lnTo>
                    <a:pt x="12604" y="30508"/>
                  </a:lnTo>
                  <a:lnTo>
                    <a:pt x="14457" y="32047"/>
                  </a:lnTo>
                  <a:lnTo>
                    <a:pt x="14995" y="32491"/>
                  </a:lnTo>
                  <a:lnTo>
                    <a:pt x="17367" y="34437"/>
                  </a:lnTo>
                  <a:lnTo>
                    <a:pt x="19906" y="36587"/>
                  </a:lnTo>
                  <a:lnTo>
                    <a:pt x="20092" y="36717"/>
                  </a:lnTo>
                  <a:lnTo>
                    <a:pt x="20277" y="36828"/>
                  </a:lnTo>
                  <a:lnTo>
                    <a:pt x="20481" y="36921"/>
                  </a:lnTo>
                  <a:lnTo>
                    <a:pt x="20685" y="36995"/>
                  </a:lnTo>
                  <a:lnTo>
                    <a:pt x="20907" y="37069"/>
                  </a:lnTo>
                  <a:lnTo>
                    <a:pt x="21129" y="37106"/>
                  </a:lnTo>
                  <a:lnTo>
                    <a:pt x="21352" y="37125"/>
                  </a:lnTo>
                  <a:lnTo>
                    <a:pt x="21593" y="37143"/>
                  </a:lnTo>
                  <a:lnTo>
                    <a:pt x="21815" y="37125"/>
                  </a:lnTo>
                  <a:lnTo>
                    <a:pt x="22038" y="37106"/>
                  </a:lnTo>
                  <a:lnTo>
                    <a:pt x="22260" y="37069"/>
                  </a:lnTo>
                  <a:lnTo>
                    <a:pt x="22482" y="36995"/>
                  </a:lnTo>
                  <a:lnTo>
                    <a:pt x="22705" y="36921"/>
                  </a:lnTo>
                  <a:lnTo>
                    <a:pt x="22890" y="36828"/>
                  </a:lnTo>
                  <a:lnTo>
                    <a:pt x="23076" y="36717"/>
                  </a:lnTo>
                  <a:lnTo>
                    <a:pt x="23242" y="36587"/>
                  </a:lnTo>
                  <a:lnTo>
                    <a:pt x="25800" y="34437"/>
                  </a:lnTo>
                  <a:lnTo>
                    <a:pt x="28172" y="32491"/>
                  </a:lnTo>
                  <a:lnTo>
                    <a:pt x="28766" y="32009"/>
                  </a:lnTo>
                  <a:lnTo>
                    <a:pt x="30526" y="30545"/>
                  </a:lnTo>
                  <a:lnTo>
                    <a:pt x="32194" y="29137"/>
                  </a:lnTo>
                  <a:lnTo>
                    <a:pt x="33788" y="27765"/>
                  </a:lnTo>
                  <a:lnTo>
                    <a:pt x="34548" y="27098"/>
                  </a:lnTo>
                  <a:lnTo>
                    <a:pt x="35271" y="26431"/>
                  </a:lnTo>
                  <a:lnTo>
                    <a:pt x="36272" y="25485"/>
                  </a:lnTo>
                  <a:lnTo>
                    <a:pt x="37199" y="24577"/>
                  </a:lnTo>
                  <a:lnTo>
                    <a:pt x="38070" y="23650"/>
                  </a:lnTo>
                  <a:lnTo>
                    <a:pt x="38496" y="23206"/>
                  </a:lnTo>
                  <a:lnTo>
                    <a:pt x="38885" y="22742"/>
                  </a:lnTo>
                  <a:lnTo>
                    <a:pt x="39238" y="22316"/>
                  </a:lnTo>
                  <a:lnTo>
                    <a:pt x="39590" y="21890"/>
                  </a:lnTo>
                  <a:lnTo>
                    <a:pt x="39905" y="21463"/>
                  </a:lnTo>
                  <a:lnTo>
                    <a:pt x="40220" y="21037"/>
                  </a:lnTo>
                  <a:lnTo>
                    <a:pt x="40646" y="20407"/>
                  </a:lnTo>
                  <a:lnTo>
                    <a:pt x="41054" y="19777"/>
                  </a:lnTo>
                  <a:lnTo>
                    <a:pt x="41425" y="19147"/>
                  </a:lnTo>
                  <a:lnTo>
                    <a:pt x="41740" y="18516"/>
                  </a:lnTo>
                  <a:lnTo>
                    <a:pt x="42036" y="17886"/>
                  </a:lnTo>
                  <a:lnTo>
                    <a:pt x="42296" y="17238"/>
                  </a:lnTo>
                  <a:lnTo>
                    <a:pt x="42518" y="16607"/>
                  </a:lnTo>
                  <a:lnTo>
                    <a:pt x="42703" y="15977"/>
                  </a:lnTo>
                  <a:lnTo>
                    <a:pt x="42815" y="15551"/>
                  </a:lnTo>
                  <a:lnTo>
                    <a:pt x="42907" y="15125"/>
                  </a:lnTo>
                  <a:lnTo>
                    <a:pt x="42981" y="14717"/>
                  </a:lnTo>
                  <a:lnTo>
                    <a:pt x="43056" y="14291"/>
                  </a:lnTo>
                  <a:lnTo>
                    <a:pt x="43093" y="13864"/>
                  </a:lnTo>
                  <a:lnTo>
                    <a:pt x="43130" y="13419"/>
                  </a:lnTo>
                  <a:lnTo>
                    <a:pt x="43148" y="12993"/>
                  </a:lnTo>
                  <a:lnTo>
                    <a:pt x="43167" y="12567"/>
                  </a:lnTo>
                  <a:lnTo>
                    <a:pt x="43167" y="12178"/>
                  </a:lnTo>
                  <a:lnTo>
                    <a:pt x="43148" y="11788"/>
                  </a:lnTo>
                  <a:lnTo>
                    <a:pt x="43074" y="11029"/>
                  </a:lnTo>
                  <a:lnTo>
                    <a:pt x="43000" y="10380"/>
                  </a:lnTo>
                  <a:lnTo>
                    <a:pt x="42889" y="9750"/>
                  </a:lnTo>
                  <a:lnTo>
                    <a:pt x="42741" y="9138"/>
                  </a:lnTo>
                  <a:lnTo>
                    <a:pt x="42574" y="8526"/>
                  </a:lnTo>
                  <a:lnTo>
                    <a:pt x="42370" y="7933"/>
                  </a:lnTo>
                  <a:lnTo>
                    <a:pt x="42147" y="7359"/>
                  </a:lnTo>
                  <a:lnTo>
                    <a:pt x="41906" y="6803"/>
                  </a:lnTo>
                  <a:lnTo>
                    <a:pt x="41628" y="6247"/>
                  </a:lnTo>
                  <a:lnTo>
                    <a:pt x="41425" y="5894"/>
                  </a:lnTo>
                  <a:lnTo>
                    <a:pt x="41221" y="5542"/>
                  </a:lnTo>
                  <a:lnTo>
                    <a:pt x="40998" y="5209"/>
                  </a:lnTo>
                  <a:lnTo>
                    <a:pt x="40776" y="4875"/>
                  </a:lnTo>
                  <a:lnTo>
                    <a:pt x="40535" y="4560"/>
                  </a:lnTo>
                  <a:lnTo>
                    <a:pt x="40275" y="4245"/>
                  </a:lnTo>
                  <a:lnTo>
                    <a:pt x="40016" y="3930"/>
                  </a:lnTo>
                  <a:lnTo>
                    <a:pt x="39738" y="3633"/>
                  </a:lnTo>
                  <a:lnTo>
                    <a:pt x="39312" y="3207"/>
                  </a:lnTo>
                  <a:lnTo>
                    <a:pt x="38867" y="2799"/>
                  </a:lnTo>
                  <a:lnTo>
                    <a:pt x="38403" y="2429"/>
                  </a:lnTo>
                  <a:lnTo>
                    <a:pt x="37922" y="2076"/>
                  </a:lnTo>
                  <a:lnTo>
                    <a:pt x="37421" y="1743"/>
                  </a:lnTo>
                  <a:lnTo>
                    <a:pt x="36902" y="1446"/>
                  </a:lnTo>
                  <a:lnTo>
                    <a:pt x="36383" y="1187"/>
                  </a:lnTo>
                  <a:lnTo>
                    <a:pt x="35827" y="927"/>
                  </a:lnTo>
                  <a:lnTo>
                    <a:pt x="35290" y="723"/>
                  </a:lnTo>
                  <a:lnTo>
                    <a:pt x="34715" y="519"/>
                  </a:lnTo>
                  <a:lnTo>
                    <a:pt x="34141" y="371"/>
                  </a:lnTo>
                  <a:lnTo>
                    <a:pt x="33547" y="223"/>
                  </a:lnTo>
                  <a:lnTo>
                    <a:pt x="32954" y="130"/>
                  </a:lnTo>
                  <a:lnTo>
                    <a:pt x="32343" y="56"/>
                  </a:lnTo>
                  <a:lnTo>
                    <a:pt x="31731" y="1"/>
                  </a:lnTo>
                  <a:lnTo>
                    <a:pt x="30638" y="1"/>
                  </a:lnTo>
                  <a:lnTo>
                    <a:pt x="30174" y="38"/>
                  </a:lnTo>
                  <a:lnTo>
                    <a:pt x="29729" y="75"/>
                  </a:lnTo>
                  <a:lnTo>
                    <a:pt x="29285" y="130"/>
                  </a:lnTo>
                  <a:lnTo>
                    <a:pt x="28840" y="223"/>
                  </a:lnTo>
                  <a:lnTo>
                    <a:pt x="28395" y="316"/>
                  </a:lnTo>
                  <a:lnTo>
                    <a:pt x="27969" y="427"/>
                  </a:lnTo>
                  <a:lnTo>
                    <a:pt x="27542" y="557"/>
                  </a:lnTo>
                  <a:lnTo>
                    <a:pt x="27116" y="705"/>
                  </a:lnTo>
                  <a:lnTo>
                    <a:pt x="26690" y="890"/>
                  </a:lnTo>
                  <a:lnTo>
                    <a:pt x="26282" y="1076"/>
                  </a:lnTo>
                  <a:lnTo>
                    <a:pt x="25874" y="1279"/>
                  </a:lnTo>
                  <a:lnTo>
                    <a:pt x="25485" y="1502"/>
                  </a:lnTo>
                  <a:lnTo>
                    <a:pt x="25096" y="1724"/>
                  </a:lnTo>
                  <a:lnTo>
                    <a:pt x="24707" y="1984"/>
                  </a:lnTo>
                  <a:lnTo>
                    <a:pt x="24317" y="2262"/>
                  </a:lnTo>
                  <a:lnTo>
                    <a:pt x="23928" y="2577"/>
                  </a:lnTo>
                  <a:lnTo>
                    <a:pt x="23520" y="2910"/>
                  </a:lnTo>
                  <a:lnTo>
                    <a:pt x="23131" y="3263"/>
                  </a:lnTo>
                  <a:lnTo>
                    <a:pt x="22760" y="3633"/>
                  </a:lnTo>
                  <a:lnTo>
                    <a:pt x="22649" y="3763"/>
                  </a:lnTo>
                  <a:lnTo>
                    <a:pt x="22501" y="3856"/>
                  </a:lnTo>
                  <a:lnTo>
                    <a:pt x="22371" y="3948"/>
                  </a:lnTo>
                  <a:lnTo>
                    <a:pt x="22223" y="4004"/>
                  </a:lnTo>
                  <a:lnTo>
                    <a:pt x="22056" y="4060"/>
                  </a:lnTo>
                  <a:lnTo>
                    <a:pt x="21908" y="4097"/>
                  </a:lnTo>
                  <a:lnTo>
                    <a:pt x="21741" y="4134"/>
                  </a:lnTo>
                  <a:lnTo>
                    <a:pt x="21426" y="4134"/>
                  </a:lnTo>
                  <a:lnTo>
                    <a:pt x="21259" y="4097"/>
                  </a:lnTo>
                  <a:lnTo>
                    <a:pt x="21111" y="4060"/>
                  </a:lnTo>
                  <a:lnTo>
                    <a:pt x="20944" y="4004"/>
                  </a:lnTo>
                  <a:lnTo>
                    <a:pt x="20796" y="3948"/>
                  </a:lnTo>
                  <a:lnTo>
                    <a:pt x="20666" y="3856"/>
                  </a:lnTo>
                  <a:lnTo>
                    <a:pt x="20518" y="3763"/>
                  </a:lnTo>
                  <a:lnTo>
                    <a:pt x="20407" y="3633"/>
                  </a:lnTo>
                  <a:lnTo>
                    <a:pt x="20036" y="3263"/>
                  </a:lnTo>
                  <a:lnTo>
                    <a:pt x="19647" y="2910"/>
                  </a:lnTo>
                  <a:lnTo>
                    <a:pt x="19239" y="2577"/>
                  </a:lnTo>
                  <a:lnTo>
                    <a:pt x="18850" y="2262"/>
                  </a:lnTo>
                  <a:lnTo>
                    <a:pt x="18460" y="1984"/>
                  </a:lnTo>
                  <a:lnTo>
                    <a:pt x="18071" y="1724"/>
                  </a:lnTo>
                  <a:lnTo>
                    <a:pt x="17682" y="1502"/>
                  </a:lnTo>
                  <a:lnTo>
                    <a:pt x="17293" y="1279"/>
                  </a:lnTo>
                  <a:lnTo>
                    <a:pt x="16885" y="1076"/>
                  </a:lnTo>
                  <a:lnTo>
                    <a:pt x="16477" y="890"/>
                  </a:lnTo>
                  <a:lnTo>
                    <a:pt x="16051" y="705"/>
                  </a:lnTo>
                  <a:lnTo>
                    <a:pt x="15625" y="557"/>
                  </a:lnTo>
                  <a:lnTo>
                    <a:pt x="15198" y="427"/>
                  </a:lnTo>
                  <a:lnTo>
                    <a:pt x="14772" y="316"/>
                  </a:lnTo>
                  <a:lnTo>
                    <a:pt x="14327" y="223"/>
                  </a:lnTo>
                  <a:lnTo>
                    <a:pt x="13883" y="130"/>
                  </a:lnTo>
                  <a:lnTo>
                    <a:pt x="13438" y="75"/>
                  </a:lnTo>
                  <a:lnTo>
                    <a:pt x="12993" y="38"/>
                  </a:lnTo>
                  <a:lnTo>
                    <a:pt x="125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0"/>
            <p:cNvSpPr/>
            <p:nvPr/>
          </p:nvSpPr>
          <p:spPr>
            <a:xfrm>
              <a:off x="4340300" y="1667575"/>
              <a:ext cx="80200" cy="115400"/>
            </a:xfrm>
            <a:custGeom>
              <a:avLst/>
              <a:gdLst/>
              <a:ahLst/>
              <a:cxnLst/>
              <a:rect l="l" t="t" r="r" b="b"/>
              <a:pathLst>
                <a:path w="3208" h="4616" extrusionOk="0">
                  <a:moveTo>
                    <a:pt x="1576" y="1"/>
                  </a:moveTo>
                  <a:lnTo>
                    <a:pt x="1520" y="19"/>
                  </a:lnTo>
                  <a:lnTo>
                    <a:pt x="1465" y="38"/>
                  </a:lnTo>
                  <a:lnTo>
                    <a:pt x="1428" y="93"/>
                  </a:lnTo>
                  <a:lnTo>
                    <a:pt x="1409" y="167"/>
                  </a:lnTo>
                  <a:lnTo>
                    <a:pt x="1354" y="501"/>
                  </a:lnTo>
                  <a:lnTo>
                    <a:pt x="1261" y="835"/>
                  </a:lnTo>
                  <a:lnTo>
                    <a:pt x="1131" y="1131"/>
                  </a:lnTo>
                  <a:lnTo>
                    <a:pt x="983" y="1391"/>
                  </a:lnTo>
                  <a:lnTo>
                    <a:pt x="798" y="1632"/>
                  </a:lnTo>
                  <a:lnTo>
                    <a:pt x="705" y="1743"/>
                  </a:lnTo>
                  <a:lnTo>
                    <a:pt x="594" y="1836"/>
                  </a:lnTo>
                  <a:lnTo>
                    <a:pt x="482" y="1928"/>
                  </a:lnTo>
                  <a:lnTo>
                    <a:pt x="353" y="2002"/>
                  </a:lnTo>
                  <a:lnTo>
                    <a:pt x="242" y="2077"/>
                  </a:lnTo>
                  <a:lnTo>
                    <a:pt x="112" y="2114"/>
                  </a:lnTo>
                  <a:lnTo>
                    <a:pt x="56" y="2151"/>
                  </a:lnTo>
                  <a:lnTo>
                    <a:pt x="19" y="2188"/>
                  </a:lnTo>
                  <a:lnTo>
                    <a:pt x="1" y="2243"/>
                  </a:lnTo>
                  <a:lnTo>
                    <a:pt x="1" y="2299"/>
                  </a:lnTo>
                  <a:lnTo>
                    <a:pt x="1" y="2336"/>
                  </a:lnTo>
                  <a:lnTo>
                    <a:pt x="1" y="2392"/>
                  </a:lnTo>
                  <a:lnTo>
                    <a:pt x="19" y="2429"/>
                  </a:lnTo>
                  <a:lnTo>
                    <a:pt x="56" y="2466"/>
                  </a:lnTo>
                  <a:lnTo>
                    <a:pt x="112" y="2503"/>
                  </a:lnTo>
                  <a:lnTo>
                    <a:pt x="242" y="2558"/>
                  </a:lnTo>
                  <a:lnTo>
                    <a:pt x="353" y="2614"/>
                  </a:lnTo>
                  <a:lnTo>
                    <a:pt x="482" y="2688"/>
                  </a:lnTo>
                  <a:lnTo>
                    <a:pt x="594" y="2781"/>
                  </a:lnTo>
                  <a:lnTo>
                    <a:pt x="798" y="2985"/>
                  </a:lnTo>
                  <a:lnTo>
                    <a:pt x="983" y="3226"/>
                  </a:lnTo>
                  <a:lnTo>
                    <a:pt x="1131" y="3485"/>
                  </a:lnTo>
                  <a:lnTo>
                    <a:pt x="1261" y="3782"/>
                  </a:lnTo>
                  <a:lnTo>
                    <a:pt x="1354" y="4115"/>
                  </a:lnTo>
                  <a:lnTo>
                    <a:pt x="1409" y="4449"/>
                  </a:lnTo>
                  <a:lnTo>
                    <a:pt x="1428" y="4523"/>
                  </a:lnTo>
                  <a:lnTo>
                    <a:pt x="1465" y="4579"/>
                  </a:lnTo>
                  <a:lnTo>
                    <a:pt x="1520" y="4616"/>
                  </a:lnTo>
                  <a:lnTo>
                    <a:pt x="1687" y="4616"/>
                  </a:lnTo>
                  <a:lnTo>
                    <a:pt x="1743" y="4579"/>
                  </a:lnTo>
                  <a:lnTo>
                    <a:pt x="1780" y="4523"/>
                  </a:lnTo>
                  <a:lnTo>
                    <a:pt x="1798" y="4449"/>
                  </a:lnTo>
                  <a:lnTo>
                    <a:pt x="1854" y="4115"/>
                  </a:lnTo>
                  <a:lnTo>
                    <a:pt x="1928" y="3782"/>
                  </a:lnTo>
                  <a:lnTo>
                    <a:pt x="2058" y="3485"/>
                  </a:lnTo>
                  <a:lnTo>
                    <a:pt x="2206" y="3226"/>
                  </a:lnTo>
                  <a:lnTo>
                    <a:pt x="2392" y="2985"/>
                  </a:lnTo>
                  <a:lnTo>
                    <a:pt x="2595" y="2781"/>
                  </a:lnTo>
                  <a:lnTo>
                    <a:pt x="2725" y="2688"/>
                  </a:lnTo>
                  <a:lnTo>
                    <a:pt x="2836" y="2614"/>
                  </a:lnTo>
                  <a:lnTo>
                    <a:pt x="2966" y="2558"/>
                  </a:lnTo>
                  <a:lnTo>
                    <a:pt x="3077" y="2503"/>
                  </a:lnTo>
                  <a:lnTo>
                    <a:pt x="3133" y="2466"/>
                  </a:lnTo>
                  <a:lnTo>
                    <a:pt x="3170" y="2429"/>
                  </a:lnTo>
                  <a:lnTo>
                    <a:pt x="3188" y="2392"/>
                  </a:lnTo>
                  <a:lnTo>
                    <a:pt x="3207" y="2336"/>
                  </a:lnTo>
                  <a:lnTo>
                    <a:pt x="3207" y="2299"/>
                  </a:lnTo>
                  <a:lnTo>
                    <a:pt x="3188" y="2243"/>
                  </a:lnTo>
                  <a:lnTo>
                    <a:pt x="3170" y="2188"/>
                  </a:lnTo>
                  <a:lnTo>
                    <a:pt x="3133" y="2151"/>
                  </a:lnTo>
                  <a:lnTo>
                    <a:pt x="3077" y="2114"/>
                  </a:lnTo>
                  <a:lnTo>
                    <a:pt x="2966" y="2077"/>
                  </a:lnTo>
                  <a:lnTo>
                    <a:pt x="2836" y="2002"/>
                  </a:lnTo>
                  <a:lnTo>
                    <a:pt x="2725" y="1928"/>
                  </a:lnTo>
                  <a:lnTo>
                    <a:pt x="2595" y="1836"/>
                  </a:lnTo>
                  <a:lnTo>
                    <a:pt x="2503" y="1743"/>
                  </a:lnTo>
                  <a:lnTo>
                    <a:pt x="2392" y="1632"/>
                  </a:lnTo>
                  <a:lnTo>
                    <a:pt x="2206" y="1391"/>
                  </a:lnTo>
                  <a:lnTo>
                    <a:pt x="2058" y="1131"/>
                  </a:lnTo>
                  <a:lnTo>
                    <a:pt x="1928" y="835"/>
                  </a:lnTo>
                  <a:lnTo>
                    <a:pt x="1854" y="501"/>
                  </a:lnTo>
                  <a:lnTo>
                    <a:pt x="1798" y="167"/>
                  </a:lnTo>
                  <a:lnTo>
                    <a:pt x="1780" y="93"/>
                  </a:lnTo>
                  <a:lnTo>
                    <a:pt x="1743" y="38"/>
                  </a:lnTo>
                  <a:lnTo>
                    <a:pt x="1687" y="1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0"/>
            <p:cNvSpPr/>
            <p:nvPr/>
          </p:nvSpPr>
          <p:spPr>
            <a:xfrm>
              <a:off x="4419075" y="1811675"/>
              <a:ext cx="42650" cy="61200"/>
            </a:xfrm>
            <a:custGeom>
              <a:avLst/>
              <a:gdLst/>
              <a:ahLst/>
              <a:cxnLst/>
              <a:rect l="l" t="t" r="r" b="b"/>
              <a:pathLst>
                <a:path w="1706" h="2448" extrusionOk="0">
                  <a:moveTo>
                    <a:pt x="797" y="1"/>
                  </a:moveTo>
                  <a:lnTo>
                    <a:pt x="779" y="19"/>
                  </a:lnTo>
                  <a:lnTo>
                    <a:pt x="760" y="56"/>
                  </a:lnTo>
                  <a:lnTo>
                    <a:pt x="742" y="75"/>
                  </a:lnTo>
                  <a:lnTo>
                    <a:pt x="723" y="260"/>
                  </a:lnTo>
                  <a:lnTo>
                    <a:pt x="668" y="446"/>
                  </a:lnTo>
                  <a:lnTo>
                    <a:pt x="594" y="594"/>
                  </a:lnTo>
                  <a:lnTo>
                    <a:pt x="519" y="742"/>
                  </a:lnTo>
                  <a:lnTo>
                    <a:pt x="427" y="872"/>
                  </a:lnTo>
                  <a:lnTo>
                    <a:pt x="316" y="983"/>
                  </a:lnTo>
                  <a:lnTo>
                    <a:pt x="186" y="1057"/>
                  </a:lnTo>
                  <a:lnTo>
                    <a:pt x="56" y="1131"/>
                  </a:lnTo>
                  <a:lnTo>
                    <a:pt x="19" y="1169"/>
                  </a:lnTo>
                  <a:lnTo>
                    <a:pt x="0" y="1224"/>
                  </a:lnTo>
                  <a:lnTo>
                    <a:pt x="0" y="1243"/>
                  </a:lnTo>
                  <a:lnTo>
                    <a:pt x="19" y="1298"/>
                  </a:lnTo>
                  <a:lnTo>
                    <a:pt x="56" y="1335"/>
                  </a:lnTo>
                  <a:lnTo>
                    <a:pt x="186" y="1391"/>
                  </a:lnTo>
                  <a:lnTo>
                    <a:pt x="316" y="1484"/>
                  </a:lnTo>
                  <a:lnTo>
                    <a:pt x="427" y="1576"/>
                  </a:lnTo>
                  <a:lnTo>
                    <a:pt x="519" y="1706"/>
                  </a:lnTo>
                  <a:lnTo>
                    <a:pt x="594" y="1854"/>
                  </a:lnTo>
                  <a:lnTo>
                    <a:pt x="668" y="2021"/>
                  </a:lnTo>
                  <a:lnTo>
                    <a:pt x="723" y="2188"/>
                  </a:lnTo>
                  <a:lnTo>
                    <a:pt x="742" y="2373"/>
                  </a:lnTo>
                  <a:lnTo>
                    <a:pt x="760" y="2410"/>
                  </a:lnTo>
                  <a:lnTo>
                    <a:pt x="779" y="2429"/>
                  </a:lnTo>
                  <a:lnTo>
                    <a:pt x="797" y="2447"/>
                  </a:lnTo>
                  <a:lnTo>
                    <a:pt x="890" y="2447"/>
                  </a:lnTo>
                  <a:lnTo>
                    <a:pt x="927" y="2429"/>
                  </a:lnTo>
                  <a:lnTo>
                    <a:pt x="946" y="2410"/>
                  </a:lnTo>
                  <a:lnTo>
                    <a:pt x="946" y="2373"/>
                  </a:lnTo>
                  <a:lnTo>
                    <a:pt x="983" y="2188"/>
                  </a:lnTo>
                  <a:lnTo>
                    <a:pt x="1020" y="2021"/>
                  </a:lnTo>
                  <a:lnTo>
                    <a:pt x="1094" y="1854"/>
                  </a:lnTo>
                  <a:lnTo>
                    <a:pt x="1168" y="1706"/>
                  </a:lnTo>
                  <a:lnTo>
                    <a:pt x="1279" y="1576"/>
                  </a:lnTo>
                  <a:lnTo>
                    <a:pt x="1391" y="1484"/>
                  </a:lnTo>
                  <a:lnTo>
                    <a:pt x="1502" y="1391"/>
                  </a:lnTo>
                  <a:lnTo>
                    <a:pt x="1631" y="1335"/>
                  </a:lnTo>
                  <a:lnTo>
                    <a:pt x="1687" y="1298"/>
                  </a:lnTo>
                  <a:lnTo>
                    <a:pt x="1706" y="1243"/>
                  </a:lnTo>
                  <a:lnTo>
                    <a:pt x="1706" y="1224"/>
                  </a:lnTo>
                  <a:lnTo>
                    <a:pt x="1687" y="1169"/>
                  </a:lnTo>
                  <a:lnTo>
                    <a:pt x="1631" y="1131"/>
                  </a:lnTo>
                  <a:lnTo>
                    <a:pt x="1502" y="1057"/>
                  </a:lnTo>
                  <a:lnTo>
                    <a:pt x="1391" y="983"/>
                  </a:lnTo>
                  <a:lnTo>
                    <a:pt x="1279" y="872"/>
                  </a:lnTo>
                  <a:lnTo>
                    <a:pt x="1168" y="742"/>
                  </a:lnTo>
                  <a:lnTo>
                    <a:pt x="1094" y="594"/>
                  </a:lnTo>
                  <a:lnTo>
                    <a:pt x="1020" y="446"/>
                  </a:lnTo>
                  <a:lnTo>
                    <a:pt x="983" y="260"/>
                  </a:lnTo>
                  <a:lnTo>
                    <a:pt x="946" y="75"/>
                  </a:lnTo>
                  <a:lnTo>
                    <a:pt x="946" y="56"/>
                  </a:lnTo>
                  <a:lnTo>
                    <a:pt x="927" y="19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3771750" y="1782950"/>
              <a:ext cx="332275" cy="639925"/>
            </a:xfrm>
            <a:custGeom>
              <a:avLst/>
              <a:gdLst/>
              <a:ahLst/>
              <a:cxnLst/>
              <a:rect l="l" t="t" r="r" b="b"/>
              <a:pathLst>
                <a:path w="13291" h="25597" extrusionOk="0">
                  <a:moveTo>
                    <a:pt x="5098" y="1"/>
                  </a:moveTo>
                  <a:lnTo>
                    <a:pt x="4838" y="19"/>
                  </a:lnTo>
                  <a:lnTo>
                    <a:pt x="4579" y="56"/>
                  </a:lnTo>
                  <a:lnTo>
                    <a:pt x="4319" y="130"/>
                  </a:lnTo>
                  <a:lnTo>
                    <a:pt x="4078" y="205"/>
                  </a:lnTo>
                  <a:lnTo>
                    <a:pt x="3838" y="316"/>
                  </a:lnTo>
                  <a:lnTo>
                    <a:pt x="3615" y="427"/>
                  </a:lnTo>
                  <a:lnTo>
                    <a:pt x="3393" y="575"/>
                  </a:lnTo>
                  <a:lnTo>
                    <a:pt x="3170" y="724"/>
                  </a:lnTo>
                  <a:lnTo>
                    <a:pt x="2985" y="909"/>
                  </a:lnTo>
                  <a:lnTo>
                    <a:pt x="2781" y="1094"/>
                  </a:lnTo>
                  <a:lnTo>
                    <a:pt x="2614" y="1298"/>
                  </a:lnTo>
                  <a:lnTo>
                    <a:pt x="2466" y="1502"/>
                  </a:lnTo>
                  <a:lnTo>
                    <a:pt x="2318" y="1724"/>
                  </a:lnTo>
                  <a:lnTo>
                    <a:pt x="2188" y="1965"/>
                  </a:lnTo>
                  <a:lnTo>
                    <a:pt x="2077" y="2225"/>
                  </a:lnTo>
                  <a:lnTo>
                    <a:pt x="2003" y="2484"/>
                  </a:lnTo>
                  <a:lnTo>
                    <a:pt x="1928" y="2725"/>
                  </a:lnTo>
                  <a:lnTo>
                    <a:pt x="1891" y="2948"/>
                  </a:lnTo>
                  <a:lnTo>
                    <a:pt x="1891" y="3170"/>
                  </a:lnTo>
                  <a:lnTo>
                    <a:pt x="1891" y="3374"/>
                  </a:lnTo>
                  <a:lnTo>
                    <a:pt x="1928" y="3559"/>
                  </a:lnTo>
                  <a:lnTo>
                    <a:pt x="1947" y="3745"/>
                  </a:lnTo>
                  <a:lnTo>
                    <a:pt x="2058" y="4097"/>
                  </a:lnTo>
                  <a:lnTo>
                    <a:pt x="2299" y="4764"/>
                  </a:lnTo>
                  <a:lnTo>
                    <a:pt x="2336" y="4912"/>
                  </a:lnTo>
                  <a:lnTo>
                    <a:pt x="2373" y="5079"/>
                  </a:lnTo>
                  <a:lnTo>
                    <a:pt x="2392" y="5227"/>
                  </a:lnTo>
                  <a:lnTo>
                    <a:pt x="2410" y="5394"/>
                  </a:lnTo>
                  <a:lnTo>
                    <a:pt x="2392" y="5617"/>
                  </a:lnTo>
                  <a:lnTo>
                    <a:pt x="2355" y="5821"/>
                  </a:lnTo>
                  <a:lnTo>
                    <a:pt x="2299" y="6043"/>
                  </a:lnTo>
                  <a:lnTo>
                    <a:pt x="2225" y="6247"/>
                  </a:lnTo>
                  <a:lnTo>
                    <a:pt x="2132" y="6451"/>
                  </a:lnTo>
                  <a:lnTo>
                    <a:pt x="2021" y="6655"/>
                  </a:lnTo>
                  <a:lnTo>
                    <a:pt x="1799" y="7062"/>
                  </a:lnTo>
                  <a:lnTo>
                    <a:pt x="1539" y="7452"/>
                  </a:lnTo>
                  <a:lnTo>
                    <a:pt x="1280" y="7841"/>
                  </a:lnTo>
                  <a:lnTo>
                    <a:pt x="1020" y="8211"/>
                  </a:lnTo>
                  <a:lnTo>
                    <a:pt x="798" y="8582"/>
                  </a:lnTo>
                  <a:lnTo>
                    <a:pt x="668" y="8879"/>
                  </a:lnTo>
                  <a:lnTo>
                    <a:pt x="538" y="9157"/>
                  </a:lnTo>
                  <a:lnTo>
                    <a:pt x="427" y="9472"/>
                  </a:lnTo>
                  <a:lnTo>
                    <a:pt x="335" y="9787"/>
                  </a:lnTo>
                  <a:lnTo>
                    <a:pt x="260" y="10102"/>
                  </a:lnTo>
                  <a:lnTo>
                    <a:pt x="186" y="10417"/>
                  </a:lnTo>
                  <a:lnTo>
                    <a:pt x="131" y="10751"/>
                  </a:lnTo>
                  <a:lnTo>
                    <a:pt x="75" y="11084"/>
                  </a:lnTo>
                  <a:lnTo>
                    <a:pt x="38" y="11436"/>
                  </a:lnTo>
                  <a:lnTo>
                    <a:pt x="19" y="11789"/>
                  </a:lnTo>
                  <a:lnTo>
                    <a:pt x="1" y="12493"/>
                  </a:lnTo>
                  <a:lnTo>
                    <a:pt x="19" y="13216"/>
                  </a:lnTo>
                  <a:lnTo>
                    <a:pt x="57" y="13939"/>
                  </a:lnTo>
                  <a:lnTo>
                    <a:pt x="131" y="14661"/>
                  </a:lnTo>
                  <a:lnTo>
                    <a:pt x="242" y="15384"/>
                  </a:lnTo>
                  <a:lnTo>
                    <a:pt x="353" y="16107"/>
                  </a:lnTo>
                  <a:lnTo>
                    <a:pt x="501" y="16811"/>
                  </a:lnTo>
                  <a:lnTo>
                    <a:pt x="650" y="17497"/>
                  </a:lnTo>
                  <a:lnTo>
                    <a:pt x="798" y="18146"/>
                  </a:lnTo>
                  <a:lnTo>
                    <a:pt x="1113" y="19388"/>
                  </a:lnTo>
                  <a:lnTo>
                    <a:pt x="1280" y="19944"/>
                  </a:lnTo>
                  <a:lnTo>
                    <a:pt x="1465" y="20481"/>
                  </a:lnTo>
                  <a:lnTo>
                    <a:pt x="1688" y="21037"/>
                  </a:lnTo>
                  <a:lnTo>
                    <a:pt x="1910" y="21556"/>
                  </a:lnTo>
                  <a:lnTo>
                    <a:pt x="2169" y="22094"/>
                  </a:lnTo>
                  <a:lnTo>
                    <a:pt x="2447" y="22594"/>
                  </a:lnTo>
                  <a:lnTo>
                    <a:pt x="2763" y="23113"/>
                  </a:lnTo>
                  <a:lnTo>
                    <a:pt x="3078" y="23595"/>
                  </a:lnTo>
                  <a:lnTo>
                    <a:pt x="3244" y="23836"/>
                  </a:lnTo>
                  <a:lnTo>
                    <a:pt x="3411" y="24077"/>
                  </a:lnTo>
                  <a:lnTo>
                    <a:pt x="3615" y="24299"/>
                  </a:lnTo>
                  <a:lnTo>
                    <a:pt x="3708" y="24392"/>
                  </a:lnTo>
                  <a:lnTo>
                    <a:pt x="3819" y="24485"/>
                  </a:lnTo>
                  <a:lnTo>
                    <a:pt x="3930" y="24559"/>
                  </a:lnTo>
                  <a:lnTo>
                    <a:pt x="4060" y="24633"/>
                  </a:lnTo>
                  <a:lnTo>
                    <a:pt x="4190" y="24670"/>
                  </a:lnTo>
                  <a:lnTo>
                    <a:pt x="4319" y="24707"/>
                  </a:lnTo>
                  <a:lnTo>
                    <a:pt x="4579" y="24707"/>
                  </a:lnTo>
                  <a:lnTo>
                    <a:pt x="4727" y="24670"/>
                  </a:lnTo>
                  <a:lnTo>
                    <a:pt x="4838" y="24633"/>
                  </a:lnTo>
                  <a:lnTo>
                    <a:pt x="4950" y="24559"/>
                  </a:lnTo>
                  <a:lnTo>
                    <a:pt x="5042" y="24485"/>
                  </a:lnTo>
                  <a:lnTo>
                    <a:pt x="5079" y="24429"/>
                  </a:lnTo>
                  <a:lnTo>
                    <a:pt x="5116" y="24355"/>
                  </a:lnTo>
                  <a:lnTo>
                    <a:pt x="5116" y="24299"/>
                  </a:lnTo>
                  <a:lnTo>
                    <a:pt x="5116" y="24207"/>
                  </a:lnTo>
                  <a:lnTo>
                    <a:pt x="5098" y="23892"/>
                  </a:lnTo>
                  <a:lnTo>
                    <a:pt x="5079" y="23558"/>
                  </a:lnTo>
                  <a:lnTo>
                    <a:pt x="5024" y="23132"/>
                  </a:lnTo>
                  <a:lnTo>
                    <a:pt x="5191" y="23428"/>
                  </a:lnTo>
                  <a:lnTo>
                    <a:pt x="5376" y="23706"/>
                  </a:lnTo>
                  <a:lnTo>
                    <a:pt x="5598" y="24058"/>
                  </a:lnTo>
                  <a:lnTo>
                    <a:pt x="5858" y="24392"/>
                  </a:lnTo>
                  <a:lnTo>
                    <a:pt x="6117" y="24707"/>
                  </a:lnTo>
                  <a:lnTo>
                    <a:pt x="6395" y="25022"/>
                  </a:lnTo>
                  <a:lnTo>
                    <a:pt x="6525" y="25152"/>
                  </a:lnTo>
                  <a:lnTo>
                    <a:pt x="6655" y="25282"/>
                  </a:lnTo>
                  <a:lnTo>
                    <a:pt x="6803" y="25393"/>
                  </a:lnTo>
                  <a:lnTo>
                    <a:pt x="6970" y="25486"/>
                  </a:lnTo>
                  <a:lnTo>
                    <a:pt x="7137" y="25560"/>
                  </a:lnTo>
                  <a:lnTo>
                    <a:pt x="7303" y="25597"/>
                  </a:lnTo>
                  <a:lnTo>
                    <a:pt x="7489" y="25597"/>
                  </a:lnTo>
                  <a:lnTo>
                    <a:pt x="7600" y="25560"/>
                  </a:lnTo>
                  <a:lnTo>
                    <a:pt x="7693" y="25523"/>
                  </a:lnTo>
                  <a:lnTo>
                    <a:pt x="7767" y="25486"/>
                  </a:lnTo>
                  <a:lnTo>
                    <a:pt x="7841" y="25430"/>
                  </a:lnTo>
                  <a:lnTo>
                    <a:pt x="7897" y="25374"/>
                  </a:lnTo>
                  <a:lnTo>
                    <a:pt x="7952" y="25300"/>
                  </a:lnTo>
                  <a:lnTo>
                    <a:pt x="8026" y="25133"/>
                  </a:lnTo>
                  <a:lnTo>
                    <a:pt x="8045" y="24967"/>
                  </a:lnTo>
                  <a:lnTo>
                    <a:pt x="8063" y="24763"/>
                  </a:lnTo>
                  <a:lnTo>
                    <a:pt x="8045" y="24559"/>
                  </a:lnTo>
                  <a:lnTo>
                    <a:pt x="8008" y="24151"/>
                  </a:lnTo>
                  <a:lnTo>
                    <a:pt x="7952" y="23725"/>
                  </a:lnTo>
                  <a:lnTo>
                    <a:pt x="8138" y="23947"/>
                  </a:lnTo>
                  <a:lnTo>
                    <a:pt x="8416" y="24244"/>
                  </a:lnTo>
                  <a:lnTo>
                    <a:pt x="8694" y="24522"/>
                  </a:lnTo>
                  <a:lnTo>
                    <a:pt x="8990" y="24800"/>
                  </a:lnTo>
                  <a:lnTo>
                    <a:pt x="9324" y="25059"/>
                  </a:lnTo>
                  <a:lnTo>
                    <a:pt x="9565" y="25245"/>
                  </a:lnTo>
                  <a:lnTo>
                    <a:pt x="9713" y="25319"/>
                  </a:lnTo>
                  <a:lnTo>
                    <a:pt x="9861" y="25393"/>
                  </a:lnTo>
                  <a:lnTo>
                    <a:pt x="10009" y="25448"/>
                  </a:lnTo>
                  <a:lnTo>
                    <a:pt x="10176" y="25467"/>
                  </a:lnTo>
                  <a:lnTo>
                    <a:pt x="10250" y="25467"/>
                  </a:lnTo>
                  <a:lnTo>
                    <a:pt x="10325" y="25430"/>
                  </a:lnTo>
                  <a:lnTo>
                    <a:pt x="10380" y="25411"/>
                  </a:lnTo>
                  <a:lnTo>
                    <a:pt x="10454" y="25356"/>
                  </a:lnTo>
                  <a:lnTo>
                    <a:pt x="10528" y="25282"/>
                  </a:lnTo>
                  <a:lnTo>
                    <a:pt x="10566" y="25189"/>
                  </a:lnTo>
                  <a:lnTo>
                    <a:pt x="10603" y="25096"/>
                  </a:lnTo>
                  <a:lnTo>
                    <a:pt x="10621" y="24985"/>
                  </a:lnTo>
                  <a:lnTo>
                    <a:pt x="10640" y="24874"/>
                  </a:lnTo>
                  <a:lnTo>
                    <a:pt x="10621" y="24744"/>
                  </a:lnTo>
                  <a:lnTo>
                    <a:pt x="10584" y="24485"/>
                  </a:lnTo>
                  <a:lnTo>
                    <a:pt x="10510" y="24225"/>
                  </a:lnTo>
                  <a:lnTo>
                    <a:pt x="10436" y="23966"/>
                  </a:lnTo>
                  <a:lnTo>
                    <a:pt x="10287" y="23558"/>
                  </a:lnTo>
                  <a:lnTo>
                    <a:pt x="10640" y="23892"/>
                  </a:lnTo>
                  <a:lnTo>
                    <a:pt x="11010" y="24225"/>
                  </a:lnTo>
                  <a:lnTo>
                    <a:pt x="11418" y="24522"/>
                  </a:lnTo>
                  <a:lnTo>
                    <a:pt x="11622" y="24651"/>
                  </a:lnTo>
                  <a:lnTo>
                    <a:pt x="11844" y="24763"/>
                  </a:lnTo>
                  <a:lnTo>
                    <a:pt x="11974" y="24837"/>
                  </a:lnTo>
                  <a:lnTo>
                    <a:pt x="12104" y="24874"/>
                  </a:lnTo>
                  <a:lnTo>
                    <a:pt x="12252" y="24911"/>
                  </a:lnTo>
                  <a:lnTo>
                    <a:pt x="12400" y="24948"/>
                  </a:lnTo>
                  <a:lnTo>
                    <a:pt x="12549" y="24948"/>
                  </a:lnTo>
                  <a:lnTo>
                    <a:pt x="12697" y="24929"/>
                  </a:lnTo>
                  <a:lnTo>
                    <a:pt x="12845" y="24892"/>
                  </a:lnTo>
                  <a:lnTo>
                    <a:pt x="12975" y="24818"/>
                  </a:lnTo>
                  <a:lnTo>
                    <a:pt x="13049" y="24763"/>
                  </a:lnTo>
                  <a:lnTo>
                    <a:pt x="13105" y="24707"/>
                  </a:lnTo>
                  <a:lnTo>
                    <a:pt x="13160" y="24633"/>
                  </a:lnTo>
                  <a:lnTo>
                    <a:pt x="13197" y="24540"/>
                  </a:lnTo>
                  <a:lnTo>
                    <a:pt x="13253" y="24373"/>
                  </a:lnTo>
                  <a:lnTo>
                    <a:pt x="13290" y="24170"/>
                  </a:lnTo>
                  <a:lnTo>
                    <a:pt x="13272" y="23966"/>
                  </a:lnTo>
                  <a:lnTo>
                    <a:pt x="13253" y="23762"/>
                  </a:lnTo>
                  <a:lnTo>
                    <a:pt x="13216" y="23576"/>
                  </a:lnTo>
                  <a:lnTo>
                    <a:pt x="13179" y="23410"/>
                  </a:lnTo>
                  <a:lnTo>
                    <a:pt x="13068" y="23132"/>
                  </a:lnTo>
                  <a:lnTo>
                    <a:pt x="12938" y="22835"/>
                  </a:lnTo>
                  <a:lnTo>
                    <a:pt x="12790" y="22557"/>
                  </a:lnTo>
                  <a:lnTo>
                    <a:pt x="12641" y="22298"/>
                  </a:lnTo>
                  <a:lnTo>
                    <a:pt x="12475" y="22020"/>
                  </a:lnTo>
                  <a:lnTo>
                    <a:pt x="12289" y="21760"/>
                  </a:lnTo>
                  <a:lnTo>
                    <a:pt x="11919" y="21260"/>
                  </a:lnTo>
                  <a:lnTo>
                    <a:pt x="11400" y="20574"/>
                  </a:lnTo>
                  <a:lnTo>
                    <a:pt x="11140" y="20222"/>
                  </a:lnTo>
                  <a:lnTo>
                    <a:pt x="10899" y="19870"/>
                  </a:lnTo>
                  <a:lnTo>
                    <a:pt x="10677" y="19517"/>
                  </a:lnTo>
                  <a:lnTo>
                    <a:pt x="10473" y="19147"/>
                  </a:lnTo>
                  <a:lnTo>
                    <a:pt x="10287" y="18758"/>
                  </a:lnTo>
                  <a:lnTo>
                    <a:pt x="10102" y="18368"/>
                  </a:lnTo>
                  <a:lnTo>
                    <a:pt x="9972" y="17979"/>
                  </a:lnTo>
                  <a:lnTo>
                    <a:pt x="9880" y="17571"/>
                  </a:lnTo>
                  <a:lnTo>
                    <a:pt x="9806" y="17182"/>
                  </a:lnTo>
                  <a:lnTo>
                    <a:pt x="9769" y="16774"/>
                  </a:lnTo>
                  <a:lnTo>
                    <a:pt x="9750" y="16367"/>
                  </a:lnTo>
                  <a:lnTo>
                    <a:pt x="9750" y="15959"/>
                  </a:lnTo>
                  <a:lnTo>
                    <a:pt x="9769" y="15570"/>
                  </a:lnTo>
                  <a:lnTo>
                    <a:pt x="9806" y="15162"/>
                  </a:lnTo>
                  <a:lnTo>
                    <a:pt x="9917" y="14346"/>
                  </a:lnTo>
                  <a:lnTo>
                    <a:pt x="10065" y="13531"/>
                  </a:lnTo>
                  <a:lnTo>
                    <a:pt x="10195" y="12734"/>
                  </a:lnTo>
                  <a:lnTo>
                    <a:pt x="10325" y="11937"/>
                  </a:lnTo>
                  <a:lnTo>
                    <a:pt x="10380" y="11548"/>
                  </a:lnTo>
                  <a:lnTo>
                    <a:pt x="10399" y="11177"/>
                  </a:lnTo>
                  <a:lnTo>
                    <a:pt x="10399" y="10806"/>
                  </a:lnTo>
                  <a:lnTo>
                    <a:pt x="10380" y="10454"/>
                  </a:lnTo>
                  <a:lnTo>
                    <a:pt x="10343" y="10102"/>
                  </a:lnTo>
                  <a:lnTo>
                    <a:pt x="10269" y="9750"/>
                  </a:lnTo>
                  <a:lnTo>
                    <a:pt x="10158" y="9398"/>
                  </a:lnTo>
                  <a:lnTo>
                    <a:pt x="10028" y="9027"/>
                  </a:lnTo>
                  <a:lnTo>
                    <a:pt x="9861" y="8693"/>
                  </a:lnTo>
                  <a:lnTo>
                    <a:pt x="9676" y="8341"/>
                  </a:lnTo>
                  <a:lnTo>
                    <a:pt x="9305" y="7674"/>
                  </a:lnTo>
                  <a:lnTo>
                    <a:pt x="8897" y="7025"/>
                  </a:lnTo>
                  <a:lnTo>
                    <a:pt x="8508" y="6358"/>
                  </a:lnTo>
                  <a:lnTo>
                    <a:pt x="8397" y="6191"/>
                  </a:lnTo>
                  <a:lnTo>
                    <a:pt x="8323" y="6006"/>
                  </a:lnTo>
                  <a:lnTo>
                    <a:pt x="8249" y="5821"/>
                  </a:lnTo>
                  <a:lnTo>
                    <a:pt x="8193" y="5635"/>
                  </a:lnTo>
                  <a:lnTo>
                    <a:pt x="8175" y="5468"/>
                  </a:lnTo>
                  <a:lnTo>
                    <a:pt x="8193" y="5320"/>
                  </a:lnTo>
                  <a:lnTo>
                    <a:pt x="8193" y="5172"/>
                  </a:lnTo>
                  <a:lnTo>
                    <a:pt x="8230" y="5024"/>
                  </a:lnTo>
                  <a:lnTo>
                    <a:pt x="8323" y="4746"/>
                  </a:lnTo>
                  <a:lnTo>
                    <a:pt x="8434" y="4468"/>
                  </a:lnTo>
                  <a:lnTo>
                    <a:pt x="8564" y="4171"/>
                  </a:lnTo>
                  <a:lnTo>
                    <a:pt x="8675" y="3874"/>
                  </a:lnTo>
                  <a:lnTo>
                    <a:pt x="8712" y="3708"/>
                  </a:lnTo>
                  <a:lnTo>
                    <a:pt x="8749" y="3541"/>
                  </a:lnTo>
                  <a:lnTo>
                    <a:pt x="8786" y="3355"/>
                  </a:lnTo>
                  <a:lnTo>
                    <a:pt x="8786" y="3170"/>
                  </a:lnTo>
                  <a:lnTo>
                    <a:pt x="8768" y="2799"/>
                  </a:lnTo>
                  <a:lnTo>
                    <a:pt x="8712" y="2466"/>
                  </a:lnTo>
                  <a:lnTo>
                    <a:pt x="8601" y="2132"/>
                  </a:lnTo>
                  <a:lnTo>
                    <a:pt x="8471" y="1817"/>
                  </a:lnTo>
                  <a:lnTo>
                    <a:pt x="8304" y="1539"/>
                  </a:lnTo>
                  <a:lnTo>
                    <a:pt x="8100" y="1280"/>
                  </a:lnTo>
                  <a:lnTo>
                    <a:pt x="7878" y="1039"/>
                  </a:lnTo>
                  <a:lnTo>
                    <a:pt x="7619" y="816"/>
                  </a:lnTo>
                  <a:lnTo>
                    <a:pt x="7359" y="612"/>
                  </a:lnTo>
                  <a:lnTo>
                    <a:pt x="7063" y="446"/>
                  </a:lnTo>
                  <a:lnTo>
                    <a:pt x="6766" y="297"/>
                  </a:lnTo>
                  <a:lnTo>
                    <a:pt x="6432" y="186"/>
                  </a:lnTo>
                  <a:lnTo>
                    <a:pt x="6117" y="93"/>
                  </a:lnTo>
                  <a:lnTo>
                    <a:pt x="5784" y="38"/>
                  </a:lnTo>
                  <a:lnTo>
                    <a:pt x="5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3500225" y="1673600"/>
              <a:ext cx="372100" cy="528725"/>
            </a:xfrm>
            <a:custGeom>
              <a:avLst/>
              <a:gdLst/>
              <a:ahLst/>
              <a:cxnLst/>
              <a:rect l="l" t="t" r="r" b="b"/>
              <a:pathLst>
                <a:path w="14884" h="21149" extrusionOk="0">
                  <a:moveTo>
                    <a:pt x="4301" y="1"/>
                  </a:moveTo>
                  <a:lnTo>
                    <a:pt x="4152" y="19"/>
                  </a:lnTo>
                  <a:lnTo>
                    <a:pt x="4023" y="56"/>
                  </a:lnTo>
                  <a:lnTo>
                    <a:pt x="3912" y="130"/>
                  </a:lnTo>
                  <a:lnTo>
                    <a:pt x="3782" y="204"/>
                  </a:lnTo>
                  <a:lnTo>
                    <a:pt x="3689" y="316"/>
                  </a:lnTo>
                  <a:lnTo>
                    <a:pt x="3578" y="445"/>
                  </a:lnTo>
                  <a:lnTo>
                    <a:pt x="3504" y="575"/>
                  </a:lnTo>
                  <a:lnTo>
                    <a:pt x="3430" y="723"/>
                  </a:lnTo>
                  <a:lnTo>
                    <a:pt x="3356" y="872"/>
                  </a:lnTo>
                  <a:lnTo>
                    <a:pt x="3263" y="1168"/>
                  </a:lnTo>
                  <a:lnTo>
                    <a:pt x="3189" y="1483"/>
                  </a:lnTo>
                  <a:lnTo>
                    <a:pt x="3152" y="1687"/>
                  </a:lnTo>
                  <a:lnTo>
                    <a:pt x="3152" y="1891"/>
                  </a:lnTo>
                  <a:lnTo>
                    <a:pt x="3152" y="2095"/>
                  </a:lnTo>
                  <a:lnTo>
                    <a:pt x="3170" y="2299"/>
                  </a:lnTo>
                  <a:lnTo>
                    <a:pt x="3189" y="2503"/>
                  </a:lnTo>
                  <a:lnTo>
                    <a:pt x="3226" y="2707"/>
                  </a:lnTo>
                  <a:lnTo>
                    <a:pt x="3337" y="3114"/>
                  </a:lnTo>
                  <a:lnTo>
                    <a:pt x="3430" y="3392"/>
                  </a:lnTo>
                  <a:lnTo>
                    <a:pt x="3133" y="3133"/>
                  </a:lnTo>
                  <a:lnTo>
                    <a:pt x="2837" y="2855"/>
                  </a:lnTo>
                  <a:lnTo>
                    <a:pt x="2688" y="2725"/>
                  </a:lnTo>
                  <a:lnTo>
                    <a:pt x="2540" y="2595"/>
                  </a:lnTo>
                  <a:lnTo>
                    <a:pt x="2373" y="2466"/>
                  </a:lnTo>
                  <a:lnTo>
                    <a:pt x="2206" y="2373"/>
                  </a:lnTo>
                  <a:lnTo>
                    <a:pt x="2114" y="2354"/>
                  </a:lnTo>
                  <a:lnTo>
                    <a:pt x="2021" y="2336"/>
                  </a:lnTo>
                  <a:lnTo>
                    <a:pt x="1928" y="2317"/>
                  </a:lnTo>
                  <a:lnTo>
                    <a:pt x="1817" y="2336"/>
                  </a:lnTo>
                  <a:lnTo>
                    <a:pt x="1743" y="2354"/>
                  </a:lnTo>
                  <a:lnTo>
                    <a:pt x="1650" y="2392"/>
                  </a:lnTo>
                  <a:lnTo>
                    <a:pt x="1576" y="2429"/>
                  </a:lnTo>
                  <a:lnTo>
                    <a:pt x="1521" y="2484"/>
                  </a:lnTo>
                  <a:lnTo>
                    <a:pt x="1409" y="2614"/>
                  </a:lnTo>
                  <a:lnTo>
                    <a:pt x="1317" y="2762"/>
                  </a:lnTo>
                  <a:lnTo>
                    <a:pt x="1261" y="2929"/>
                  </a:lnTo>
                  <a:lnTo>
                    <a:pt x="1224" y="3114"/>
                  </a:lnTo>
                  <a:lnTo>
                    <a:pt x="1224" y="3318"/>
                  </a:lnTo>
                  <a:lnTo>
                    <a:pt x="1224" y="3504"/>
                  </a:lnTo>
                  <a:lnTo>
                    <a:pt x="1243" y="3707"/>
                  </a:lnTo>
                  <a:lnTo>
                    <a:pt x="1280" y="3893"/>
                  </a:lnTo>
                  <a:lnTo>
                    <a:pt x="1372" y="4264"/>
                  </a:lnTo>
                  <a:lnTo>
                    <a:pt x="1446" y="4467"/>
                  </a:lnTo>
                  <a:lnTo>
                    <a:pt x="1521" y="4690"/>
                  </a:lnTo>
                  <a:lnTo>
                    <a:pt x="1613" y="4894"/>
                  </a:lnTo>
                  <a:lnTo>
                    <a:pt x="1706" y="5116"/>
                  </a:lnTo>
                  <a:lnTo>
                    <a:pt x="1928" y="5505"/>
                  </a:lnTo>
                  <a:lnTo>
                    <a:pt x="2206" y="5895"/>
                  </a:lnTo>
                  <a:lnTo>
                    <a:pt x="2484" y="6228"/>
                  </a:lnTo>
                  <a:lnTo>
                    <a:pt x="1910" y="6006"/>
                  </a:lnTo>
                  <a:lnTo>
                    <a:pt x="1743" y="5950"/>
                  </a:lnTo>
                  <a:lnTo>
                    <a:pt x="1576" y="5895"/>
                  </a:lnTo>
                  <a:lnTo>
                    <a:pt x="1391" y="5876"/>
                  </a:lnTo>
                  <a:lnTo>
                    <a:pt x="1206" y="5857"/>
                  </a:lnTo>
                  <a:lnTo>
                    <a:pt x="1039" y="5857"/>
                  </a:lnTo>
                  <a:lnTo>
                    <a:pt x="872" y="5913"/>
                  </a:lnTo>
                  <a:lnTo>
                    <a:pt x="705" y="5987"/>
                  </a:lnTo>
                  <a:lnTo>
                    <a:pt x="631" y="6024"/>
                  </a:lnTo>
                  <a:lnTo>
                    <a:pt x="575" y="6098"/>
                  </a:lnTo>
                  <a:lnTo>
                    <a:pt x="501" y="6173"/>
                  </a:lnTo>
                  <a:lnTo>
                    <a:pt x="446" y="6247"/>
                  </a:lnTo>
                  <a:lnTo>
                    <a:pt x="409" y="6339"/>
                  </a:lnTo>
                  <a:lnTo>
                    <a:pt x="390" y="6432"/>
                  </a:lnTo>
                  <a:lnTo>
                    <a:pt x="371" y="6617"/>
                  </a:lnTo>
                  <a:lnTo>
                    <a:pt x="371" y="6803"/>
                  </a:lnTo>
                  <a:lnTo>
                    <a:pt x="427" y="7007"/>
                  </a:lnTo>
                  <a:lnTo>
                    <a:pt x="501" y="7192"/>
                  </a:lnTo>
                  <a:lnTo>
                    <a:pt x="575" y="7377"/>
                  </a:lnTo>
                  <a:lnTo>
                    <a:pt x="687" y="7544"/>
                  </a:lnTo>
                  <a:lnTo>
                    <a:pt x="779" y="7674"/>
                  </a:lnTo>
                  <a:lnTo>
                    <a:pt x="890" y="7822"/>
                  </a:lnTo>
                  <a:lnTo>
                    <a:pt x="1020" y="7952"/>
                  </a:lnTo>
                  <a:lnTo>
                    <a:pt x="1150" y="8063"/>
                  </a:lnTo>
                  <a:lnTo>
                    <a:pt x="1446" y="8267"/>
                  </a:lnTo>
                  <a:lnTo>
                    <a:pt x="1762" y="8452"/>
                  </a:lnTo>
                  <a:lnTo>
                    <a:pt x="2169" y="8638"/>
                  </a:lnTo>
                  <a:lnTo>
                    <a:pt x="2577" y="8804"/>
                  </a:lnTo>
                  <a:lnTo>
                    <a:pt x="2151" y="8879"/>
                  </a:lnTo>
                  <a:lnTo>
                    <a:pt x="1724" y="8990"/>
                  </a:lnTo>
                  <a:lnTo>
                    <a:pt x="1335" y="9120"/>
                  </a:lnTo>
                  <a:lnTo>
                    <a:pt x="1150" y="9194"/>
                  </a:lnTo>
                  <a:lnTo>
                    <a:pt x="965" y="9305"/>
                  </a:lnTo>
                  <a:lnTo>
                    <a:pt x="779" y="9398"/>
                  </a:lnTo>
                  <a:lnTo>
                    <a:pt x="612" y="9527"/>
                  </a:lnTo>
                  <a:lnTo>
                    <a:pt x="464" y="9657"/>
                  </a:lnTo>
                  <a:lnTo>
                    <a:pt x="334" y="9805"/>
                  </a:lnTo>
                  <a:lnTo>
                    <a:pt x="242" y="9954"/>
                  </a:lnTo>
                  <a:lnTo>
                    <a:pt x="168" y="10083"/>
                  </a:lnTo>
                  <a:lnTo>
                    <a:pt x="93" y="10250"/>
                  </a:lnTo>
                  <a:lnTo>
                    <a:pt x="38" y="10417"/>
                  </a:lnTo>
                  <a:lnTo>
                    <a:pt x="19" y="10565"/>
                  </a:lnTo>
                  <a:lnTo>
                    <a:pt x="1" y="10732"/>
                  </a:lnTo>
                  <a:lnTo>
                    <a:pt x="19" y="10899"/>
                  </a:lnTo>
                  <a:lnTo>
                    <a:pt x="75" y="11066"/>
                  </a:lnTo>
                  <a:lnTo>
                    <a:pt x="131" y="11177"/>
                  </a:lnTo>
                  <a:lnTo>
                    <a:pt x="205" y="11251"/>
                  </a:lnTo>
                  <a:lnTo>
                    <a:pt x="279" y="11325"/>
                  </a:lnTo>
                  <a:lnTo>
                    <a:pt x="353" y="11399"/>
                  </a:lnTo>
                  <a:lnTo>
                    <a:pt x="446" y="11436"/>
                  </a:lnTo>
                  <a:lnTo>
                    <a:pt x="538" y="11473"/>
                  </a:lnTo>
                  <a:lnTo>
                    <a:pt x="761" y="11529"/>
                  </a:lnTo>
                  <a:lnTo>
                    <a:pt x="965" y="11548"/>
                  </a:lnTo>
                  <a:lnTo>
                    <a:pt x="1187" y="11529"/>
                  </a:lnTo>
                  <a:lnTo>
                    <a:pt x="1613" y="11473"/>
                  </a:lnTo>
                  <a:lnTo>
                    <a:pt x="3170" y="11214"/>
                  </a:lnTo>
                  <a:lnTo>
                    <a:pt x="3170" y="11214"/>
                  </a:lnTo>
                  <a:lnTo>
                    <a:pt x="2892" y="11381"/>
                  </a:lnTo>
                  <a:lnTo>
                    <a:pt x="2633" y="11566"/>
                  </a:lnTo>
                  <a:lnTo>
                    <a:pt x="2392" y="11751"/>
                  </a:lnTo>
                  <a:lnTo>
                    <a:pt x="2151" y="11955"/>
                  </a:lnTo>
                  <a:lnTo>
                    <a:pt x="1947" y="12178"/>
                  </a:lnTo>
                  <a:lnTo>
                    <a:pt x="1762" y="12437"/>
                  </a:lnTo>
                  <a:lnTo>
                    <a:pt x="1613" y="12697"/>
                  </a:lnTo>
                  <a:lnTo>
                    <a:pt x="1484" y="12975"/>
                  </a:lnTo>
                  <a:lnTo>
                    <a:pt x="1428" y="13179"/>
                  </a:lnTo>
                  <a:lnTo>
                    <a:pt x="1391" y="13364"/>
                  </a:lnTo>
                  <a:lnTo>
                    <a:pt x="1391" y="13568"/>
                  </a:lnTo>
                  <a:lnTo>
                    <a:pt x="1409" y="13772"/>
                  </a:lnTo>
                  <a:lnTo>
                    <a:pt x="1484" y="13938"/>
                  </a:lnTo>
                  <a:lnTo>
                    <a:pt x="1521" y="14031"/>
                  </a:lnTo>
                  <a:lnTo>
                    <a:pt x="1576" y="14105"/>
                  </a:lnTo>
                  <a:lnTo>
                    <a:pt x="1650" y="14179"/>
                  </a:lnTo>
                  <a:lnTo>
                    <a:pt x="1724" y="14235"/>
                  </a:lnTo>
                  <a:lnTo>
                    <a:pt x="1817" y="14291"/>
                  </a:lnTo>
                  <a:lnTo>
                    <a:pt x="1928" y="14328"/>
                  </a:lnTo>
                  <a:lnTo>
                    <a:pt x="2132" y="14383"/>
                  </a:lnTo>
                  <a:lnTo>
                    <a:pt x="2336" y="14383"/>
                  </a:lnTo>
                  <a:lnTo>
                    <a:pt x="2540" y="14365"/>
                  </a:lnTo>
                  <a:lnTo>
                    <a:pt x="2744" y="14309"/>
                  </a:lnTo>
                  <a:lnTo>
                    <a:pt x="2948" y="14254"/>
                  </a:lnTo>
                  <a:lnTo>
                    <a:pt x="3152" y="14161"/>
                  </a:lnTo>
                  <a:lnTo>
                    <a:pt x="3504" y="13976"/>
                  </a:lnTo>
                  <a:lnTo>
                    <a:pt x="4319" y="13475"/>
                  </a:lnTo>
                  <a:lnTo>
                    <a:pt x="5116" y="12975"/>
                  </a:lnTo>
                  <a:lnTo>
                    <a:pt x="4820" y="13531"/>
                  </a:lnTo>
                  <a:lnTo>
                    <a:pt x="4690" y="13827"/>
                  </a:lnTo>
                  <a:lnTo>
                    <a:pt x="4560" y="14105"/>
                  </a:lnTo>
                  <a:lnTo>
                    <a:pt x="4393" y="14550"/>
                  </a:lnTo>
                  <a:lnTo>
                    <a:pt x="4264" y="14995"/>
                  </a:lnTo>
                  <a:lnTo>
                    <a:pt x="4134" y="15440"/>
                  </a:lnTo>
                  <a:lnTo>
                    <a:pt x="4041" y="15903"/>
                  </a:lnTo>
                  <a:lnTo>
                    <a:pt x="4023" y="16088"/>
                  </a:lnTo>
                  <a:lnTo>
                    <a:pt x="4041" y="16255"/>
                  </a:lnTo>
                  <a:lnTo>
                    <a:pt x="4078" y="16348"/>
                  </a:lnTo>
                  <a:lnTo>
                    <a:pt x="4115" y="16441"/>
                  </a:lnTo>
                  <a:lnTo>
                    <a:pt x="4152" y="16515"/>
                  </a:lnTo>
                  <a:lnTo>
                    <a:pt x="4227" y="16589"/>
                  </a:lnTo>
                  <a:lnTo>
                    <a:pt x="4301" y="16644"/>
                  </a:lnTo>
                  <a:lnTo>
                    <a:pt x="4375" y="16682"/>
                  </a:lnTo>
                  <a:lnTo>
                    <a:pt x="4468" y="16700"/>
                  </a:lnTo>
                  <a:lnTo>
                    <a:pt x="4542" y="16719"/>
                  </a:lnTo>
                  <a:lnTo>
                    <a:pt x="4727" y="16737"/>
                  </a:lnTo>
                  <a:lnTo>
                    <a:pt x="4894" y="16719"/>
                  </a:lnTo>
                  <a:lnTo>
                    <a:pt x="5079" y="16663"/>
                  </a:lnTo>
                  <a:lnTo>
                    <a:pt x="5265" y="16607"/>
                  </a:lnTo>
                  <a:lnTo>
                    <a:pt x="5413" y="16515"/>
                  </a:lnTo>
                  <a:lnTo>
                    <a:pt x="5580" y="16422"/>
                  </a:lnTo>
                  <a:lnTo>
                    <a:pt x="5950" y="16181"/>
                  </a:lnTo>
                  <a:lnTo>
                    <a:pt x="6284" y="15922"/>
                  </a:lnTo>
                  <a:lnTo>
                    <a:pt x="6488" y="15755"/>
                  </a:lnTo>
                  <a:lnTo>
                    <a:pt x="6673" y="15588"/>
                  </a:lnTo>
                  <a:lnTo>
                    <a:pt x="6840" y="15403"/>
                  </a:lnTo>
                  <a:lnTo>
                    <a:pt x="7007" y="15217"/>
                  </a:lnTo>
                  <a:lnTo>
                    <a:pt x="6655" y="16589"/>
                  </a:lnTo>
                  <a:lnTo>
                    <a:pt x="6525" y="17108"/>
                  </a:lnTo>
                  <a:lnTo>
                    <a:pt x="6395" y="17627"/>
                  </a:lnTo>
                  <a:lnTo>
                    <a:pt x="6340" y="17886"/>
                  </a:lnTo>
                  <a:lnTo>
                    <a:pt x="6302" y="18127"/>
                  </a:lnTo>
                  <a:lnTo>
                    <a:pt x="6302" y="18387"/>
                  </a:lnTo>
                  <a:lnTo>
                    <a:pt x="6321" y="18646"/>
                  </a:lnTo>
                  <a:lnTo>
                    <a:pt x="6377" y="18850"/>
                  </a:lnTo>
                  <a:lnTo>
                    <a:pt x="6451" y="19035"/>
                  </a:lnTo>
                  <a:lnTo>
                    <a:pt x="6562" y="19221"/>
                  </a:lnTo>
                  <a:lnTo>
                    <a:pt x="6692" y="19388"/>
                  </a:lnTo>
                  <a:lnTo>
                    <a:pt x="6859" y="19517"/>
                  </a:lnTo>
                  <a:lnTo>
                    <a:pt x="7025" y="19629"/>
                  </a:lnTo>
                  <a:lnTo>
                    <a:pt x="7137" y="19684"/>
                  </a:lnTo>
                  <a:lnTo>
                    <a:pt x="7229" y="19703"/>
                  </a:lnTo>
                  <a:lnTo>
                    <a:pt x="7340" y="19721"/>
                  </a:lnTo>
                  <a:lnTo>
                    <a:pt x="7452" y="19740"/>
                  </a:lnTo>
                  <a:lnTo>
                    <a:pt x="7563" y="19740"/>
                  </a:lnTo>
                  <a:lnTo>
                    <a:pt x="7674" y="19721"/>
                  </a:lnTo>
                  <a:lnTo>
                    <a:pt x="7785" y="19684"/>
                  </a:lnTo>
                  <a:lnTo>
                    <a:pt x="7896" y="19647"/>
                  </a:lnTo>
                  <a:lnTo>
                    <a:pt x="8100" y="19536"/>
                  </a:lnTo>
                  <a:lnTo>
                    <a:pt x="8286" y="19406"/>
                  </a:lnTo>
                  <a:lnTo>
                    <a:pt x="8452" y="19239"/>
                  </a:lnTo>
                  <a:lnTo>
                    <a:pt x="8619" y="19072"/>
                  </a:lnTo>
                  <a:lnTo>
                    <a:pt x="8916" y="18739"/>
                  </a:lnTo>
                  <a:lnTo>
                    <a:pt x="9175" y="18405"/>
                  </a:lnTo>
                  <a:lnTo>
                    <a:pt x="9416" y="18072"/>
                  </a:lnTo>
                  <a:lnTo>
                    <a:pt x="9657" y="17738"/>
                  </a:lnTo>
                  <a:lnTo>
                    <a:pt x="9861" y="17367"/>
                  </a:lnTo>
                  <a:lnTo>
                    <a:pt x="9954" y="18850"/>
                  </a:lnTo>
                  <a:lnTo>
                    <a:pt x="9972" y="19258"/>
                  </a:lnTo>
                  <a:lnTo>
                    <a:pt x="9991" y="19480"/>
                  </a:lnTo>
                  <a:lnTo>
                    <a:pt x="10028" y="19684"/>
                  </a:lnTo>
                  <a:lnTo>
                    <a:pt x="10065" y="19888"/>
                  </a:lnTo>
                  <a:lnTo>
                    <a:pt x="10121" y="20073"/>
                  </a:lnTo>
                  <a:lnTo>
                    <a:pt x="10195" y="20259"/>
                  </a:lnTo>
                  <a:lnTo>
                    <a:pt x="10306" y="20444"/>
                  </a:lnTo>
                  <a:lnTo>
                    <a:pt x="10417" y="20592"/>
                  </a:lnTo>
                  <a:lnTo>
                    <a:pt x="10565" y="20704"/>
                  </a:lnTo>
                  <a:lnTo>
                    <a:pt x="10714" y="20815"/>
                  </a:lnTo>
                  <a:lnTo>
                    <a:pt x="10880" y="20889"/>
                  </a:lnTo>
                  <a:lnTo>
                    <a:pt x="11066" y="20944"/>
                  </a:lnTo>
                  <a:lnTo>
                    <a:pt x="11251" y="20963"/>
                  </a:lnTo>
                  <a:lnTo>
                    <a:pt x="11436" y="20944"/>
                  </a:lnTo>
                  <a:lnTo>
                    <a:pt x="11603" y="20889"/>
                  </a:lnTo>
                  <a:lnTo>
                    <a:pt x="11696" y="20833"/>
                  </a:lnTo>
                  <a:lnTo>
                    <a:pt x="11789" y="20778"/>
                  </a:lnTo>
                  <a:lnTo>
                    <a:pt x="11863" y="20704"/>
                  </a:lnTo>
                  <a:lnTo>
                    <a:pt x="11937" y="20629"/>
                  </a:lnTo>
                  <a:lnTo>
                    <a:pt x="12048" y="20463"/>
                  </a:lnTo>
                  <a:lnTo>
                    <a:pt x="12122" y="20277"/>
                  </a:lnTo>
                  <a:lnTo>
                    <a:pt x="12196" y="20073"/>
                  </a:lnTo>
                  <a:lnTo>
                    <a:pt x="12233" y="19851"/>
                  </a:lnTo>
                  <a:lnTo>
                    <a:pt x="12326" y="19462"/>
                  </a:lnTo>
                  <a:lnTo>
                    <a:pt x="12437" y="18869"/>
                  </a:lnTo>
                  <a:lnTo>
                    <a:pt x="12549" y="18276"/>
                  </a:lnTo>
                  <a:lnTo>
                    <a:pt x="12845" y="19795"/>
                  </a:lnTo>
                  <a:lnTo>
                    <a:pt x="12901" y="20055"/>
                  </a:lnTo>
                  <a:lnTo>
                    <a:pt x="12975" y="20296"/>
                  </a:lnTo>
                  <a:lnTo>
                    <a:pt x="13086" y="20537"/>
                  </a:lnTo>
                  <a:lnTo>
                    <a:pt x="13160" y="20648"/>
                  </a:lnTo>
                  <a:lnTo>
                    <a:pt x="13234" y="20759"/>
                  </a:lnTo>
                  <a:lnTo>
                    <a:pt x="13327" y="20852"/>
                  </a:lnTo>
                  <a:lnTo>
                    <a:pt x="13401" y="20926"/>
                  </a:lnTo>
                  <a:lnTo>
                    <a:pt x="13512" y="21000"/>
                  </a:lnTo>
                  <a:lnTo>
                    <a:pt x="13624" y="21056"/>
                  </a:lnTo>
                  <a:lnTo>
                    <a:pt x="13735" y="21093"/>
                  </a:lnTo>
                  <a:lnTo>
                    <a:pt x="13846" y="21130"/>
                  </a:lnTo>
                  <a:lnTo>
                    <a:pt x="13957" y="21148"/>
                  </a:lnTo>
                  <a:lnTo>
                    <a:pt x="14087" y="21148"/>
                  </a:lnTo>
                  <a:lnTo>
                    <a:pt x="14235" y="21130"/>
                  </a:lnTo>
                  <a:lnTo>
                    <a:pt x="14365" y="21093"/>
                  </a:lnTo>
                  <a:lnTo>
                    <a:pt x="14476" y="21037"/>
                  </a:lnTo>
                  <a:lnTo>
                    <a:pt x="14569" y="20963"/>
                  </a:lnTo>
                  <a:lnTo>
                    <a:pt x="14643" y="20870"/>
                  </a:lnTo>
                  <a:lnTo>
                    <a:pt x="14699" y="20778"/>
                  </a:lnTo>
                  <a:lnTo>
                    <a:pt x="14754" y="20666"/>
                  </a:lnTo>
                  <a:lnTo>
                    <a:pt x="14810" y="20555"/>
                  </a:lnTo>
                  <a:lnTo>
                    <a:pt x="14865" y="20296"/>
                  </a:lnTo>
                  <a:lnTo>
                    <a:pt x="14884" y="20036"/>
                  </a:lnTo>
                  <a:lnTo>
                    <a:pt x="14884" y="19777"/>
                  </a:lnTo>
                  <a:lnTo>
                    <a:pt x="14884" y="19536"/>
                  </a:lnTo>
                  <a:lnTo>
                    <a:pt x="14884" y="19091"/>
                  </a:lnTo>
                  <a:lnTo>
                    <a:pt x="14847" y="18665"/>
                  </a:lnTo>
                  <a:lnTo>
                    <a:pt x="14810" y="18238"/>
                  </a:lnTo>
                  <a:lnTo>
                    <a:pt x="14736" y="17794"/>
                  </a:lnTo>
                  <a:lnTo>
                    <a:pt x="14828" y="17071"/>
                  </a:lnTo>
                  <a:lnTo>
                    <a:pt x="14847" y="16719"/>
                  </a:lnTo>
                  <a:lnTo>
                    <a:pt x="14865" y="16366"/>
                  </a:lnTo>
                  <a:lnTo>
                    <a:pt x="14865" y="15996"/>
                  </a:lnTo>
                  <a:lnTo>
                    <a:pt x="14847" y="15625"/>
                  </a:lnTo>
                  <a:lnTo>
                    <a:pt x="14828" y="15273"/>
                  </a:lnTo>
                  <a:lnTo>
                    <a:pt x="14773" y="14921"/>
                  </a:lnTo>
                  <a:lnTo>
                    <a:pt x="14680" y="14457"/>
                  </a:lnTo>
                  <a:lnTo>
                    <a:pt x="14550" y="14013"/>
                  </a:lnTo>
                  <a:lnTo>
                    <a:pt x="14476" y="13809"/>
                  </a:lnTo>
                  <a:lnTo>
                    <a:pt x="14383" y="13586"/>
                  </a:lnTo>
                  <a:lnTo>
                    <a:pt x="14272" y="13382"/>
                  </a:lnTo>
                  <a:lnTo>
                    <a:pt x="14161" y="13179"/>
                  </a:lnTo>
                  <a:lnTo>
                    <a:pt x="14013" y="12975"/>
                  </a:lnTo>
                  <a:lnTo>
                    <a:pt x="13846" y="12771"/>
                  </a:lnTo>
                  <a:lnTo>
                    <a:pt x="13679" y="12585"/>
                  </a:lnTo>
                  <a:lnTo>
                    <a:pt x="13475" y="12419"/>
                  </a:lnTo>
                  <a:lnTo>
                    <a:pt x="13420" y="12363"/>
                  </a:lnTo>
                  <a:lnTo>
                    <a:pt x="13401" y="12363"/>
                  </a:lnTo>
                  <a:lnTo>
                    <a:pt x="13346" y="12289"/>
                  </a:lnTo>
                  <a:lnTo>
                    <a:pt x="12678" y="11751"/>
                  </a:lnTo>
                  <a:lnTo>
                    <a:pt x="12011" y="11232"/>
                  </a:lnTo>
                  <a:lnTo>
                    <a:pt x="11344" y="10713"/>
                  </a:lnTo>
                  <a:lnTo>
                    <a:pt x="10121" y="9768"/>
                  </a:lnTo>
                  <a:lnTo>
                    <a:pt x="9490" y="9286"/>
                  </a:lnTo>
                  <a:lnTo>
                    <a:pt x="8897" y="8786"/>
                  </a:lnTo>
                  <a:lnTo>
                    <a:pt x="8323" y="8285"/>
                  </a:lnTo>
                  <a:lnTo>
                    <a:pt x="7767" y="7729"/>
                  </a:lnTo>
                  <a:lnTo>
                    <a:pt x="7489" y="7451"/>
                  </a:lnTo>
                  <a:lnTo>
                    <a:pt x="7248" y="7173"/>
                  </a:lnTo>
                  <a:lnTo>
                    <a:pt x="6988" y="6877"/>
                  </a:lnTo>
                  <a:lnTo>
                    <a:pt x="6766" y="6562"/>
                  </a:lnTo>
                  <a:lnTo>
                    <a:pt x="6543" y="6265"/>
                  </a:lnTo>
                  <a:lnTo>
                    <a:pt x="6340" y="5950"/>
                  </a:lnTo>
                  <a:lnTo>
                    <a:pt x="6154" y="5617"/>
                  </a:lnTo>
                  <a:lnTo>
                    <a:pt x="5987" y="5283"/>
                  </a:lnTo>
                  <a:lnTo>
                    <a:pt x="5821" y="4949"/>
                  </a:lnTo>
                  <a:lnTo>
                    <a:pt x="5691" y="4616"/>
                  </a:lnTo>
                  <a:lnTo>
                    <a:pt x="5561" y="4264"/>
                  </a:lnTo>
                  <a:lnTo>
                    <a:pt x="5450" y="3893"/>
                  </a:lnTo>
                  <a:lnTo>
                    <a:pt x="5376" y="3541"/>
                  </a:lnTo>
                  <a:lnTo>
                    <a:pt x="5302" y="3170"/>
                  </a:lnTo>
                  <a:lnTo>
                    <a:pt x="5265" y="2818"/>
                  </a:lnTo>
                  <a:lnTo>
                    <a:pt x="5246" y="2447"/>
                  </a:lnTo>
                  <a:lnTo>
                    <a:pt x="5265" y="1780"/>
                  </a:lnTo>
                  <a:lnTo>
                    <a:pt x="5265" y="1446"/>
                  </a:lnTo>
                  <a:lnTo>
                    <a:pt x="5227" y="1113"/>
                  </a:lnTo>
                  <a:lnTo>
                    <a:pt x="5172" y="835"/>
                  </a:lnTo>
                  <a:lnTo>
                    <a:pt x="5135" y="686"/>
                  </a:lnTo>
                  <a:lnTo>
                    <a:pt x="5079" y="557"/>
                  </a:lnTo>
                  <a:lnTo>
                    <a:pt x="5005" y="445"/>
                  </a:lnTo>
                  <a:lnTo>
                    <a:pt x="4931" y="316"/>
                  </a:lnTo>
                  <a:lnTo>
                    <a:pt x="4820" y="223"/>
                  </a:lnTo>
                  <a:lnTo>
                    <a:pt x="4709" y="130"/>
                  </a:lnTo>
                  <a:lnTo>
                    <a:pt x="4560" y="56"/>
                  </a:lnTo>
                  <a:lnTo>
                    <a:pt x="4431" y="19"/>
                  </a:lnTo>
                  <a:lnTo>
                    <a:pt x="4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>
              <a:off x="3942275" y="1693075"/>
              <a:ext cx="355875" cy="508325"/>
            </a:xfrm>
            <a:custGeom>
              <a:avLst/>
              <a:gdLst/>
              <a:ahLst/>
              <a:cxnLst/>
              <a:rect l="l" t="t" r="r" b="b"/>
              <a:pathLst>
                <a:path w="14235" h="20333" extrusionOk="0">
                  <a:moveTo>
                    <a:pt x="10713" y="0"/>
                  </a:moveTo>
                  <a:lnTo>
                    <a:pt x="10584" y="19"/>
                  </a:lnTo>
                  <a:lnTo>
                    <a:pt x="10454" y="93"/>
                  </a:lnTo>
                  <a:lnTo>
                    <a:pt x="10343" y="167"/>
                  </a:lnTo>
                  <a:lnTo>
                    <a:pt x="10232" y="260"/>
                  </a:lnTo>
                  <a:lnTo>
                    <a:pt x="10157" y="371"/>
                  </a:lnTo>
                  <a:lnTo>
                    <a:pt x="10083" y="482"/>
                  </a:lnTo>
                  <a:lnTo>
                    <a:pt x="10028" y="612"/>
                  </a:lnTo>
                  <a:lnTo>
                    <a:pt x="9972" y="741"/>
                  </a:lnTo>
                  <a:lnTo>
                    <a:pt x="9916" y="1019"/>
                  </a:lnTo>
                  <a:lnTo>
                    <a:pt x="9879" y="1353"/>
                  </a:lnTo>
                  <a:lnTo>
                    <a:pt x="9842" y="1687"/>
                  </a:lnTo>
                  <a:lnTo>
                    <a:pt x="9824" y="2354"/>
                  </a:lnTo>
                  <a:lnTo>
                    <a:pt x="9805" y="2706"/>
                  </a:lnTo>
                  <a:lnTo>
                    <a:pt x="9731" y="3077"/>
                  </a:lnTo>
                  <a:lnTo>
                    <a:pt x="9657" y="3429"/>
                  </a:lnTo>
                  <a:lnTo>
                    <a:pt x="9564" y="3781"/>
                  </a:lnTo>
                  <a:lnTo>
                    <a:pt x="9435" y="4133"/>
                  </a:lnTo>
                  <a:lnTo>
                    <a:pt x="9305" y="4467"/>
                  </a:lnTo>
                  <a:lnTo>
                    <a:pt x="9157" y="4800"/>
                  </a:lnTo>
                  <a:lnTo>
                    <a:pt x="9008" y="5134"/>
                  </a:lnTo>
                  <a:lnTo>
                    <a:pt x="8823" y="5449"/>
                  </a:lnTo>
                  <a:lnTo>
                    <a:pt x="8638" y="5764"/>
                  </a:lnTo>
                  <a:lnTo>
                    <a:pt x="8434" y="6061"/>
                  </a:lnTo>
                  <a:lnTo>
                    <a:pt x="8211" y="6339"/>
                  </a:lnTo>
                  <a:lnTo>
                    <a:pt x="7989" y="6635"/>
                  </a:lnTo>
                  <a:lnTo>
                    <a:pt x="7729" y="6913"/>
                  </a:lnTo>
                  <a:lnTo>
                    <a:pt x="7488" y="7173"/>
                  </a:lnTo>
                  <a:lnTo>
                    <a:pt x="7229" y="7432"/>
                  </a:lnTo>
                  <a:lnTo>
                    <a:pt x="6691" y="7933"/>
                  </a:lnTo>
                  <a:lnTo>
                    <a:pt x="6117" y="8396"/>
                  </a:lnTo>
                  <a:lnTo>
                    <a:pt x="5542" y="8841"/>
                  </a:lnTo>
                  <a:lnTo>
                    <a:pt x="4949" y="9286"/>
                  </a:lnTo>
                  <a:lnTo>
                    <a:pt x="3763" y="10138"/>
                  </a:lnTo>
                  <a:lnTo>
                    <a:pt x="3114" y="10602"/>
                  </a:lnTo>
                  <a:lnTo>
                    <a:pt x="2484" y="11065"/>
                  </a:lnTo>
                  <a:lnTo>
                    <a:pt x="1835" y="11566"/>
                  </a:lnTo>
                  <a:lnTo>
                    <a:pt x="1761" y="11621"/>
                  </a:lnTo>
                  <a:lnTo>
                    <a:pt x="1706" y="11658"/>
                  </a:lnTo>
                  <a:lnTo>
                    <a:pt x="1520" y="11825"/>
                  </a:lnTo>
                  <a:lnTo>
                    <a:pt x="1335" y="11992"/>
                  </a:lnTo>
                  <a:lnTo>
                    <a:pt x="1187" y="12177"/>
                  </a:lnTo>
                  <a:lnTo>
                    <a:pt x="1038" y="12381"/>
                  </a:lnTo>
                  <a:lnTo>
                    <a:pt x="909" y="12566"/>
                  </a:lnTo>
                  <a:lnTo>
                    <a:pt x="798" y="12770"/>
                  </a:lnTo>
                  <a:lnTo>
                    <a:pt x="705" y="12974"/>
                  </a:lnTo>
                  <a:lnTo>
                    <a:pt x="631" y="13178"/>
                  </a:lnTo>
                  <a:lnTo>
                    <a:pt x="482" y="13623"/>
                  </a:lnTo>
                  <a:lnTo>
                    <a:pt x="371" y="14068"/>
                  </a:lnTo>
                  <a:lnTo>
                    <a:pt x="297" y="14420"/>
                  </a:lnTo>
                  <a:lnTo>
                    <a:pt x="260" y="14772"/>
                  </a:lnTo>
                  <a:lnTo>
                    <a:pt x="223" y="15124"/>
                  </a:lnTo>
                  <a:lnTo>
                    <a:pt x="204" y="15495"/>
                  </a:lnTo>
                  <a:lnTo>
                    <a:pt x="204" y="15847"/>
                  </a:lnTo>
                  <a:lnTo>
                    <a:pt x="204" y="16218"/>
                  </a:lnTo>
                  <a:lnTo>
                    <a:pt x="242" y="16940"/>
                  </a:lnTo>
                  <a:lnTo>
                    <a:pt x="167" y="17367"/>
                  </a:lnTo>
                  <a:lnTo>
                    <a:pt x="112" y="17793"/>
                  </a:lnTo>
                  <a:lnTo>
                    <a:pt x="56" y="18219"/>
                  </a:lnTo>
                  <a:lnTo>
                    <a:pt x="19" y="18664"/>
                  </a:lnTo>
                  <a:lnTo>
                    <a:pt x="1" y="18887"/>
                  </a:lnTo>
                  <a:lnTo>
                    <a:pt x="1" y="19146"/>
                  </a:lnTo>
                  <a:lnTo>
                    <a:pt x="1" y="19424"/>
                  </a:lnTo>
                  <a:lnTo>
                    <a:pt x="38" y="19665"/>
                  </a:lnTo>
                  <a:lnTo>
                    <a:pt x="75" y="19795"/>
                  </a:lnTo>
                  <a:lnTo>
                    <a:pt x="130" y="19906"/>
                  </a:lnTo>
                  <a:lnTo>
                    <a:pt x="167" y="19999"/>
                  </a:lnTo>
                  <a:lnTo>
                    <a:pt x="242" y="20091"/>
                  </a:lnTo>
                  <a:lnTo>
                    <a:pt x="334" y="20184"/>
                  </a:lnTo>
                  <a:lnTo>
                    <a:pt x="427" y="20240"/>
                  </a:lnTo>
                  <a:lnTo>
                    <a:pt x="538" y="20295"/>
                  </a:lnTo>
                  <a:lnTo>
                    <a:pt x="668" y="20314"/>
                  </a:lnTo>
                  <a:lnTo>
                    <a:pt x="779" y="20332"/>
                  </a:lnTo>
                  <a:lnTo>
                    <a:pt x="890" y="20314"/>
                  </a:lnTo>
                  <a:lnTo>
                    <a:pt x="1001" y="20295"/>
                  </a:lnTo>
                  <a:lnTo>
                    <a:pt x="1113" y="20258"/>
                  </a:lnTo>
                  <a:lnTo>
                    <a:pt x="1205" y="20203"/>
                  </a:lnTo>
                  <a:lnTo>
                    <a:pt x="1317" y="20147"/>
                  </a:lnTo>
                  <a:lnTo>
                    <a:pt x="1391" y="20073"/>
                  </a:lnTo>
                  <a:lnTo>
                    <a:pt x="1483" y="19999"/>
                  </a:lnTo>
                  <a:lnTo>
                    <a:pt x="1557" y="19906"/>
                  </a:lnTo>
                  <a:lnTo>
                    <a:pt x="1632" y="19795"/>
                  </a:lnTo>
                  <a:lnTo>
                    <a:pt x="1743" y="19572"/>
                  </a:lnTo>
                  <a:lnTo>
                    <a:pt x="1835" y="19313"/>
                  </a:lnTo>
                  <a:lnTo>
                    <a:pt x="1891" y="19072"/>
                  </a:lnTo>
                  <a:lnTo>
                    <a:pt x="2243" y="17589"/>
                  </a:lnTo>
                  <a:lnTo>
                    <a:pt x="2317" y="18182"/>
                  </a:lnTo>
                  <a:lnTo>
                    <a:pt x="2391" y="18775"/>
                  </a:lnTo>
                  <a:lnTo>
                    <a:pt x="2447" y="19183"/>
                  </a:lnTo>
                  <a:lnTo>
                    <a:pt x="2484" y="19387"/>
                  </a:lnTo>
                  <a:lnTo>
                    <a:pt x="2521" y="19591"/>
                  </a:lnTo>
                  <a:lnTo>
                    <a:pt x="2595" y="19795"/>
                  </a:lnTo>
                  <a:lnTo>
                    <a:pt x="2688" y="19962"/>
                  </a:lnTo>
                  <a:lnTo>
                    <a:pt x="2744" y="20054"/>
                  </a:lnTo>
                  <a:lnTo>
                    <a:pt x="2818" y="20128"/>
                  </a:lnTo>
                  <a:lnTo>
                    <a:pt x="2892" y="20184"/>
                  </a:lnTo>
                  <a:lnTo>
                    <a:pt x="2985" y="20240"/>
                  </a:lnTo>
                  <a:lnTo>
                    <a:pt x="3133" y="20314"/>
                  </a:lnTo>
                  <a:lnTo>
                    <a:pt x="3300" y="20332"/>
                  </a:lnTo>
                  <a:lnTo>
                    <a:pt x="3466" y="20332"/>
                  </a:lnTo>
                  <a:lnTo>
                    <a:pt x="3633" y="20295"/>
                  </a:lnTo>
                  <a:lnTo>
                    <a:pt x="3800" y="20240"/>
                  </a:lnTo>
                  <a:lnTo>
                    <a:pt x="3948" y="20147"/>
                  </a:lnTo>
                  <a:lnTo>
                    <a:pt x="4078" y="20036"/>
                  </a:lnTo>
                  <a:lnTo>
                    <a:pt x="4189" y="19906"/>
                  </a:lnTo>
                  <a:lnTo>
                    <a:pt x="4301" y="19739"/>
                  </a:lnTo>
                  <a:lnTo>
                    <a:pt x="4393" y="19554"/>
                  </a:lnTo>
                  <a:lnTo>
                    <a:pt x="4449" y="19368"/>
                  </a:lnTo>
                  <a:lnTo>
                    <a:pt x="4504" y="19165"/>
                  </a:lnTo>
                  <a:lnTo>
                    <a:pt x="4579" y="18757"/>
                  </a:lnTo>
                  <a:lnTo>
                    <a:pt x="4616" y="18349"/>
                  </a:lnTo>
                  <a:lnTo>
                    <a:pt x="4764" y="16885"/>
                  </a:lnTo>
                  <a:lnTo>
                    <a:pt x="4949" y="17256"/>
                  </a:lnTo>
                  <a:lnTo>
                    <a:pt x="5153" y="17608"/>
                  </a:lnTo>
                  <a:lnTo>
                    <a:pt x="5357" y="17960"/>
                  </a:lnTo>
                  <a:lnTo>
                    <a:pt x="5579" y="18293"/>
                  </a:lnTo>
                  <a:lnTo>
                    <a:pt x="5839" y="18664"/>
                  </a:lnTo>
                  <a:lnTo>
                    <a:pt x="5969" y="18850"/>
                  </a:lnTo>
                  <a:lnTo>
                    <a:pt x="6117" y="19016"/>
                  </a:lnTo>
                  <a:lnTo>
                    <a:pt x="6284" y="19165"/>
                  </a:lnTo>
                  <a:lnTo>
                    <a:pt x="6469" y="19294"/>
                  </a:lnTo>
                  <a:lnTo>
                    <a:pt x="6562" y="19331"/>
                  </a:lnTo>
                  <a:lnTo>
                    <a:pt x="6673" y="19368"/>
                  </a:lnTo>
                  <a:lnTo>
                    <a:pt x="6766" y="19406"/>
                  </a:lnTo>
                  <a:lnTo>
                    <a:pt x="7081" y="19406"/>
                  </a:lnTo>
                  <a:lnTo>
                    <a:pt x="7266" y="19350"/>
                  </a:lnTo>
                  <a:lnTo>
                    <a:pt x="7433" y="19239"/>
                  </a:lnTo>
                  <a:lnTo>
                    <a:pt x="7581" y="19109"/>
                  </a:lnTo>
                  <a:lnTo>
                    <a:pt x="7711" y="18961"/>
                  </a:lnTo>
                  <a:lnTo>
                    <a:pt x="7822" y="18794"/>
                  </a:lnTo>
                  <a:lnTo>
                    <a:pt x="7915" y="18609"/>
                  </a:lnTo>
                  <a:lnTo>
                    <a:pt x="7970" y="18405"/>
                  </a:lnTo>
                  <a:lnTo>
                    <a:pt x="8007" y="18164"/>
                  </a:lnTo>
                  <a:lnTo>
                    <a:pt x="8026" y="17904"/>
                  </a:lnTo>
                  <a:lnTo>
                    <a:pt x="8007" y="17645"/>
                  </a:lnTo>
                  <a:lnTo>
                    <a:pt x="7970" y="17385"/>
                  </a:lnTo>
                  <a:lnTo>
                    <a:pt x="7878" y="16866"/>
                  </a:lnTo>
                  <a:lnTo>
                    <a:pt x="7785" y="16329"/>
                  </a:lnTo>
                  <a:lnTo>
                    <a:pt x="7526" y="14939"/>
                  </a:lnTo>
                  <a:lnTo>
                    <a:pt x="7822" y="15328"/>
                  </a:lnTo>
                  <a:lnTo>
                    <a:pt x="7989" y="15513"/>
                  </a:lnTo>
                  <a:lnTo>
                    <a:pt x="8156" y="15699"/>
                  </a:lnTo>
                  <a:lnTo>
                    <a:pt x="8452" y="15995"/>
                  </a:lnTo>
                  <a:lnTo>
                    <a:pt x="8786" y="16255"/>
                  </a:lnTo>
                  <a:lnTo>
                    <a:pt x="8916" y="16366"/>
                  </a:lnTo>
                  <a:lnTo>
                    <a:pt x="9064" y="16459"/>
                  </a:lnTo>
                  <a:lnTo>
                    <a:pt x="9231" y="16533"/>
                  </a:lnTo>
                  <a:lnTo>
                    <a:pt x="9397" y="16588"/>
                  </a:lnTo>
                  <a:lnTo>
                    <a:pt x="9546" y="16625"/>
                  </a:lnTo>
                  <a:lnTo>
                    <a:pt x="9713" y="16625"/>
                  </a:lnTo>
                  <a:lnTo>
                    <a:pt x="9805" y="16607"/>
                  </a:lnTo>
                  <a:lnTo>
                    <a:pt x="9879" y="16588"/>
                  </a:lnTo>
                  <a:lnTo>
                    <a:pt x="9954" y="16551"/>
                  </a:lnTo>
                  <a:lnTo>
                    <a:pt x="10028" y="16514"/>
                  </a:lnTo>
                  <a:lnTo>
                    <a:pt x="10083" y="16440"/>
                  </a:lnTo>
                  <a:lnTo>
                    <a:pt x="10139" y="16366"/>
                  </a:lnTo>
                  <a:lnTo>
                    <a:pt x="10176" y="16292"/>
                  </a:lnTo>
                  <a:lnTo>
                    <a:pt x="10194" y="16199"/>
                  </a:lnTo>
                  <a:lnTo>
                    <a:pt x="10232" y="16032"/>
                  </a:lnTo>
                  <a:lnTo>
                    <a:pt x="10232" y="15847"/>
                  </a:lnTo>
                  <a:lnTo>
                    <a:pt x="10157" y="15384"/>
                  </a:lnTo>
                  <a:lnTo>
                    <a:pt x="10083" y="14920"/>
                  </a:lnTo>
                  <a:lnTo>
                    <a:pt x="9972" y="14475"/>
                  </a:lnTo>
                  <a:lnTo>
                    <a:pt x="9842" y="14031"/>
                  </a:lnTo>
                  <a:lnTo>
                    <a:pt x="9638" y="13419"/>
                  </a:lnTo>
                  <a:lnTo>
                    <a:pt x="9397" y="12844"/>
                  </a:lnTo>
                  <a:lnTo>
                    <a:pt x="10825" y="13956"/>
                  </a:lnTo>
                  <a:lnTo>
                    <a:pt x="11140" y="14179"/>
                  </a:lnTo>
                  <a:lnTo>
                    <a:pt x="11325" y="14272"/>
                  </a:lnTo>
                  <a:lnTo>
                    <a:pt x="11510" y="14364"/>
                  </a:lnTo>
                  <a:lnTo>
                    <a:pt x="11696" y="14420"/>
                  </a:lnTo>
                  <a:lnTo>
                    <a:pt x="11881" y="14457"/>
                  </a:lnTo>
                  <a:lnTo>
                    <a:pt x="12066" y="14475"/>
                  </a:lnTo>
                  <a:lnTo>
                    <a:pt x="12252" y="14438"/>
                  </a:lnTo>
                  <a:lnTo>
                    <a:pt x="12363" y="14401"/>
                  </a:lnTo>
                  <a:lnTo>
                    <a:pt x="12456" y="14364"/>
                  </a:lnTo>
                  <a:lnTo>
                    <a:pt x="12530" y="14309"/>
                  </a:lnTo>
                  <a:lnTo>
                    <a:pt x="12585" y="14234"/>
                  </a:lnTo>
                  <a:lnTo>
                    <a:pt x="12660" y="14160"/>
                  </a:lnTo>
                  <a:lnTo>
                    <a:pt x="12697" y="14086"/>
                  </a:lnTo>
                  <a:lnTo>
                    <a:pt x="12771" y="13919"/>
                  </a:lnTo>
                  <a:lnTo>
                    <a:pt x="12808" y="13716"/>
                  </a:lnTo>
                  <a:lnTo>
                    <a:pt x="12808" y="13512"/>
                  </a:lnTo>
                  <a:lnTo>
                    <a:pt x="12789" y="13326"/>
                  </a:lnTo>
                  <a:lnTo>
                    <a:pt x="12752" y="13122"/>
                  </a:lnTo>
                  <a:lnTo>
                    <a:pt x="12641" y="12826"/>
                  </a:lnTo>
                  <a:lnTo>
                    <a:pt x="12511" y="12548"/>
                  </a:lnTo>
                  <a:lnTo>
                    <a:pt x="12363" y="12307"/>
                  </a:lnTo>
                  <a:lnTo>
                    <a:pt x="12178" y="12066"/>
                  </a:lnTo>
                  <a:lnTo>
                    <a:pt x="11974" y="11844"/>
                  </a:lnTo>
                  <a:lnTo>
                    <a:pt x="11751" y="11621"/>
                  </a:lnTo>
                  <a:lnTo>
                    <a:pt x="11529" y="11436"/>
                  </a:lnTo>
                  <a:lnTo>
                    <a:pt x="11288" y="11250"/>
                  </a:lnTo>
                  <a:lnTo>
                    <a:pt x="12697" y="11603"/>
                  </a:lnTo>
                  <a:lnTo>
                    <a:pt x="13086" y="11695"/>
                  </a:lnTo>
                  <a:lnTo>
                    <a:pt x="13290" y="11732"/>
                  </a:lnTo>
                  <a:lnTo>
                    <a:pt x="13494" y="11732"/>
                  </a:lnTo>
                  <a:lnTo>
                    <a:pt x="13697" y="11695"/>
                  </a:lnTo>
                  <a:lnTo>
                    <a:pt x="13772" y="11677"/>
                  </a:lnTo>
                  <a:lnTo>
                    <a:pt x="13864" y="11621"/>
                  </a:lnTo>
                  <a:lnTo>
                    <a:pt x="13938" y="11566"/>
                  </a:lnTo>
                  <a:lnTo>
                    <a:pt x="14013" y="11510"/>
                  </a:lnTo>
                  <a:lnTo>
                    <a:pt x="14087" y="11417"/>
                  </a:lnTo>
                  <a:lnTo>
                    <a:pt x="14142" y="11325"/>
                  </a:lnTo>
                  <a:lnTo>
                    <a:pt x="14198" y="11158"/>
                  </a:lnTo>
                  <a:lnTo>
                    <a:pt x="14235" y="11009"/>
                  </a:lnTo>
                  <a:lnTo>
                    <a:pt x="14235" y="10843"/>
                  </a:lnTo>
                  <a:lnTo>
                    <a:pt x="14216" y="10676"/>
                  </a:lnTo>
                  <a:lnTo>
                    <a:pt x="14179" y="10509"/>
                  </a:lnTo>
                  <a:lnTo>
                    <a:pt x="14124" y="10342"/>
                  </a:lnTo>
                  <a:lnTo>
                    <a:pt x="14050" y="10194"/>
                  </a:lnTo>
                  <a:lnTo>
                    <a:pt x="13975" y="10064"/>
                  </a:lnTo>
                  <a:lnTo>
                    <a:pt x="13864" y="9897"/>
                  </a:lnTo>
                  <a:lnTo>
                    <a:pt x="13735" y="9749"/>
                  </a:lnTo>
                  <a:lnTo>
                    <a:pt x="13586" y="9619"/>
                  </a:lnTo>
                  <a:lnTo>
                    <a:pt x="13419" y="9490"/>
                  </a:lnTo>
                  <a:lnTo>
                    <a:pt x="13253" y="9378"/>
                  </a:lnTo>
                  <a:lnTo>
                    <a:pt x="13086" y="9286"/>
                  </a:lnTo>
                  <a:lnTo>
                    <a:pt x="12734" y="9119"/>
                  </a:lnTo>
                  <a:lnTo>
                    <a:pt x="12344" y="8989"/>
                  </a:lnTo>
                  <a:lnTo>
                    <a:pt x="11955" y="8878"/>
                  </a:lnTo>
                  <a:lnTo>
                    <a:pt x="12344" y="8748"/>
                  </a:lnTo>
                  <a:lnTo>
                    <a:pt x="12734" y="8600"/>
                  </a:lnTo>
                  <a:lnTo>
                    <a:pt x="13030" y="8433"/>
                  </a:lnTo>
                  <a:lnTo>
                    <a:pt x="13308" y="8248"/>
                  </a:lnTo>
                  <a:lnTo>
                    <a:pt x="13438" y="8137"/>
                  </a:lnTo>
                  <a:lnTo>
                    <a:pt x="13568" y="8025"/>
                  </a:lnTo>
                  <a:lnTo>
                    <a:pt x="13679" y="7896"/>
                  </a:lnTo>
                  <a:lnTo>
                    <a:pt x="13772" y="7766"/>
                  </a:lnTo>
                  <a:lnTo>
                    <a:pt x="13883" y="7599"/>
                  </a:lnTo>
                  <a:lnTo>
                    <a:pt x="13957" y="7432"/>
                  </a:lnTo>
                  <a:lnTo>
                    <a:pt x="14031" y="7247"/>
                  </a:lnTo>
                  <a:lnTo>
                    <a:pt x="14087" y="7062"/>
                  </a:lnTo>
                  <a:lnTo>
                    <a:pt x="14124" y="6858"/>
                  </a:lnTo>
                  <a:lnTo>
                    <a:pt x="14105" y="6672"/>
                  </a:lnTo>
                  <a:lnTo>
                    <a:pt x="14087" y="6580"/>
                  </a:lnTo>
                  <a:lnTo>
                    <a:pt x="14050" y="6506"/>
                  </a:lnTo>
                  <a:lnTo>
                    <a:pt x="14013" y="6413"/>
                  </a:lnTo>
                  <a:lnTo>
                    <a:pt x="13957" y="6320"/>
                  </a:lnTo>
                  <a:lnTo>
                    <a:pt x="13827" y="6209"/>
                  </a:lnTo>
                  <a:lnTo>
                    <a:pt x="13697" y="6116"/>
                  </a:lnTo>
                  <a:lnTo>
                    <a:pt x="13531" y="6079"/>
                  </a:lnTo>
                  <a:lnTo>
                    <a:pt x="13382" y="6042"/>
                  </a:lnTo>
                  <a:lnTo>
                    <a:pt x="13197" y="6042"/>
                  </a:lnTo>
                  <a:lnTo>
                    <a:pt x="13030" y="6061"/>
                  </a:lnTo>
                  <a:lnTo>
                    <a:pt x="12882" y="6098"/>
                  </a:lnTo>
                  <a:lnTo>
                    <a:pt x="12715" y="6135"/>
                  </a:lnTo>
                  <a:lnTo>
                    <a:pt x="12178" y="6320"/>
                  </a:lnTo>
                  <a:lnTo>
                    <a:pt x="12456" y="6005"/>
                  </a:lnTo>
                  <a:lnTo>
                    <a:pt x="12734" y="5653"/>
                  </a:lnTo>
                  <a:lnTo>
                    <a:pt x="12956" y="5264"/>
                  </a:lnTo>
                  <a:lnTo>
                    <a:pt x="13160" y="4856"/>
                  </a:lnTo>
                  <a:lnTo>
                    <a:pt x="13234" y="4652"/>
                  </a:lnTo>
                  <a:lnTo>
                    <a:pt x="13308" y="4448"/>
                  </a:lnTo>
                  <a:lnTo>
                    <a:pt x="13419" y="4078"/>
                  </a:lnTo>
                  <a:lnTo>
                    <a:pt x="13457" y="3892"/>
                  </a:lnTo>
                  <a:lnTo>
                    <a:pt x="13475" y="3707"/>
                  </a:lnTo>
                  <a:lnTo>
                    <a:pt x="13494" y="3503"/>
                  </a:lnTo>
                  <a:lnTo>
                    <a:pt x="13494" y="3318"/>
                  </a:lnTo>
                  <a:lnTo>
                    <a:pt x="13475" y="3132"/>
                  </a:lnTo>
                  <a:lnTo>
                    <a:pt x="13438" y="2947"/>
                  </a:lnTo>
                  <a:lnTo>
                    <a:pt x="13364" y="2799"/>
                  </a:lnTo>
                  <a:lnTo>
                    <a:pt x="13271" y="2669"/>
                  </a:lnTo>
                  <a:lnTo>
                    <a:pt x="13216" y="2613"/>
                  </a:lnTo>
                  <a:lnTo>
                    <a:pt x="13141" y="2558"/>
                  </a:lnTo>
                  <a:lnTo>
                    <a:pt x="13086" y="2521"/>
                  </a:lnTo>
                  <a:lnTo>
                    <a:pt x="12993" y="2484"/>
                  </a:lnTo>
                  <a:lnTo>
                    <a:pt x="12900" y="2465"/>
                  </a:lnTo>
                  <a:lnTo>
                    <a:pt x="12808" y="2465"/>
                  </a:lnTo>
                  <a:lnTo>
                    <a:pt x="12734" y="2484"/>
                  </a:lnTo>
                  <a:lnTo>
                    <a:pt x="12641" y="2521"/>
                  </a:lnTo>
                  <a:lnTo>
                    <a:pt x="12474" y="2595"/>
                  </a:lnTo>
                  <a:lnTo>
                    <a:pt x="12326" y="2688"/>
                  </a:lnTo>
                  <a:lnTo>
                    <a:pt x="12178" y="2817"/>
                  </a:lnTo>
                  <a:lnTo>
                    <a:pt x="12029" y="2947"/>
                  </a:lnTo>
                  <a:lnTo>
                    <a:pt x="11751" y="3188"/>
                  </a:lnTo>
                  <a:lnTo>
                    <a:pt x="11455" y="3429"/>
                  </a:lnTo>
                  <a:lnTo>
                    <a:pt x="11566" y="3151"/>
                  </a:lnTo>
                  <a:lnTo>
                    <a:pt x="11677" y="2762"/>
                  </a:lnTo>
                  <a:lnTo>
                    <a:pt x="11770" y="2354"/>
                  </a:lnTo>
                  <a:lnTo>
                    <a:pt x="11788" y="2169"/>
                  </a:lnTo>
                  <a:lnTo>
                    <a:pt x="11807" y="1965"/>
                  </a:lnTo>
                  <a:lnTo>
                    <a:pt x="11807" y="1742"/>
                  </a:lnTo>
                  <a:lnTo>
                    <a:pt x="11788" y="1538"/>
                  </a:lnTo>
                  <a:lnTo>
                    <a:pt x="11733" y="1223"/>
                  </a:lnTo>
                  <a:lnTo>
                    <a:pt x="11659" y="908"/>
                  </a:lnTo>
                  <a:lnTo>
                    <a:pt x="11603" y="760"/>
                  </a:lnTo>
                  <a:lnTo>
                    <a:pt x="11547" y="612"/>
                  </a:lnTo>
                  <a:lnTo>
                    <a:pt x="11473" y="482"/>
                  </a:lnTo>
                  <a:lnTo>
                    <a:pt x="11381" y="352"/>
                  </a:lnTo>
                  <a:lnTo>
                    <a:pt x="11288" y="241"/>
                  </a:lnTo>
                  <a:lnTo>
                    <a:pt x="11195" y="130"/>
                  </a:lnTo>
                  <a:lnTo>
                    <a:pt x="11084" y="74"/>
                  </a:lnTo>
                  <a:lnTo>
                    <a:pt x="10973" y="19"/>
                  </a:lnTo>
                  <a:lnTo>
                    <a:pt x="108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3879725" y="1860325"/>
              <a:ext cx="31525" cy="25050"/>
            </a:xfrm>
            <a:custGeom>
              <a:avLst/>
              <a:gdLst/>
              <a:ahLst/>
              <a:cxnLst/>
              <a:rect l="l" t="t" r="r" b="b"/>
              <a:pathLst>
                <a:path w="1261" h="1002" extrusionOk="0">
                  <a:moveTo>
                    <a:pt x="594" y="1"/>
                  </a:moveTo>
                  <a:lnTo>
                    <a:pt x="445" y="19"/>
                  </a:lnTo>
                  <a:lnTo>
                    <a:pt x="390" y="19"/>
                  </a:lnTo>
                  <a:lnTo>
                    <a:pt x="297" y="57"/>
                  </a:lnTo>
                  <a:lnTo>
                    <a:pt x="223" y="112"/>
                  </a:lnTo>
                  <a:lnTo>
                    <a:pt x="149" y="168"/>
                  </a:lnTo>
                  <a:lnTo>
                    <a:pt x="93" y="242"/>
                  </a:lnTo>
                  <a:lnTo>
                    <a:pt x="75" y="316"/>
                  </a:lnTo>
                  <a:lnTo>
                    <a:pt x="56" y="335"/>
                  </a:lnTo>
                  <a:lnTo>
                    <a:pt x="37" y="427"/>
                  </a:lnTo>
                  <a:lnTo>
                    <a:pt x="0" y="520"/>
                  </a:lnTo>
                  <a:lnTo>
                    <a:pt x="0" y="613"/>
                  </a:lnTo>
                  <a:lnTo>
                    <a:pt x="19" y="705"/>
                  </a:lnTo>
                  <a:lnTo>
                    <a:pt x="75" y="816"/>
                  </a:lnTo>
                  <a:lnTo>
                    <a:pt x="130" y="891"/>
                  </a:lnTo>
                  <a:lnTo>
                    <a:pt x="223" y="946"/>
                  </a:lnTo>
                  <a:lnTo>
                    <a:pt x="316" y="983"/>
                  </a:lnTo>
                  <a:lnTo>
                    <a:pt x="408" y="1002"/>
                  </a:lnTo>
                  <a:lnTo>
                    <a:pt x="612" y="1002"/>
                  </a:lnTo>
                  <a:lnTo>
                    <a:pt x="723" y="983"/>
                  </a:lnTo>
                  <a:lnTo>
                    <a:pt x="816" y="965"/>
                  </a:lnTo>
                  <a:lnTo>
                    <a:pt x="909" y="928"/>
                  </a:lnTo>
                  <a:lnTo>
                    <a:pt x="1094" y="835"/>
                  </a:lnTo>
                  <a:lnTo>
                    <a:pt x="1150" y="761"/>
                  </a:lnTo>
                  <a:lnTo>
                    <a:pt x="1205" y="687"/>
                  </a:lnTo>
                  <a:lnTo>
                    <a:pt x="1242" y="613"/>
                  </a:lnTo>
                  <a:lnTo>
                    <a:pt x="1261" y="520"/>
                  </a:lnTo>
                  <a:lnTo>
                    <a:pt x="1261" y="446"/>
                  </a:lnTo>
                  <a:lnTo>
                    <a:pt x="1242" y="353"/>
                  </a:lnTo>
                  <a:lnTo>
                    <a:pt x="1205" y="279"/>
                  </a:lnTo>
                  <a:lnTo>
                    <a:pt x="1150" y="205"/>
                  </a:lnTo>
                  <a:lnTo>
                    <a:pt x="1094" y="168"/>
                  </a:lnTo>
                  <a:lnTo>
                    <a:pt x="964" y="94"/>
                  </a:lnTo>
                  <a:lnTo>
                    <a:pt x="816" y="38"/>
                  </a:lnTo>
                  <a:lnTo>
                    <a:pt x="705" y="19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0"/>
            <p:cNvSpPr/>
            <p:nvPr/>
          </p:nvSpPr>
          <p:spPr>
            <a:xfrm>
              <a:off x="3970550" y="1852450"/>
              <a:ext cx="60725" cy="39425"/>
            </a:xfrm>
            <a:custGeom>
              <a:avLst/>
              <a:gdLst/>
              <a:ahLst/>
              <a:cxnLst/>
              <a:rect l="l" t="t" r="r" b="b"/>
              <a:pathLst>
                <a:path w="2429" h="1577" extrusionOk="0">
                  <a:moveTo>
                    <a:pt x="186" y="1"/>
                  </a:moveTo>
                  <a:lnTo>
                    <a:pt x="148" y="19"/>
                  </a:lnTo>
                  <a:lnTo>
                    <a:pt x="74" y="56"/>
                  </a:lnTo>
                  <a:lnTo>
                    <a:pt x="19" y="131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97"/>
                  </a:lnTo>
                  <a:lnTo>
                    <a:pt x="0" y="334"/>
                  </a:lnTo>
                  <a:lnTo>
                    <a:pt x="19" y="538"/>
                  </a:lnTo>
                  <a:lnTo>
                    <a:pt x="37" y="742"/>
                  </a:lnTo>
                  <a:lnTo>
                    <a:pt x="56" y="928"/>
                  </a:lnTo>
                  <a:lnTo>
                    <a:pt x="111" y="1131"/>
                  </a:lnTo>
                  <a:lnTo>
                    <a:pt x="167" y="1317"/>
                  </a:lnTo>
                  <a:lnTo>
                    <a:pt x="260" y="1484"/>
                  </a:lnTo>
                  <a:lnTo>
                    <a:pt x="315" y="1539"/>
                  </a:lnTo>
                  <a:lnTo>
                    <a:pt x="371" y="1576"/>
                  </a:lnTo>
                  <a:lnTo>
                    <a:pt x="538" y="1576"/>
                  </a:lnTo>
                  <a:lnTo>
                    <a:pt x="1335" y="1428"/>
                  </a:lnTo>
                  <a:lnTo>
                    <a:pt x="1742" y="1372"/>
                  </a:lnTo>
                  <a:lnTo>
                    <a:pt x="1946" y="1335"/>
                  </a:lnTo>
                  <a:lnTo>
                    <a:pt x="2150" y="1317"/>
                  </a:lnTo>
                  <a:lnTo>
                    <a:pt x="2206" y="1317"/>
                  </a:lnTo>
                  <a:lnTo>
                    <a:pt x="2280" y="1280"/>
                  </a:lnTo>
                  <a:lnTo>
                    <a:pt x="2335" y="1224"/>
                  </a:lnTo>
                  <a:lnTo>
                    <a:pt x="2391" y="1169"/>
                  </a:lnTo>
                  <a:lnTo>
                    <a:pt x="2410" y="1113"/>
                  </a:lnTo>
                  <a:lnTo>
                    <a:pt x="2428" y="1039"/>
                  </a:lnTo>
                  <a:lnTo>
                    <a:pt x="2410" y="983"/>
                  </a:lnTo>
                  <a:lnTo>
                    <a:pt x="2354" y="909"/>
                  </a:lnTo>
                  <a:lnTo>
                    <a:pt x="2243" y="835"/>
                  </a:lnTo>
                  <a:lnTo>
                    <a:pt x="2095" y="742"/>
                  </a:lnTo>
                  <a:lnTo>
                    <a:pt x="1835" y="613"/>
                  </a:lnTo>
                  <a:lnTo>
                    <a:pt x="1335" y="353"/>
                  </a:lnTo>
                  <a:lnTo>
                    <a:pt x="1075" y="242"/>
                  </a:lnTo>
                  <a:lnTo>
                    <a:pt x="816" y="149"/>
                  </a:lnTo>
                  <a:lnTo>
                    <a:pt x="686" y="94"/>
                  </a:lnTo>
                  <a:lnTo>
                    <a:pt x="538" y="56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0"/>
            <p:cNvSpPr/>
            <p:nvPr/>
          </p:nvSpPr>
          <p:spPr>
            <a:xfrm>
              <a:off x="3897800" y="1831150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1149" y="0"/>
                  </a:moveTo>
                  <a:lnTo>
                    <a:pt x="1075" y="19"/>
                  </a:lnTo>
                  <a:lnTo>
                    <a:pt x="1020" y="37"/>
                  </a:lnTo>
                  <a:lnTo>
                    <a:pt x="983" y="93"/>
                  </a:lnTo>
                  <a:lnTo>
                    <a:pt x="964" y="149"/>
                  </a:lnTo>
                  <a:lnTo>
                    <a:pt x="964" y="223"/>
                  </a:lnTo>
                  <a:lnTo>
                    <a:pt x="1001" y="408"/>
                  </a:lnTo>
                  <a:lnTo>
                    <a:pt x="1001" y="445"/>
                  </a:lnTo>
                  <a:lnTo>
                    <a:pt x="1001" y="482"/>
                  </a:lnTo>
                  <a:lnTo>
                    <a:pt x="1001" y="593"/>
                  </a:lnTo>
                  <a:lnTo>
                    <a:pt x="1001" y="612"/>
                  </a:lnTo>
                  <a:lnTo>
                    <a:pt x="1001" y="668"/>
                  </a:lnTo>
                  <a:lnTo>
                    <a:pt x="983" y="723"/>
                  </a:lnTo>
                  <a:lnTo>
                    <a:pt x="983" y="705"/>
                  </a:lnTo>
                  <a:lnTo>
                    <a:pt x="964" y="742"/>
                  </a:lnTo>
                  <a:lnTo>
                    <a:pt x="946" y="760"/>
                  </a:lnTo>
                  <a:lnTo>
                    <a:pt x="946" y="779"/>
                  </a:lnTo>
                  <a:lnTo>
                    <a:pt x="927" y="797"/>
                  </a:lnTo>
                  <a:lnTo>
                    <a:pt x="908" y="797"/>
                  </a:lnTo>
                  <a:lnTo>
                    <a:pt x="871" y="834"/>
                  </a:lnTo>
                  <a:lnTo>
                    <a:pt x="834" y="853"/>
                  </a:lnTo>
                  <a:lnTo>
                    <a:pt x="816" y="853"/>
                  </a:lnTo>
                  <a:lnTo>
                    <a:pt x="779" y="871"/>
                  </a:lnTo>
                  <a:lnTo>
                    <a:pt x="742" y="871"/>
                  </a:lnTo>
                  <a:lnTo>
                    <a:pt x="705" y="890"/>
                  </a:lnTo>
                  <a:lnTo>
                    <a:pt x="649" y="890"/>
                  </a:lnTo>
                  <a:lnTo>
                    <a:pt x="575" y="871"/>
                  </a:lnTo>
                  <a:lnTo>
                    <a:pt x="538" y="853"/>
                  </a:lnTo>
                  <a:lnTo>
                    <a:pt x="519" y="834"/>
                  </a:lnTo>
                  <a:lnTo>
                    <a:pt x="538" y="834"/>
                  </a:lnTo>
                  <a:lnTo>
                    <a:pt x="501" y="816"/>
                  </a:lnTo>
                  <a:lnTo>
                    <a:pt x="482" y="797"/>
                  </a:lnTo>
                  <a:lnTo>
                    <a:pt x="464" y="760"/>
                  </a:lnTo>
                  <a:lnTo>
                    <a:pt x="427" y="723"/>
                  </a:lnTo>
                  <a:lnTo>
                    <a:pt x="427" y="686"/>
                  </a:lnTo>
                  <a:lnTo>
                    <a:pt x="389" y="575"/>
                  </a:lnTo>
                  <a:lnTo>
                    <a:pt x="352" y="408"/>
                  </a:lnTo>
                  <a:lnTo>
                    <a:pt x="334" y="315"/>
                  </a:lnTo>
                  <a:lnTo>
                    <a:pt x="334" y="260"/>
                  </a:lnTo>
                  <a:lnTo>
                    <a:pt x="315" y="204"/>
                  </a:lnTo>
                  <a:lnTo>
                    <a:pt x="278" y="149"/>
                  </a:lnTo>
                  <a:lnTo>
                    <a:pt x="223" y="111"/>
                  </a:lnTo>
                  <a:lnTo>
                    <a:pt x="167" y="93"/>
                  </a:lnTo>
                  <a:lnTo>
                    <a:pt x="111" y="111"/>
                  </a:lnTo>
                  <a:lnTo>
                    <a:pt x="56" y="149"/>
                  </a:lnTo>
                  <a:lnTo>
                    <a:pt x="19" y="204"/>
                  </a:lnTo>
                  <a:lnTo>
                    <a:pt x="0" y="260"/>
                  </a:lnTo>
                  <a:lnTo>
                    <a:pt x="19" y="445"/>
                  </a:lnTo>
                  <a:lnTo>
                    <a:pt x="56" y="630"/>
                  </a:lnTo>
                  <a:lnTo>
                    <a:pt x="93" y="760"/>
                  </a:lnTo>
                  <a:lnTo>
                    <a:pt x="149" y="908"/>
                  </a:lnTo>
                  <a:lnTo>
                    <a:pt x="223" y="1001"/>
                  </a:lnTo>
                  <a:lnTo>
                    <a:pt x="315" y="1094"/>
                  </a:lnTo>
                  <a:lnTo>
                    <a:pt x="408" y="1149"/>
                  </a:lnTo>
                  <a:lnTo>
                    <a:pt x="519" y="1205"/>
                  </a:lnTo>
                  <a:lnTo>
                    <a:pt x="649" y="1224"/>
                  </a:lnTo>
                  <a:lnTo>
                    <a:pt x="760" y="1205"/>
                  </a:lnTo>
                  <a:lnTo>
                    <a:pt x="871" y="1186"/>
                  </a:lnTo>
                  <a:lnTo>
                    <a:pt x="983" y="1149"/>
                  </a:lnTo>
                  <a:lnTo>
                    <a:pt x="1112" y="1075"/>
                  </a:lnTo>
                  <a:lnTo>
                    <a:pt x="1205" y="983"/>
                  </a:lnTo>
                  <a:lnTo>
                    <a:pt x="1279" y="853"/>
                  </a:lnTo>
                  <a:lnTo>
                    <a:pt x="1316" y="723"/>
                  </a:lnTo>
                  <a:lnTo>
                    <a:pt x="1335" y="575"/>
                  </a:lnTo>
                  <a:lnTo>
                    <a:pt x="1335" y="427"/>
                  </a:lnTo>
                  <a:lnTo>
                    <a:pt x="1316" y="278"/>
                  </a:lnTo>
                  <a:lnTo>
                    <a:pt x="1279" y="130"/>
                  </a:lnTo>
                  <a:lnTo>
                    <a:pt x="1242" y="74"/>
                  </a:lnTo>
                  <a:lnTo>
                    <a:pt x="1205" y="37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3870450" y="2303300"/>
              <a:ext cx="23650" cy="58425"/>
            </a:xfrm>
            <a:custGeom>
              <a:avLst/>
              <a:gdLst/>
              <a:ahLst/>
              <a:cxnLst/>
              <a:rect l="l" t="t" r="r" b="b"/>
              <a:pathLst>
                <a:path w="946" h="2337" extrusionOk="0">
                  <a:moveTo>
                    <a:pt x="38" y="1"/>
                  </a:moveTo>
                  <a:lnTo>
                    <a:pt x="1" y="19"/>
                  </a:lnTo>
                  <a:lnTo>
                    <a:pt x="1" y="75"/>
                  </a:lnTo>
                  <a:lnTo>
                    <a:pt x="56" y="372"/>
                  </a:lnTo>
                  <a:lnTo>
                    <a:pt x="130" y="668"/>
                  </a:lnTo>
                  <a:lnTo>
                    <a:pt x="205" y="946"/>
                  </a:lnTo>
                  <a:lnTo>
                    <a:pt x="316" y="1243"/>
                  </a:lnTo>
                  <a:lnTo>
                    <a:pt x="427" y="1521"/>
                  </a:lnTo>
                  <a:lnTo>
                    <a:pt x="538" y="1780"/>
                  </a:lnTo>
                  <a:lnTo>
                    <a:pt x="687" y="2058"/>
                  </a:lnTo>
                  <a:lnTo>
                    <a:pt x="835" y="2318"/>
                  </a:lnTo>
                  <a:lnTo>
                    <a:pt x="872" y="2336"/>
                  </a:lnTo>
                  <a:lnTo>
                    <a:pt x="909" y="2336"/>
                  </a:lnTo>
                  <a:lnTo>
                    <a:pt x="946" y="2299"/>
                  </a:lnTo>
                  <a:lnTo>
                    <a:pt x="927" y="2262"/>
                  </a:lnTo>
                  <a:lnTo>
                    <a:pt x="779" y="2003"/>
                  </a:lnTo>
                  <a:lnTo>
                    <a:pt x="649" y="1743"/>
                  </a:lnTo>
                  <a:lnTo>
                    <a:pt x="520" y="1465"/>
                  </a:lnTo>
                  <a:lnTo>
                    <a:pt x="408" y="1187"/>
                  </a:lnTo>
                  <a:lnTo>
                    <a:pt x="316" y="909"/>
                  </a:lnTo>
                  <a:lnTo>
                    <a:pt x="223" y="631"/>
                  </a:lnTo>
                  <a:lnTo>
                    <a:pt x="168" y="334"/>
                  </a:lnTo>
                  <a:lnTo>
                    <a:pt x="93" y="38"/>
                  </a:lnTo>
                  <a:lnTo>
                    <a:pt x="93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>
              <a:off x="3927925" y="2322300"/>
              <a:ext cx="28275" cy="60275"/>
            </a:xfrm>
            <a:custGeom>
              <a:avLst/>
              <a:gdLst/>
              <a:ahLst/>
              <a:cxnLst/>
              <a:rect l="l" t="t" r="r" b="b"/>
              <a:pathLst>
                <a:path w="1131" h="241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93" y="371"/>
                  </a:lnTo>
                  <a:lnTo>
                    <a:pt x="185" y="668"/>
                  </a:lnTo>
                  <a:lnTo>
                    <a:pt x="297" y="965"/>
                  </a:lnTo>
                  <a:lnTo>
                    <a:pt x="426" y="1261"/>
                  </a:lnTo>
                  <a:lnTo>
                    <a:pt x="556" y="1558"/>
                  </a:lnTo>
                  <a:lnTo>
                    <a:pt x="704" y="1836"/>
                  </a:lnTo>
                  <a:lnTo>
                    <a:pt x="853" y="2114"/>
                  </a:lnTo>
                  <a:lnTo>
                    <a:pt x="1019" y="2373"/>
                  </a:lnTo>
                  <a:lnTo>
                    <a:pt x="1056" y="2410"/>
                  </a:lnTo>
                  <a:lnTo>
                    <a:pt x="1094" y="2392"/>
                  </a:lnTo>
                  <a:lnTo>
                    <a:pt x="1131" y="2373"/>
                  </a:lnTo>
                  <a:lnTo>
                    <a:pt x="1112" y="2318"/>
                  </a:lnTo>
                  <a:lnTo>
                    <a:pt x="964" y="2058"/>
                  </a:lnTo>
                  <a:lnTo>
                    <a:pt x="797" y="1780"/>
                  </a:lnTo>
                  <a:lnTo>
                    <a:pt x="667" y="1502"/>
                  </a:lnTo>
                  <a:lnTo>
                    <a:pt x="537" y="1224"/>
                  </a:lnTo>
                  <a:lnTo>
                    <a:pt x="408" y="927"/>
                  </a:lnTo>
                  <a:lnTo>
                    <a:pt x="297" y="631"/>
                  </a:lnTo>
                  <a:lnTo>
                    <a:pt x="204" y="334"/>
                  </a:lnTo>
                  <a:lnTo>
                    <a:pt x="111" y="38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0"/>
            <p:cNvSpPr/>
            <p:nvPr/>
          </p:nvSpPr>
          <p:spPr>
            <a:xfrm>
              <a:off x="3981200" y="2316750"/>
              <a:ext cx="29675" cy="53300"/>
            </a:xfrm>
            <a:custGeom>
              <a:avLst/>
              <a:gdLst/>
              <a:ahLst/>
              <a:cxnLst/>
              <a:rect l="l" t="t" r="r" b="b"/>
              <a:pathLst>
                <a:path w="1187" h="2132" extrusionOk="0">
                  <a:moveTo>
                    <a:pt x="56" y="0"/>
                  </a:moveTo>
                  <a:lnTo>
                    <a:pt x="19" y="19"/>
                  </a:lnTo>
                  <a:lnTo>
                    <a:pt x="0" y="74"/>
                  </a:lnTo>
                  <a:lnTo>
                    <a:pt x="75" y="353"/>
                  </a:lnTo>
                  <a:lnTo>
                    <a:pt x="167" y="631"/>
                  </a:lnTo>
                  <a:lnTo>
                    <a:pt x="278" y="909"/>
                  </a:lnTo>
                  <a:lnTo>
                    <a:pt x="408" y="1168"/>
                  </a:lnTo>
                  <a:lnTo>
                    <a:pt x="556" y="1409"/>
                  </a:lnTo>
                  <a:lnTo>
                    <a:pt x="723" y="1668"/>
                  </a:lnTo>
                  <a:lnTo>
                    <a:pt x="890" y="1891"/>
                  </a:lnTo>
                  <a:lnTo>
                    <a:pt x="1075" y="2113"/>
                  </a:lnTo>
                  <a:lnTo>
                    <a:pt x="1131" y="2132"/>
                  </a:lnTo>
                  <a:lnTo>
                    <a:pt x="1168" y="2113"/>
                  </a:lnTo>
                  <a:lnTo>
                    <a:pt x="1187" y="2076"/>
                  </a:lnTo>
                  <a:lnTo>
                    <a:pt x="1168" y="2039"/>
                  </a:lnTo>
                  <a:lnTo>
                    <a:pt x="983" y="1817"/>
                  </a:lnTo>
                  <a:lnTo>
                    <a:pt x="797" y="1594"/>
                  </a:lnTo>
                  <a:lnTo>
                    <a:pt x="649" y="1353"/>
                  </a:lnTo>
                  <a:lnTo>
                    <a:pt x="501" y="1112"/>
                  </a:lnTo>
                  <a:lnTo>
                    <a:pt x="390" y="853"/>
                  </a:lnTo>
                  <a:lnTo>
                    <a:pt x="278" y="593"/>
                  </a:lnTo>
                  <a:lnTo>
                    <a:pt x="186" y="315"/>
                  </a:lnTo>
                  <a:lnTo>
                    <a:pt x="112" y="3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0"/>
            <p:cNvSpPr/>
            <p:nvPr/>
          </p:nvSpPr>
          <p:spPr>
            <a:xfrm>
              <a:off x="3781500" y="1986825"/>
              <a:ext cx="24575" cy="88075"/>
            </a:xfrm>
            <a:custGeom>
              <a:avLst/>
              <a:gdLst/>
              <a:ahLst/>
              <a:cxnLst/>
              <a:rect l="l" t="t" r="r" b="b"/>
              <a:pathLst>
                <a:path w="983" h="3523" extrusionOk="0">
                  <a:moveTo>
                    <a:pt x="908" y="1"/>
                  </a:moveTo>
                  <a:lnTo>
                    <a:pt x="871" y="38"/>
                  </a:lnTo>
                  <a:lnTo>
                    <a:pt x="649" y="427"/>
                  </a:lnTo>
                  <a:lnTo>
                    <a:pt x="464" y="835"/>
                  </a:lnTo>
                  <a:lnTo>
                    <a:pt x="297" y="1243"/>
                  </a:lnTo>
                  <a:lnTo>
                    <a:pt x="167" y="1687"/>
                  </a:lnTo>
                  <a:lnTo>
                    <a:pt x="74" y="2114"/>
                  </a:lnTo>
                  <a:lnTo>
                    <a:pt x="19" y="2559"/>
                  </a:lnTo>
                  <a:lnTo>
                    <a:pt x="0" y="3022"/>
                  </a:lnTo>
                  <a:lnTo>
                    <a:pt x="19" y="3467"/>
                  </a:lnTo>
                  <a:lnTo>
                    <a:pt x="37" y="3504"/>
                  </a:lnTo>
                  <a:lnTo>
                    <a:pt x="74" y="3522"/>
                  </a:lnTo>
                  <a:lnTo>
                    <a:pt x="111" y="3504"/>
                  </a:lnTo>
                  <a:lnTo>
                    <a:pt x="130" y="3485"/>
                  </a:lnTo>
                  <a:lnTo>
                    <a:pt x="130" y="3467"/>
                  </a:lnTo>
                  <a:lnTo>
                    <a:pt x="111" y="3022"/>
                  </a:lnTo>
                  <a:lnTo>
                    <a:pt x="130" y="2577"/>
                  </a:lnTo>
                  <a:lnTo>
                    <a:pt x="185" y="2151"/>
                  </a:lnTo>
                  <a:lnTo>
                    <a:pt x="278" y="1706"/>
                  </a:lnTo>
                  <a:lnTo>
                    <a:pt x="408" y="1280"/>
                  </a:lnTo>
                  <a:lnTo>
                    <a:pt x="556" y="872"/>
                  </a:lnTo>
                  <a:lnTo>
                    <a:pt x="742" y="483"/>
                  </a:lnTo>
                  <a:lnTo>
                    <a:pt x="964" y="94"/>
                  </a:lnTo>
                  <a:lnTo>
                    <a:pt x="982" y="38"/>
                  </a:lnTo>
                  <a:lnTo>
                    <a:pt x="945" y="19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0"/>
            <p:cNvSpPr/>
            <p:nvPr/>
          </p:nvSpPr>
          <p:spPr>
            <a:xfrm>
              <a:off x="3775925" y="2146700"/>
              <a:ext cx="6525" cy="44975"/>
            </a:xfrm>
            <a:custGeom>
              <a:avLst/>
              <a:gdLst/>
              <a:ahLst/>
              <a:cxnLst/>
              <a:rect l="l" t="t" r="r" b="b"/>
              <a:pathLst>
                <a:path w="261" h="1799" extrusionOk="0">
                  <a:moveTo>
                    <a:pt x="19" y="0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49" y="1742"/>
                  </a:lnTo>
                  <a:lnTo>
                    <a:pt x="168" y="1798"/>
                  </a:lnTo>
                  <a:lnTo>
                    <a:pt x="242" y="1798"/>
                  </a:lnTo>
                  <a:lnTo>
                    <a:pt x="260" y="1780"/>
                  </a:lnTo>
                  <a:lnTo>
                    <a:pt x="260" y="1742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0"/>
            <p:cNvSpPr/>
            <p:nvPr/>
          </p:nvSpPr>
          <p:spPr>
            <a:xfrm>
              <a:off x="4011775" y="2087850"/>
              <a:ext cx="10225" cy="104275"/>
            </a:xfrm>
            <a:custGeom>
              <a:avLst/>
              <a:gdLst/>
              <a:ahLst/>
              <a:cxnLst/>
              <a:rect l="l" t="t" r="r" b="b"/>
              <a:pathLst>
                <a:path w="409" h="4171" extrusionOk="0">
                  <a:moveTo>
                    <a:pt x="242" y="0"/>
                  </a:moveTo>
                  <a:lnTo>
                    <a:pt x="205" y="19"/>
                  </a:lnTo>
                  <a:lnTo>
                    <a:pt x="205" y="74"/>
                  </a:lnTo>
                  <a:lnTo>
                    <a:pt x="260" y="575"/>
                  </a:lnTo>
                  <a:lnTo>
                    <a:pt x="297" y="1075"/>
                  </a:lnTo>
                  <a:lnTo>
                    <a:pt x="297" y="1594"/>
                  </a:lnTo>
                  <a:lnTo>
                    <a:pt x="297" y="2095"/>
                  </a:lnTo>
                  <a:lnTo>
                    <a:pt x="260" y="2595"/>
                  </a:lnTo>
                  <a:lnTo>
                    <a:pt x="205" y="3114"/>
                  </a:lnTo>
                  <a:lnTo>
                    <a:pt x="112" y="3615"/>
                  </a:lnTo>
                  <a:lnTo>
                    <a:pt x="1" y="4096"/>
                  </a:lnTo>
                  <a:lnTo>
                    <a:pt x="19" y="4152"/>
                  </a:lnTo>
                  <a:lnTo>
                    <a:pt x="56" y="4171"/>
                  </a:lnTo>
                  <a:lnTo>
                    <a:pt x="93" y="4171"/>
                  </a:lnTo>
                  <a:lnTo>
                    <a:pt x="112" y="4134"/>
                  </a:lnTo>
                  <a:lnTo>
                    <a:pt x="223" y="3633"/>
                  </a:lnTo>
                  <a:lnTo>
                    <a:pt x="316" y="3114"/>
                  </a:lnTo>
                  <a:lnTo>
                    <a:pt x="371" y="2614"/>
                  </a:lnTo>
                  <a:lnTo>
                    <a:pt x="408" y="2095"/>
                  </a:lnTo>
                  <a:lnTo>
                    <a:pt x="408" y="1576"/>
                  </a:lnTo>
                  <a:lnTo>
                    <a:pt x="408" y="1075"/>
                  </a:lnTo>
                  <a:lnTo>
                    <a:pt x="371" y="556"/>
                  </a:lnTo>
                  <a:lnTo>
                    <a:pt x="316" y="37"/>
                  </a:lnTo>
                  <a:lnTo>
                    <a:pt x="297" y="19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0"/>
            <p:cNvSpPr/>
            <p:nvPr/>
          </p:nvSpPr>
          <p:spPr>
            <a:xfrm>
              <a:off x="4007600" y="2000275"/>
              <a:ext cx="13000" cy="45425"/>
            </a:xfrm>
            <a:custGeom>
              <a:avLst/>
              <a:gdLst/>
              <a:ahLst/>
              <a:cxnLst/>
              <a:rect l="l" t="t" r="r" b="b"/>
              <a:pathLst>
                <a:path w="520" h="1817" extrusionOk="0">
                  <a:moveTo>
                    <a:pt x="57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74"/>
                  </a:lnTo>
                  <a:lnTo>
                    <a:pt x="149" y="482"/>
                  </a:lnTo>
                  <a:lnTo>
                    <a:pt x="260" y="909"/>
                  </a:lnTo>
                  <a:lnTo>
                    <a:pt x="353" y="1335"/>
                  </a:lnTo>
                  <a:lnTo>
                    <a:pt x="409" y="1761"/>
                  </a:lnTo>
                  <a:lnTo>
                    <a:pt x="446" y="1798"/>
                  </a:lnTo>
                  <a:lnTo>
                    <a:pt x="483" y="1817"/>
                  </a:lnTo>
                  <a:lnTo>
                    <a:pt x="520" y="1798"/>
                  </a:lnTo>
                  <a:lnTo>
                    <a:pt x="520" y="1780"/>
                  </a:lnTo>
                  <a:lnTo>
                    <a:pt x="520" y="1761"/>
                  </a:lnTo>
                  <a:lnTo>
                    <a:pt x="464" y="1316"/>
                  </a:lnTo>
                  <a:lnTo>
                    <a:pt x="372" y="890"/>
                  </a:lnTo>
                  <a:lnTo>
                    <a:pt x="260" y="464"/>
                  </a:lnTo>
                  <a:lnTo>
                    <a:pt x="131" y="37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0"/>
            <p:cNvSpPr/>
            <p:nvPr/>
          </p:nvSpPr>
          <p:spPr>
            <a:xfrm>
              <a:off x="3579925" y="1930775"/>
              <a:ext cx="23650" cy="19025"/>
            </a:xfrm>
            <a:custGeom>
              <a:avLst/>
              <a:gdLst/>
              <a:ahLst/>
              <a:cxnLst/>
              <a:rect l="l" t="t" r="r" b="b"/>
              <a:pathLst>
                <a:path w="946" h="761" extrusionOk="0">
                  <a:moveTo>
                    <a:pt x="890" y="0"/>
                  </a:moveTo>
                  <a:lnTo>
                    <a:pt x="872" y="19"/>
                  </a:lnTo>
                  <a:lnTo>
                    <a:pt x="19" y="667"/>
                  </a:lnTo>
                  <a:lnTo>
                    <a:pt x="1" y="686"/>
                  </a:lnTo>
                  <a:lnTo>
                    <a:pt x="1" y="742"/>
                  </a:lnTo>
                  <a:lnTo>
                    <a:pt x="38" y="760"/>
                  </a:lnTo>
                  <a:lnTo>
                    <a:pt x="75" y="760"/>
                  </a:lnTo>
                  <a:lnTo>
                    <a:pt x="927" y="111"/>
                  </a:lnTo>
                  <a:lnTo>
                    <a:pt x="946" y="74"/>
                  </a:lnTo>
                  <a:lnTo>
                    <a:pt x="946" y="37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3577625" y="1886750"/>
              <a:ext cx="18550" cy="7900"/>
            </a:xfrm>
            <a:custGeom>
              <a:avLst/>
              <a:gdLst/>
              <a:ahLst/>
              <a:cxnLst/>
              <a:rect l="l" t="t" r="r" b="b"/>
              <a:pathLst>
                <a:path w="742" h="316" extrusionOk="0">
                  <a:moveTo>
                    <a:pt x="334" y="0"/>
                  </a:moveTo>
                  <a:lnTo>
                    <a:pt x="241" y="37"/>
                  </a:lnTo>
                  <a:lnTo>
                    <a:pt x="148" y="93"/>
                  </a:lnTo>
                  <a:lnTo>
                    <a:pt x="74" y="14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37" y="297"/>
                  </a:lnTo>
                  <a:lnTo>
                    <a:pt x="74" y="316"/>
                  </a:lnTo>
                  <a:lnTo>
                    <a:pt x="111" y="278"/>
                  </a:lnTo>
                  <a:lnTo>
                    <a:pt x="167" y="223"/>
                  </a:lnTo>
                  <a:lnTo>
                    <a:pt x="222" y="186"/>
                  </a:lnTo>
                  <a:lnTo>
                    <a:pt x="297" y="149"/>
                  </a:lnTo>
                  <a:lnTo>
                    <a:pt x="371" y="112"/>
                  </a:lnTo>
                  <a:lnTo>
                    <a:pt x="593" y="112"/>
                  </a:lnTo>
                  <a:lnTo>
                    <a:pt x="667" y="149"/>
                  </a:lnTo>
                  <a:lnTo>
                    <a:pt x="704" y="149"/>
                  </a:lnTo>
                  <a:lnTo>
                    <a:pt x="741" y="112"/>
                  </a:lnTo>
                  <a:lnTo>
                    <a:pt x="741" y="75"/>
                  </a:lnTo>
                  <a:lnTo>
                    <a:pt x="741" y="56"/>
                  </a:lnTo>
                  <a:lnTo>
                    <a:pt x="723" y="37"/>
                  </a:lnTo>
                  <a:lnTo>
                    <a:pt x="630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0"/>
            <p:cNvSpPr/>
            <p:nvPr/>
          </p:nvSpPr>
          <p:spPr>
            <a:xfrm>
              <a:off x="3571600" y="1830225"/>
              <a:ext cx="16225" cy="7900"/>
            </a:xfrm>
            <a:custGeom>
              <a:avLst/>
              <a:gdLst/>
              <a:ahLst/>
              <a:cxnLst/>
              <a:rect l="l" t="t" r="r" b="b"/>
              <a:pathLst>
                <a:path w="649" h="316" extrusionOk="0">
                  <a:moveTo>
                    <a:pt x="37" y="0"/>
                  </a:moveTo>
                  <a:lnTo>
                    <a:pt x="0" y="37"/>
                  </a:lnTo>
                  <a:lnTo>
                    <a:pt x="19" y="93"/>
                  </a:lnTo>
                  <a:lnTo>
                    <a:pt x="37" y="111"/>
                  </a:lnTo>
                  <a:lnTo>
                    <a:pt x="575" y="315"/>
                  </a:lnTo>
                  <a:lnTo>
                    <a:pt x="630" y="315"/>
                  </a:lnTo>
                  <a:lnTo>
                    <a:pt x="649" y="278"/>
                  </a:lnTo>
                  <a:lnTo>
                    <a:pt x="649" y="241"/>
                  </a:lnTo>
                  <a:lnTo>
                    <a:pt x="612" y="22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3591050" y="1768600"/>
              <a:ext cx="9750" cy="19025"/>
            </a:xfrm>
            <a:custGeom>
              <a:avLst/>
              <a:gdLst/>
              <a:ahLst/>
              <a:cxnLst/>
              <a:rect l="l" t="t" r="r" b="b"/>
              <a:pathLst>
                <a:path w="390" h="761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297" y="742"/>
                  </a:lnTo>
                  <a:lnTo>
                    <a:pt x="334" y="760"/>
                  </a:lnTo>
                  <a:lnTo>
                    <a:pt x="371" y="760"/>
                  </a:lnTo>
                  <a:lnTo>
                    <a:pt x="390" y="723"/>
                  </a:lnTo>
                  <a:lnTo>
                    <a:pt x="390" y="686"/>
                  </a:lnTo>
                  <a:lnTo>
                    <a:pt x="93" y="37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3638325" y="1986825"/>
              <a:ext cx="10675" cy="8375"/>
            </a:xfrm>
            <a:custGeom>
              <a:avLst/>
              <a:gdLst/>
              <a:ahLst/>
              <a:cxnLst/>
              <a:rect l="l" t="t" r="r" b="b"/>
              <a:pathLst>
                <a:path w="427" h="335" extrusionOk="0">
                  <a:moveTo>
                    <a:pt x="389" y="1"/>
                  </a:moveTo>
                  <a:lnTo>
                    <a:pt x="352" y="1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0" y="297"/>
                  </a:lnTo>
                  <a:lnTo>
                    <a:pt x="37" y="334"/>
                  </a:lnTo>
                  <a:lnTo>
                    <a:pt x="74" y="316"/>
                  </a:lnTo>
                  <a:lnTo>
                    <a:pt x="408" y="112"/>
                  </a:lnTo>
                  <a:lnTo>
                    <a:pt x="426" y="75"/>
                  </a:lnTo>
                  <a:lnTo>
                    <a:pt x="426" y="38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3688825" y="2037350"/>
              <a:ext cx="7900" cy="10675"/>
            </a:xfrm>
            <a:custGeom>
              <a:avLst/>
              <a:gdLst/>
              <a:ahLst/>
              <a:cxnLst/>
              <a:rect l="l" t="t" r="r" b="b"/>
              <a:pathLst>
                <a:path w="316" h="427" extrusionOk="0">
                  <a:moveTo>
                    <a:pt x="260" y="0"/>
                  </a:moveTo>
                  <a:lnTo>
                    <a:pt x="223" y="37"/>
                  </a:lnTo>
                  <a:lnTo>
                    <a:pt x="0" y="352"/>
                  </a:lnTo>
                  <a:lnTo>
                    <a:pt x="0" y="389"/>
                  </a:lnTo>
                  <a:lnTo>
                    <a:pt x="19" y="426"/>
                  </a:lnTo>
                  <a:lnTo>
                    <a:pt x="74" y="426"/>
                  </a:lnTo>
                  <a:lnTo>
                    <a:pt x="111" y="408"/>
                  </a:lnTo>
                  <a:lnTo>
                    <a:pt x="315" y="93"/>
                  </a:lnTo>
                  <a:lnTo>
                    <a:pt x="315" y="56"/>
                  </a:lnTo>
                  <a:lnTo>
                    <a:pt x="297" y="19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4116975" y="2048000"/>
              <a:ext cx="8350" cy="16250"/>
            </a:xfrm>
            <a:custGeom>
              <a:avLst/>
              <a:gdLst/>
              <a:ahLst/>
              <a:cxnLst/>
              <a:rect l="l" t="t" r="r" b="b"/>
              <a:pathLst>
                <a:path w="334" h="650" extrusionOk="0">
                  <a:moveTo>
                    <a:pt x="37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204" y="612"/>
                  </a:lnTo>
                  <a:lnTo>
                    <a:pt x="241" y="649"/>
                  </a:lnTo>
                  <a:lnTo>
                    <a:pt x="278" y="649"/>
                  </a:lnTo>
                  <a:lnTo>
                    <a:pt x="315" y="612"/>
                  </a:lnTo>
                  <a:lnTo>
                    <a:pt x="334" y="593"/>
                  </a:lnTo>
                  <a:lnTo>
                    <a:pt x="315" y="575"/>
                  </a:lnTo>
                  <a:lnTo>
                    <a:pt x="111" y="37"/>
                  </a:lnTo>
                  <a:lnTo>
                    <a:pt x="74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4151725" y="1984050"/>
              <a:ext cx="18550" cy="24125"/>
            </a:xfrm>
            <a:custGeom>
              <a:avLst/>
              <a:gdLst/>
              <a:ahLst/>
              <a:cxnLst/>
              <a:rect l="l" t="t" r="r" b="b"/>
              <a:pathLst>
                <a:path w="742" h="965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30" y="334"/>
                  </a:lnTo>
                  <a:lnTo>
                    <a:pt x="278" y="557"/>
                  </a:lnTo>
                  <a:lnTo>
                    <a:pt x="445" y="761"/>
                  </a:lnTo>
                  <a:lnTo>
                    <a:pt x="649" y="964"/>
                  </a:lnTo>
                  <a:lnTo>
                    <a:pt x="686" y="964"/>
                  </a:lnTo>
                  <a:lnTo>
                    <a:pt x="723" y="946"/>
                  </a:lnTo>
                  <a:lnTo>
                    <a:pt x="741" y="909"/>
                  </a:lnTo>
                  <a:lnTo>
                    <a:pt x="723" y="872"/>
                  </a:lnTo>
                  <a:lnTo>
                    <a:pt x="538" y="686"/>
                  </a:lnTo>
                  <a:lnTo>
                    <a:pt x="371" y="483"/>
                  </a:lnTo>
                  <a:lnTo>
                    <a:pt x="223" y="279"/>
                  </a:lnTo>
                  <a:lnTo>
                    <a:pt x="93" y="38"/>
                  </a:lnTo>
                  <a:lnTo>
                    <a:pt x="74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4202225" y="1901575"/>
              <a:ext cx="24125" cy="10225"/>
            </a:xfrm>
            <a:custGeom>
              <a:avLst/>
              <a:gdLst/>
              <a:ahLst/>
              <a:cxnLst/>
              <a:rect l="l" t="t" r="r" b="b"/>
              <a:pathLst>
                <a:path w="965" h="409" extrusionOk="0">
                  <a:moveTo>
                    <a:pt x="19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37" y="112"/>
                  </a:lnTo>
                  <a:lnTo>
                    <a:pt x="890" y="408"/>
                  </a:lnTo>
                  <a:lnTo>
                    <a:pt x="946" y="408"/>
                  </a:lnTo>
                  <a:lnTo>
                    <a:pt x="964" y="371"/>
                  </a:lnTo>
                  <a:lnTo>
                    <a:pt x="964" y="334"/>
                  </a:lnTo>
                  <a:lnTo>
                    <a:pt x="927" y="297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4186000" y="1947450"/>
              <a:ext cx="24125" cy="18100"/>
            </a:xfrm>
            <a:custGeom>
              <a:avLst/>
              <a:gdLst/>
              <a:ahLst/>
              <a:cxnLst/>
              <a:rect l="l" t="t" r="r" b="b"/>
              <a:pathLst>
                <a:path w="965" h="724" extrusionOk="0">
                  <a:moveTo>
                    <a:pt x="19" y="0"/>
                  </a:moveTo>
                  <a:lnTo>
                    <a:pt x="1" y="37"/>
                  </a:lnTo>
                  <a:lnTo>
                    <a:pt x="1" y="75"/>
                  </a:lnTo>
                  <a:lnTo>
                    <a:pt x="38" y="112"/>
                  </a:lnTo>
                  <a:lnTo>
                    <a:pt x="279" y="204"/>
                  </a:lnTo>
                  <a:lnTo>
                    <a:pt x="501" y="334"/>
                  </a:lnTo>
                  <a:lnTo>
                    <a:pt x="705" y="501"/>
                  </a:lnTo>
                  <a:lnTo>
                    <a:pt x="872" y="705"/>
                  </a:lnTo>
                  <a:lnTo>
                    <a:pt x="909" y="723"/>
                  </a:lnTo>
                  <a:lnTo>
                    <a:pt x="946" y="723"/>
                  </a:lnTo>
                  <a:lnTo>
                    <a:pt x="964" y="686"/>
                  </a:lnTo>
                  <a:lnTo>
                    <a:pt x="964" y="668"/>
                  </a:lnTo>
                  <a:lnTo>
                    <a:pt x="964" y="649"/>
                  </a:lnTo>
                  <a:lnTo>
                    <a:pt x="872" y="538"/>
                  </a:lnTo>
                  <a:lnTo>
                    <a:pt x="779" y="427"/>
                  </a:lnTo>
                  <a:lnTo>
                    <a:pt x="686" y="334"/>
                  </a:lnTo>
                  <a:lnTo>
                    <a:pt x="575" y="241"/>
                  </a:lnTo>
                  <a:lnTo>
                    <a:pt x="464" y="167"/>
                  </a:lnTo>
                  <a:lnTo>
                    <a:pt x="334" y="93"/>
                  </a:lnTo>
                  <a:lnTo>
                    <a:pt x="205" y="37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4204550" y="1795925"/>
              <a:ext cx="21800" cy="15325"/>
            </a:xfrm>
            <a:custGeom>
              <a:avLst/>
              <a:gdLst/>
              <a:ahLst/>
              <a:cxnLst/>
              <a:rect l="l" t="t" r="r" b="b"/>
              <a:pathLst>
                <a:path w="872" h="613" extrusionOk="0">
                  <a:moveTo>
                    <a:pt x="797" y="1"/>
                  </a:moveTo>
                  <a:lnTo>
                    <a:pt x="667" y="19"/>
                  </a:lnTo>
                  <a:lnTo>
                    <a:pt x="556" y="75"/>
                  </a:lnTo>
                  <a:lnTo>
                    <a:pt x="445" y="130"/>
                  </a:lnTo>
                  <a:lnTo>
                    <a:pt x="352" y="186"/>
                  </a:lnTo>
                  <a:lnTo>
                    <a:pt x="241" y="260"/>
                  </a:lnTo>
                  <a:lnTo>
                    <a:pt x="167" y="353"/>
                  </a:lnTo>
                  <a:lnTo>
                    <a:pt x="74" y="446"/>
                  </a:lnTo>
                  <a:lnTo>
                    <a:pt x="0" y="538"/>
                  </a:lnTo>
                  <a:lnTo>
                    <a:pt x="0" y="575"/>
                  </a:lnTo>
                  <a:lnTo>
                    <a:pt x="19" y="612"/>
                  </a:lnTo>
                  <a:lnTo>
                    <a:pt x="74" y="612"/>
                  </a:lnTo>
                  <a:lnTo>
                    <a:pt x="111" y="594"/>
                  </a:lnTo>
                  <a:lnTo>
                    <a:pt x="167" y="501"/>
                  </a:lnTo>
                  <a:lnTo>
                    <a:pt x="241" y="427"/>
                  </a:lnTo>
                  <a:lnTo>
                    <a:pt x="408" y="279"/>
                  </a:lnTo>
                  <a:lnTo>
                    <a:pt x="612" y="167"/>
                  </a:lnTo>
                  <a:lnTo>
                    <a:pt x="816" y="112"/>
                  </a:lnTo>
                  <a:lnTo>
                    <a:pt x="853" y="75"/>
                  </a:lnTo>
                  <a:lnTo>
                    <a:pt x="871" y="38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3842650" y="1952075"/>
              <a:ext cx="5600" cy="8375"/>
            </a:xfrm>
            <a:custGeom>
              <a:avLst/>
              <a:gdLst/>
              <a:ahLst/>
              <a:cxnLst/>
              <a:rect l="l" t="t" r="r" b="b"/>
              <a:pathLst>
                <a:path w="224" h="335" extrusionOk="0">
                  <a:moveTo>
                    <a:pt x="149" y="1"/>
                  </a:moveTo>
                  <a:lnTo>
                    <a:pt x="112" y="38"/>
                  </a:lnTo>
                  <a:lnTo>
                    <a:pt x="19" y="242"/>
                  </a:lnTo>
                  <a:lnTo>
                    <a:pt x="1" y="297"/>
                  </a:lnTo>
                  <a:lnTo>
                    <a:pt x="38" y="334"/>
                  </a:lnTo>
                  <a:lnTo>
                    <a:pt x="75" y="334"/>
                  </a:lnTo>
                  <a:lnTo>
                    <a:pt x="112" y="297"/>
                  </a:lnTo>
                  <a:lnTo>
                    <a:pt x="223" y="93"/>
                  </a:lnTo>
                  <a:lnTo>
                    <a:pt x="223" y="56"/>
                  </a:lnTo>
                  <a:lnTo>
                    <a:pt x="205" y="19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28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3835250" y="1936800"/>
              <a:ext cx="16700" cy="47750"/>
            </a:xfrm>
            <a:custGeom>
              <a:avLst/>
              <a:gdLst/>
              <a:ahLst/>
              <a:cxnLst/>
              <a:rect l="l" t="t" r="r" b="b"/>
              <a:pathLst>
                <a:path w="668" h="1910" extrusionOk="0">
                  <a:moveTo>
                    <a:pt x="575" y="0"/>
                  </a:moveTo>
                  <a:lnTo>
                    <a:pt x="556" y="37"/>
                  </a:lnTo>
                  <a:lnTo>
                    <a:pt x="0" y="1835"/>
                  </a:lnTo>
                  <a:lnTo>
                    <a:pt x="19" y="1891"/>
                  </a:lnTo>
                  <a:lnTo>
                    <a:pt x="56" y="1909"/>
                  </a:lnTo>
                  <a:lnTo>
                    <a:pt x="93" y="1909"/>
                  </a:lnTo>
                  <a:lnTo>
                    <a:pt x="111" y="1872"/>
                  </a:lnTo>
                  <a:lnTo>
                    <a:pt x="667" y="74"/>
                  </a:lnTo>
                  <a:lnTo>
                    <a:pt x="649" y="19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3847750" y="1950225"/>
              <a:ext cx="14850" cy="50075"/>
            </a:xfrm>
            <a:custGeom>
              <a:avLst/>
              <a:gdLst/>
              <a:ahLst/>
              <a:cxnLst/>
              <a:rect l="l" t="t" r="r" b="b"/>
              <a:pathLst>
                <a:path w="594" h="2003" extrusionOk="0">
                  <a:moveTo>
                    <a:pt x="501" y="1"/>
                  </a:moveTo>
                  <a:lnTo>
                    <a:pt x="464" y="38"/>
                  </a:lnTo>
                  <a:lnTo>
                    <a:pt x="316" y="501"/>
                  </a:lnTo>
                  <a:lnTo>
                    <a:pt x="186" y="983"/>
                  </a:lnTo>
                  <a:lnTo>
                    <a:pt x="75" y="1465"/>
                  </a:lnTo>
                  <a:lnTo>
                    <a:pt x="1" y="1947"/>
                  </a:lnTo>
                  <a:lnTo>
                    <a:pt x="1" y="1965"/>
                  </a:lnTo>
                  <a:lnTo>
                    <a:pt x="1" y="1984"/>
                  </a:lnTo>
                  <a:lnTo>
                    <a:pt x="38" y="2002"/>
                  </a:lnTo>
                  <a:lnTo>
                    <a:pt x="93" y="1984"/>
                  </a:lnTo>
                  <a:lnTo>
                    <a:pt x="112" y="1947"/>
                  </a:lnTo>
                  <a:lnTo>
                    <a:pt x="186" y="1465"/>
                  </a:lnTo>
                  <a:lnTo>
                    <a:pt x="297" y="983"/>
                  </a:lnTo>
                  <a:lnTo>
                    <a:pt x="427" y="520"/>
                  </a:lnTo>
                  <a:lnTo>
                    <a:pt x="575" y="56"/>
                  </a:lnTo>
                  <a:lnTo>
                    <a:pt x="594" y="38"/>
                  </a:lnTo>
                  <a:lnTo>
                    <a:pt x="575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3861200" y="1946975"/>
              <a:ext cx="16225" cy="56100"/>
            </a:xfrm>
            <a:custGeom>
              <a:avLst/>
              <a:gdLst/>
              <a:ahLst/>
              <a:cxnLst/>
              <a:rect l="l" t="t" r="r" b="b"/>
              <a:pathLst>
                <a:path w="649" h="2244" extrusionOk="0">
                  <a:moveTo>
                    <a:pt x="575" y="1"/>
                  </a:moveTo>
                  <a:lnTo>
                    <a:pt x="538" y="38"/>
                  </a:lnTo>
                  <a:lnTo>
                    <a:pt x="0" y="2169"/>
                  </a:lnTo>
                  <a:lnTo>
                    <a:pt x="0" y="2206"/>
                  </a:lnTo>
                  <a:lnTo>
                    <a:pt x="37" y="2244"/>
                  </a:lnTo>
                  <a:lnTo>
                    <a:pt x="74" y="2225"/>
                  </a:lnTo>
                  <a:lnTo>
                    <a:pt x="111" y="2188"/>
                  </a:lnTo>
                  <a:lnTo>
                    <a:pt x="649" y="75"/>
                  </a:lnTo>
                  <a:lnTo>
                    <a:pt x="649" y="19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3879725" y="1946975"/>
              <a:ext cx="11600" cy="61200"/>
            </a:xfrm>
            <a:custGeom>
              <a:avLst/>
              <a:gdLst/>
              <a:ahLst/>
              <a:cxnLst/>
              <a:rect l="l" t="t" r="r" b="b"/>
              <a:pathLst>
                <a:path w="464" h="2448" extrusionOk="0">
                  <a:moveTo>
                    <a:pt x="408" y="1"/>
                  </a:moveTo>
                  <a:lnTo>
                    <a:pt x="371" y="19"/>
                  </a:lnTo>
                  <a:lnTo>
                    <a:pt x="353" y="38"/>
                  </a:lnTo>
                  <a:lnTo>
                    <a:pt x="223" y="631"/>
                  </a:lnTo>
                  <a:lnTo>
                    <a:pt x="130" y="1224"/>
                  </a:lnTo>
                  <a:lnTo>
                    <a:pt x="56" y="1799"/>
                  </a:lnTo>
                  <a:lnTo>
                    <a:pt x="0" y="2392"/>
                  </a:lnTo>
                  <a:lnTo>
                    <a:pt x="0" y="2429"/>
                  </a:lnTo>
                  <a:lnTo>
                    <a:pt x="19" y="2447"/>
                  </a:lnTo>
                  <a:lnTo>
                    <a:pt x="93" y="2447"/>
                  </a:lnTo>
                  <a:lnTo>
                    <a:pt x="112" y="2392"/>
                  </a:lnTo>
                  <a:lnTo>
                    <a:pt x="167" y="1817"/>
                  </a:lnTo>
                  <a:lnTo>
                    <a:pt x="241" y="1224"/>
                  </a:lnTo>
                  <a:lnTo>
                    <a:pt x="334" y="650"/>
                  </a:lnTo>
                  <a:lnTo>
                    <a:pt x="464" y="75"/>
                  </a:lnTo>
                  <a:lnTo>
                    <a:pt x="445" y="38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3991400" y="2222225"/>
              <a:ext cx="3725" cy="45425"/>
            </a:xfrm>
            <a:custGeom>
              <a:avLst/>
              <a:gdLst/>
              <a:ahLst/>
              <a:cxnLst/>
              <a:rect l="l" t="t" r="r" b="b"/>
              <a:pathLst>
                <a:path w="149" h="1817" extrusionOk="0">
                  <a:moveTo>
                    <a:pt x="93" y="0"/>
                  </a:moveTo>
                  <a:lnTo>
                    <a:pt x="56" y="19"/>
                  </a:lnTo>
                  <a:lnTo>
                    <a:pt x="37" y="56"/>
                  </a:lnTo>
                  <a:lnTo>
                    <a:pt x="0" y="1761"/>
                  </a:lnTo>
                  <a:lnTo>
                    <a:pt x="19" y="1798"/>
                  </a:lnTo>
                  <a:lnTo>
                    <a:pt x="56" y="1817"/>
                  </a:lnTo>
                  <a:lnTo>
                    <a:pt x="93" y="1798"/>
                  </a:lnTo>
                  <a:lnTo>
                    <a:pt x="111" y="1761"/>
                  </a:lnTo>
                  <a:lnTo>
                    <a:pt x="148" y="56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3975650" y="2220375"/>
              <a:ext cx="3250" cy="53775"/>
            </a:xfrm>
            <a:custGeom>
              <a:avLst/>
              <a:gdLst/>
              <a:ahLst/>
              <a:cxnLst/>
              <a:rect l="l" t="t" r="r" b="b"/>
              <a:pathLst>
                <a:path w="130" h="2151" extrusionOk="0">
                  <a:moveTo>
                    <a:pt x="74" y="0"/>
                  </a:moveTo>
                  <a:lnTo>
                    <a:pt x="37" y="19"/>
                  </a:lnTo>
                  <a:lnTo>
                    <a:pt x="19" y="56"/>
                  </a:lnTo>
                  <a:lnTo>
                    <a:pt x="0" y="2095"/>
                  </a:lnTo>
                  <a:lnTo>
                    <a:pt x="0" y="2132"/>
                  </a:lnTo>
                  <a:lnTo>
                    <a:pt x="56" y="2150"/>
                  </a:lnTo>
                  <a:lnTo>
                    <a:pt x="93" y="2132"/>
                  </a:lnTo>
                  <a:lnTo>
                    <a:pt x="111" y="2095"/>
                  </a:lnTo>
                  <a:lnTo>
                    <a:pt x="130" y="56"/>
                  </a:lnTo>
                  <a:lnTo>
                    <a:pt x="111" y="19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3959875" y="2229625"/>
              <a:ext cx="6525" cy="50550"/>
            </a:xfrm>
            <a:custGeom>
              <a:avLst/>
              <a:gdLst/>
              <a:ahLst/>
              <a:cxnLst/>
              <a:rect l="l" t="t" r="r" b="b"/>
              <a:pathLst>
                <a:path w="261" h="2022" extrusionOk="0">
                  <a:moveTo>
                    <a:pt x="186" y="1"/>
                  </a:moveTo>
                  <a:lnTo>
                    <a:pt x="168" y="19"/>
                  </a:lnTo>
                  <a:lnTo>
                    <a:pt x="149" y="38"/>
                  </a:lnTo>
                  <a:lnTo>
                    <a:pt x="75" y="520"/>
                  </a:lnTo>
                  <a:lnTo>
                    <a:pt x="38" y="1002"/>
                  </a:lnTo>
                  <a:lnTo>
                    <a:pt x="1" y="1484"/>
                  </a:lnTo>
                  <a:lnTo>
                    <a:pt x="1" y="1966"/>
                  </a:lnTo>
                  <a:lnTo>
                    <a:pt x="19" y="2003"/>
                  </a:lnTo>
                  <a:lnTo>
                    <a:pt x="56" y="2021"/>
                  </a:lnTo>
                  <a:lnTo>
                    <a:pt x="94" y="2003"/>
                  </a:lnTo>
                  <a:lnTo>
                    <a:pt x="112" y="1966"/>
                  </a:lnTo>
                  <a:lnTo>
                    <a:pt x="112" y="1484"/>
                  </a:lnTo>
                  <a:lnTo>
                    <a:pt x="149" y="1020"/>
                  </a:lnTo>
                  <a:lnTo>
                    <a:pt x="186" y="538"/>
                  </a:lnTo>
                  <a:lnTo>
                    <a:pt x="260" y="56"/>
                  </a:lnTo>
                  <a:lnTo>
                    <a:pt x="260" y="19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3575750" y="2300525"/>
              <a:ext cx="311875" cy="235875"/>
            </a:xfrm>
            <a:custGeom>
              <a:avLst/>
              <a:gdLst/>
              <a:ahLst/>
              <a:cxnLst/>
              <a:rect l="l" t="t" r="r" b="b"/>
              <a:pathLst>
                <a:path w="12475" h="9435" extrusionOk="0">
                  <a:moveTo>
                    <a:pt x="56" y="1"/>
                  </a:moveTo>
                  <a:lnTo>
                    <a:pt x="19" y="19"/>
                  </a:lnTo>
                  <a:lnTo>
                    <a:pt x="1" y="75"/>
                  </a:lnTo>
                  <a:lnTo>
                    <a:pt x="19" y="149"/>
                  </a:lnTo>
                  <a:lnTo>
                    <a:pt x="38" y="260"/>
                  </a:lnTo>
                  <a:lnTo>
                    <a:pt x="94" y="408"/>
                  </a:lnTo>
                  <a:lnTo>
                    <a:pt x="279" y="761"/>
                  </a:lnTo>
                  <a:lnTo>
                    <a:pt x="390" y="983"/>
                  </a:lnTo>
                  <a:lnTo>
                    <a:pt x="557" y="1224"/>
                  </a:lnTo>
                  <a:lnTo>
                    <a:pt x="742" y="1465"/>
                  </a:lnTo>
                  <a:lnTo>
                    <a:pt x="946" y="1706"/>
                  </a:lnTo>
                  <a:lnTo>
                    <a:pt x="1447" y="2280"/>
                  </a:lnTo>
                  <a:lnTo>
                    <a:pt x="1947" y="2855"/>
                  </a:lnTo>
                  <a:lnTo>
                    <a:pt x="2206" y="3151"/>
                  </a:lnTo>
                  <a:lnTo>
                    <a:pt x="2484" y="3430"/>
                  </a:lnTo>
                  <a:lnTo>
                    <a:pt x="2781" y="3689"/>
                  </a:lnTo>
                  <a:lnTo>
                    <a:pt x="3096" y="3948"/>
                  </a:lnTo>
                  <a:lnTo>
                    <a:pt x="3448" y="4226"/>
                  </a:lnTo>
                  <a:lnTo>
                    <a:pt x="3893" y="4579"/>
                  </a:lnTo>
                  <a:lnTo>
                    <a:pt x="4412" y="4931"/>
                  </a:lnTo>
                  <a:lnTo>
                    <a:pt x="4968" y="5357"/>
                  </a:lnTo>
                  <a:lnTo>
                    <a:pt x="5580" y="5820"/>
                  </a:lnTo>
                  <a:lnTo>
                    <a:pt x="6266" y="6284"/>
                  </a:lnTo>
                  <a:lnTo>
                    <a:pt x="7007" y="6766"/>
                  </a:lnTo>
                  <a:lnTo>
                    <a:pt x="7804" y="7248"/>
                  </a:lnTo>
                  <a:lnTo>
                    <a:pt x="8675" y="7692"/>
                  </a:lnTo>
                  <a:lnTo>
                    <a:pt x="9565" y="8137"/>
                  </a:lnTo>
                  <a:lnTo>
                    <a:pt x="10028" y="8360"/>
                  </a:lnTo>
                  <a:lnTo>
                    <a:pt x="10250" y="8471"/>
                  </a:lnTo>
                  <a:lnTo>
                    <a:pt x="10473" y="8601"/>
                  </a:lnTo>
                  <a:lnTo>
                    <a:pt x="10918" y="8842"/>
                  </a:lnTo>
                  <a:lnTo>
                    <a:pt x="11177" y="8971"/>
                  </a:lnTo>
                  <a:lnTo>
                    <a:pt x="11418" y="9083"/>
                  </a:lnTo>
                  <a:lnTo>
                    <a:pt x="12289" y="9435"/>
                  </a:lnTo>
                  <a:lnTo>
                    <a:pt x="12382" y="9342"/>
                  </a:lnTo>
                  <a:lnTo>
                    <a:pt x="12437" y="9268"/>
                  </a:lnTo>
                  <a:lnTo>
                    <a:pt x="12456" y="9231"/>
                  </a:lnTo>
                  <a:lnTo>
                    <a:pt x="12475" y="9138"/>
                  </a:lnTo>
                  <a:lnTo>
                    <a:pt x="12437" y="8990"/>
                  </a:lnTo>
                  <a:lnTo>
                    <a:pt x="12400" y="8860"/>
                  </a:lnTo>
                  <a:lnTo>
                    <a:pt x="11603" y="8508"/>
                  </a:lnTo>
                  <a:lnTo>
                    <a:pt x="11400" y="8415"/>
                  </a:lnTo>
                  <a:lnTo>
                    <a:pt x="11177" y="8286"/>
                  </a:lnTo>
                  <a:lnTo>
                    <a:pt x="10732" y="8026"/>
                  </a:lnTo>
                  <a:lnTo>
                    <a:pt x="10510" y="7896"/>
                  </a:lnTo>
                  <a:lnTo>
                    <a:pt x="10287" y="7767"/>
                  </a:lnTo>
                  <a:lnTo>
                    <a:pt x="9843" y="7544"/>
                  </a:lnTo>
                  <a:lnTo>
                    <a:pt x="8990" y="7081"/>
                  </a:lnTo>
                  <a:lnTo>
                    <a:pt x="8175" y="6599"/>
                  </a:lnTo>
                  <a:lnTo>
                    <a:pt x="7155" y="6006"/>
                  </a:lnTo>
                  <a:lnTo>
                    <a:pt x="6599" y="5691"/>
                  </a:lnTo>
                  <a:lnTo>
                    <a:pt x="6173" y="5413"/>
                  </a:lnTo>
                  <a:lnTo>
                    <a:pt x="5524" y="4931"/>
                  </a:lnTo>
                  <a:lnTo>
                    <a:pt x="4931" y="4467"/>
                  </a:lnTo>
                  <a:lnTo>
                    <a:pt x="4394" y="4023"/>
                  </a:lnTo>
                  <a:lnTo>
                    <a:pt x="3893" y="3633"/>
                  </a:lnTo>
                  <a:lnTo>
                    <a:pt x="3393" y="3281"/>
                  </a:lnTo>
                  <a:lnTo>
                    <a:pt x="3003" y="3003"/>
                  </a:lnTo>
                  <a:lnTo>
                    <a:pt x="2818" y="2855"/>
                  </a:lnTo>
                  <a:lnTo>
                    <a:pt x="2633" y="2688"/>
                  </a:lnTo>
                  <a:lnTo>
                    <a:pt x="2429" y="2503"/>
                  </a:lnTo>
                  <a:lnTo>
                    <a:pt x="2206" y="2262"/>
                  </a:lnTo>
                  <a:lnTo>
                    <a:pt x="1854" y="1910"/>
                  </a:lnTo>
                  <a:lnTo>
                    <a:pt x="1447" y="1502"/>
                  </a:lnTo>
                  <a:lnTo>
                    <a:pt x="1224" y="1261"/>
                  </a:lnTo>
                  <a:lnTo>
                    <a:pt x="1002" y="983"/>
                  </a:lnTo>
                  <a:lnTo>
                    <a:pt x="779" y="686"/>
                  </a:lnTo>
                  <a:lnTo>
                    <a:pt x="557" y="353"/>
                  </a:lnTo>
                  <a:lnTo>
                    <a:pt x="483" y="205"/>
                  </a:lnTo>
                  <a:lnTo>
                    <a:pt x="446" y="186"/>
                  </a:lnTo>
                  <a:lnTo>
                    <a:pt x="390" y="186"/>
                  </a:lnTo>
                  <a:lnTo>
                    <a:pt x="335" y="149"/>
                  </a:lnTo>
                  <a:lnTo>
                    <a:pt x="223" y="75"/>
                  </a:lnTo>
                  <a:lnTo>
                    <a:pt x="131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3669350" y="2500700"/>
              <a:ext cx="203450" cy="88525"/>
            </a:xfrm>
            <a:custGeom>
              <a:avLst/>
              <a:gdLst/>
              <a:ahLst/>
              <a:cxnLst/>
              <a:rect l="l" t="t" r="r" b="b"/>
              <a:pathLst>
                <a:path w="8138" h="3541" extrusionOk="0">
                  <a:moveTo>
                    <a:pt x="2429" y="1"/>
                  </a:moveTo>
                  <a:lnTo>
                    <a:pt x="1965" y="38"/>
                  </a:lnTo>
                  <a:lnTo>
                    <a:pt x="1743" y="56"/>
                  </a:lnTo>
                  <a:lnTo>
                    <a:pt x="1521" y="112"/>
                  </a:lnTo>
                  <a:lnTo>
                    <a:pt x="1298" y="167"/>
                  </a:lnTo>
                  <a:lnTo>
                    <a:pt x="1094" y="260"/>
                  </a:lnTo>
                  <a:lnTo>
                    <a:pt x="890" y="353"/>
                  </a:lnTo>
                  <a:lnTo>
                    <a:pt x="687" y="482"/>
                  </a:lnTo>
                  <a:lnTo>
                    <a:pt x="538" y="612"/>
                  </a:lnTo>
                  <a:lnTo>
                    <a:pt x="390" y="742"/>
                  </a:lnTo>
                  <a:lnTo>
                    <a:pt x="260" y="909"/>
                  </a:lnTo>
                  <a:lnTo>
                    <a:pt x="149" y="1076"/>
                  </a:lnTo>
                  <a:lnTo>
                    <a:pt x="75" y="1279"/>
                  </a:lnTo>
                  <a:lnTo>
                    <a:pt x="19" y="1465"/>
                  </a:lnTo>
                  <a:lnTo>
                    <a:pt x="1" y="1669"/>
                  </a:lnTo>
                  <a:lnTo>
                    <a:pt x="1" y="1872"/>
                  </a:lnTo>
                  <a:lnTo>
                    <a:pt x="19" y="2002"/>
                  </a:lnTo>
                  <a:lnTo>
                    <a:pt x="56" y="2113"/>
                  </a:lnTo>
                  <a:lnTo>
                    <a:pt x="112" y="2243"/>
                  </a:lnTo>
                  <a:lnTo>
                    <a:pt x="168" y="2354"/>
                  </a:lnTo>
                  <a:lnTo>
                    <a:pt x="316" y="2577"/>
                  </a:lnTo>
                  <a:lnTo>
                    <a:pt x="501" y="2781"/>
                  </a:lnTo>
                  <a:lnTo>
                    <a:pt x="705" y="2947"/>
                  </a:lnTo>
                  <a:lnTo>
                    <a:pt x="928" y="3114"/>
                  </a:lnTo>
                  <a:lnTo>
                    <a:pt x="1150" y="3244"/>
                  </a:lnTo>
                  <a:lnTo>
                    <a:pt x="1391" y="3355"/>
                  </a:lnTo>
                  <a:lnTo>
                    <a:pt x="1632" y="3429"/>
                  </a:lnTo>
                  <a:lnTo>
                    <a:pt x="1854" y="3485"/>
                  </a:lnTo>
                  <a:lnTo>
                    <a:pt x="2095" y="3522"/>
                  </a:lnTo>
                  <a:lnTo>
                    <a:pt x="2318" y="3541"/>
                  </a:lnTo>
                  <a:lnTo>
                    <a:pt x="2540" y="3522"/>
                  </a:lnTo>
                  <a:lnTo>
                    <a:pt x="2762" y="3504"/>
                  </a:lnTo>
                  <a:lnTo>
                    <a:pt x="2985" y="3466"/>
                  </a:lnTo>
                  <a:lnTo>
                    <a:pt x="3189" y="3411"/>
                  </a:lnTo>
                  <a:lnTo>
                    <a:pt x="3411" y="3337"/>
                  </a:lnTo>
                  <a:lnTo>
                    <a:pt x="3615" y="3244"/>
                  </a:lnTo>
                  <a:lnTo>
                    <a:pt x="4023" y="3059"/>
                  </a:lnTo>
                  <a:lnTo>
                    <a:pt x="4393" y="2836"/>
                  </a:lnTo>
                  <a:lnTo>
                    <a:pt x="4746" y="2595"/>
                  </a:lnTo>
                  <a:lnTo>
                    <a:pt x="5413" y="2113"/>
                  </a:lnTo>
                  <a:lnTo>
                    <a:pt x="5765" y="1872"/>
                  </a:lnTo>
                  <a:lnTo>
                    <a:pt x="6117" y="1632"/>
                  </a:lnTo>
                  <a:lnTo>
                    <a:pt x="6469" y="1446"/>
                  </a:lnTo>
                  <a:lnTo>
                    <a:pt x="6840" y="1279"/>
                  </a:lnTo>
                  <a:lnTo>
                    <a:pt x="7025" y="1205"/>
                  </a:lnTo>
                  <a:lnTo>
                    <a:pt x="7211" y="1150"/>
                  </a:lnTo>
                  <a:lnTo>
                    <a:pt x="7415" y="1113"/>
                  </a:lnTo>
                  <a:lnTo>
                    <a:pt x="7600" y="1094"/>
                  </a:lnTo>
                  <a:lnTo>
                    <a:pt x="8026" y="1094"/>
                  </a:lnTo>
                  <a:lnTo>
                    <a:pt x="8063" y="1057"/>
                  </a:lnTo>
                  <a:lnTo>
                    <a:pt x="8100" y="1038"/>
                  </a:lnTo>
                  <a:lnTo>
                    <a:pt x="8119" y="1001"/>
                  </a:lnTo>
                  <a:lnTo>
                    <a:pt x="8137" y="946"/>
                  </a:lnTo>
                  <a:lnTo>
                    <a:pt x="8119" y="909"/>
                  </a:lnTo>
                  <a:lnTo>
                    <a:pt x="8119" y="853"/>
                  </a:lnTo>
                  <a:lnTo>
                    <a:pt x="8082" y="816"/>
                  </a:lnTo>
                  <a:lnTo>
                    <a:pt x="7989" y="760"/>
                  </a:lnTo>
                  <a:lnTo>
                    <a:pt x="7896" y="723"/>
                  </a:lnTo>
                  <a:lnTo>
                    <a:pt x="7804" y="723"/>
                  </a:lnTo>
                  <a:lnTo>
                    <a:pt x="7693" y="760"/>
                  </a:lnTo>
                  <a:lnTo>
                    <a:pt x="7378" y="668"/>
                  </a:lnTo>
                  <a:lnTo>
                    <a:pt x="7044" y="612"/>
                  </a:lnTo>
                  <a:lnTo>
                    <a:pt x="6136" y="408"/>
                  </a:lnTo>
                  <a:lnTo>
                    <a:pt x="5228" y="241"/>
                  </a:lnTo>
                  <a:lnTo>
                    <a:pt x="4764" y="167"/>
                  </a:lnTo>
                  <a:lnTo>
                    <a:pt x="4301" y="93"/>
                  </a:lnTo>
                  <a:lnTo>
                    <a:pt x="3837" y="56"/>
                  </a:lnTo>
                  <a:lnTo>
                    <a:pt x="3374" y="19"/>
                  </a:lnTo>
                  <a:lnTo>
                    <a:pt x="28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3683725" y="2520625"/>
              <a:ext cx="155700" cy="23200"/>
            </a:xfrm>
            <a:custGeom>
              <a:avLst/>
              <a:gdLst/>
              <a:ahLst/>
              <a:cxnLst/>
              <a:rect l="l" t="t" r="r" b="b"/>
              <a:pathLst>
                <a:path w="6228" h="928" extrusionOk="0">
                  <a:moveTo>
                    <a:pt x="4208" y="0"/>
                  </a:moveTo>
                  <a:lnTo>
                    <a:pt x="3374" y="38"/>
                  </a:lnTo>
                  <a:lnTo>
                    <a:pt x="2558" y="93"/>
                  </a:lnTo>
                  <a:lnTo>
                    <a:pt x="1761" y="186"/>
                  </a:lnTo>
                  <a:lnTo>
                    <a:pt x="1372" y="241"/>
                  </a:lnTo>
                  <a:lnTo>
                    <a:pt x="1001" y="316"/>
                  </a:lnTo>
                  <a:lnTo>
                    <a:pt x="686" y="408"/>
                  </a:lnTo>
                  <a:lnTo>
                    <a:pt x="538" y="445"/>
                  </a:lnTo>
                  <a:lnTo>
                    <a:pt x="408" y="519"/>
                  </a:lnTo>
                  <a:lnTo>
                    <a:pt x="278" y="594"/>
                  </a:lnTo>
                  <a:lnTo>
                    <a:pt x="167" y="668"/>
                  </a:lnTo>
                  <a:lnTo>
                    <a:pt x="75" y="779"/>
                  </a:lnTo>
                  <a:lnTo>
                    <a:pt x="0" y="909"/>
                  </a:lnTo>
                  <a:lnTo>
                    <a:pt x="19" y="927"/>
                  </a:lnTo>
                  <a:lnTo>
                    <a:pt x="56" y="927"/>
                  </a:lnTo>
                  <a:lnTo>
                    <a:pt x="167" y="835"/>
                  </a:lnTo>
                  <a:lnTo>
                    <a:pt x="297" y="760"/>
                  </a:lnTo>
                  <a:lnTo>
                    <a:pt x="445" y="686"/>
                  </a:lnTo>
                  <a:lnTo>
                    <a:pt x="593" y="612"/>
                  </a:lnTo>
                  <a:lnTo>
                    <a:pt x="927" y="519"/>
                  </a:lnTo>
                  <a:lnTo>
                    <a:pt x="1279" y="445"/>
                  </a:lnTo>
                  <a:lnTo>
                    <a:pt x="1631" y="390"/>
                  </a:lnTo>
                  <a:lnTo>
                    <a:pt x="2002" y="353"/>
                  </a:lnTo>
                  <a:lnTo>
                    <a:pt x="2743" y="297"/>
                  </a:lnTo>
                  <a:lnTo>
                    <a:pt x="3540" y="260"/>
                  </a:lnTo>
                  <a:lnTo>
                    <a:pt x="4337" y="241"/>
                  </a:lnTo>
                  <a:lnTo>
                    <a:pt x="5264" y="241"/>
                  </a:lnTo>
                  <a:lnTo>
                    <a:pt x="5709" y="260"/>
                  </a:lnTo>
                  <a:lnTo>
                    <a:pt x="6135" y="260"/>
                  </a:lnTo>
                  <a:lnTo>
                    <a:pt x="6172" y="241"/>
                  </a:lnTo>
                  <a:lnTo>
                    <a:pt x="6209" y="223"/>
                  </a:lnTo>
                  <a:lnTo>
                    <a:pt x="6228" y="204"/>
                  </a:lnTo>
                  <a:lnTo>
                    <a:pt x="6228" y="167"/>
                  </a:lnTo>
                  <a:lnTo>
                    <a:pt x="6209" y="130"/>
                  </a:lnTo>
                  <a:lnTo>
                    <a:pt x="6191" y="112"/>
                  </a:lnTo>
                  <a:lnTo>
                    <a:pt x="6154" y="75"/>
                  </a:lnTo>
                  <a:lnTo>
                    <a:pt x="6117" y="56"/>
                  </a:lnTo>
                  <a:lnTo>
                    <a:pt x="5894" y="19"/>
                  </a:lnTo>
                  <a:lnTo>
                    <a:pt x="5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3482150" y="2258375"/>
              <a:ext cx="106150" cy="60725"/>
            </a:xfrm>
            <a:custGeom>
              <a:avLst/>
              <a:gdLst/>
              <a:ahLst/>
              <a:cxnLst/>
              <a:rect l="l" t="t" r="r" b="b"/>
              <a:pathLst>
                <a:path w="4246" h="2429" extrusionOk="0">
                  <a:moveTo>
                    <a:pt x="1020" y="0"/>
                  </a:moveTo>
                  <a:lnTo>
                    <a:pt x="742" y="37"/>
                  </a:lnTo>
                  <a:lnTo>
                    <a:pt x="520" y="111"/>
                  </a:lnTo>
                  <a:lnTo>
                    <a:pt x="409" y="167"/>
                  </a:lnTo>
                  <a:lnTo>
                    <a:pt x="316" y="222"/>
                  </a:lnTo>
                  <a:lnTo>
                    <a:pt x="223" y="297"/>
                  </a:lnTo>
                  <a:lnTo>
                    <a:pt x="149" y="389"/>
                  </a:lnTo>
                  <a:lnTo>
                    <a:pt x="75" y="500"/>
                  </a:lnTo>
                  <a:lnTo>
                    <a:pt x="38" y="612"/>
                  </a:lnTo>
                  <a:lnTo>
                    <a:pt x="1" y="723"/>
                  </a:lnTo>
                  <a:lnTo>
                    <a:pt x="1" y="834"/>
                  </a:lnTo>
                  <a:lnTo>
                    <a:pt x="1" y="945"/>
                  </a:lnTo>
                  <a:lnTo>
                    <a:pt x="19" y="1075"/>
                  </a:lnTo>
                  <a:lnTo>
                    <a:pt x="57" y="1186"/>
                  </a:lnTo>
                  <a:lnTo>
                    <a:pt x="94" y="1297"/>
                  </a:lnTo>
                  <a:lnTo>
                    <a:pt x="205" y="1501"/>
                  </a:lnTo>
                  <a:lnTo>
                    <a:pt x="279" y="1594"/>
                  </a:lnTo>
                  <a:lnTo>
                    <a:pt x="353" y="1687"/>
                  </a:lnTo>
                  <a:lnTo>
                    <a:pt x="446" y="1779"/>
                  </a:lnTo>
                  <a:lnTo>
                    <a:pt x="538" y="1853"/>
                  </a:lnTo>
                  <a:lnTo>
                    <a:pt x="650" y="1909"/>
                  </a:lnTo>
                  <a:lnTo>
                    <a:pt x="742" y="1965"/>
                  </a:lnTo>
                  <a:lnTo>
                    <a:pt x="872" y="2002"/>
                  </a:lnTo>
                  <a:lnTo>
                    <a:pt x="983" y="2039"/>
                  </a:lnTo>
                  <a:lnTo>
                    <a:pt x="1243" y="2076"/>
                  </a:lnTo>
                  <a:lnTo>
                    <a:pt x="1502" y="2076"/>
                  </a:lnTo>
                  <a:lnTo>
                    <a:pt x="2040" y="2057"/>
                  </a:lnTo>
                  <a:lnTo>
                    <a:pt x="2577" y="2057"/>
                  </a:lnTo>
                  <a:lnTo>
                    <a:pt x="2837" y="2076"/>
                  </a:lnTo>
                  <a:lnTo>
                    <a:pt x="3096" y="2094"/>
                  </a:lnTo>
                  <a:lnTo>
                    <a:pt x="3356" y="2150"/>
                  </a:lnTo>
                  <a:lnTo>
                    <a:pt x="3615" y="2206"/>
                  </a:lnTo>
                  <a:lnTo>
                    <a:pt x="3856" y="2298"/>
                  </a:lnTo>
                  <a:lnTo>
                    <a:pt x="4079" y="2428"/>
                  </a:lnTo>
                  <a:lnTo>
                    <a:pt x="4171" y="2428"/>
                  </a:lnTo>
                  <a:lnTo>
                    <a:pt x="4208" y="2409"/>
                  </a:lnTo>
                  <a:lnTo>
                    <a:pt x="4227" y="2372"/>
                  </a:lnTo>
                  <a:lnTo>
                    <a:pt x="4245" y="2335"/>
                  </a:lnTo>
                  <a:lnTo>
                    <a:pt x="4245" y="2298"/>
                  </a:lnTo>
                  <a:lnTo>
                    <a:pt x="4245" y="2261"/>
                  </a:lnTo>
                  <a:lnTo>
                    <a:pt x="4208" y="2224"/>
                  </a:lnTo>
                  <a:lnTo>
                    <a:pt x="4060" y="2150"/>
                  </a:lnTo>
                  <a:lnTo>
                    <a:pt x="3930" y="1946"/>
                  </a:lnTo>
                  <a:lnTo>
                    <a:pt x="3782" y="1742"/>
                  </a:lnTo>
                  <a:lnTo>
                    <a:pt x="3485" y="1372"/>
                  </a:lnTo>
                  <a:lnTo>
                    <a:pt x="3115" y="982"/>
                  </a:lnTo>
                  <a:lnTo>
                    <a:pt x="2911" y="797"/>
                  </a:lnTo>
                  <a:lnTo>
                    <a:pt x="2707" y="612"/>
                  </a:lnTo>
                  <a:lnTo>
                    <a:pt x="2503" y="463"/>
                  </a:lnTo>
                  <a:lnTo>
                    <a:pt x="2281" y="334"/>
                  </a:lnTo>
                  <a:lnTo>
                    <a:pt x="2058" y="204"/>
                  </a:lnTo>
                  <a:lnTo>
                    <a:pt x="1817" y="111"/>
                  </a:lnTo>
                  <a:lnTo>
                    <a:pt x="1558" y="37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34928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538" y="0"/>
                  </a:moveTo>
                  <a:lnTo>
                    <a:pt x="352" y="19"/>
                  </a:lnTo>
                  <a:lnTo>
                    <a:pt x="167" y="37"/>
                  </a:lnTo>
                  <a:lnTo>
                    <a:pt x="19" y="93"/>
                  </a:lnTo>
                  <a:lnTo>
                    <a:pt x="0" y="111"/>
                  </a:lnTo>
                  <a:lnTo>
                    <a:pt x="19" y="130"/>
                  </a:lnTo>
                  <a:lnTo>
                    <a:pt x="389" y="148"/>
                  </a:lnTo>
                  <a:lnTo>
                    <a:pt x="575" y="148"/>
                  </a:lnTo>
                  <a:lnTo>
                    <a:pt x="760" y="167"/>
                  </a:lnTo>
                  <a:lnTo>
                    <a:pt x="1112" y="260"/>
                  </a:lnTo>
                  <a:lnTo>
                    <a:pt x="1464" y="371"/>
                  </a:lnTo>
                  <a:lnTo>
                    <a:pt x="1835" y="556"/>
                  </a:lnTo>
                  <a:lnTo>
                    <a:pt x="2206" y="760"/>
                  </a:lnTo>
                  <a:lnTo>
                    <a:pt x="2558" y="1001"/>
                  </a:lnTo>
                  <a:lnTo>
                    <a:pt x="2929" y="1242"/>
                  </a:lnTo>
                  <a:lnTo>
                    <a:pt x="2966" y="1260"/>
                  </a:lnTo>
                  <a:lnTo>
                    <a:pt x="2984" y="1242"/>
                  </a:lnTo>
                  <a:lnTo>
                    <a:pt x="2984" y="1186"/>
                  </a:lnTo>
                  <a:lnTo>
                    <a:pt x="2966" y="1149"/>
                  </a:lnTo>
                  <a:lnTo>
                    <a:pt x="2799" y="982"/>
                  </a:lnTo>
                  <a:lnTo>
                    <a:pt x="2614" y="834"/>
                  </a:lnTo>
                  <a:lnTo>
                    <a:pt x="2447" y="704"/>
                  </a:lnTo>
                  <a:lnTo>
                    <a:pt x="2243" y="575"/>
                  </a:lnTo>
                  <a:lnTo>
                    <a:pt x="2058" y="445"/>
                  </a:lnTo>
                  <a:lnTo>
                    <a:pt x="1854" y="352"/>
                  </a:lnTo>
                  <a:lnTo>
                    <a:pt x="1650" y="260"/>
                  </a:lnTo>
                  <a:lnTo>
                    <a:pt x="1464" y="185"/>
                  </a:lnTo>
                  <a:lnTo>
                    <a:pt x="1094" y="74"/>
                  </a:lnTo>
                  <a:lnTo>
                    <a:pt x="908" y="37"/>
                  </a:lnTo>
                  <a:lnTo>
                    <a:pt x="723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37337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557" y="1"/>
                  </a:moveTo>
                  <a:lnTo>
                    <a:pt x="1353" y="57"/>
                  </a:lnTo>
                  <a:lnTo>
                    <a:pt x="1186" y="131"/>
                  </a:lnTo>
                  <a:lnTo>
                    <a:pt x="1001" y="223"/>
                  </a:lnTo>
                  <a:lnTo>
                    <a:pt x="853" y="335"/>
                  </a:lnTo>
                  <a:lnTo>
                    <a:pt x="686" y="464"/>
                  </a:lnTo>
                  <a:lnTo>
                    <a:pt x="538" y="613"/>
                  </a:lnTo>
                  <a:lnTo>
                    <a:pt x="408" y="761"/>
                  </a:lnTo>
                  <a:lnTo>
                    <a:pt x="297" y="946"/>
                  </a:lnTo>
                  <a:lnTo>
                    <a:pt x="204" y="1113"/>
                  </a:lnTo>
                  <a:lnTo>
                    <a:pt x="111" y="1317"/>
                  </a:lnTo>
                  <a:lnTo>
                    <a:pt x="56" y="1539"/>
                  </a:lnTo>
                  <a:lnTo>
                    <a:pt x="19" y="1743"/>
                  </a:lnTo>
                  <a:lnTo>
                    <a:pt x="0" y="1947"/>
                  </a:lnTo>
                  <a:lnTo>
                    <a:pt x="0" y="2169"/>
                  </a:lnTo>
                  <a:lnTo>
                    <a:pt x="0" y="2373"/>
                  </a:lnTo>
                  <a:lnTo>
                    <a:pt x="37" y="2577"/>
                  </a:lnTo>
                  <a:lnTo>
                    <a:pt x="74" y="2781"/>
                  </a:lnTo>
                  <a:lnTo>
                    <a:pt x="185" y="3189"/>
                  </a:lnTo>
                  <a:lnTo>
                    <a:pt x="352" y="3597"/>
                  </a:lnTo>
                  <a:lnTo>
                    <a:pt x="538" y="3986"/>
                  </a:lnTo>
                  <a:lnTo>
                    <a:pt x="760" y="4375"/>
                  </a:lnTo>
                  <a:lnTo>
                    <a:pt x="1001" y="4746"/>
                  </a:lnTo>
                  <a:lnTo>
                    <a:pt x="1260" y="5098"/>
                  </a:lnTo>
                  <a:lnTo>
                    <a:pt x="1557" y="5431"/>
                  </a:lnTo>
                  <a:lnTo>
                    <a:pt x="1872" y="5747"/>
                  </a:lnTo>
                  <a:lnTo>
                    <a:pt x="2206" y="6062"/>
                  </a:lnTo>
                  <a:lnTo>
                    <a:pt x="2539" y="6358"/>
                  </a:lnTo>
                  <a:lnTo>
                    <a:pt x="2799" y="6562"/>
                  </a:lnTo>
                  <a:lnTo>
                    <a:pt x="3058" y="6747"/>
                  </a:lnTo>
                  <a:lnTo>
                    <a:pt x="3114" y="6859"/>
                  </a:lnTo>
                  <a:lnTo>
                    <a:pt x="3169" y="6933"/>
                  </a:lnTo>
                  <a:lnTo>
                    <a:pt x="3262" y="6988"/>
                  </a:lnTo>
                  <a:lnTo>
                    <a:pt x="3373" y="7007"/>
                  </a:lnTo>
                  <a:lnTo>
                    <a:pt x="3410" y="6988"/>
                  </a:lnTo>
                  <a:lnTo>
                    <a:pt x="3466" y="6970"/>
                  </a:lnTo>
                  <a:lnTo>
                    <a:pt x="3503" y="6951"/>
                  </a:lnTo>
                  <a:lnTo>
                    <a:pt x="3522" y="6914"/>
                  </a:lnTo>
                  <a:lnTo>
                    <a:pt x="3540" y="6859"/>
                  </a:lnTo>
                  <a:lnTo>
                    <a:pt x="3540" y="6822"/>
                  </a:lnTo>
                  <a:lnTo>
                    <a:pt x="3522" y="6784"/>
                  </a:lnTo>
                  <a:lnTo>
                    <a:pt x="3503" y="6729"/>
                  </a:lnTo>
                  <a:lnTo>
                    <a:pt x="3373" y="6599"/>
                  </a:lnTo>
                  <a:lnTo>
                    <a:pt x="3262" y="6469"/>
                  </a:lnTo>
                  <a:lnTo>
                    <a:pt x="3151" y="6303"/>
                  </a:lnTo>
                  <a:lnTo>
                    <a:pt x="3058" y="6136"/>
                  </a:lnTo>
                  <a:lnTo>
                    <a:pt x="3003" y="5950"/>
                  </a:lnTo>
                  <a:lnTo>
                    <a:pt x="2947" y="5784"/>
                  </a:lnTo>
                  <a:lnTo>
                    <a:pt x="2891" y="5580"/>
                  </a:lnTo>
                  <a:lnTo>
                    <a:pt x="2873" y="5394"/>
                  </a:lnTo>
                  <a:lnTo>
                    <a:pt x="2836" y="5005"/>
                  </a:lnTo>
                  <a:lnTo>
                    <a:pt x="2854" y="4597"/>
                  </a:lnTo>
                  <a:lnTo>
                    <a:pt x="2891" y="4190"/>
                  </a:lnTo>
                  <a:lnTo>
                    <a:pt x="2984" y="3411"/>
                  </a:lnTo>
                  <a:lnTo>
                    <a:pt x="3040" y="3003"/>
                  </a:lnTo>
                  <a:lnTo>
                    <a:pt x="3095" y="2596"/>
                  </a:lnTo>
                  <a:lnTo>
                    <a:pt x="3114" y="2188"/>
                  </a:lnTo>
                  <a:lnTo>
                    <a:pt x="3114" y="1799"/>
                  </a:lnTo>
                  <a:lnTo>
                    <a:pt x="3095" y="1428"/>
                  </a:lnTo>
                  <a:lnTo>
                    <a:pt x="3058" y="1243"/>
                  </a:lnTo>
                  <a:lnTo>
                    <a:pt x="3021" y="1076"/>
                  </a:lnTo>
                  <a:lnTo>
                    <a:pt x="2966" y="909"/>
                  </a:lnTo>
                  <a:lnTo>
                    <a:pt x="2891" y="761"/>
                  </a:lnTo>
                  <a:lnTo>
                    <a:pt x="2817" y="613"/>
                  </a:lnTo>
                  <a:lnTo>
                    <a:pt x="2706" y="483"/>
                  </a:lnTo>
                  <a:lnTo>
                    <a:pt x="2595" y="353"/>
                  </a:lnTo>
                  <a:lnTo>
                    <a:pt x="2447" y="242"/>
                  </a:lnTo>
                  <a:lnTo>
                    <a:pt x="2298" y="149"/>
                  </a:lnTo>
                  <a:lnTo>
                    <a:pt x="2132" y="75"/>
                  </a:lnTo>
                  <a:lnTo>
                    <a:pt x="1946" y="19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3756000" y="2339000"/>
              <a:ext cx="45450" cy="133925"/>
            </a:xfrm>
            <a:custGeom>
              <a:avLst/>
              <a:gdLst/>
              <a:ahLst/>
              <a:cxnLst/>
              <a:rect l="l" t="t" r="r" b="b"/>
              <a:pathLst>
                <a:path w="1818" h="5357" extrusionOk="0">
                  <a:moveTo>
                    <a:pt x="353" y="0"/>
                  </a:moveTo>
                  <a:lnTo>
                    <a:pt x="260" y="93"/>
                  </a:lnTo>
                  <a:lnTo>
                    <a:pt x="186" y="204"/>
                  </a:lnTo>
                  <a:lnTo>
                    <a:pt x="130" y="334"/>
                  </a:lnTo>
                  <a:lnTo>
                    <a:pt x="75" y="463"/>
                  </a:lnTo>
                  <a:lnTo>
                    <a:pt x="38" y="612"/>
                  </a:lnTo>
                  <a:lnTo>
                    <a:pt x="19" y="741"/>
                  </a:lnTo>
                  <a:lnTo>
                    <a:pt x="1" y="1038"/>
                  </a:lnTo>
                  <a:lnTo>
                    <a:pt x="1" y="1372"/>
                  </a:lnTo>
                  <a:lnTo>
                    <a:pt x="19" y="1724"/>
                  </a:lnTo>
                  <a:lnTo>
                    <a:pt x="75" y="2076"/>
                  </a:lnTo>
                  <a:lnTo>
                    <a:pt x="149" y="2409"/>
                  </a:lnTo>
                  <a:lnTo>
                    <a:pt x="242" y="2780"/>
                  </a:lnTo>
                  <a:lnTo>
                    <a:pt x="371" y="3132"/>
                  </a:lnTo>
                  <a:lnTo>
                    <a:pt x="501" y="3484"/>
                  </a:lnTo>
                  <a:lnTo>
                    <a:pt x="668" y="3837"/>
                  </a:lnTo>
                  <a:lnTo>
                    <a:pt x="872" y="4244"/>
                  </a:lnTo>
                  <a:lnTo>
                    <a:pt x="1113" y="4652"/>
                  </a:lnTo>
                  <a:lnTo>
                    <a:pt x="1354" y="5004"/>
                  </a:lnTo>
                  <a:lnTo>
                    <a:pt x="1484" y="5171"/>
                  </a:lnTo>
                  <a:lnTo>
                    <a:pt x="1650" y="5319"/>
                  </a:lnTo>
                  <a:lnTo>
                    <a:pt x="1687" y="5356"/>
                  </a:lnTo>
                  <a:lnTo>
                    <a:pt x="1762" y="5356"/>
                  </a:lnTo>
                  <a:lnTo>
                    <a:pt x="1799" y="5338"/>
                  </a:lnTo>
                  <a:lnTo>
                    <a:pt x="1817" y="5319"/>
                  </a:lnTo>
                  <a:lnTo>
                    <a:pt x="1817" y="5301"/>
                  </a:lnTo>
                  <a:lnTo>
                    <a:pt x="1817" y="5264"/>
                  </a:lnTo>
                  <a:lnTo>
                    <a:pt x="1817" y="5227"/>
                  </a:lnTo>
                  <a:lnTo>
                    <a:pt x="1706" y="5060"/>
                  </a:lnTo>
                  <a:lnTo>
                    <a:pt x="1576" y="4893"/>
                  </a:lnTo>
                  <a:lnTo>
                    <a:pt x="1446" y="4726"/>
                  </a:lnTo>
                  <a:lnTo>
                    <a:pt x="1335" y="4559"/>
                  </a:lnTo>
                  <a:lnTo>
                    <a:pt x="1113" y="4207"/>
                  </a:lnTo>
                  <a:lnTo>
                    <a:pt x="927" y="3855"/>
                  </a:lnTo>
                  <a:lnTo>
                    <a:pt x="761" y="3503"/>
                  </a:lnTo>
                  <a:lnTo>
                    <a:pt x="631" y="3169"/>
                  </a:lnTo>
                  <a:lnTo>
                    <a:pt x="501" y="2817"/>
                  </a:lnTo>
                  <a:lnTo>
                    <a:pt x="390" y="2484"/>
                  </a:lnTo>
                  <a:lnTo>
                    <a:pt x="316" y="2169"/>
                  </a:lnTo>
                  <a:lnTo>
                    <a:pt x="242" y="1853"/>
                  </a:lnTo>
                  <a:lnTo>
                    <a:pt x="186" y="1520"/>
                  </a:lnTo>
                  <a:lnTo>
                    <a:pt x="168" y="1205"/>
                  </a:lnTo>
                  <a:lnTo>
                    <a:pt x="168" y="890"/>
                  </a:lnTo>
                  <a:lnTo>
                    <a:pt x="205" y="575"/>
                  </a:lnTo>
                  <a:lnTo>
                    <a:pt x="223" y="426"/>
                  </a:lnTo>
                  <a:lnTo>
                    <a:pt x="279" y="297"/>
                  </a:lnTo>
                  <a:lnTo>
                    <a:pt x="316" y="148"/>
                  </a:lnTo>
                  <a:lnTo>
                    <a:pt x="390" y="19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3579475" y="2213875"/>
              <a:ext cx="62575" cy="138575"/>
            </a:xfrm>
            <a:custGeom>
              <a:avLst/>
              <a:gdLst/>
              <a:ahLst/>
              <a:cxnLst/>
              <a:rect l="l" t="t" r="r" b="b"/>
              <a:pathLst>
                <a:path w="2503" h="5543" extrusionOk="0">
                  <a:moveTo>
                    <a:pt x="1539" y="1"/>
                  </a:moveTo>
                  <a:lnTo>
                    <a:pt x="1390" y="19"/>
                  </a:lnTo>
                  <a:lnTo>
                    <a:pt x="1223" y="56"/>
                  </a:lnTo>
                  <a:lnTo>
                    <a:pt x="1075" y="93"/>
                  </a:lnTo>
                  <a:lnTo>
                    <a:pt x="927" y="168"/>
                  </a:lnTo>
                  <a:lnTo>
                    <a:pt x="816" y="260"/>
                  </a:lnTo>
                  <a:lnTo>
                    <a:pt x="686" y="371"/>
                  </a:lnTo>
                  <a:lnTo>
                    <a:pt x="593" y="501"/>
                  </a:lnTo>
                  <a:lnTo>
                    <a:pt x="501" y="612"/>
                  </a:lnTo>
                  <a:lnTo>
                    <a:pt x="334" y="872"/>
                  </a:lnTo>
                  <a:lnTo>
                    <a:pt x="204" y="1150"/>
                  </a:lnTo>
                  <a:lnTo>
                    <a:pt x="111" y="1428"/>
                  </a:lnTo>
                  <a:lnTo>
                    <a:pt x="56" y="1724"/>
                  </a:lnTo>
                  <a:lnTo>
                    <a:pt x="19" y="2021"/>
                  </a:lnTo>
                  <a:lnTo>
                    <a:pt x="0" y="2318"/>
                  </a:lnTo>
                  <a:lnTo>
                    <a:pt x="19" y="2596"/>
                  </a:lnTo>
                  <a:lnTo>
                    <a:pt x="56" y="2874"/>
                  </a:lnTo>
                  <a:lnTo>
                    <a:pt x="111" y="3189"/>
                  </a:lnTo>
                  <a:lnTo>
                    <a:pt x="204" y="3504"/>
                  </a:lnTo>
                  <a:lnTo>
                    <a:pt x="315" y="3800"/>
                  </a:lnTo>
                  <a:lnTo>
                    <a:pt x="464" y="4078"/>
                  </a:lnTo>
                  <a:lnTo>
                    <a:pt x="630" y="4356"/>
                  </a:lnTo>
                  <a:lnTo>
                    <a:pt x="797" y="4616"/>
                  </a:lnTo>
                  <a:lnTo>
                    <a:pt x="1168" y="5153"/>
                  </a:lnTo>
                  <a:lnTo>
                    <a:pt x="1186" y="5190"/>
                  </a:lnTo>
                  <a:lnTo>
                    <a:pt x="1223" y="5190"/>
                  </a:lnTo>
                  <a:lnTo>
                    <a:pt x="1279" y="5246"/>
                  </a:lnTo>
                  <a:lnTo>
                    <a:pt x="1409" y="5357"/>
                  </a:lnTo>
                  <a:lnTo>
                    <a:pt x="1464" y="5394"/>
                  </a:lnTo>
                  <a:lnTo>
                    <a:pt x="1520" y="5431"/>
                  </a:lnTo>
                  <a:lnTo>
                    <a:pt x="1557" y="5431"/>
                  </a:lnTo>
                  <a:lnTo>
                    <a:pt x="1668" y="5543"/>
                  </a:lnTo>
                  <a:lnTo>
                    <a:pt x="1705" y="5543"/>
                  </a:lnTo>
                  <a:lnTo>
                    <a:pt x="1742" y="5524"/>
                  </a:lnTo>
                  <a:lnTo>
                    <a:pt x="1761" y="5487"/>
                  </a:lnTo>
                  <a:lnTo>
                    <a:pt x="1742" y="5450"/>
                  </a:lnTo>
                  <a:lnTo>
                    <a:pt x="1650" y="5339"/>
                  </a:lnTo>
                  <a:lnTo>
                    <a:pt x="1557" y="5227"/>
                  </a:lnTo>
                  <a:lnTo>
                    <a:pt x="1501" y="5098"/>
                  </a:lnTo>
                  <a:lnTo>
                    <a:pt x="1446" y="4968"/>
                  </a:lnTo>
                  <a:lnTo>
                    <a:pt x="1390" y="4820"/>
                  </a:lnTo>
                  <a:lnTo>
                    <a:pt x="1372" y="4671"/>
                  </a:lnTo>
                  <a:lnTo>
                    <a:pt x="1353" y="4523"/>
                  </a:lnTo>
                  <a:lnTo>
                    <a:pt x="1353" y="4375"/>
                  </a:lnTo>
                  <a:lnTo>
                    <a:pt x="1372" y="4078"/>
                  </a:lnTo>
                  <a:lnTo>
                    <a:pt x="1390" y="3911"/>
                  </a:lnTo>
                  <a:lnTo>
                    <a:pt x="1427" y="3745"/>
                  </a:lnTo>
                  <a:lnTo>
                    <a:pt x="1539" y="3430"/>
                  </a:lnTo>
                  <a:lnTo>
                    <a:pt x="1668" y="3114"/>
                  </a:lnTo>
                  <a:lnTo>
                    <a:pt x="1817" y="2818"/>
                  </a:lnTo>
                  <a:lnTo>
                    <a:pt x="2132" y="2225"/>
                  </a:lnTo>
                  <a:lnTo>
                    <a:pt x="2261" y="1928"/>
                  </a:lnTo>
                  <a:lnTo>
                    <a:pt x="2373" y="1632"/>
                  </a:lnTo>
                  <a:lnTo>
                    <a:pt x="2447" y="1335"/>
                  </a:lnTo>
                  <a:lnTo>
                    <a:pt x="2484" y="1187"/>
                  </a:lnTo>
                  <a:lnTo>
                    <a:pt x="2484" y="1057"/>
                  </a:lnTo>
                  <a:lnTo>
                    <a:pt x="2502" y="909"/>
                  </a:lnTo>
                  <a:lnTo>
                    <a:pt x="2484" y="779"/>
                  </a:lnTo>
                  <a:lnTo>
                    <a:pt x="2447" y="631"/>
                  </a:lnTo>
                  <a:lnTo>
                    <a:pt x="2410" y="501"/>
                  </a:lnTo>
                  <a:lnTo>
                    <a:pt x="2354" y="390"/>
                  </a:lnTo>
                  <a:lnTo>
                    <a:pt x="2280" y="279"/>
                  </a:lnTo>
                  <a:lnTo>
                    <a:pt x="2187" y="205"/>
                  </a:lnTo>
                  <a:lnTo>
                    <a:pt x="2095" y="130"/>
                  </a:lnTo>
                  <a:lnTo>
                    <a:pt x="1965" y="75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3594300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686" y="0"/>
                  </a:moveTo>
                  <a:lnTo>
                    <a:pt x="612" y="56"/>
                  </a:lnTo>
                  <a:lnTo>
                    <a:pt x="519" y="130"/>
                  </a:lnTo>
                  <a:lnTo>
                    <a:pt x="445" y="204"/>
                  </a:lnTo>
                  <a:lnTo>
                    <a:pt x="389" y="297"/>
                  </a:lnTo>
                  <a:lnTo>
                    <a:pt x="278" y="501"/>
                  </a:lnTo>
                  <a:lnTo>
                    <a:pt x="186" y="704"/>
                  </a:lnTo>
                  <a:lnTo>
                    <a:pt x="111" y="927"/>
                  </a:lnTo>
                  <a:lnTo>
                    <a:pt x="56" y="1149"/>
                  </a:lnTo>
                  <a:lnTo>
                    <a:pt x="19" y="1390"/>
                  </a:lnTo>
                  <a:lnTo>
                    <a:pt x="0" y="1650"/>
                  </a:lnTo>
                  <a:lnTo>
                    <a:pt x="0" y="1872"/>
                  </a:lnTo>
                  <a:lnTo>
                    <a:pt x="19" y="2113"/>
                  </a:lnTo>
                  <a:lnTo>
                    <a:pt x="37" y="2354"/>
                  </a:lnTo>
                  <a:lnTo>
                    <a:pt x="74" y="2613"/>
                  </a:lnTo>
                  <a:lnTo>
                    <a:pt x="111" y="2854"/>
                  </a:lnTo>
                  <a:lnTo>
                    <a:pt x="167" y="3095"/>
                  </a:lnTo>
                  <a:lnTo>
                    <a:pt x="241" y="3336"/>
                  </a:lnTo>
                  <a:lnTo>
                    <a:pt x="315" y="3577"/>
                  </a:lnTo>
                  <a:lnTo>
                    <a:pt x="334" y="3596"/>
                  </a:lnTo>
                  <a:lnTo>
                    <a:pt x="371" y="3614"/>
                  </a:lnTo>
                  <a:lnTo>
                    <a:pt x="389" y="3596"/>
                  </a:lnTo>
                  <a:lnTo>
                    <a:pt x="389" y="3577"/>
                  </a:lnTo>
                  <a:lnTo>
                    <a:pt x="297" y="3095"/>
                  </a:lnTo>
                  <a:lnTo>
                    <a:pt x="223" y="2632"/>
                  </a:lnTo>
                  <a:lnTo>
                    <a:pt x="186" y="2169"/>
                  </a:lnTo>
                  <a:lnTo>
                    <a:pt x="167" y="1946"/>
                  </a:lnTo>
                  <a:lnTo>
                    <a:pt x="186" y="1724"/>
                  </a:lnTo>
                  <a:lnTo>
                    <a:pt x="204" y="1483"/>
                  </a:lnTo>
                  <a:lnTo>
                    <a:pt x="241" y="1260"/>
                  </a:lnTo>
                  <a:lnTo>
                    <a:pt x="297" y="1038"/>
                  </a:lnTo>
                  <a:lnTo>
                    <a:pt x="352" y="834"/>
                  </a:lnTo>
                  <a:lnTo>
                    <a:pt x="427" y="630"/>
                  </a:lnTo>
                  <a:lnTo>
                    <a:pt x="519" y="426"/>
                  </a:lnTo>
                  <a:lnTo>
                    <a:pt x="630" y="241"/>
                  </a:lnTo>
                  <a:lnTo>
                    <a:pt x="723" y="37"/>
                  </a:lnTo>
                  <a:lnTo>
                    <a:pt x="723" y="19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364620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1538" y="1"/>
                  </a:moveTo>
                  <a:lnTo>
                    <a:pt x="1353" y="19"/>
                  </a:lnTo>
                  <a:lnTo>
                    <a:pt x="1186" y="56"/>
                  </a:lnTo>
                  <a:lnTo>
                    <a:pt x="1038" y="112"/>
                  </a:lnTo>
                  <a:lnTo>
                    <a:pt x="871" y="204"/>
                  </a:lnTo>
                  <a:lnTo>
                    <a:pt x="723" y="316"/>
                  </a:lnTo>
                  <a:lnTo>
                    <a:pt x="612" y="427"/>
                  </a:lnTo>
                  <a:lnTo>
                    <a:pt x="501" y="557"/>
                  </a:lnTo>
                  <a:lnTo>
                    <a:pt x="408" y="705"/>
                  </a:lnTo>
                  <a:lnTo>
                    <a:pt x="315" y="853"/>
                  </a:lnTo>
                  <a:lnTo>
                    <a:pt x="241" y="1001"/>
                  </a:lnTo>
                  <a:lnTo>
                    <a:pt x="185" y="1168"/>
                  </a:lnTo>
                  <a:lnTo>
                    <a:pt x="74" y="1483"/>
                  </a:lnTo>
                  <a:lnTo>
                    <a:pt x="19" y="1817"/>
                  </a:lnTo>
                  <a:lnTo>
                    <a:pt x="0" y="2132"/>
                  </a:lnTo>
                  <a:lnTo>
                    <a:pt x="19" y="2466"/>
                  </a:lnTo>
                  <a:lnTo>
                    <a:pt x="56" y="2781"/>
                  </a:lnTo>
                  <a:lnTo>
                    <a:pt x="130" y="3096"/>
                  </a:lnTo>
                  <a:lnTo>
                    <a:pt x="204" y="3392"/>
                  </a:lnTo>
                  <a:lnTo>
                    <a:pt x="334" y="3726"/>
                  </a:lnTo>
                  <a:lnTo>
                    <a:pt x="482" y="4060"/>
                  </a:lnTo>
                  <a:lnTo>
                    <a:pt x="667" y="4356"/>
                  </a:lnTo>
                  <a:lnTo>
                    <a:pt x="871" y="4634"/>
                  </a:lnTo>
                  <a:lnTo>
                    <a:pt x="1112" y="4912"/>
                  </a:lnTo>
                  <a:lnTo>
                    <a:pt x="1353" y="5190"/>
                  </a:lnTo>
                  <a:lnTo>
                    <a:pt x="1854" y="5709"/>
                  </a:lnTo>
                  <a:lnTo>
                    <a:pt x="1891" y="5728"/>
                  </a:lnTo>
                  <a:lnTo>
                    <a:pt x="1909" y="5746"/>
                  </a:lnTo>
                  <a:lnTo>
                    <a:pt x="1983" y="5783"/>
                  </a:lnTo>
                  <a:lnTo>
                    <a:pt x="2076" y="5839"/>
                  </a:lnTo>
                  <a:lnTo>
                    <a:pt x="2169" y="5894"/>
                  </a:lnTo>
                  <a:lnTo>
                    <a:pt x="2224" y="5913"/>
                  </a:lnTo>
                  <a:lnTo>
                    <a:pt x="2298" y="5950"/>
                  </a:lnTo>
                  <a:lnTo>
                    <a:pt x="2335" y="5950"/>
                  </a:lnTo>
                  <a:lnTo>
                    <a:pt x="2465" y="6024"/>
                  </a:lnTo>
                  <a:lnTo>
                    <a:pt x="2521" y="6043"/>
                  </a:lnTo>
                  <a:lnTo>
                    <a:pt x="2539" y="6006"/>
                  </a:lnTo>
                  <a:lnTo>
                    <a:pt x="2558" y="5969"/>
                  </a:lnTo>
                  <a:lnTo>
                    <a:pt x="2539" y="5932"/>
                  </a:lnTo>
                  <a:lnTo>
                    <a:pt x="2410" y="5820"/>
                  </a:lnTo>
                  <a:lnTo>
                    <a:pt x="2298" y="5709"/>
                  </a:lnTo>
                  <a:lnTo>
                    <a:pt x="2206" y="5579"/>
                  </a:lnTo>
                  <a:lnTo>
                    <a:pt x="2113" y="5450"/>
                  </a:lnTo>
                  <a:lnTo>
                    <a:pt x="2039" y="5301"/>
                  </a:lnTo>
                  <a:lnTo>
                    <a:pt x="1983" y="5153"/>
                  </a:lnTo>
                  <a:lnTo>
                    <a:pt x="1928" y="4986"/>
                  </a:lnTo>
                  <a:lnTo>
                    <a:pt x="1891" y="4819"/>
                  </a:lnTo>
                  <a:lnTo>
                    <a:pt x="1854" y="4486"/>
                  </a:lnTo>
                  <a:lnTo>
                    <a:pt x="1854" y="4300"/>
                  </a:lnTo>
                  <a:lnTo>
                    <a:pt x="1872" y="4115"/>
                  </a:lnTo>
                  <a:lnTo>
                    <a:pt x="1928" y="3744"/>
                  </a:lnTo>
                  <a:lnTo>
                    <a:pt x="2020" y="3392"/>
                  </a:lnTo>
                  <a:lnTo>
                    <a:pt x="2132" y="3040"/>
                  </a:lnTo>
                  <a:lnTo>
                    <a:pt x="2354" y="2336"/>
                  </a:lnTo>
                  <a:lnTo>
                    <a:pt x="2447" y="2002"/>
                  </a:lnTo>
                  <a:lnTo>
                    <a:pt x="2521" y="1650"/>
                  </a:lnTo>
                  <a:lnTo>
                    <a:pt x="2576" y="1316"/>
                  </a:lnTo>
                  <a:lnTo>
                    <a:pt x="2576" y="1150"/>
                  </a:lnTo>
                  <a:lnTo>
                    <a:pt x="2558" y="1001"/>
                  </a:lnTo>
                  <a:lnTo>
                    <a:pt x="2539" y="853"/>
                  </a:lnTo>
                  <a:lnTo>
                    <a:pt x="2502" y="705"/>
                  </a:lnTo>
                  <a:lnTo>
                    <a:pt x="2447" y="557"/>
                  </a:lnTo>
                  <a:lnTo>
                    <a:pt x="2391" y="408"/>
                  </a:lnTo>
                  <a:lnTo>
                    <a:pt x="2317" y="297"/>
                  </a:lnTo>
                  <a:lnTo>
                    <a:pt x="2206" y="204"/>
                  </a:lnTo>
                  <a:lnTo>
                    <a:pt x="2094" y="130"/>
                  </a:lnTo>
                  <a:lnTo>
                    <a:pt x="1983" y="56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36624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538" y="1"/>
                  </a:moveTo>
                  <a:lnTo>
                    <a:pt x="520" y="19"/>
                  </a:lnTo>
                  <a:lnTo>
                    <a:pt x="427" y="93"/>
                  </a:lnTo>
                  <a:lnTo>
                    <a:pt x="353" y="186"/>
                  </a:lnTo>
                  <a:lnTo>
                    <a:pt x="279" y="279"/>
                  </a:lnTo>
                  <a:lnTo>
                    <a:pt x="223" y="390"/>
                  </a:lnTo>
                  <a:lnTo>
                    <a:pt x="131" y="631"/>
                  </a:lnTo>
                  <a:lnTo>
                    <a:pt x="75" y="872"/>
                  </a:lnTo>
                  <a:lnTo>
                    <a:pt x="38" y="1113"/>
                  </a:lnTo>
                  <a:lnTo>
                    <a:pt x="1" y="1372"/>
                  </a:lnTo>
                  <a:lnTo>
                    <a:pt x="19" y="1650"/>
                  </a:lnTo>
                  <a:lnTo>
                    <a:pt x="38" y="1910"/>
                  </a:lnTo>
                  <a:lnTo>
                    <a:pt x="75" y="2169"/>
                  </a:lnTo>
                  <a:lnTo>
                    <a:pt x="131" y="2429"/>
                  </a:lnTo>
                  <a:lnTo>
                    <a:pt x="186" y="2688"/>
                  </a:lnTo>
                  <a:lnTo>
                    <a:pt x="260" y="2966"/>
                  </a:lnTo>
                  <a:lnTo>
                    <a:pt x="353" y="3226"/>
                  </a:lnTo>
                  <a:lnTo>
                    <a:pt x="464" y="3467"/>
                  </a:lnTo>
                  <a:lnTo>
                    <a:pt x="575" y="3726"/>
                  </a:lnTo>
                  <a:lnTo>
                    <a:pt x="724" y="3986"/>
                  </a:lnTo>
                  <a:lnTo>
                    <a:pt x="742" y="4004"/>
                  </a:lnTo>
                  <a:lnTo>
                    <a:pt x="779" y="4004"/>
                  </a:lnTo>
                  <a:lnTo>
                    <a:pt x="798" y="3986"/>
                  </a:lnTo>
                  <a:lnTo>
                    <a:pt x="798" y="3948"/>
                  </a:lnTo>
                  <a:lnTo>
                    <a:pt x="594" y="3448"/>
                  </a:lnTo>
                  <a:lnTo>
                    <a:pt x="427" y="2966"/>
                  </a:lnTo>
                  <a:lnTo>
                    <a:pt x="372" y="2707"/>
                  </a:lnTo>
                  <a:lnTo>
                    <a:pt x="316" y="2466"/>
                  </a:lnTo>
                  <a:lnTo>
                    <a:pt x="260" y="2206"/>
                  </a:lnTo>
                  <a:lnTo>
                    <a:pt x="242" y="1965"/>
                  </a:lnTo>
                  <a:lnTo>
                    <a:pt x="223" y="1706"/>
                  </a:lnTo>
                  <a:lnTo>
                    <a:pt x="223" y="1446"/>
                  </a:lnTo>
                  <a:lnTo>
                    <a:pt x="242" y="1205"/>
                  </a:lnTo>
                  <a:lnTo>
                    <a:pt x="279" y="946"/>
                  </a:lnTo>
                  <a:lnTo>
                    <a:pt x="316" y="723"/>
                  </a:lnTo>
                  <a:lnTo>
                    <a:pt x="390" y="501"/>
                  </a:lnTo>
                  <a:lnTo>
                    <a:pt x="483" y="279"/>
                  </a:lnTo>
                  <a:lnTo>
                    <a:pt x="557" y="56"/>
                  </a:lnTo>
                  <a:lnTo>
                    <a:pt x="557" y="38"/>
                  </a:lnTo>
                  <a:lnTo>
                    <a:pt x="538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3486800" y="2339000"/>
              <a:ext cx="157550" cy="72300"/>
            </a:xfrm>
            <a:custGeom>
              <a:avLst/>
              <a:gdLst/>
              <a:ahLst/>
              <a:cxnLst/>
              <a:rect l="l" t="t" r="r" b="b"/>
              <a:pathLst>
                <a:path w="6302" h="2892" extrusionOk="0">
                  <a:moveTo>
                    <a:pt x="2039" y="0"/>
                  </a:moveTo>
                  <a:lnTo>
                    <a:pt x="1668" y="19"/>
                  </a:lnTo>
                  <a:lnTo>
                    <a:pt x="1502" y="56"/>
                  </a:lnTo>
                  <a:lnTo>
                    <a:pt x="1316" y="93"/>
                  </a:lnTo>
                  <a:lnTo>
                    <a:pt x="1131" y="148"/>
                  </a:lnTo>
                  <a:lnTo>
                    <a:pt x="964" y="204"/>
                  </a:lnTo>
                  <a:lnTo>
                    <a:pt x="797" y="297"/>
                  </a:lnTo>
                  <a:lnTo>
                    <a:pt x="630" y="389"/>
                  </a:lnTo>
                  <a:lnTo>
                    <a:pt x="482" y="482"/>
                  </a:lnTo>
                  <a:lnTo>
                    <a:pt x="371" y="593"/>
                  </a:lnTo>
                  <a:lnTo>
                    <a:pt x="260" y="704"/>
                  </a:lnTo>
                  <a:lnTo>
                    <a:pt x="149" y="834"/>
                  </a:lnTo>
                  <a:lnTo>
                    <a:pt x="74" y="982"/>
                  </a:lnTo>
                  <a:lnTo>
                    <a:pt x="19" y="1131"/>
                  </a:lnTo>
                  <a:lnTo>
                    <a:pt x="0" y="1297"/>
                  </a:lnTo>
                  <a:lnTo>
                    <a:pt x="0" y="1464"/>
                  </a:lnTo>
                  <a:lnTo>
                    <a:pt x="19" y="1631"/>
                  </a:lnTo>
                  <a:lnTo>
                    <a:pt x="74" y="1779"/>
                  </a:lnTo>
                  <a:lnTo>
                    <a:pt x="149" y="1946"/>
                  </a:lnTo>
                  <a:lnTo>
                    <a:pt x="223" y="2076"/>
                  </a:lnTo>
                  <a:lnTo>
                    <a:pt x="334" y="2224"/>
                  </a:lnTo>
                  <a:lnTo>
                    <a:pt x="445" y="2335"/>
                  </a:lnTo>
                  <a:lnTo>
                    <a:pt x="575" y="2465"/>
                  </a:lnTo>
                  <a:lnTo>
                    <a:pt x="705" y="2558"/>
                  </a:lnTo>
                  <a:lnTo>
                    <a:pt x="853" y="2650"/>
                  </a:lnTo>
                  <a:lnTo>
                    <a:pt x="1001" y="2743"/>
                  </a:lnTo>
                  <a:lnTo>
                    <a:pt x="1149" y="2799"/>
                  </a:lnTo>
                  <a:lnTo>
                    <a:pt x="1316" y="2854"/>
                  </a:lnTo>
                  <a:lnTo>
                    <a:pt x="1465" y="2873"/>
                  </a:lnTo>
                  <a:lnTo>
                    <a:pt x="1631" y="2891"/>
                  </a:lnTo>
                  <a:lnTo>
                    <a:pt x="1798" y="2891"/>
                  </a:lnTo>
                  <a:lnTo>
                    <a:pt x="1965" y="2873"/>
                  </a:lnTo>
                  <a:lnTo>
                    <a:pt x="2150" y="2836"/>
                  </a:lnTo>
                  <a:lnTo>
                    <a:pt x="2317" y="2780"/>
                  </a:lnTo>
                  <a:lnTo>
                    <a:pt x="2669" y="2669"/>
                  </a:lnTo>
                  <a:lnTo>
                    <a:pt x="3336" y="2391"/>
                  </a:lnTo>
                  <a:lnTo>
                    <a:pt x="4004" y="2113"/>
                  </a:lnTo>
                  <a:lnTo>
                    <a:pt x="4356" y="2002"/>
                  </a:lnTo>
                  <a:lnTo>
                    <a:pt x="4689" y="1909"/>
                  </a:lnTo>
                  <a:lnTo>
                    <a:pt x="5060" y="1835"/>
                  </a:lnTo>
                  <a:lnTo>
                    <a:pt x="5412" y="1798"/>
                  </a:lnTo>
                  <a:lnTo>
                    <a:pt x="5783" y="1798"/>
                  </a:lnTo>
                  <a:lnTo>
                    <a:pt x="6135" y="1816"/>
                  </a:lnTo>
                  <a:lnTo>
                    <a:pt x="6191" y="1798"/>
                  </a:lnTo>
                  <a:lnTo>
                    <a:pt x="6246" y="1779"/>
                  </a:lnTo>
                  <a:lnTo>
                    <a:pt x="6283" y="1724"/>
                  </a:lnTo>
                  <a:lnTo>
                    <a:pt x="6302" y="1687"/>
                  </a:lnTo>
                  <a:lnTo>
                    <a:pt x="6302" y="1631"/>
                  </a:lnTo>
                  <a:lnTo>
                    <a:pt x="6283" y="1575"/>
                  </a:lnTo>
                  <a:lnTo>
                    <a:pt x="6246" y="1538"/>
                  </a:lnTo>
                  <a:lnTo>
                    <a:pt x="6191" y="1520"/>
                  </a:lnTo>
                  <a:lnTo>
                    <a:pt x="5968" y="1483"/>
                  </a:lnTo>
                  <a:lnTo>
                    <a:pt x="5690" y="1297"/>
                  </a:lnTo>
                  <a:lnTo>
                    <a:pt x="5412" y="1131"/>
                  </a:lnTo>
                  <a:lnTo>
                    <a:pt x="5134" y="964"/>
                  </a:lnTo>
                  <a:lnTo>
                    <a:pt x="4838" y="816"/>
                  </a:lnTo>
                  <a:lnTo>
                    <a:pt x="4504" y="649"/>
                  </a:lnTo>
                  <a:lnTo>
                    <a:pt x="4171" y="500"/>
                  </a:lnTo>
                  <a:lnTo>
                    <a:pt x="3818" y="371"/>
                  </a:lnTo>
                  <a:lnTo>
                    <a:pt x="3466" y="241"/>
                  </a:lnTo>
                  <a:lnTo>
                    <a:pt x="3133" y="148"/>
                  </a:lnTo>
                  <a:lnTo>
                    <a:pt x="2780" y="56"/>
                  </a:lnTo>
                  <a:lnTo>
                    <a:pt x="2410" y="19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3501150" y="2359375"/>
              <a:ext cx="109850" cy="16250"/>
            </a:xfrm>
            <a:custGeom>
              <a:avLst/>
              <a:gdLst/>
              <a:ahLst/>
              <a:cxnLst/>
              <a:rect l="l" t="t" r="r" b="b"/>
              <a:pathLst>
                <a:path w="4394" h="650" extrusionOk="0">
                  <a:moveTo>
                    <a:pt x="1725" y="1"/>
                  </a:moveTo>
                  <a:lnTo>
                    <a:pt x="1465" y="19"/>
                  </a:lnTo>
                  <a:lnTo>
                    <a:pt x="1206" y="56"/>
                  </a:lnTo>
                  <a:lnTo>
                    <a:pt x="946" y="112"/>
                  </a:lnTo>
                  <a:lnTo>
                    <a:pt x="687" y="186"/>
                  </a:lnTo>
                  <a:lnTo>
                    <a:pt x="427" y="279"/>
                  </a:lnTo>
                  <a:lnTo>
                    <a:pt x="316" y="334"/>
                  </a:lnTo>
                  <a:lnTo>
                    <a:pt x="205" y="390"/>
                  </a:lnTo>
                  <a:lnTo>
                    <a:pt x="94" y="482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" y="612"/>
                  </a:lnTo>
                  <a:lnTo>
                    <a:pt x="19" y="612"/>
                  </a:lnTo>
                  <a:lnTo>
                    <a:pt x="260" y="538"/>
                  </a:lnTo>
                  <a:lnTo>
                    <a:pt x="501" y="464"/>
                  </a:lnTo>
                  <a:lnTo>
                    <a:pt x="742" y="390"/>
                  </a:lnTo>
                  <a:lnTo>
                    <a:pt x="1002" y="334"/>
                  </a:lnTo>
                  <a:lnTo>
                    <a:pt x="1261" y="279"/>
                  </a:lnTo>
                  <a:lnTo>
                    <a:pt x="1539" y="260"/>
                  </a:lnTo>
                  <a:lnTo>
                    <a:pt x="2077" y="260"/>
                  </a:lnTo>
                  <a:lnTo>
                    <a:pt x="2355" y="279"/>
                  </a:lnTo>
                  <a:lnTo>
                    <a:pt x="2651" y="316"/>
                  </a:lnTo>
                  <a:lnTo>
                    <a:pt x="3207" y="427"/>
                  </a:lnTo>
                  <a:lnTo>
                    <a:pt x="3763" y="538"/>
                  </a:lnTo>
                  <a:lnTo>
                    <a:pt x="4319" y="649"/>
                  </a:lnTo>
                  <a:lnTo>
                    <a:pt x="4375" y="649"/>
                  </a:lnTo>
                  <a:lnTo>
                    <a:pt x="4394" y="594"/>
                  </a:lnTo>
                  <a:lnTo>
                    <a:pt x="4375" y="538"/>
                  </a:lnTo>
                  <a:lnTo>
                    <a:pt x="4338" y="501"/>
                  </a:lnTo>
                  <a:lnTo>
                    <a:pt x="4041" y="390"/>
                  </a:lnTo>
                  <a:lnTo>
                    <a:pt x="3745" y="279"/>
                  </a:lnTo>
                  <a:lnTo>
                    <a:pt x="3448" y="186"/>
                  </a:lnTo>
                  <a:lnTo>
                    <a:pt x="3152" y="130"/>
                  </a:lnTo>
                  <a:lnTo>
                    <a:pt x="2874" y="75"/>
                  </a:lnTo>
                  <a:lnTo>
                    <a:pt x="2577" y="19"/>
                  </a:lnTo>
                  <a:lnTo>
                    <a:pt x="22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3575750" y="2415450"/>
              <a:ext cx="165000" cy="78325"/>
            </a:xfrm>
            <a:custGeom>
              <a:avLst/>
              <a:gdLst/>
              <a:ahLst/>
              <a:cxnLst/>
              <a:rect l="l" t="t" r="r" b="b"/>
              <a:pathLst>
                <a:path w="6600" h="3133" extrusionOk="0">
                  <a:moveTo>
                    <a:pt x="1613" y="0"/>
                  </a:moveTo>
                  <a:lnTo>
                    <a:pt x="1428" y="19"/>
                  </a:lnTo>
                  <a:lnTo>
                    <a:pt x="1243" y="56"/>
                  </a:lnTo>
                  <a:lnTo>
                    <a:pt x="1057" y="111"/>
                  </a:lnTo>
                  <a:lnTo>
                    <a:pt x="872" y="167"/>
                  </a:lnTo>
                  <a:lnTo>
                    <a:pt x="705" y="260"/>
                  </a:lnTo>
                  <a:lnTo>
                    <a:pt x="538" y="352"/>
                  </a:lnTo>
                  <a:lnTo>
                    <a:pt x="409" y="482"/>
                  </a:lnTo>
                  <a:lnTo>
                    <a:pt x="279" y="593"/>
                  </a:lnTo>
                  <a:lnTo>
                    <a:pt x="186" y="742"/>
                  </a:lnTo>
                  <a:lnTo>
                    <a:pt x="94" y="890"/>
                  </a:lnTo>
                  <a:lnTo>
                    <a:pt x="38" y="1057"/>
                  </a:lnTo>
                  <a:lnTo>
                    <a:pt x="1" y="1242"/>
                  </a:lnTo>
                  <a:lnTo>
                    <a:pt x="1" y="1427"/>
                  </a:lnTo>
                  <a:lnTo>
                    <a:pt x="1" y="1594"/>
                  </a:lnTo>
                  <a:lnTo>
                    <a:pt x="38" y="1761"/>
                  </a:lnTo>
                  <a:lnTo>
                    <a:pt x="94" y="1909"/>
                  </a:lnTo>
                  <a:lnTo>
                    <a:pt x="168" y="2076"/>
                  </a:lnTo>
                  <a:lnTo>
                    <a:pt x="242" y="2224"/>
                  </a:lnTo>
                  <a:lnTo>
                    <a:pt x="335" y="2373"/>
                  </a:lnTo>
                  <a:lnTo>
                    <a:pt x="464" y="2502"/>
                  </a:lnTo>
                  <a:lnTo>
                    <a:pt x="575" y="2614"/>
                  </a:lnTo>
                  <a:lnTo>
                    <a:pt x="742" y="2743"/>
                  </a:lnTo>
                  <a:lnTo>
                    <a:pt x="928" y="2854"/>
                  </a:lnTo>
                  <a:lnTo>
                    <a:pt x="1094" y="2947"/>
                  </a:lnTo>
                  <a:lnTo>
                    <a:pt x="1280" y="3021"/>
                  </a:lnTo>
                  <a:lnTo>
                    <a:pt x="1465" y="3058"/>
                  </a:lnTo>
                  <a:lnTo>
                    <a:pt x="1669" y="3095"/>
                  </a:lnTo>
                  <a:lnTo>
                    <a:pt x="1854" y="3114"/>
                  </a:lnTo>
                  <a:lnTo>
                    <a:pt x="2040" y="3132"/>
                  </a:lnTo>
                  <a:lnTo>
                    <a:pt x="2244" y="3114"/>
                  </a:lnTo>
                  <a:lnTo>
                    <a:pt x="2429" y="3095"/>
                  </a:lnTo>
                  <a:lnTo>
                    <a:pt x="2614" y="3058"/>
                  </a:lnTo>
                  <a:lnTo>
                    <a:pt x="2800" y="3021"/>
                  </a:lnTo>
                  <a:lnTo>
                    <a:pt x="3170" y="2892"/>
                  </a:lnTo>
                  <a:lnTo>
                    <a:pt x="3522" y="2743"/>
                  </a:lnTo>
                  <a:lnTo>
                    <a:pt x="3930" y="2521"/>
                  </a:lnTo>
                  <a:lnTo>
                    <a:pt x="4319" y="2280"/>
                  </a:lnTo>
                  <a:lnTo>
                    <a:pt x="4727" y="2039"/>
                  </a:lnTo>
                  <a:lnTo>
                    <a:pt x="4931" y="1946"/>
                  </a:lnTo>
                  <a:lnTo>
                    <a:pt x="5153" y="1854"/>
                  </a:lnTo>
                  <a:lnTo>
                    <a:pt x="5487" y="1724"/>
                  </a:lnTo>
                  <a:lnTo>
                    <a:pt x="5839" y="1613"/>
                  </a:lnTo>
                  <a:lnTo>
                    <a:pt x="6173" y="1520"/>
                  </a:lnTo>
                  <a:lnTo>
                    <a:pt x="6525" y="1464"/>
                  </a:lnTo>
                  <a:lnTo>
                    <a:pt x="6562" y="1446"/>
                  </a:lnTo>
                  <a:lnTo>
                    <a:pt x="6599" y="1390"/>
                  </a:lnTo>
                  <a:lnTo>
                    <a:pt x="6581" y="1353"/>
                  </a:lnTo>
                  <a:lnTo>
                    <a:pt x="6562" y="1316"/>
                  </a:lnTo>
                  <a:lnTo>
                    <a:pt x="6432" y="1279"/>
                  </a:lnTo>
                  <a:lnTo>
                    <a:pt x="6117" y="1131"/>
                  </a:lnTo>
                  <a:lnTo>
                    <a:pt x="5784" y="983"/>
                  </a:lnTo>
                  <a:lnTo>
                    <a:pt x="5116" y="742"/>
                  </a:lnTo>
                  <a:lnTo>
                    <a:pt x="4412" y="519"/>
                  </a:lnTo>
                  <a:lnTo>
                    <a:pt x="3689" y="334"/>
                  </a:lnTo>
                  <a:lnTo>
                    <a:pt x="2948" y="148"/>
                  </a:lnTo>
                  <a:lnTo>
                    <a:pt x="2577" y="74"/>
                  </a:lnTo>
                  <a:lnTo>
                    <a:pt x="2188" y="19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3585950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1002" y="0"/>
                  </a:moveTo>
                  <a:lnTo>
                    <a:pt x="723" y="37"/>
                  </a:lnTo>
                  <a:lnTo>
                    <a:pt x="445" y="75"/>
                  </a:lnTo>
                  <a:lnTo>
                    <a:pt x="316" y="130"/>
                  </a:lnTo>
                  <a:lnTo>
                    <a:pt x="186" y="167"/>
                  </a:lnTo>
                  <a:lnTo>
                    <a:pt x="93" y="241"/>
                  </a:lnTo>
                  <a:lnTo>
                    <a:pt x="1" y="334"/>
                  </a:lnTo>
                  <a:lnTo>
                    <a:pt x="1" y="353"/>
                  </a:lnTo>
                  <a:lnTo>
                    <a:pt x="19" y="371"/>
                  </a:lnTo>
                  <a:lnTo>
                    <a:pt x="167" y="353"/>
                  </a:lnTo>
                  <a:lnTo>
                    <a:pt x="297" y="315"/>
                  </a:lnTo>
                  <a:lnTo>
                    <a:pt x="427" y="278"/>
                  </a:lnTo>
                  <a:lnTo>
                    <a:pt x="557" y="241"/>
                  </a:lnTo>
                  <a:lnTo>
                    <a:pt x="835" y="204"/>
                  </a:lnTo>
                  <a:lnTo>
                    <a:pt x="1706" y="204"/>
                  </a:lnTo>
                  <a:lnTo>
                    <a:pt x="2299" y="241"/>
                  </a:lnTo>
                  <a:lnTo>
                    <a:pt x="3467" y="315"/>
                  </a:lnTo>
                  <a:lnTo>
                    <a:pt x="4041" y="334"/>
                  </a:lnTo>
                  <a:lnTo>
                    <a:pt x="4616" y="353"/>
                  </a:lnTo>
                  <a:lnTo>
                    <a:pt x="4634" y="353"/>
                  </a:lnTo>
                  <a:lnTo>
                    <a:pt x="4653" y="334"/>
                  </a:lnTo>
                  <a:lnTo>
                    <a:pt x="4671" y="297"/>
                  </a:lnTo>
                  <a:lnTo>
                    <a:pt x="4634" y="241"/>
                  </a:lnTo>
                  <a:lnTo>
                    <a:pt x="4579" y="223"/>
                  </a:lnTo>
                  <a:lnTo>
                    <a:pt x="3967" y="149"/>
                  </a:lnTo>
                  <a:lnTo>
                    <a:pt x="3355" y="93"/>
                  </a:lnTo>
                  <a:lnTo>
                    <a:pt x="2744" y="37"/>
                  </a:lnTo>
                  <a:lnTo>
                    <a:pt x="2132" y="19"/>
                  </a:lnTo>
                  <a:lnTo>
                    <a:pt x="1558" y="0"/>
                  </a:lnTo>
                  <a:close/>
                </a:path>
              </a:pathLst>
            </a:custGeom>
            <a:solidFill>
              <a:srgbClr val="54D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3970550" y="2300525"/>
              <a:ext cx="311850" cy="235875"/>
            </a:xfrm>
            <a:custGeom>
              <a:avLst/>
              <a:gdLst/>
              <a:ahLst/>
              <a:cxnLst/>
              <a:rect l="l" t="t" r="r" b="b"/>
              <a:pathLst>
                <a:path w="12474" h="9435" extrusionOk="0">
                  <a:moveTo>
                    <a:pt x="12418" y="1"/>
                  </a:moveTo>
                  <a:lnTo>
                    <a:pt x="12344" y="19"/>
                  </a:lnTo>
                  <a:lnTo>
                    <a:pt x="12251" y="75"/>
                  </a:lnTo>
                  <a:lnTo>
                    <a:pt x="12140" y="149"/>
                  </a:lnTo>
                  <a:lnTo>
                    <a:pt x="12085" y="186"/>
                  </a:lnTo>
                  <a:lnTo>
                    <a:pt x="12029" y="186"/>
                  </a:lnTo>
                  <a:lnTo>
                    <a:pt x="11992" y="205"/>
                  </a:lnTo>
                  <a:lnTo>
                    <a:pt x="11918" y="353"/>
                  </a:lnTo>
                  <a:lnTo>
                    <a:pt x="11695" y="686"/>
                  </a:lnTo>
                  <a:lnTo>
                    <a:pt x="11473" y="983"/>
                  </a:lnTo>
                  <a:lnTo>
                    <a:pt x="11251" y="1261"/>
                  </a:lnTo>
                  <a:lnTo>
                    <a:pt x="11047" y="1502"/>
                  </a:lnTo>
                  <a:lnTo>
                    <a:pt x="10620" y="1910"/>
                  </a:lnTo>
                  <a:lnTo>
                    <a:pt x="10268" y="2262"/>
                  </a:lnTo>
                  <a:lnTo>
                    <a:pt x="10046" y="2503"/>
                  </a:lnTo>
                  <a:lnTo>
                    <a:pt x="9842" y="2688"/>
                  </a:lnTo>
                  <a:lnTo>
                    <a:pt x="9657" y="2855"/>
                  </a:lnTo>
                  <a:lnTo>
                    <a:pt x="9471" y="3003"/>
                  </a:lnTo>
                  <a:lnTo>
                    <a:pt x="9082" y="3281"/>
                  </a:lnTo>
                  <a:lnTo>
                    <a:pt x="8582" y="3633"/>
                  </a:lnTo>
                  <a:lnTo>
                    <a:pt x="8081" y="4023"/>
                  </a:lnTo>
                  <a:lnTo>
                    <a:pt x="7544" y="4467"/>
                  </a:lnTo>
                  <a:lnTo>
                    <a:pt x="6951" y="4931"/>
                  </a:lnTo>
                  <a:lnTo>
                    <a:pt x="6302" y="5413"/>
                  </a:lnTo>
                  <a:lnTo>
                    <a:pt x="5876" y="5691"/>
                  </a:lnTo>
                  <a:lnTo>
                    <a:pt x="5338" y="6006"/>
                  </a:lnTo>
                  <a:lnTo>
                    <a:pt x="4300" y="6599"/>
                  </a:lnTo>
                  <a:lnTo>
                    <a:pt x="3485" y="7081"/>
                  </a:lnTo>
                  <a:lnTo>
                    <a:pt x="2632" y="7544"/>
                  </a:lnTo>
                  <a:lnTo>
                    <a:pt x="2187" y="7767"/>
                  </a:lnTo>
                  <a:lnTo>
                    <a:pt x="1965" y="7896"/>
                  </a:lnTo>
                  <a:lnTo>
                    <a:pt x="1742" y="8026"/>
                  </a:lnTo>
                  <a:lnTo>
                    <a:pt x="1298" y="8286"/>
                  </a:lnTo>
                  <a:lnTo>
                    <a:pt x="1094" y="8415"/>
                  </a:lnTo>
                  <a:lnTo>
                    <a:pt x="871" y="8508"/>
                  </a:lnTo>
                  <a:lnTo>
                    <a:pt x="74" y="8860"/>
                  </a:lnTo>
                  <a:lnTo>
                    <a:pt x="37" y="8990"/>
                  </a:lnTo>
                  <a:lnTo>
                    <a:pt x="0" y="9138"/>
                  </a:lnTo>
                  <a:lnTo>
                    <a:pt x="19" y="9231"/>
                  </a:lnTo>
                  <a:lnTo>
                    <a:pt x="37" y="9268"/>
                  </a:lnTo>
                  <a:lnTo>
                    <a:pt x="93" y="9342"/>
                  </a:lnTo>
                  <a:lnTo>
                    <a:pt x="186" y="9435"/>
                  </a:lnTo>
                  <a:lnTo>
                    <a:pt x="1057" y="9083"/>
                  </a:lnTo>
                  <a:lnTo>
                    <a:pt x="1298" y="8971"/>
                  </a:lnTo>
                  <a:lnTo>
                    <a:pt x="1557" y="8842"/>
                  </a:lnTo>
                  <a:lnTo>
                    <a:pt x="2002" y="8601"/>
                  </a:lnTo>
                  <a:lnTo>
                    <a:pt x="2224" y="8471"/>
                  </a:lnTo>
                  <a:lnTo>
                    <a:pt x="2447" y="8360"/>
                  </a:lnTo>
                  <a:lnTo>
                    <a:pt x="2910" y="8137"/>
                  </a:lnTo>
                  <a:lnTo>
                    <a:pt x="3800" y="7692"/>
                  </a:lnTo>
                  <a:lnTo>
                    <a:pt x="4671" y="7248"/>
                  </a:lnTo>
                  <a:lnTo>
                    <a:pt x="5468" y="6766"/>
                  </a:lnTo>
                  <a:lnTo>
                    <a:pt x="6209" y="6284"/>
                  </a:lnTo>
                  <a:lnTo>
                    <a:pt x="6895" y="5820"/>
                  </a:lnTo>
                  <a:lnTo>
                    <a:pt x="7507" y="5357"/>
                  </a:lnTo>
                  <a:lnTo>
                    <a:pt x="8063" y="4931"/>
                  </a:lnTo>
                  <a:lnTo>
                    <a:pt x="8582" y="4579"/>
                  </a:lnTo>
                  <a:lnTo>
                    <a:pt x="9026" y="4226"/>
                  </a:lnTo>
                  <a:lnTo>
                    <a:pt x="9379" y="3948"/>
                  </a:lnTo>
                  <a:lnTo>
                    <a:pt x="9694" y="3689"/>
                  </a:lnTo>
                  <a:lnTo>
                    <a:pt x="9990" y="3430"/>
                  </a:lnTo>
                  <a:lnTo>
                    <a:pt x="10268" y="3151"/>
                  </a:lnTo>
                  <a:lnTo>
                    <a:pt x="10546" y="2855"/>
                  </a:lnTo>
                  <a:lnTo>
                    <a:pt x="11028" y="2280"/>
                  </a:lnTo>
                  <a:lnTo>
                    <a:pt x="11529" y="1706"/>
                  </a:lnTo>
                  <a:lnTo>
                    <a:pt x="11732" y="1465"/>
                  </a:lnTo>
                  <a:lnTo>
                    <a:pt x="11918" y="1224"/>
                  </a:lnTo>
                  <a:lnTo>
                    <a:pt x="12085" y="983"/>
                  </a:lnTo>
                  <a:lnTo>
                    <a:pt x="12196" y="761"/>
                  </a:lnTo>
                  <a:lnTo>
                    <a:pt x="12381" y="408"/>
                  </a:lnTo>
                  <a:lnTo>
                    <a:pt x="12437" y="260"/>
                  </a:lnTo>
                  <a:lnTo>
                    <a:pt x="12474" y="149"/>
                  </a:lnTo>
                  <a:lnTo>
                    <a:pt x="12474" y="75"/>
                  </a:lnTo>
                  <a:lnTo>
                    <a:pt x="12455" y="19"/>
                  </a:lnTo>
                  <a:lnTo>
                    <a:pt x="12418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3985375" y="2500700"/>
              <a:ext cx="203425" cy="88525"/>
            </a:xfrm>
            <a:custGeom>
              <a:avLst/>
              <a:gdLst/>
              <a:ahLst/>
              <a:cxnLst/>
              <a:rect l="l" t="t" r="r" b="b"/>
              <a:pathLst>
                <a:path w="8137" h="3541" extrusionOk="0">
                  <a:moveTo>
                    <a:pt x="5245" y="1"/>
                  </a:moveTo>
                  <a:lnTo>
                    <a:pt x="4764" y="19"/>
                  </a:lnTo>
                  <a:lnTo>
                    <a:pt x="4300" y="56"/>
                  </a:lnTo>
                  <a:lnTo>
                    <a:pt x="3837" y="93"/>
                  </a:lnTo>
                  <a:lnTo>
                    <a:pt x="3374" y="167"/>
                  </a:lnTo>
                  <a:lnTo>
                    <a:pt x="2910" y="241"/>
                  </a:lnTo>
                  <a:lnTo>
                    <a:pt x="2002" y="408"/>
                  </a:lnTo>
                  <a:lnTo>
                    <a:pt x="1094" y="612"/>
                  </a:lnTo>
                  <a:lnTo>
                    <a:pt x="760" y="668"/>
                  </a:lnTo>
                  <a:lnTo>
                    <a:pt x="445" y="760"/>
                  </a:lnTo>
                  <a:lnTo>
                    <a:pt x="352" y="723"/>
                  </a:lnTo>
                  <a:lnTo>
                    <a:pt x="241" y="723"/>
                  </a:lnTo>
                  <a:lnTo>
                    <a:pt x="149" y="760"/>
                  </a:lnTo>
                  <a:lnTo>
                    <a:pt x="56" y="816"/>
                  </a:lnTo>
                  <a:lnTo>
                    <a:pt x="19" y="853"/>
                  </a:lnTo>
                  <a:lnTo>
                    <a:pt x="19" y="909"/>
                  </a:lnTo>
                  <a:lnTo>
                    <a:pt x="0" y="946"/>
                  </a:lnTo>
                  <a:lnTo>
                    <a:pt x="19" y="1001"/>
                  </a:lnTo>
                  <a:lnTo>
                    <a:pt x="37" y="1038"/>
                  </a:lnTo>
                  <a:lnTo>
                    <a:pt x="74" y="1057"/>
                  </a:lnTo>
                  <a:lnTo>
                    <a:pt x="111" y="1094"/>
                  </a:lnTo>
                  <a:lnTo>
                    <a:pt x="538" y="1094"/>
                  </a:lnTo>
                  <a:lnTo>
                    <a:pt x="742" y="1113"/>
                  </a:lnTo>
                  <a:lnTo>
                    <a:pt x="927" y="1150"/>
                  </a:lnTo>
                  <a:lnTo>
                    <a:pt x="1112" y="1205"/>
                  </a:lnTo>
                  <a:lnTo>
                    <a:pt x="1298" y="1279"/>
                  </a:lnTo>
                  <a:lnTo>
                    <a:pt x="1668" y="1446"/>
                  </a:lnTo>
                  <a:lnTo>
                    <a:pt x="2021" y="1632"/>
                  </a:lnTo>
                  <a:lnTo>
                    <a:pt x="2373" y="1872"/>
                  </a:lnTo>
                  <a:lnTo>
                    <a:pt x="2725" y="2113"/>
                  </a:lnTo>
                  <a:lnTo>
                    <a:pt x="3392" y="2595"/>
                  </a:lnTo>
                  <a:lnTo>
                    <a:pt x="3744" y="2836"/>
                  </a:lnTo>
                  <a:lnTo>
                    <a:pt x="4133" y="3059"/>
                  </a:lnTo>
                  <a:lnTo>
                    <a:pt x="4523" y="3244"/>
                  </a:lnTo>
                  <a:lnTo>
                    <a:pt x="4727" y="3337"/>
                  </a:lnTo>
                  <a:lnTo>
                    <a:pt x="4949" y="3411"/>
                  </a:lnTo>
                  <a:lnTo>
                    <a:pt x="5153" y="3466"/>
                  </a:lnTo>
                  <a:lnTo>
                    <a:pt x="5375" y="3504"/>
                  </a:lnTo>
                  <a:lnTo>
                    <a:pt x="5598" y="3522"/>
                  </a:lnTo>
                  <a:lnTo>
                    <a:pt x="5820" y="3541"/>
                  </a:lnTo>
                  <a:lnTo>
                    <a:pt x="6061" y="3522"/>
                  </a:lnTo>
                  <a:lnTo>
                    <a:pt x="6283" y="3485"/>
                  </a:lnTo>
                  <a:lnTo>
                    <a:pt x="6506" y="3429"/>
                  </a:lnTo>
                  <a:lnTo>
                    <a:pt x="6747" y="3355"/>
                  </a:lnTo>
                  <a:lnTo>
                    <a:pt x="6988" y="3244"/>
                  </a:lnTo>
                  <a:lnTo>
                    <a:pt x="7210" y="3114"/>
                  </a:lnTo>
                  <a:lnTo>
                    <a:pt x="7433" y="2947"/>
                  </a:lnTo>
                  <a:lnTo>
                    <a:pt x="7636" y="2781"/>
                  </a:lnTo>
                  <a:lnTo>
                    <a:pt x="7822" y="2577"/>
                  </a:lnTo>
                  <a:lnTo>
                    <a:pt x="7970" y="2354"/>
                  </a:lnTo>
                  <a:lnTo>
                    <a:pt x="8026" y="2243"/>
                  </a:lnTo>
                  <a:lnTo>
                    <a:pt x="8081" y="2113"/>
                  </a:lnTo>
                  <a:lnTo>
                    <a:pt x="8118" y="2002"/>
                  </a:lnTo>
                  <a:lnTo>
                    <a:pt x="8137" y="1872"/>
                  </a:lnTo>
                  <a:lnTo>
                    <a:pt x="8137" y="1669"/>
                  </a:lnTo>
                  <a:lnTo>
                    <a:pt x="8118" y="1465"/>
                  </a:lnTo>
                  <a:lnTo>
                    <a:pt x="8063" y="1279"/>
                  </a:lnTo>
                  <a:lnTo>
                    <a:pt x="7989" y="1076"/>
                  </a:lnTo>
                  <a:lnTo>
                    <a:pt x="7877" y="909"/>
                  </a:lnTo>
                  <a:lnTo>
                    <a:pt x="7748" y="742"/>
                  </a:lnTo>
                  <a:lnTo>
                    <a:pt x="7599" y="612"/>
                  </a:lnTo>
                  <a:lnTo>
                    <a:pt x="7451" y="482"/>
                  </a:lnTo>
                  <a:lnTo>
                    <a:pt x="7247" y="353"/>
                  </a:lnTo>
                  <a:lnTo>
                    <a:pt x="7043" y="260"/>
                  </a:lnTo>
                  <a:lnTo>
                    <a:pt x="6839" y="167"/>
                  </a:lnTo>
                  <a:lnTo>
                    <a:pt x="6617" y="112"/>
                  </a:lnTo>
                  <a:lnTo>
                    <a:pt x="6395" y="56"/>
                  </a:lnTo>
                  <a:lnTo>
                    <a:pt x="6172" y="38"/>
                  </a:lnTo>
                  <a:lnTo>
                    <a:pt x="57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4018725" y="2520625"/>
              <a:ext cx="155725" cy="23200"/>
            </a:xfrm>
            <a:custGeom>
              <a:avLst/>
              <a:gdLst/>
              <a:ahLst/>
              <a:cxnLst/>
              <a:rect l="l" t="t" r="r" b="b"/>
              <a:pathLst>
                <a:path w="6229" h="928" extrusionOk="0">
                  <a:moveTo>
                    <a:pt x="575" y="0"/>
                  </a:moveTo>
                  <a:lnTo>
                    <a:pt x="334" y="19"/>
                  </a:lnTo>
                  <a:lnTo>
                    <a:pt x="112" y="56"/>
                  </a:lnTo>
                  <a:lnTo>
                    <a:pt x="75" y="75"/>
                  </a:lnTo>
                  <a:lnTo>
                    <a:pt x="38" y="112"/>
                  </a:lnTo>
                  <a:lnTo>
                    <a:pt x="19" y="130"/>
                  </a:lnTo>
                  <a:lnTo>
                    <a:pt x="1" y="167"/>
                  </a:lnTo>
                  <a:lnTo>
                    <a:pt x="19" y="204"/>
                  </a:lnTo>
                  <a:lnTo>
                    <a:pt x="19" y="223"/>
                  </a:lnTo>
                  <a:lnTo>
                    <a:pt x="56" y="241"/>
                  </a:lnTo>
                  <a:lnTo>
                    <a:pt x="93" y="260"/>
                  </a:lnTo>
                  <a:lnTo>
                    <a:pt x="520" y="260"/>
                  </a:lnTo>
                  <a:lnTo>
                    <a:pt x="965" y="241"/>
                  </a:lnTo>
                  <a:lnTo>
                    <a:pt x="1891" y="241"/>
                  </a:lnTo>
                  <a:lnTo>
                    <a:pt x="2688" y="260"/>
                  </a:lnTo>
                  <a:lnTo>
                    <a:pt x="3485" y="297"/>
                  </a:lnTo>
                  <a:lnTo>
                    <a:pt x="4227" y="353"/>
                  </a:lnTo>
                  <a:lnTo>
                    <a:pt x="4597" y="390"/>
                  </a:lnTo>
                  <a:lnTo>
                    <a:pt x="4949" y="445"/>
                  </a:lnTo>
                  <a:lnTo>
                    <a:pt x="5302" y="519"/>
                  </a:lnTo>
                  <a:lnTo>
                    <a:pt x="5635" y="612"/>
                  </a:lnTo>
                  <a:lnTo>
                    <a:pt x="5783" y="686"/>
                  </a:lnTo>
                  <a:lnTo>
                    <a:pt x="5932" y="760"/>
                  </a:lnTo>
                  <a:lnTo>
                    <a:pt x="6061" y="835"/>
                  </a:lnTo>
                  <a:lnTo>
                    <a:pt x="6173" y="927"/>
                  </a:lnTo>
                  <a:lnTo>
                    <a:pt x="6210" y="927"/>
                  </a:lnTo>
                  <a:lnTo>
                    <a:pt x="6228" y="909"/>
                  </a:lnTo>
                  <a:lnTo>
                    <a:pt x="6154" y="779"/>
                  </a:lnTo>
                  <a:lnTo>
                    <a:pt x="6061" y="668"/>
                  </a:lnTo>
                  <a:lnTo>
                    <a:pt x="5950" y="594"/>
                  </a:lnTo>
                  <a:lnTo>
                    <a:pt x="5821" y="519"/>
                  </a:lnTo>
                  <a:lnTo>
                    <a:pt x="5691" y="445"/>
                  </a:lnTo>
                  <a:lnTo>
                    <a:pt x="5543" y="408"/>
                  </a:lnTo>
                  <a:lnTo>
                    <a:pt x="5227" y="316"/>
                  </a:lnTo>
                  <a:lnTo>
                    <a:pt x="4857" y="241"/>
                  </a:lnTo>
                  <a:lnTo>
                    <a:pt x="4468" y="186"/>
                  </a:lnTo>
                  <a:lnTo>
                    <a:pt x="3689" y="93"/>
                  </a:lnTo>
                  <a:lnTo>
                    <a:pt x="2855" y="38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4269875" y="2258375"/>
              <a:ext cx="106125" cy="60725"/>
            </a:xfrm>
            <a:custGeom>
              <a:avLst/>
              <a:gdLst/>
              <a:ahLst/>
              <a:cxnLst/>
              <a:rect l="l" t="t" r="r" b="b"/>
              <a:pathLst>
                <a:path w="4245" h="2429" extrusionOk="0">
                  <a:moveTo>
                    <a:pt x="2947" y="0"/>
                  </a:moveTo>
                  <a:lnTo>
                    <a:pt x="2688" y="37"/>
                  </a:lnTo>
                  <a:lnTo>
                    <a:pt x="2447" y="111"/>
                  </a:lnTo>
                  <a:lnTo>
                    <a:pt x="2187" y="204"/>
                  </a:lnTo>
                  <a:lnTo>
                    <a:pt x="1965" y="334"/>
                  </a:lnTo>
                  <a:lnTo>
                    <a:pt x="1743" y="463"/>
                  </a:lnTo>
                  <a:lnTo>
                    <a:pt x="1539" y="612"/>
                  </a:lnTo>
                  <a:lnTo>
                    <a:pt x="1335" y="797"/>
                  </a:lnTo>
                  <a:lnTo>
                    <a:pt x="1131" y="982"/>
                  </a:lnTo>
                  <a:lnTo>
                    <a:pt x="760" y="1372"/>
                  </a:lnTo>
                  <a:lnTo>
                    <a:pt x="464" y="1742"/>
                  </a:lnTo>
                  <a:lnTo>
                    <a:pt x="315" y="1946"/>
                  </a:lnTo>
                  <a:lnTo>
                    <a:pt x="186" y="2150"/>
                  </a:lnTo>
                  <a:lnTo>
                    <a:pt x="37" y="2224"/>
                  </a:lnTo>
                  <a:lnTo>
                    <a:pt x="0" y="2261"/>
                  </a:lnTo>
                  <a:lnTo>
                    <a:pt x="0" y="2298"/>
                  </a:lnTo>
                  <a:lnTo>
                    <a:pt x="0" y="2335"/>
                  </a:lnTo>
                  <a:lnTo>
                    <a:pt x="19" y="2372"/>
                  </a:lnTo>
                  <a:lnTo>
                    <a:pt x="37" y="2409"/>
                  </a:lnTo>
                  <a:lnTo>
                    <a:pt x="74" y="2428"/>
                  </a:lnTo>
                  <a:lnTo>
                    <a:pt x="167" y="2428"/>
                  </a:lnTo>
                  <a:lnTo>
                    <a:pt x="390" y="2298"/>
                  </a:lnTo>
                  <a:lnTo>
                    <a:pt x="631" y="2206"/>
                  </a:lnTo>
                  <a:lnTo>
                    <a:pt x="890" y="2150"/>
                  </a:lnTo>
                  <a:lnTo>
                    <a:pt x="1149" y="2094"/>
                  </a:lnTo>
                  <a:lnTo>
                    <a:pt x="1409" y="2076"/>
                  </a:lnTo>
                  <a:lnTo>
                    <a:pt x="1687" y="2057"/>
                  </a:lnTo>
                  <a:lnTo>
                    <a:pt x="2206" y="2057"/>
                  </a:lnTo>
                  <a:lnTo>
                    <a:pt x="2743" y="2076"/>
                  </a:lnTo>
                  <a:lnTo>
                    <a:pt x="3003" y="2076"/>
                  </a:lnTo>
                  <a:lnTo>
                    <a:pt x="3262" y="2039"/>
                  </a:lnTo>
                  <a:lnTo>
                    <a:pt x="3392" y="2002"/>
                  </a:lnTo>
                  <a:lnTo>
                    <a:pt x="3503" y="1965"/>
                  </a:lnTo>
                  <a:lnTo>
                    <a:pt x="3596" y="1909"/>
                  </a:lnTo>
                  <a:lnTo>
                    <a:pt x="3707" y="1853"/>
                  </a:lnTo>
                  <a:lnTo>
                    <a:pt x="3800" y="1779"/>
                  </a:lnTo>
                  <a:lnTo>
                    <a:pt x="3893" y="1687"/>
                  </a:lnTo>
                  <a:lnTo>
                    <a:pt x="3967" y="1594"/>
                  </a:lnTo>
                  <a:lnTo>
                    <a:pt x="4041" y="1501"/>
                  </a:lnTo>
                  <a:lnTo>
                    <a:pt x="4152" y="1297"/>
                  </a:lnTo>
                  <a:lnTo>
                    <a:pt x="4189" y="1186"/>
                  </a:lnTo>
                  <a:lnTo>
                    <a:pt x="4226" y="1075"/>
                  </a:lnTo>
                  <a:lnTo>
                    <a:pt x="4245" y="945"/>
                  </a:lnTo>
                  <a:lnTo>
                    <a:pt x="4245" y="834"/>
                  </a:lnTo>
                  <a:lnTo>
                    <a:pt x="4245" y="723"/>
                  </a:lnTo>
                  <a:lnTo>
                    <a:pt x="4208" y="612"/>
                  </a:lnTo>
                  <a:lnTo>
                    <a:pt x="4171" y="500"/>
                  </a:lnTo>
                  <a:lnTo>
                    <a:pt x="4115" y="389"/>
                  </a:lnTo>
                  <a:lnTo>
                    <a:pt x="4022" y="297"/>
                  </a:lnTo>
                  <a:lnTo>
                    <a:pt x="3948" y="222"/>
                  </a:lnTo>
                  <a:lnTo>
                    <a:pt x="3837" y="167"/>
                  </a:lnTo>
                  <a:lnTo>
                    <a:pt x="3726" y="111"/>
                  </a:lnTo>
                  <a:lnTo>
                    <a:pt x="3503" y="37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42907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2447" y="0"/>
                  </a:moveTo>
                  <a:lnTo>
                    <a:pt x="2262" y="19"/>
                  </a:lnTo>
                  <a:lnTo>
                    <a:pt x="2076" y="37"/>
                  </a:lnTo>
                  <a:lnTo>
                    <a:pt x="1891" y="74"/>
                  </a:lnTo>
                  <a:lnTo>
                    <a:pt x="1520" y="185"/>
                  </a:lnTo>
                  <a:lnTo>
                    <a:pt x="1335" y="260"/>
                  </a:lnTo>
                  <a:lnTo>
                    <a:pt x="1131" y="352"/>
                  </a:lnTo>
                  <a:lnTo>
                    <a:pt x="927" y="445"/>
                  </a:lnTo>
                  <a:lnTo>
                    <a:pt x="742" y="575"/>
                  </a:lnTo>
                  <a:lnTo>
                    <a:pt x="556" y="704"/>
                  </a:lnTo>
                  <a:lnTo>
                    <a:pt x="371" y="834"/>
                  </a:lnTo>
                  <a:lnTo>
                    <a:pt x="186" y="982"/>
                  </a:lnTo>
                  <a:lnTo>
                    <a:pt x="19" y="1149"/>
                  </a:lnTo>
                  <a:lnTo>
                    <a:pt x="0" y="1186"/>
                  </a:lnTo>
                  <a:lnTo>
                    <a:pt x="0" y="1242"/>
                  </a:lnTo>
                  <a:lnTo>
                    <a:pt x="19" y="1260"/>
                  </a:lnTo>
                  <a:lnTo>
                    <a:pt x="56" y="1242"/>
                  </a:lnTo>
                  <a:lnTo>
                    <a:pt x="427" y="1001"/>
                  </a:lnTo>
                  <a:lnTo>
                    <a:pt x="779" y="760"/>
                  </a:lnTo>
                  <a:lnTo>
                    <a:pt x="1150" y="556"/>
                  </a:lnTo>
                  <a:lnTo>
                    <a:pt x="1520" y="371"/>
                  </a:lnTo>
                  <a:lnTo>
                    <a:pt x="1872" y="260"/>
                  </a:lnTo>
                  <a:lnTo>
                    <a:pt x="2225" y="167"/>
                  </a:lnTo>
                  <a:lnTo>
                    <a:pt x="2410" y="148"/>
                  </a:lnTo>
                  <a:lnTo>
                    <a:pt x="2595" y="148"/>
                  </a:lnTo>
                  <a:lnTo>
                    <a:pt x="2966" y="130"/>
                  </a:lnTo>
                  <a:lnTo>
                    <a:pt x="2984" y="111"/>
                  </a:lnTo>
                  <a:lnTo>
                    <a:pt x="2966" y="93"/>
                  </a:lnTo>
                  <a:lnTo>
                    <a:pt x="2818" y="37"/>
                  </a:lnTo>
                  <a:lnTo>
                    <a:pt x="2632" y="19"/>
                  </a:lnTo>
                  <a:lnTo>
                    <a:pt x="24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40358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780" y="1"/>
                  </a:moveTo>
                  <a:lnTo>
                    <a:pt x="1594" y="19"/>
                  </a:lnTo>
                  <a:lnTo>
                    <a:pt x="1409" y="75"/>
                  </a:lnTo>
                  <a:lnTo>
                    <a:pt x="1242" y="149"/>
                  </a:lnTo>
                  <a:lnTo>
                    <a:pt x="1094" y="242"/>
                  </a:lnTo>
                  <a:lnTo>
                    <a:pt x="946" y="353"/>
                  </a:lnTo>
                  <a:lnTo>
                    <a:pt x="835" y="483"/>
                  </a:lnTo>
                  <a:lnTo>
                    <a:pt x="742" y="613"/>
                  </a:lnTo>
                  <a:lnTo>
                    <a:pt x="649" y="761"/>
                  </a:lnTo>
                  <a:lnTo>
                    <a:pt x="575" y="909"/>
                  </a:lnTo>
                  <a:lnTo>
                    <a:pt x="519" y="1076"/>
                  </a:lnTo>
                  <a:lnTo>
                    <a:pt x="482" y="1243"/>
                  </a:lnTo>
                  <a:lnTo>
                    <a:pt x="464" y="1428"/>
                  </a:lnTo>
                  <a:lnTo>
                    <a:pt x="427" y="1799"/>
                  </a:lnTo>
                  <a:lnTo>
                    <a:pt x="427" y="2188"/>
                  </a:lnTo>
                  <a:lnTo>
                    <a:pt x="445" y="2596"/>
                  </a:lnTo>
                  <a:lnTo>
                    <a:pt x="501" y="3003"/>
                  </a:lnTo>
                  <a:lnTo>
                    <a:pt x="557" y="3411"/>
                  </a:lnTo>
                  <a:lnTo>
                    <a:pt x="649" y="4190"/>
                  </a:lnTo>
                  <a:lnTo>
                    <a:pt x="686" y="4597"/>
                  </a:lnTo>
                  <a:lnTo>
                    <a:pt x="705" y="5005"/>
                  </a:lnTo>
                  <a:lnTo>
                    <a:pt x="668" y="5394"/>
                  </a:lnTo>
                  <a:lnTo>
                    <a:pt x="649" y="5580"/>
                  </a:lnTo>
                  <a:lnTo>
                    <a:pt x="612" y="5784"/>
                  </a:lnTo>
                  <a:lnTo>
                    <a:pt x="557" y="5950"/>
                  </a:lnTo>
                  <a:lnTo>
                    <a:pt x="482" y="6136"/>
                  </a:lnTo>
                  <a:lnTo>
                    <a:pt x="390" y="6303"/>
                  </a:lnTo>
                  <a:lnTo>
                    <a:pt x="279" y="6469"/>
                  </a:lnTo>
                  <a:lnTo>
                    <a:pt x="167" y="6599"/>
                  </a:lnTo>
                  <a:lnTo>
                    <a:pt x="38" y="6729"/>
                  </a:lnTo>
                  <a:lnTo>
                    <a:pt x="19" y="6784"/>
                  </a:lnTo>
                  <a:lnTo>
                    <a:pt x="1" y="6822"/>
                  </a:lnTo>
                  <a:lnTo>
                    <a:pt x="1" y="6859"/>
                  </a:lnTo>
                  <a:lnTo>
                    <a:pt x="19" y="6914"/>
                  </a:lnTo>
                  <a:lnTo>
                    <a:pt x="38" y="6951"/>
                  </a:lnTo>
                  <a:lnTo>
                    <a:pt x="75" y="6970"/>
                  </a:lnTo>
                  <a:lnTo>
                    <a:pt x="130" y="6988"/>
                  </a:lnTo>
                  <a:lnTo>
                    <a:pt x="167" y="7007"/>
                  </a:lnTo>
                  <a:lnTo>
                    <a:pt x="279" y="6988"/>
                  </a:lnTo>
                  <a:lnTo>
                    <a:pt x="371" y="6933"/>
                  </a:lnTo>
                  <a:lnTo>
                    <a:pt x="445" y="6859"/>
                  </a:lnTo>
                  <a:lnTo>
                    <a:pt x="482" y="6747"/>
                  </a:lnTo>
                  <a:lnTo>
                    <a:pt x="742" y="6562"/>
                  </a:lnTo>
                  <a:lnTo>
                    <a:pt x="1001" y="6358"/>
                  </a:lnTo>
                  <a:lnTo>
                    <a:pt x="1354" y="6062"/>
                  </a:lnTo>
                  <a:lnTo>
                    <a:pt x="1669" y="5747"/>
                  </a:lnTo>
                  <a:lnTo>
                    <a:pt x="1984" y="5431"/>
                  </a:lnTo>
                  <a:lnTo>
                    <a:pt x="2280" y="5098"/>
                  </a:lnTo>
                  <a:lnTo>
                    <a:pt x="2540" y="4746"/>
                  </a:lnTo>
                  <a:lnTo>
                    <a:pt x="2781" y="4375"/>
                  </a:lnTo>
                  <a:lnTo>
                    <a:pt x="3003" y="3986"/>
                  </a:lnTo>
                  <a:lnTo>
                    <a:pt x="3188" y="3597"/>
                  </a:lnTo>
                  <a:lnTo>
                    <a:pt x="3355" y="3189"/>
                  </a:lnTo>
                  <a:lnTo>
                    <a:pt x="3466" y="2781"/>
                  </a:lnTo>
                  <a:lnTo>
                    <a:pt x="3504" y="2577"/>
                  </a:lnTo>
                  <a:lnTo>
                    <a:pt x="3541" y="2373"/>
                  </a:lnTo>
                  <a:lnTo>
                    <a:pt x="3541" y="2169"/>
                  </a:lnTo>
                  <a:lnTo>
                    <a:pt x="3541" y="1947"/>
                  </a:lnTo>
                  <a:lnTo>
                    <a:pt x="3522" y="1743"/>
                  </a:lnTo>
                  <a:lnTo>
                    <a:pt x="3485" y="1539"/>
                  </a:lnTo>
                  <a:lnTo>
                    <a:pt x="3429" y="1317"/>
                  </a:lnTo>
                  <a:lnTo>
                    <a:pt x="3337" y="1113"/>
                  </a:lnTo>
                  <a:lnTo>
                    <a:pt x="3244" y="946"/>
                  </a:lnTo>
                  <a:lnTo>
                    <a:pt x="3133" y="761"/>
                  </a:lnTo>
                  <a:lnTo>
                    <a:pt x="3003" y="613"/>
                  </a:lnTo>
                  <a:lnTo>
                    <a:pt x="2855" y="464"/>
                  </a:lnTo>
                  <a:lnTo>
                    <a:pt x="2707" y="335"/>
                  </a:lnTo>
                  <a:lnTo>
                    <a:pt x="2540" y="223"/>
                  </a:lnTo>
                  <a:lnTo>
                    <a:pt x="2373" y="131"/>
                  </a:lnTo>
                  <a:lnTo>
                    <a:pt x="2188" y="57"/>
                  </a:lnTo>
                  <a:lnTo>
                    <a:pt x="19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4056725" y="2339000"/>
              <a:ext cx="45425" cy="133925"/>
            </a:xfrm>
            <a:custGeom>
              <a:avLst/>
              <a:gdLst/>
              <a:ahLst/>
              <a:cxnLst/>
              <a:rect l="l" t="t" r="r" b="b"/>
              <a:pathLst>
                <a:path w="1817" h="5357" extrusionOk="0">
                  <a:moveTo>
                    <a:pt x="1428" y="0"/>
                  </a:moveTo>
                  <a:lnTo>
                    <a:pt x="1428" y="19"/>
                  </a:lnTo>
                  <a:lnTo>
                    <a:pt x="1502" y="148"/>
                  </a:lnTo>
                  <a:lnTo>
                    <a:pt x="1557" y="297"/>
                  </a:lnTo>
                  <a:lnTo>
                    <a:pt x="1595" y="426"/>
                  </a:lnTo>
                  <a:lnTo>
                    <a:pt x="1632" y="575"/>
                  </a:lnTo>
                  <a:lnTo>
                    <a:pt x="1650" y="890"/>
                  </a:lnTo>
                  <a:lnTo>
                    <a:pt x="1669" y="1205"/>
                  </a:lnTo>
                  <a:lnTo>
                    <a:pt x="1632" y="1520"/>
                  </a:lnTo>
                  <a:lnTo>
                    <a:pt x="1576" y="1853"/>
                  </a:lnTo>
                  <a:lnTo>
                    <a:pt x="1502" y="2169"/>
                  </a:lnTo>
                  <a:lnTo>
                    <a:pt x="1428" y="2484"/>
                  </a:lnTo>
                  <a:lnTo>
                    <a:pt x="1316" y="2817"/>
                  </a:lnTo>
                  <a:lnTo>
                    <a:pt x="1187" y="3169"/>
                  </a:lnTo>
                  <a:lnTo>
                    <a:pt x="1057" y="3503"/>
                  </a:lnTo>
                  <a:lnTo>
                    <a:pt x="890" y="3855"/>
                  </a:lnTo>
                  <a:lnTo>
                    <a:pt x="705" y="4207"/>
                  </a:lnTo>
                  <a:lnTo>
                    <a:pt x="482" y="4559"/>
                  </a:lnTo>
                  <a:lnTo>
                    <a:pt x="371" y="4726"/>
                  </a:lnTo>
                  <a:lnTo>
                    <a:pt x="242" y="4893"/>
                  </a:lnTo>
                  <a:lnTo>
                    <a:pt x="112" y="5060"/>
                  </a:lnTo>
                  <a:lnTo>
                    <a:pt x="19" y="5227"/>
                  </a:lnTo>
                  <a:lnTo>
                    <a:pt x="1" y="5264"/>
                  </a:lnTo>
                  <a:lnTo>
                    <a:pt x="1" y="5301"/>
                  </a:lnTo>
                  <a:lnTo>
                    <a:pt x="1" y="5319"/>
                  </a:lnTo>
                  <a:lnTo>
                    <a:pt x="19" y="5338"/>
                  </a:lnTo>
                  <a:lnTo>
                    <a:pt x="56" y="5356"/>
                  </a:lnTo>
                  <a:lnTo>
                    <a:pt x="130" y="5356"/>
                  </a:lnTo>
                  <a:lnTo>
                    <a:pt x="167" y="5319"/>
                  </a:lnTo>
                  <a:lnTo>
                    <a:pt x="334" y="5171"/>
                  </a:lnTo>
                  <a:lnTo>
                    <a:pt x="464" y="5004"/>
                  </a:lnTo>
                  <a:lnTo>
                    <a:pt x="705" y="4652"/>
                  </a:lnTo>
                  <a:lnTo>
                    <a:pt x="946" y="4244"/>
                  </a:lnTo>
                  <a:lnTo>
                    <a:pt x="1150" y="3837"/>
                  </a:lnTo>
                  <a:lnTo>
                    <a:pt x="1316" y="3484"/>
                  </a:lnTo>
                  <a:lnTo>
                    <a:pt x="1446" y="3132"/>
                  </a:lnTo>
                  <a:lnTo>
                    <a:pt x="1576" y="2780"/>
                  </a:lnTo>
                  <a:lnTo>
                    <a:pt x="1669" y="2409"/>
                  </a:lnTo>
                  <a:lnTo>
                    <a:pt x="1743" y="2076"/>
                  </a:lnTo>
                  <a:lnTo>
                    <a:pt x="1798" y="1724"/>
                  </a:lnTo>
                  <a:lnTo>
                    <a:pt x="1817" y="1372"/>
                  </a:lnTo>
                  <a:lnTo>
                    <a:pt x="1817" y="1038"/>
                  </a:lnTo>
                  <a:lnTo>
                    <a:pt x="1798" y="741"/>
                  </a:lnTo>
                  <a:lnTo>
                    <a:pt x="1780" y="612"/>
                  </a:lnTo>
                  <a:lnTo>
                    <a:pt x="1743" y="463"/>
                  </a:lnTo>
                  <a:lnTo>
                    <a:pt x="1687" y="334"/>
                  </a:lnTo>
                  <a:lnTo>
                    <a:pt x="1632" y="204"/>
                  </a:lnTo>
                  <a:lnTo>
                    <a:pt x="1557" y="93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4216575" y="2213875"/>
              <a:ext cx="62125" cy="138575"/>
            </a:xfrm>
            <a:custGeom>
              <a:avLst/>
              <a:gdLst/>
              <a:ahLst/>
              <a:cxnLst/>
              <a:rect l="l" t="t" r="r" b="b"/>
              <a:pathLst>
                <a:path w="2485" h="5543" extrusionOk="0">
                  <a:moveTo>
                    <a:pt x="798" y="1"/>
                  </a:moveTo>
                  <a:lnTo>
                    <a:pt x="650" y="19"/>
                  </a:lnTo>
                  <a:lnTo>
                    <a:pt x="520" y="75"/>
                  </a:lnTo>
                  <a:lnTo>
                    <a:pt x="390" y="130"/>
                  </a:lnTo>
                  <a:lnTo>
                    <a:pt x="297" y="205"/>
                  </a:lnTo>
                  <a:lnTo>
                    <a:pt x="205" y="279"/>
                  </a:lnTo>
                  <a:lnTo>
                    <a:pt x="131" y="390"/>
                  </a:lnTo>
                  <a:lnTo>
                    <a:pt x="75" y="501"/>
                  </a:lnTo>
                  <a:lnTo>
                    <a:pt x="38" y="631"/>
                  </a:lnTo>
                  <a:lnTo>
                    <a:pt x="1" y="779"/>
                  </a:lnTo>
                  <a:lnTo>
                    <a:pt x="1" y="909"/>
                  </a:lnTo>
                  <a:lnTo>
                    <a:pt x="1" y="1057"/>
                  </a:lnTo>
                  <a:lnTo>
                    <a:pt x="1" y="1187"/>
                  </a:lnTo>
                  <a:lnTo>
                    <a:pt x="38" y="1335"/>
                  </a:lnTo>
                  <a:lnTo>
                    <a:pt x="112" y="1632"/>
                  </a:lnTo>
                  <a:lnTo>
                    <a:pt x="223" y="1928"/>
                  </a:lnTo>
                  <a:lnTo>
                    <a:pt x="372" y="2225"/>
                  </a:lnTo>
                  <a:lnTo>
                    <a:pt x="668" y="2818"/>
                  </a:lnTo>
                  <a:lnTo>
                    <a:pt x="816" y="3114"/>
                  </a:lnTo>
                  <a:lnTo>
                    <a:pt x="965" y="3430"/>
                  </a:lnTo>
                  <a:lnTo>
                    <a:pt x="1057" y="3745"/>
                  </a:lnTo>
                  <a:lnTo>
                    <a:pt x="1094" y="3911"/>
                  </a:lnTo>
                  <a:lnTo>
                    <a:pt x="1132" y="4078"/>
                  </a:lnTo>
                  <a:lnTo>
                    <a:pt x="1150" y="4375"/>
                  </a:lnTo>
                  <a:lnTo>
                    <a:pt x="1132" y="4523"/>
                  </a:lnTo>
                  <a:lnTo>
                    <a:pt x="1113" y="4671"/>
                  </a:lnTo>
                  <a:lnTo>
                    <a:pt x="1094" y="4820"/>
                  </a:lnTo>
                  <a:lnTo>
                    <a:pt x="1057" y="4968"/>
                  </a:lnTo>
                  <a:lnTo>
                    <a:pt x="1002" y="5098"/>
                  </a:lnTo>
                  <a:lnTo>
                    <a:pt x="928" y="5227"/>
                  </a:lnTo>
                  <a:lnTo>
                    <a:pt x="835" y="5339"/>
                  </a:lnTo>
                  <a:lnTo>
                    <a:pt x="742" y="5450"/>
                  </a:lnTo>
                  <a:lnTo>
                    <a:pt x="742" y="5487"/>
                  </a:lnTo>
                  <a:lnTo>
                    <a:pt x="742" y="5524"/>
                  </a:lnTo>
                  <a:lnTo>
                    <a:pt x="779" y="5543"/>
                  </a:lnTo>
                  <a:lnTo>
                    <a:pt x="816" y="5543"/>
                  </a:lnTo>
                  <a:lnTo>
                    <a:pt x="928" y="5431"/>
                  </a:lnTo>
                  <a:lnTo>
                    <a:pt x="965" y="5431"/>
                  </a:lnTo>
                  <a:lnTo>
                    <a:pt x="1020" y="5394"/>
                  </a:lnTo>
                  <a:lnTo>
                    <a:pt x="1076" y="5357"/>
                  </a:lnTo>
                  <a:lnTo>
                    <a:pt x="1206" y="5246"/>
                  </a:lnTo>
                  <a:lnTo>
                    <a:pt x="1261" y="5190"/>
                  </a:lnTo>
                  <a:lnTo>
                    <a:pt x="1298" y="5190"/>
                  </a:lnTo>
                  <a:lnTo>
                    <a:pt x="1317" y="5153"/>
                  </a:lnTo>
                  <a:lnTo>
                    <a:pt x="1688" y="4616"/>
                  </a:lnTo>
                  <a:lnTo>
                    <a:pt x="1854" y="4356"/>
                  </a:lnTo>
                  <a:lnTo>
                    <a:pt x="2021" y="4078"/>
                  </a:lnTo>
                  <a:lnTo>
                    <a:pt x="2169" y="3800"/>
                  </a:lnTo>
                  <a:lnTo>
                    <a:pt x="2281" y="3504"/>
                  </a:lnTo>
                  <a:lnTo>
                    <a:pt x="2373" y="3189"/>
                  </a:lnTo>
                  <a:lnTo>
                    <a:pt x="2429" y="2874"/>
                  </a:lnTo>
                  <a:lnTo>
                    <a:pt x="2466" y="2596"/>
                  </a:lnTo>
                  <a:lnTo>
                    <a:pt x="2485" y="2318"/>
                  </a:lnTo>
                  <a:lnTo>
                    <a:pt x="2466" y="2021"/>
                  </a:lnTo>
                  <a:lnTo>
                    <a:pt x="2429" y="1724"/>
                  </a:lnTo>
                  <a:lnTo>
                    <a:pt x="2373" y="1428"/>
                  </a:lnTo>
                  <a:lnTo>
                    <a:pt x="2281" y="1150"/>
                  </a:lnTo>
                  <a:lnTo>
                    <a:pt x="2151" y="872"/>
                  </a:lnTo>
                  <a:lnTo>
                    <a:pt x="1984" y="612"/>
                  </a:lnTo>
                  <a:lnTo>
                    <a:pt x="1891" y="501"/>
                  </a:lnTo>
                  <a:lnTo>
                    <a:pt x="1799" y="371"/>
                  </a:lnTo>
                  <a:lnTo>
                    <a:pt x="1688" y="260"/>
                  </a:lnTo>
                  <a:lnTo>
                    <a:pt x="1558" y="168"/>
                  </a:lnTo>
                  <a:lnTo>
                    <a:pt x="1410" y="93"/>
                  </a:lnTo>
                  <a:lnTo>
                    <a:pt x="1261" y="56"/>
                  </a:lnTo>
                  <a:lnTo>
                    <a:pt x="1094" y="19"/>
                  </a:lnTo>
                  <a:lnTo>
                    <a:pt x="9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4245775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19" y="0"/>
                  </a:moveTo>
                  <a:lnTo>
                    <a:pt x="1" y="19"/>
                  </a:lnTo>
                  <a:lnTo>
                    <a:pt x="1" y="37"/>
                  </a:lnTo>
                  <a:lnTo>
                    <a:pt x="93" y="241"/>
                  </a:lnTo>
                  <a:lnTo>
                    <a:pt x="204" y="426"/>
                  </a:lnTo>
                  <a:lnTo>
                    <a:pt x="297" y="630"/>
                  </a:lnTo>
                  <a:lnTo>
                    <a:pt x="371" y="834"/>
                  </a:lnTo>
                  <a:lnTo>
                    <a:pt x="445" y="1038"/>
                  </a:lnTo>
                  <a:lnTo>
                    <a:pt x="482" y="1260"/>
                  </a:lnTo>
                  <a:lnTo>
                    <a:pt x="520" y="1483"/>
                  </a:lnTo>
                  <a:lnTo>
                    <a:pt x="538" y="1724"/>
                  </a:lnTo>
                  <a:lnTo>
                    <a:pt x="557" y="1946"/>
                  </a:lnTo>
                  <a:lnTo>
                    <a:pt x="557" y="2169"/>
                  </a:lnTo>
                  <a:lnTo>
                    <a:pt x="501" y="2632"/>
                  </a:lnTo>
                  <a:lnTo>
                    <a:pt x="427" y="3095"/>
                  </a:lnTo>
                  <a:lnTo>
                    <a:pt x="334" y="3577"/>
                  </a:lnTo>
                  <a:lnTo>
                    <a:pt x="334" y="3596"/>
                  </a:lnTo>
                  <a:lnTo>
                    <a:pt x="353" y="3614"/>
                  </a:lnTo>
                  <a:lnTo>
                    <a:pt x="390" y="3596"/>
                  </a:lnTo>
                  <a:lnTo>
                    <a:pt x="408" y="3577"/>
                  </a:lnTo>
                  <a:lnTo>
                    <a:pt x="482" y="3336"/>
                  </a:lnTo>
                  <a:lnTo>
                    <a:pt x="557" y="3095"/>
                  </a:lnTo>
                  <a:lnTo>
                    <a:pt x="612" y="2854"/>
                  </a:lnTo>
                  <a:lnTo>
                    <a:pt x="649" y="2613"/>
                  </a:lnTo>
                  <a:lnTo>
                    <a:pt x="686" y="2354"/>
                  </a:lnTo>
                  <a:lnTo>
                    <a:pt x="705" y="2113"/>
                  </a:lnTo>
                  <a:lnTo>
                    <a:pt x="723" y="1872"/>
                  </a:lnTo>
                  <a:lnTo>
                    <a:pt x="723" y="1650"/>
                  </a:lnTo>
                  <a:lnTo>
                    <a:pt x="705" y="1390"/>
                  </a:lnTo>
                  <a:lnTo>
                    <a:pt x="668" y="1149"/>
                  </a:lnTo>
                  <a:lnTo>
                    <a:pt x="612" y="927"/>
                  </a:lnTo>
                  <a:lnTo>
                    <a:pt x="538" y="704"/>
                  </a:lnTo>
                  <a:lnTo>
                    <a:pt x="445" y="501"/>
                  </a:lnTo>
                  <a:lnTo>
                    <a:pt x="334" y="297"/>
                  </a:lnTo>
                  <a:lnTo>
                    <a:pt x="279" y="204"/>
                  </a:lnTo>
                  <a:lnTo>
                    <a:pt x="204" y="130"/>
                  </a:lnTo>
                  <a:lnTo>
                    <a:pt x="130" y="5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414755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890" y="1"/>
                  </a:moveTo>
                  <a:lnTo>
                    <a:pt x="742" y="19"/>
                  </a:lnTo>
                  <a:lnTo>
                    <a:pt x="593" y="56"/>
                  </a:lnTo>
                  <a:lnTo>
                    <a:pt x="482" y="130"/>
                  </a:lnTo>
                  <a:lnTo>
                    <a:pt x="371" y="204"/>
                  </a:lnTo>
                  <a:lnTo>
                    <a:pt x="278" y="297"/>
                  </a:lnTo>
                  <a:lnTo>
                    <a:pt x="186" y="408"/>
                  </a:lnTo>
                  <a:lnTo>
                    <a:pt x="130" y="557"/>
                  </a:lnTo>
                  <a:lnTo>
                    <a:pt x="74" y="705"/>
                  </a:lnTo>
                  <a:lnTo>
                    <a:pt x="37" y="853"/>
                  </a:lnTo>
                  <a:lnTo>
                    <a:pt x="19" y="1001"/>
                  </a:lnTo>
                  <a:lnTo>
                    <a:pt x="0" y="1150"/>
                  </a:lnTo>
                  <a:lnTo>
                    <a:pt x="19" y="1316"/>
                  </a:lnTo>
                  <a:lnTo>
                    <a:pt x="56" y="1650"/>
                  </a:lnTo>
                  <a:lnTo>
                    <a:pt x="130" y="2002"/>
                  </a:lnTo>
                  <a:lnTo>
                    <a:pt x="223" y="2336"/>
                  </a:lnTo>
                  <a:lnTo>
                    <a:pt x="445" y="3040"/>
                  </a:lnTo>
                  <a:lnTo>
                    <a:pt x="556" y="3392"/>
                  </a:lnTo>
                  <a:lnTo>
                    <a:pt x="649" y="3744"/>
                  </a:lnTo>
                  <a:lnTo>
                    <a:pt x="705" y="4115"/>
                  </a:lnTo>
                  <a:lnTo>
                    <a:pt x="723" y="4300"/>
                  </a:lnTo>
                  <a:lnTo>
                    <a:pt x="723" y="4486"/>
                  </a:lnTo>
                  <a:lnTo>
                    <a:pt x="686" y="4819"/>
                  </a:lnTo>
                  <a:lnTo>
                    <a:pt x="649" y="4986"/>
                  </a:lnTo>
                  <a:lnTo>
                    <a:pt x="593" y="5153"/>
                  </a:lnTo>
                  <a:lnTo>
                    <a:pt x="538" y="5301"/>
                  </a:lnTo>
                  <a:lnTo>
                    <a:pt x="464" y="5450"/>
                  </a:lnTo>
                  <a:lnTo>
                    <a:pt x="390" y="5579"/>
                  </a:lnTo>
                  <a:lnTo>
                    <a:pt x="278" y="5709"/>
                  </a:lnTo>
                  <a:lnTo>
                    <a:pt x="167" y="5820"/>
                  </a:lnTo>
                  <a:lnTo>
                    <a:pt x="37" y="5932"/>
                  </a:lnTo>
                  <a:lnTo>
                    <a:pt x="19" y="5969"/>
                  </a:lnTo>
                  <a:lnTo>
                    <a:pt x="37" y="6006"/>
                  </a:lnTo>
                  <a:lnTo>
                    <a:pt x="56" y="6043"/>
                  </a:lnTo>
                  <a:lnTo>
                    <a:pt x="111" y="6024"/>
                  </a:lnTo>
                  <a:lnTo>
                    <a:pt x="241" y="5950"/>
                  </a:lnTo>
                  <a:lnTo>
                    <a:pt x="278" y="5950"/>
                  </a:lnTo>
                  <a:lnTo>
                    <a:pt x="352" y="5913"/>
                  </a:lnTo>
                  <a:lnTo>
                    <a:pt x="408" y="5894"/>
                  </a:lnTo>
                  <a:lnTo>
                    <a:pt x="501" y="5839"/>
                  </a:lnTo>
                  <a:lnTo>
                    <a:pt x="593" y="5783"/>
                  </a:lnTo>
                  <a:lnTo>
                    <a:pt x="668" y="5746"/>
                  </a:lnTo>
                  <a:lnTo>
                    <a:pt x="705" y="5728"/>
                  </a:lnTo>
                  <a:lnTo>
                    <a:pt x="723" y="5709"/>
                  </a:lnTo>
                  <a:lnTo>
                    <a:pt x="1224" y="5190"/>
                  </a:lnTo>
                  <a:lnTo>
                    <a:pt x="1483" y="4912"/>
                  </a:lnTo>
                  <a:lnTo>
                    <a:pt x="1705" y="4634"/>
                  </a:lnTo>
                  <a:lnTo>
                    <a:pt x="1909" y="4356"/>
                  </a:lnTo>
                  <a:lnTo>
                    <a:pt x="2095" y="4060"/>
                  </a:lnTo>
                  <a:lnTo>
                    <a:pt x="2243" y="3726"/>
                  </a:lnTo>
                  <a:lnTo>
                    <a:pt x="2373" y="3392"/>
                  </a:lnTo>
                  <a:lnTo>
                    <a:pt x="2447" y="3096"/>
                  </a:lnTo>
                  <a:lnTo>
                    <a:pt x="2521" y="2781"/>
                  </a:lnTo>
                  <a:lnTo>
                    <a:pt x="2558" y="2466"/>
                  </a:lnTo>
                  <a:lnTo>
                    <a:pt x="2577" y="2132"/>
                  </a:lnTo>
                  <a:lnTo>
                    <a:pt x="2558" y="1817"/>
                  </a:lnTo>
                  <a:lnTo>
                    <a:pt x="2502" y="1483"/>
                  </a:lnTo>
                  <a:lnTo>
                    <a:pt x="2410" y="1168"/>
                  </a:lnTo>
                  <a:lnTo>
                    <a:pt x="2336" y="1001"/>
                  </a:lnTo>
                  <a:lnTo>
                    <a:pt x="2261" y="853"/>
                  </a:lnTo>
                  <a:lnTo>
                    <a:pt x="2187" y="705"/>
                  </a:lnTo>
                  <a:lnTo>
                    <a:pt x="2076" y="557"/>
                  </a:lnTo>
                  <a:lnTo>
                    <a:pt x="1965" y="427"/>
                  </a:lnTo>
                  <a:lnTo>
                    <a:pt x="1854" y="316"/>
                  </a:lnTo>
                  <a:lnTo>
                    <a:pt x="1705" y="204"/>
                  </a:lnTo>
                  <a:lnTo>
                    <a:pt x="1539" y="112"/>
                  </a:lnTo>
                  <a:lnTo>
                    <a:pt x="1390" y="56"/>
                  </a:lnTo>
                  <a:lnTo>
                    <a:pt x="1224" y="19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41758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279" y="1"/>
                  </a:moveTo>
                  <a:lnTo>
                    <a:pt x="260" y="19"/>
                  </a:lnTo>
                  <a:lnTo>
                    <a:pt x="242" y="38"/>
                  </a:lnTo>
                  <a:lnTo>
                    <a:pt x="242" y="56"/>
                  </a:lnTo>
                  <a:lnTo>
                    <a:pt x="316" y="279"/>
                  </a:lnTo>
                  <a:lnTo>
                    <a:pt x="409" y="501"/>
                  </a:lnTo>
                  <a:lnTo>
                    <a:pt x="483" y="723"/>
                  </a:lnTo>
                  <a:lnTo>
                    <a:pt x="520" y="946"/>
                  </a:lnTo>
                  <a:lnTo>
                    <a:pt x="557" y="1205"/>
                  </a:lnTo>
                  <a:lnTo>
                    <a:pt x="575" y="1446"/>
                  </a:lnTo>
                  <a:lnTo>
                    <a:pt x="575" y="1706"/>
                  </a:lnTo>
                  <a:lnTo>
                    <a:pt x="557" y="1965"/>
                  </a:lnTo>
                  <a:lnTo>
                    <a:pt x="538" y="2206"/>
                  </a:lnTo>
                  <a:lnTo>
                    <a:pt x="483" y="2466"/>
                  </a:lnTo>
                  <a:lnTo>
                    <a:pt x="427" y="2707"/>
                  </a:lnTo>
                  <a:lnTo>
                    <a:pt x="372" y="2966"/>
                  </a:lnTo>
                  <a:lnTo>
                    <a:pt x="205" y="3448"/>
                  </a:lnTo>
                  <a:lnTo>
                    <a:pt x="1" y="3948"/>
                  </a:lnTo>
                  <a:lnTo>
                    <a:pt x="1" y="3986"/>
                  </a:lnTo>
                  <a:lnTo>
                    <a:pt x="19" y="4004"/>
                  </a:lnTo>
                  <a:lnTo>
                    <a:pt x="56" y="4004"/>
                  </a:lnTo>
                  <a:lnTo>
                    <a:pt x="75" y="3986"/>
                  </a:lnTo>
                  <a:lnTo>
                    <a:pt x="223" y="3726"/>
                  </a:lnTo>
                  <a:lnTo>
                    <a:pt x="335" y="3467"/>
                  </a:lnTo>
                  <a:lnTo>
                    <a:pt x="446" y="3226"/>
                  </a:lnTo>
                  <a:lnTo>
                    <a:pt x="538" y="2966"/>
                  </a:lnTo>
                  <a:lnTo>
                    <a:pt x="613" y="2688"/>
                  </a:lnTo>
                  <a:lnTo>
                    <a:pt x="687" y="2429"/>
                  </a:lnTo>
                  <a:lnTo>
                    <a:pt x="724" y="2169"/>
                  </a:lnTo>
                  <a:lnTo>
                    <a:pt x="761" y="1910"/>
                  </a:lnTo>
                  <a:lnTo>
                    <a:pt x="798" y="1650"/>
                  </a:lnTo>
                  <a:lnTo>
                    <a:pt x="798" y="1372"/>
                  </a:lnTo>
                  <a:lnTo>
                    <a:pt x="779" y="1113"/>
                  </a:lnTo>
                  <a:lnTo>
                    <a:pt x="724" y="872"/>
                  </a:lnTo>
                  <a:lnTo>
                    <a:pt x="668" y="631"/>
                  </a:lnTo>
                  <a:lnTo>
                    <a:pt x="575" y="390"/>
                  </a:lnTo>
                  <a:lnTo>
                    <a:pt x="520" y="279"/>
                  </a:lnTo>
                  <a:lnTo>
                    <a:pt x="446" y="186"/>
                  </a:lnTo>
                  <a:lnTo>
                    <a:pt x="372" y="93"/>
                  </a:lnTo>
                  <a:lnTo>
                    <a:pt x="297" y="19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4213800" y="2339000"/>
              <a:ext cx="157575" cy="72300"/>
            </a:xfrm>
            <a:custGeom>
              <a:avLst/>
              <a:gdLst/>
              <a:ahLst/>
              <a:cxnLst/>
              <a:rect l="l" t="t" r="r" b="b"/>
              <a:pathLst>
                <a:path w="6303" h="2892" extrusionOk="0">
                  <a:moveTo>
                    <a:pt x="4264" y="0"/>
                  </a:moveTo>
                  <a:lnTo>
                    <a:pt x="3893" y="19"/>
                  </a:lnTo>
                  <a:lnTo>
                    <a:pt x="3541" y="56"/>
                  </a:lnTo>
                  <a:lnTo>
                    <a:pt x="3170" y="148"/>
                  </a:lnTo>
                  <a:lnTo>
                    <a:pt x="2836" y="241"/>
                  </a:lnTo>
                  <a:lnTo>
                    <a:pt x="2484" y="371"/>
                  </a:lnTo>
                  <a:lnTo>
                    <a:pt x="2132" y="500"/>
                  </a:lnTo>
                  <a:lnTo>
                    <a:pt x="1799" y="649"/>
                  </a:lnTo>
                  <a:lnTo>
                    <a:pt x="1465" y="816"/>
                  </a:lnTo>
                  <a:lnTo>
                    <a:pt x="1168" y="964"/>
                  </a:lnTo>
                  <a:lnTo>
                    <a:pt x="890" y="1131"/>
                  </a:lnTo>
                  <a:lnTo>
                    <a:pt x="612" y="1297"/>
                  </a:lnTo>
                  <a:lnTo>
                    <a:pt x="334" y="1483"/>
                  </a:lnTo>
                  <a:lnTo>
                    <a:pt x="112" y="1520"/>
                  </a:lnTo>
                  <a:lnTo>
                    <a:pt x="56" y="1538"/>
                  </a:lnTo>
                  <a:lnTo>
                    <a:pt x="19" y="1575"/>
                  </a:lnTo>
                  <a:lnTo>
                    <a:pt x="1" y="1631"/>
                  </a:lnTo>
                  <a:lnTo>
                    <a:pt x="1" y="1687"/>
                  </a:lnTo>
                  <a:lnTo>
                    <a:pt x="19" y="1724"/>
                  </a:lnTo>
                  <a:lnTo>
                    <a:pt x="56" y="1779"/>
                  </a:lnTo>
                  <a:lnTo>
                    <a:pt x="112" y="1798"/>
                  </a:lnTo>
                  <a:lnTo>
                    <a:pt x="168" y="1816"/>
                  </a:lnTo>
                  <a:lnTo>
                    <a:pt x="520" y="1798"/>
                  </a:lnTo>
                  <a:lnTo>
                    <a:pt x="890" y="1798"/>
                  </a:lnTo>
                  <a:lnTo>
                    <a:pt x="1243" y="1835"/>
                  </a:lnTo>
                  <a:lnTo>
                    <a:pt x="1613" y="1909"/>
                  </a:lnTo>
                  <a:lnTo>
                    <a:pt x="1947" y="2002"/>
                  </a:lnTo>
                  <a:lnTo>
                    <a:pt x="2299" y="2113"/>
                  </a:lnTo>
                  <a:lnTo>
                    <a:pt x="2966" y="2391"/>
                  </a:lnTo>
                  <a:lnTo>
                    <a:pt x="3633" y="2669"/>
                  </a:lnTo>
                  <a:lnTo>
                    <a:pt x="3986" y="2780"/>
                  </a:lnTo>
                  <a:lnTo>
                    <a:pt x="4152" y="2836"/>
                  </a:lnTo>
                  <a:lnTo>
                    <a:pt x="4338" y="2873"/>
                  </a:lnTo>
                  <a:lnTo>
                    <a:pt x="4505" y="2891"/>
                  </a:lnTo>
                  <a:lnTo>
                    <a:pt x="4671" y="2891"/>
                  </a:lnTo>
                  <a:lnTo>
                    <a:pt x="4838" y="2873"/>
                  </a:lnTo>
                  <a:lnTo>
                    <a:pt x="4986" y="2854"/>
                  </a:lnTo>
                  <a:lnTo>
                    <a:pt x="5153" y="2799"/>
                  </a:lnTo>
                  <a:lnTo>
                    <a:pt x="5302" y="2743"/>
                  </a:lnTo>
                  <a:lnTo>
                    <a:pt x="5468" y="2650"/>
                  </a:lnTo>
                  <a:lnTo>
                    <a:pt x="5598" y="2558"/>
                  </a:lnTo>
                  <a:lnTo>
                    <a:pt x="5746" y="2465"/>
                  </a:lnTo>
                  <a:lnTo>
                    <a:pt x="5858" y="2335"/>
                  </a:lnTo>
                  <a:lnTo>
                    <a:pt x="5969" y="2224"/>
                  </a:lnTo>
                  <a:lnTo>
                    <a:pt x="6080" y="2076"/>
                  </a:lnTo>
                  <a:lnTo>
                    <a:pt x="6154" y="1946"/>
                  </a:lnTo>
                  <a:lnTo>
                    <a:pt x="6228" y="1779"/>
                  </a:lnTo>
                  <a:lnTo>
                    <a:pt x="6284" y="1631"/>
                  </a:lnTo>
                  <a:lnTo>
                    <a:pt x="6302" y="1464"/>
                  </a:lnTo>
                  <a:lnTo>
                    <a:pt x="6302" y="1297"/>
                  </a:lnTo>
                  <a:lnTo>
                    <a:pt x="6284" y="1131"/>
                  </a:lnTo>
                  <a:lnTo>
                    <a:pt x="6228" y="982"/>
                  </a:lnTo>
                  <a:lnTo>
                    <a:pt x="6154" y="834"/>
                  </a:lnTo>
                  <a:lnTo>
                    <a:pt x="6043" y="704"/>
                  </a:lnTo>
                  <a:lnTo>
                    <a:pt x="5932" y="593"/>
                  </a:lnTo>
                  <a:lnTo>
                    <a:pt x="5820" y="482"/>
                  </a:lnTo>
                  <a:lnTo>
                    <a:pt x="5672" y="389"/>
                  </a:lnTo>
                  <a:lnTo>
                    <a:pt x="5505" y="297"/>
                  </a:lnTo>
                  <a:lnTo>
                    <a:pt x="5339" y="204"/>
                  </a:lnTo>
                  <a:lnTo>
                    <a:pt x="5172" y="148"/>
                  </a:lnTo>
                  <a:lnTo>
                    <a:pt x="4986" y="93"/>
                  </a:lnTo>
                  <a:lnTo>
                    <a:pt x="4820" y="56"/>
                  </a:lnTo>
                  <a:lnTo>
                    <a:pt x="4634" y="19"/>
                  </a:lnTo>
                  <a:lnTo>
                    <a:pt x="4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4247175" y="2359375"/>
              <a:ext cx="109825" cy="16250"/>
            </a:xfrm>
            <a:custGeom>
              <a:avLst/>
              <a:gdLst/>
              <a:ahLst/>
              <a:cxnLst/>
              <a:rect l="l" t="t" r="r" b="b"/>
              <a:pathLst>
                <a:path w="4393" h="650" extrusionOk="0">
                  <a:moveTo>
                    <a:pt x="2113" y="1"/>
                  </a:moveTo>
                  <a:lnTo>
                    <a:pt x="1817" y="19"/>
                  </a:lnTo>
                  <a:lnTo>
                    <a:pt x="1539" y="75"/>
                  </a:lnTo>
                  <a:lnTo>
                    <a:pt x="1242" y="130"/>
                  </a:lnTo>
                  <a:lnTo>
                    <a:pt x="945" y="186"/>
                  </a:lnTo>
                  <a:lnTo>
                    <a:pt x="649" y="279"/>
                  </a:lnTo>
                  <a:lnTo>
                    <a:pt x="352" y="390"/>
                  </a:lnTo>
                  <a:lnTo>
                    <a:pt x="56" y="501"/>
                  </a:lnTo>
                  <a:lnTo>
                    <a:pt x="19" y="538"/>
                  </a:lnTo>
                  <a:lnTo>
                    <a:pt x="0" y="594"/>
                  </a:lnTo>
                  <a:lnTo>
                    <a:pt x="19" y="649"/>
                  </a:lnTo>
                  <a:lnTo>
                    <a:pt x="74" y="649"/>
                  </a:lnTo>
                  <a:lnTo>
                    <a:pt x="630" y="538"/>
                  </a:lnTo>
                  <a:lnTo>
                    <a:pt x="1186" y="427"/>
                  </a:lnTo>
                  <a:lnTo>
                    <a:pt x="1761" y="316"/>
                  </a:lnTo>
                  <a:lnTo>
                    <a:pt x="2039" y="279"/>
                  </a:lnTo>
                  <a:lnTo>
                    <a:pt x="2317" y="260"/>
                  </a:lnTo>
                  <a:lnTo>
                    <a:pt x="2873" y="260"/>
                  </a:lnTo>
                  <a:lnTo>
                    <a:pt x="3132" y="279"/>
                  </a:lnTo>
                  <a:lnTo>
                    <a:pt x="3392" y="334"/>
                  </a:lnTo>
                  <a:lnTo>
                    <a:pt x="3651" y="390"/>
                  </a:lnTo>
                  <a:lnTo>
                    <a:pt x="3892" y="464"/>
                  </a:lnTo>
                  <a:lnTo>
                    <a:pt x="4133" y="538"/>
                  </a:lnTo>
                  <a:lnTo>
                    <a:pt x="4374" y="612"/>
                  </a:lnTo>
                  <a:lnTo>
                    <a:pt x="4393" y="612"/>
                  </a:lnTo>
                  <a:lnTo>
                    <a:pt x="4393" y="594"/>
                  </a:lnTo>
                  <a:lnTo>
                    <a:pt x="4393" y="557"/>
                  </a:lnTo>
                  <a:lnTo>
                    <a:pt x="4300" y="482"/>
                  </a:lnTo>
                  <a:lnTo>
                    <a:pt x="4207" y="390"/>
                  </a:lnTo>
                  <a:lnTo>
                    <a:pt x="4078" y="334"/>
                  </a:lnTo>
                  <a:lnTo>
                    <a:pt x="3967" y="279"/>
                  </a:lnTo>
                  <a:lnTo>
                    <a:pt x="3707" y="186"/>
                  </a:lnTo>
                  <a:lnTo>
                    <a:pt x="3448" y="112"/>
                  </a:lnTo>
                  <a:lnTo>
                    <a:pt x="3188" y="56"/>
                  </a:lnTo>
                  <a:lnTo>
                    <a:pt x="2929" y="19"/>
                  </a:lnTo>
                  <a:lnTo>
                    <a:pt x="26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4117425" y="2415450"/>
              <a:ext cx="164975" cy="78325"/>
            </a:xfrm>
            <a:custGeom>
              <a:avLst/>
              <a:gdLst/>
              <a:ahLst/>
              <a:cxnLst/>
              <a:rect l="l" t="t" r="r" b="b"/>
              <a:pathLst>
                <a:path w="6599" h="3133" extrusionOk="0">
                  <a:moveTo>
                    <a:pt x="4801" y="0"/>
                  </a:moveTo>
                  <a:lnTo>
                    <a:pt x="4412" y="19"/>
                  </a:lnTo>
                  <a:lnTo>
                    <a:pt x="4023" y="74"/>
                  </a:lnTo>
                  <a:lnTo>
                    <a:pt x="3652" y="148"/>
                  </a:lnTo>
                  <a:lnTo>
                    <a:pt x="2910" y="334"/>
                  </a:lnTo>
                  <a:lnTo>
                    <a:pt x="2188" y="519"/>
                  </a:lnTo>
                  <a:lnTo>
                    <a:pt x="1483" y="742"/>
                  </a:lnTo>
                  <a:lnTo>
                    <a:pt x="816" y="983"/>
                  </a:lnTo>
                  <a:lnTo>
                    <a:pt x="482" y="1131"/>
                  </a:lnTo>
                  <a:lnTo>
                    <a:pt x="167" y="1279"/>
                  </a:lnTo>
                  <a:lnTo>
                    <a:pt x="56" y="1316"/>
                  </a:lnTo>
                  <a:lnTo>
                    <a:pt x="19" y="1353"/>
                  </a:lnTo>
                  <a:lnTo>
                    <a:pt x="1" y="1390"/>
                  </a:lnTo>
                  <a:lnTo>
                    <a:pt x="38" y="1446"/>
                  </a:lnTo>
                  <a:lnTo>
                    <a:pt x="75" y="1464"/>
                  </a:lnTo>
                  <a:lnTo>
                    <a:pt x="427" y="1520"/>
                  </a:lnTo>
                  <a:lnTo>
                    <a:pt x="760" y="1613"/>
                  </a:lnTo>
                  <a:lnTo>
                    <a:pt x="1113" y="1724"/>
                  </a:lnTo>
                  <a:lnTo>
                    <a:pt x="1446" y="1854"/>
                  </a:lnTo>
                  <a:lnTo>
                    <a:pt x="1669" y="1946"/>
                  </a:lnTo>
                  <a:lnTo>
                    <a:pt x="1873" y="2039"/>
                  </a:lnTo>
                  <a:lnTo>
                    <a:pt x="2280" y="2280"/>
                  </a:lnTo>
                  <a:lnTo>
                    <a:pt x="2670" y="2521"/>
                  </a:lnTo>
                  <a:lnTo>
                    <a:pt x="3096" y="2743"/>
                  </a:lnTo>
                  <a:lnTo>
                    <a:pt x="3429" y="2892"/>
                  </a:lnTo>
                  <a:lnTo>
                    <a:pt x="3800" y="3021"/>
                  </a:lnTo>
                  <a:lnTo>
                    <a:pt x="3985" y="3058"/>
                  </a:lnTo>
                  <a:lnTo>
                    <a:pt x="4171" y="3095"/>
                  </a:lnTo>
                  <a:lnTo>
                    <a:pt x="4356" y="3114"/>
                  </a:lnTo>
                  <a:lnTo>
                    <a:pt x="4560" y="3132"/>
                  </a:lnTo>
                  <a:lnTo>
                    <a:pt x="4745" y="3114"/>
                  </a:lnTo>
                  <a:lnTo>
                    <a:pt x="4931" y="3095"/>
                  </a:lnTo>
                  <a:lnTo>
                    <a:pt x="5135" y="3058"/>
                  </a:lnTo>
                  <a:lnTo>
                    <a:pt x="5320" y="3021"/>
                  </a:lnTo>
                  <a:lnTo>
                    <a:pt x="5505" y="2947"/>
                  </a:lnTo>
                  <a:lnTo>
                    <a:pt x="5672" y="2854"/>
                  </a:lnTo>
                  <a:lnTo>
                    <a:pt x="5857" y="2743"/>
                  </a:lnTo>
                  <a:lnTo>
                    <a:pt x="6024" y="2614"/>
                  </a:lnTo>
                  <a:lnTo>
                    <a:pt x="6135" y="2502"/>
                  </a:lnTo>
                  <a:lnTo>
                    <a:pt x="6265" y="2373"/>
                  </a:lnTo>
                  <a:lnTo>
                    <a:pt x="6358" y="2224"/>
                  </a:lnTo>
                  <a:lnTo>
                    <a:pt x="6451" y="2076"/>
                  </a:lnTo>
                  <a:lnTo>
                    <a:pt x="6506" y="1909"/>
                  </a:lnTo>
                  <a:lnTo>
                    <a:pt x="6562" y="1761"/>
                  </a:lnTo>
                  <a:lnTo>
                    <a:pt x="6599" y="1594"/>
                  </a:lnTo>
                  <a:lnTo>
                    <a:pt x="6599" y="1427"/>
                  </a:lnTo>
                  <a:lnTo>
                    <a:pt x="6599" y="1242"/>
                  </a:lnTo>
                  <a:lnTo>
                    <a:pt x="6562" y="1057"/>
                  </a:lnTo>
                  <a:lnTo>
                    <a:pt x="6506" y="890"/>
                  </a:lnTo>
                  <a:lnTo>
                    <a:pt x="6413" y="742"/>
                  </a:lnTo>
                  <a:lnTo>
                    <a:pt x="6321" y="593"/>
                  </a:lnTo>
                  <a:lnTo>
                    <a:pt x="6191" y="482"/>
                  </a:lnTo>
                  <a:lnTo>
                    <a:pt x="6061" y="352"/>
                  </a:lnTo>
                  <a:lnTo>
                    <a:pt x="5913" y="260"/>
                  </a:lnTo>
                  <a:lnTo>
                    <a:pt x="5728" y="167"/>
                  </a:lnTo>
                  <a:lnTo>
                    <a:pt x="5542" y="111"/>
                  </a:lnTo>
                  <a:lnTo>
                    <a:pt x="5376" y="56"/>
                  </a:lnTo>
                  <a:lnTo>
                    <a:pt x="5172" y="19"/>
                  </a:lnTo>
                  <a:lnTo>
                    <a:pt x="4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4155425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3114" y="0"/>
                  </a:moveTo>
                  <a:lnTo>
                    <a:pt x="2558" y="19"/>
                  </a:lnTo>
                  <a:lnTo>
                    <a:pt x="1946" y="37"/>
                  </a:lnTo>
                  <a:lnTo>
                    <a:pt x="1335" y="93"/>
                  </a:lnTo>
                  <a:lnTo>
                    <a:pt x="705" y="149"/>
                  </a:lnTo>
                  <a:lnTo>
                    <a:pt x="93" y="223"/>
                  </a:lnTo>
                  <a:lnTo>
                    <a:pt x="37" y="241"/>
                  </a:lnTo>
                  <a:lnTo>
                    <a:pt x="0" y="297"/>
                  </a:lnTo>
                  <a:lnTo>
                    <a:pt x="19" y="334"/>
                  </a:lnTo>
                  <a:lnTo>
                    <a:pt x="37" y="353"/>
                  </a:lnTo>
                  <a:lnTo>
                    <a:pt x="56" y="353"/>
                  </a:lnTo>
                  <a:lnTo>
                    <a:pt x="631" y="334"/>
                  </a:lnTo>
                  <a:lnTo>
                    <a:pt x="1205" y="315"/>
                  </a:lnTo>
                  <a:lnTo>
                    <a:pt x="2373" y="241"/>
                  </a:lnTo>
                  <a:lnTo>
                    <a:pt x="2966" y="204"/>
                  </a:lnTo>
                  <a:lnTo>
                    <a:pt x="3837" y="204"/>
                  </a:lnTo>
                  <a:lnTo>
                    <a:pt x="4115" y="241"/>
                  </a:lnTo>
                  <a:lnTo>
                    <a:pt x="4245" y="278"/>
                  </a:lnTo>
                  <a:lnTo>
                    <a:pt x="4374" y="315"/>
                  </a:lnTo>
                  <a:lnTo>
                    <a:pt x="4504" y="353"/>
                  </a:lnTo>
                  <a:lnTo>
                    <a:pt x="4652" y="371"/>
                  </a:lnTo>
                  <a:lnTo>
                    <a:pt x="4671" y="353"/>
                  </a:lnTo>
                  <a:lnTo>
                    <a:pt x="4671" y="334"/>
                  </a:lnTo>
                  <a:lnTo>
                    <a:pt x="4597" y="241"/>
                  </a:lnTo>
                  <a:lnTo>
                    <a:pt x="4486" y="167"/>
                  </a:lnTo>
                  <a:lnTo>
                    <a:pt x="4374" y="130"/>
                  </a:lnTo>
                  <a:lnTo>
                    <a:pt x="4226" y="75"/>
                  </a:lnTo>
                  <a:lnTo>
                    <a:pt x="3948" y="37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30"/>
          <p:cNvGrpSpPr/>
          <p:nvPr/>
        </p:nvGrpSpPr>
        <p:grpSpPr>
          <a:xfrm>
            <a:off x="313119" y="223668"/>
            <a:ext cx="1641440" cy="1180816"/>
            <a:chOff x="1372500" y="238125"/>
            <a:chExt cx="1429950" cy="1028675"/>
          </a:xfrm>
        </p:grpSpPr>
        <p:sp>
          <p:nvSpPr>
            <p:cNvPr id="431" name="Google Shape;431;p30"/>
            <p:cNvSpPr/>
            <p:nvPr/>
          </p:nvSpPr>
          <p:spPr>
            <a:xfrm>
              <a:off x="1621300" y="238125"/>
              <a:ext cx="885975" cy="905875"/>
            </a:xfrm>
            <a:custGeom>
              <a:avLst/>
              <a:gdLst/>
              <a:ahLst/>
              <a:cxnLst/>
              <a:rect l="l" t="t" r="r" b="b"/>
              <a:pathLst>
                <a:path w="35439" h="36235" extrusionOk="0">
                  <a:moveTo>
                    <a:pt x="20611" y="5542"/>
                  </a:moveTo>
                  <a:lnTo>
                    <a:pt x="20797" y="5579"/>
                  </a:lnTo>
                  <a:lnTo>
                    <a:pt x="20963" y="5616"/>
                  </a:lnTo>
                  <a:lnTo>
                    <a:pt x="21130" y="5653"/>
                  </a:lnTo>
                  <a:lnTo>
                    <a:pt x="21297" y="5709"/>
                  </a:lnTo>
                  <a:lnTo>
                    <a:pt x="21649" y="5764"/>
                  </a:lnTo>
                  <a:lnTo>
                    <a:pt x="21909" y="5764"/>
                  </a:lnTo>
                  <a:lnTo>
                    <a:pt x="22001" y="5783"/>
                  </a:lnTo>
                  <a:lnTo>
                    <a:pt x="22335" y="5857"/>
                  </a:lnTo>
                  <a:lnTo>
                    <a:pt x="22372" y="5875"/>
                  </a:lnTo>
                  <a:lnTo>
                    <a:pt x="22409" y="5912"/>
                  </a:lnTo>
                  <a:lnTo>
                    <a:pt x="22483" y="5987"/>
                  </a:lnTo>
                  <a:lnTo>
                    <a:pt x="22557" y="6061"/>
                  </a:lnTo>
                  <a:lnTo>
                    <a:pt x="22594" y="6098"/>
                  </a:lnTo>
                  <a:lnTo>
                    <a:pt x="22631" y="6116"/>
                  </a:lnTo>
                  <a:lnTo>
                    <a:pt x="22724" y="6135"/>
                  </a:lnTo>
                  <a:lnTo>
                    <a:pt x="22928" y="6135"/>
                  </a:lnTo>
                  <a:lnTo>
                    <a:pt x="23021" y="6153"/>
                  </a:lnTo>
                  <a:lnTo>
                    <a:pt x="23095" y="6190"/>
                  </a:lnTo>
                  <a:lnTo>
                    <a:pt x="23169" y="6265"/>
                  </a:lnTo>
                  <a:lnTo>
                    <a:pt x="23243" y="6320"/>
                  </a:lnTo>
                  <a:lnTo>
                    <a:pt x="23336" y="6376"/>
                  </a:lnTo>
                  <a:lnTo>
                    <a:pt x="23410" y="6394"/>
                  </a:lnTo>
                  <a:lnTo>
                    <a:pt x="23521" y="6413"/>
                  </a:lnTo>
                  <a:lnTo>
                    <a:pt x="23614" y="6413"/>
                  </a:lnTo>
                  <a:lnTo>
                    <a:pt x="23706" y="6450"/>
                  </a:lnTo>
                  <a:lnTo>
                    <a:pt x="23781" y="6506"/>
                  </a:lnTo>
                  <a:lnTo>
                    <a:pt x="23855" y="6561"/>
                  </a:lnTo>
                  <a:lnTo>
                    <a:pt x="23929" y="6635"/>
                  </a:lnTo>
                  <a:lnTo>
                    <a:pt x="24003" y="6691"/>
                  </a:lnTo>
                  <a:lnTo>
                    <a:pt x="24337" y="6876"/>
                  </a:lnTo>
                  <a:lnTo>
                    <a:pt x="24429" y="6913"/>
                  </a:lnTo>
                  <a:lnTo>
                    <a:pt x="24522" y="6932"/>
                  </a:lnTo>
                  <a:lnTo>
                    <a:pt x="24615" y="6950"/>
                  </a:lnTo>
                  <a:lnTo>
                    <a:pt x="24707" y="6987"/>
                  </a:lnTo>
                  <a:lnTo>
                    <a:pt x="24763" y="7062"/>
                  </a:lnTo>
                  <a:lnTo>
                    <a:pt x="24800" y="7136"/>
                  </a:lnTo>
                  <a:lnTo>
                    <a:pt x="24856" y="7210"/>
                  </a:lnTo>
                  <a:lnTo>
                    <a:pt x="24911" y="7284"/>
                  </a:lnTo>
                  <a:lnTo>
                    <a:pt x="24985" y="7321"/>
                  </a:lnTo>
                  <a:lnTo>
                    <a:pt x="25059" y="7358"/>
                  </a:lnTo>
                  <a:lnTo>
                    <a:pt x="25152" y="7395"/>
                  </a:lnTo>
                  <a:lnTo>
                    <a:pt x="25226" y="7451"/>
                  </a:lnTo>
                  <a:lnTo>
                    <a:pt x="25467" y="7673"/>
                  </a:lnTo>
                  <a:lnTo>
                    <a:pt x="25597" y="7803"/>
                  </a:lnTo>
                  <a:lnTo>
                    <a:pt x="25708" y="7933"/>
                  </a:lnTo>
                  <a:lnTo>
                    <a:pt x="25782" y="7970"/>
                  </a:lnTo>
                  <a:lnTo>
                    <a:pt x="25875" y="8007"/>
                  </a:lnTo>
                  <a:lnTo>
                    <a:pt x="25968" y="8025"/>
                  </a:lnTo>
                  <a:lnTo>
                    <a:pt x="26042" y="8081"/>
                  </a:lnTo>
                  <a:lnTo>
                    <a:pt x="26153" y="8211"/>
                  </a:lnTo>
                  <a:lnTo>
                    <a:pt x="26264" y="8340"/>
                  </a:lnTo>
                  <a:lnTo>
                    <a:pt x="26505" y="8619"/>
                  </a:lnTo>
                  <a:lnTo>
                    <a:pt x="26598" y="8767"/>
                  </a:lnTo>
                  <a:lnTo>
                    <a:pt x="26690" y="8897"/>
                  </a:lnTo>
                  <a:lnTo>
                    <a:pt x="26746" y="8989"/>
                  </a:lnTo>
                  <a:lnTo>
                    <a:pt x="26783" y="9063"/>
                  </a:lnTo>
                  <a:lnTo>
                    <a:pt x="26820" y="9137"/>
                  </a:lnTo>
                  <a:lnTo>
                    <a:pt x="26876" y="9230"/>
                  </a:lnTo>
                  <a:lnTo>
                    <a:pt x="26913" y="9304"/>
                  </a:lnTo>
                  <a:lnTo>
                    <a:pt x="26950" y="9378"/>
                  </a:lnTo>
                  <a:lnTo>
                    <a:pt x="26987" y="9471"/>
                  </a:lnTo>
                  <a:lnTo>
                    <a:pt x="27024" y="9545"/>
                  </a:lnTo>
                  <a:lnTo>
                    <a:pt x="27080" y="9601"/>
                  </a:lnTo>
                  <a:lnTo>
                    <a:pt x="27154" y="9675"/>
                  </a:lnTo>
                  <a:lnTo>
                    <a:pt x="27228" y="9731"/>
                  </a:lnTo>
                  <a:lnTo>
                    <a:pt x="27284" y="9786"/>
                  </a:lnTo>
                  <a:lnTo>
                    <a:pt x="27469" y="10101"/>
                  </a:lnTo>
                  <a:lnTo>
                    <a:pt x="27543" y="10250"/>
                  </a:lnTo>
                  <a:lnTo>
                    <a:pt x="27617" y="10416"/>
                  </a:lnTo>
                  <a:lnTo>
                    <a:pt x="27710" y="10565"/>
                  </a:lnTo>
                  <a:lnTo>
                    <a:pt x="27784" y="10731"/>
                  </a:lnTo>
                  <a:lnTo>
                    <a:pt x="27840" y="10806"/>
                  </a:lnTo>
                  <a:lnTo>
                    <a:pt x="27914" y="10861"/>
                  </a:lnTo>
                  <a:lnTo>
                    <a:pt x="27969" y="10935"/>
                  </a:lnTo>
                  <a:lnTo>
                    <a:pt x="28025" y="11009"/>
                  </a:lnTo>
                  <a:lnTo>
                    <a:pt x="28062" y="11084"/>
                  </a:lnTo>
                  <a:lnTo>
                    <a:pt x="28062" y="11195"/>
                  </a:lnTo>
                  <a:lnTo>
                    <a:pt x="28081" y="11287"/>
                  </a:lnTo>
                  <a:lnTo>
                    <a:pt x="28099" y="11380"/>
                  </a:lnTo>
                  <a:lnTo>
                    <a:pt x="28247" y="11714"/>
                  </a:lnTo>
                  <a:lnTo>
                    <a:pt x="28340" y="11881"/>
                  </a:lnTo>
                  <a:lnTo>
                    <a:pt x="28433" y="12047"/>
                  </a:lnTo>
                  <a:lnTo>
                    <a:pt x="28488" y="12122"/>
                  </a:lnTo>
                  <a:lnTo>
                    <a:pt x="28544" y="12196"/>
                  </a:lnTo>
                  <a:lnTo>
                    <a:pt x="28599" y="12288"/>
                  </a:lnTo>
                  <a:lnTo>
                    <a:pt x="28637" y="12362"/>
                  </a:lnTo>
                  <a:lnTo>
                    <a:pt x="28692" y="12548"/>
                  </a:lnTo>
                  <a:lnTo>
                    <a:pt x="28729" y="12733"/>
                  </a:lnTo>
                  <a:lnTo>
                    <a:pt x="28766" y="12807"/>
                  </a:lnTo>
                  <a:lnTo>
                    <a:pt x="28766" y="12918"/>
                  </a:lnTo>
                  <a:lnTo>
                    <a:pt x="28785" y="13011"/>
                  </a:lnTo>
                  <a:lnTo>
                    <a:pt x="28803" y="13085"/>
                  </a:lnTo>
                  <a:lnTo>
                    <a:pt x="28859" y="13178"/>
                  </a:lnTo>
                  <a:lnTo>
                    <a:pt x="28933" y="13252"/>
                  </a:lnTo>
                  <a:lnTo>
                    <a:pt x="28989" y="13326"/>
                  </a:lnTo>
                  <a:lnTo>
                    <a:pt x="29044" y="13400"/>
                  </a:lnTo>
                  <a:lnTo>
                    <a:pt x="29044" y="13456"/>
                  </a:lnTo>
                  <a:lnTo>
                    <a:pt x="29044" y="13512"/>
                  </a:lnTo>
                  <a:lnTo>
                    <a:pt x="29026" y="13604"/>
                  </a:lnTo>
                  <a:lnTo>
                    <a:pt x="29007" y="13715"/>
                  </a:lnTo>
                  <a:lnTo>
                    <a:pt x="29007" y="13808"/>
                  </a:lnTo>
                  <a:lnTo>
                    <a:pt x="29044" y="13901"/>
                  </a:lnTo>
                  <a:lnTo>
                    <a:pt x="29100" y="13975"/>
                  </a:lnTo>
                  <a:lnTo>
                    <a:pt x="29137" y="14068"/>
                  </a:lnTo>
                  <a:lnTo>
                    <a:pt x="29174" y="14142"/>
                  </a:lnTo>
                  <a:lnTo>
                    <a:pt x="29248" y="14327"/>
                  </a:lnTo>
                  <a:lnTo>
                    <a:pt x="29304" y="14494"/>
                  </a:lnTo>
                  <a:lnTo>
                    <a:pt x="29396" y="14865"/>
                  </a:lnTo>
                  <a:lnTo>
                    <a:pt x="29452" y="15050"/>
                  </a:lnTo>
                  <a:lnTo>
                    <a:pt x="29489" y="15235"/>
                  </a:lnTo>
                  <a:lnTo>
                    <a:pt x="29489" y="15328"/>
                  </a:lnTo>
                  <a:lnTo>
                    <a:pt x="29489" y="15421"/>
                  </a:lnTo>
                  <a:lnTo>
                    <a:pt x="29471" y="15513"/>
                  </a:lnTo>
                  <a:lnTo>
                    <a:pt x="29471" y="15606"/>
                  </a:lnTo>
                  <a:lnTo>
                    <a:pt x="29508" y="15699"/>
                  </a:lnTo>
                  <a:lnTo>
                    <a:pt x="29545" y="15791"/>
                  </a:lnTo>
                  <a:lnTo>
                    <a:pt x="29600" y="15884"/>
                  </a:lnTo>
                  <a:lnTo>
                    <a:pt x="29619" y="15958"/>
                  </a:lnTo>
                  <a:lnTo>
                    <a:pt x="29637" y="16069"/>
                  </a:lnTo>
                  <a:lnTo>
                    <a:pt x="29619" y="16162"/>
                  </a:lnTo>
                  <a:lnTo>
                    <a:pt x="29619" y="16255"/>
                  </a:lnTo>
                  <a:lnTo>
                    <a:pt x="29619" y="16347"/>
                  </a:lnTo>
                  <a:lnTo>
                    <a:pt x="29656" y="16533"/>
                  </a:lnTo>
                  <a:lnTo>
                    <a:pt x="29674" y="16718"/>
                  </a:lnTo>
                  <a:lnTo>
                    <a:pt x="29674" y="16811"/>
                  </a:lnTo>
                  <a:lnTo>
                    <a:pt x="29656" y="16903"/>
                  </a:lnTo>
                  <a:lnTo>
                    <a:pt x="29637" y="16996"/>
                  </a:lnTo>
                  <a:lnTo>
                    <a:pt x="29619" y="17089"/>
                  </a:lnTo>
                  <a:lnTo>
                    <a:pt x="29637" y="17181"/>
                  </a:lnTo>
                  <a:lnTo>
                    <a:pt x="29674" y="17274"/>
                  </a:lnTo>
                  <a:lnTo>
                    <a:pt x="29712" y="17367"/>
                  </a:lnTo>
                  <a:lnTo>
                    <a:pt x="29730" y="17459"/>
                  </a:lnTo>
                  <a:lnTo>
                    <a:pt x="29730" y="17552"/>
                  </a:lnTo>
                  <a:lnTo>
                    <a:pt x="29693" y="17645"/>
                  </a:lnTo>
                  <a:lnTo>
                    <a:pt x="29674" y="17756"/>
                  </a:lnTo>
                  <a:lnTo>
                    <a:pt x="29674" y="17849"/>
                  </a:lnTo>
                  <a:lnTo>
                    <a:pt x="29674" y="18219"/>
                  </a:lnTo>
                  <a:lnTo>
                    <a:pt x="29674" y="18312"/>
                  </a:lnTo>
                  <a:lnTo>
                    <a:pt x="29712" y="18405"/>
                  </a:lnTo>
                  <a:lnTo>
                    <a:pt x="29749" y="18497"/>
                  </a:lnTo>
                  <a:lnTo>
                    <a:pt x="29749" y="18590"/>
                  </a:lnTo>
                  <a:lnTo>
                    <a:pt x="29749" y="18961"/>
                  </a:lnTo>
                  <a:lnTo>
                    <a:pt x="29712" y="18998"/>
                  </a:lnTo>
                  <a:lnTo>
                    <a:pt x="29674" y="19035"/>
                  </a:lnTo>
                  <a:lnTo>
                    <a:pt x="29637" y="19053"/>
                  </a:lnTo>
                  <a:lnTo>
                    <a:pt x="29600" y="19090"/>
                  </a:lnTo>
                  <a:lnTo>
                    <a:pt x="29600" y="19146"/>
                  </a:lnTo>
                  <a:lnTo>
                    <a:pt x="29619" y="19220"/>
                  </a:lnTo>
                  <a:lnTo>
                    <a:pt x="29637" y="19294"/>
                  </a:lnTo>
                  <a:lnTo>
                    <a:pt x="29637" y="19350"/>
                  </a:lnTo>
                  <a:lnTo>
                    <a:pt x="29563" y="19480"/>
                  </a:lnTo>
                  <a:lnTo>
                    <a:pt x="29489" y="19628"/>
                  </a:lnTo>
                  <a:lnTo>
                    <a:pt x="29452" y="19702"/>
                  </a:lnTo>
                  <a:lnTo>
                    <a:pt x="29378" y="19758"/>
                  </a:lnTo>
                  <a:lnTo>
                    <a:pt x="29304" y="19832"/>
                  </a:lnTo>
                  <a:lnTo>
                    <a:pt x="29267" y="19850"/>
                  </a:lnTo>
                  <a:lnTo>
                    <a:pt x="29248" y="19887"/>
                  </a:lnTo>
                  <a:lnTo>
                    <a:pt x="29230" y="19980"/>
                  </a:lnTo>
                  <a:lnTo>
                    <a:pt x="29230" y="20054"/>
                  </a:lnTo>
                  <a:lnTo>
                    <a:pt x="29230" y="20147"/>
                  </a:lnTo>
                  <a:lnTo>
                    <a:pt x="29211" y="20221"/>
                  </a:lnTo>
                  <a:lnTo>
                    <a:pt x="29174" y="20406"/>
                  </a:lnTo>
                  <a:lnTo>
                    <a:pt x="29174" y="20481"/>
                  </a:lnTo>
                  <a:lnTo>
                    <a:pt x="29156" y="20573"/>
                  </a:lnTo>
                  <a:lnTo>
                    <a:pt x="29063" y="20499"/>
                  </a:lnTo>
                  <a:lnTo>
                    <a:pt x="28952" y="20425"/>
                  </a:lnTo>
                  <a:lnTo>
                    <a:pt x="28896" y="20369"/>
                  </a:lnTo>
                  <a:lnTo>
                    <a:pt x="28840" y="20277"/>
                  </a:lnTo>
                  <a:lnTo>
                    <a:pt x="28785" y="20203"/>
                  </a:lnTo>
                  <a:lnTo>
                    <a:pt x="28729" y="20128"/>
                  </a:lnTo>
                  <a:lnTo>
                    <a:pt x="28655" y="20073"/>
                  </a:lnTo>
                  <a:lnTo>
                    <a:pt x="28562" y="20054"/>
                  </a:lnTo>
                  <a:lnTo>
                    <a:pt x="28470" y="20017"/>
                  </a:lnTo>
                  <a:lnTo>
                    <a:pt x="28396" y="19962"/>
                  </a:lnTo>
                  <a:lnTo>
                    <a:pt x="28229" y="19850"/>
                  </a:lnTo>
                  <a:lnTo>
                    <a:pt x="28081" y="19739"/>
                  </a:lnTo>
                  <a:lnTo>
                    <a:pt x="27802" y="19498"/>
                  </a:lnTo>
                  <a:lnTo>
                    <a:pt x="27747" y="19424"/>
                  </a:lnTo>
                  <a:lnTo>
                    <a:pt x="27691" y="19331"/>
                  </a:lnTo>
                  <a:lnTo>
                    <a:pt x="27654" y="19239"/>
                  </a:lnTo>
                  <a:lnTo>
                    <a:pt x="27599" y="19183"/>
                  </a:lnTo>
                  <a:lnTo>
                    <a:pt x="27450" y="19053"/>
                  </a:lnTo>
                  <a:lnTo>
                    <a:pt x="27321" y="18924"/>
                  </a:lnTo>
                  <a:lnTo>
                    <a:pt x="27284" y="18905"/>
                  </a:lnTo>
                  <a:lnTo>
                    <a:pt x="27228" y="18887"/>
                  </a:lnTo>
                  <a:lnTo>
                    <a:pt x="27135" y="18868"/>
                  </a:lnTo>
                  <a:lnTo>
                    <a:pt x="27024" y="18868"/>
                  </a:lnTo>
                  <a:lnTo>
                    <a:pt x="26968" y="18849"/>
                  </a:lnTo>
                  <a:lnTo>
                    <a:pt x="26931" y="18831"/>
                  </a:lnTo>
                  <a:lnTo>
                    <a:pt x="26876" y="18757"/>
                  </a:lnTo>
                  <a:lnTo>
                    <a:pt x="26820" y="18664"/>
                  </a:lnTo>
                  <a:lnTo>
                    <a:pt x="26783" y="18571"/>
                  </a:lnTo>
                  <a:lnTo>
                    <a:pt x="26728" y="18497"/>
                  </a:lnTo>
                  <a:lnTo>
                    <a:pt x="26635" y="18460"/>
                  </a:lnTo>
                  <a:lnTo>
                    <a:pt x="26561" y="18423"/>
                  </a:lnTo>
                  <a:lnTo>
                    <a:pt x="26468" y="18386"/>
                  </a:lnTo>
                  <a:lnTo>
                    <a:pt x="26394" y="18331"/>
                  </a:lnTo>
                  <a:lnTo>
                    <a:pt x="26320" y="18256"/>
                  </a:lnTo>
                  <a:lnTo>
                    <a:pt x="26283" y="18182"/>
                  </a:lnTo>
                  <a:lnTo>
                    <a:pt x="26227" y="18090"/>
                  </a:lnTo>
                  <a:lnTo>
                    <a:pt x="26171" y="18015"/>
                  </a:lnTo>
                  <a:lnTo>
                    <a:pt x="26079" y="17978"/>
                  </a:lnTo>
                  <a:lnTo>
                    <a:pt x="26005" y="17941"/>
                  </a:lnTo>
                  <a:lnTo>
                    <a:pt x="25912" y="17904"/>
                  </a:lnTo>
                  <a:lnTo>
                    <a:pt x="25838" y="17849"/>
                  </a:lnTo>
                  <a:lnTo>
                    <a:pt x="25708" y="17719"/>
                  </a:lnTo>
                  <a:lnTo>
                    <a:pt x="25560" y="17589"/>
                  </a:lnTo>
                  <a:lnTo>
                    <a:pt x="25300" y="17348"/>
                  </a:lnTo>
                  <a:lnTo>
                    <a:pt x="25208" y="17311"/>
                  </a:lnTo>
                  <a:lnTo>
                    <a:pt x="25115" y="17274"/>
                  </a:lnTo>
                  <a:lnTo>
                    <a:pt x="25022" y="17256"/>
                  </a:lnTo>
                  <a:lnTo>
                    <a:pt x="24948" y="17200"/>
                  </a:lnTo>
                  <a:lnTo>
                    <a:pt x="24652" y="16978"/>
                  </a:lnTo>
                  <a:lnTo>
                    <a:pt x="24374" y="16737"/>
                  </a:lnTo>
                  <a:lnTo>
                    <a:pt x="24300" y="16681"/>
                  </a:lnTo>
                  <a:lnTo>
                    <a:pt x="24244" y="16588"/>
                  </a:lnTo>
                  <a:lnTo>
                    <a:pt x="24188" y="16514"/>
                  </a:lnTo>
                  <a:lnTo>
                    <a:pt x="24133" y="16440"/>
                  </a:lnTo>
                  <a:lnTo>
                    <a:pt x="24059" y="16403"/>
                  </a:lnTo>
                  <a:lnTo>
                    <a:pt x="23947" y="16366"/>
                  </a:lnTo>
                  <a:lnTo>
                    <a:pt x="23855" y="16347"/>
                  </a:lnTo>
                  <a:lnTo>
                    <a:pt x="23781" y="16310"/>
                  </a:lnTo>
                  <a:lnTo>
                    <a:pt x="23725" y="16236"/>
                  </a:lnTo>
                  <a:lnTo>
                    <a:pt x="23669" y="16143"/>
                  </a:lnTo>
                  <a:lnTo>
                    <a:pt x="23632" y="16051"/>
                  </a:lnTo>
                  <a:lnTo>
                    <a:pt x="23577" y="15977"/>
                  </a:lnTo>
                  <a:lnTo>
                    <a:pt x="23410" y="15884"/>
                  </a:lnTo>
                  <a:lnTo>
                    <a:pt x="23262" y="15773"/>
                  </a:lnTo>
                  <a:lnTo>
                    <a:pt x="22965" y="15550"/>
                  </a:lnTo>
                  <a:lnTo>
                    <a:pt x="22891" y="15513"/>
                  </a:lnTo>
                  <a:lnTo>
                    <a:pt x="22798" y="15476"/>
                  </a:lnTo>
                  <a:lnTo>
                    <a:pt x="22706" y="15439"/>
                  </a:lnTo>
                  <a:lnTo>
                    <a:pt x="22631" y="15384"/>
                  </a:lnTo>
                  <a:lnTo>
                    <a:pt x="22576" y="15309"/>
                  </a:lnTo>
                  <a:lnTo>
                    <a:pt x="22520" y="15235"/>
                  </a:lnTo>
                  <a:lnTo>
                    <a:pt x="22465" y="15161"/>
                  </a:lnTo>
                  <a:lnTo>
                    <a:pt x="22390" y="15087"/>
                  </a:lnTo>
                  <a:lnTo>
                    <a:pt x="22242" y="14994"/>
                  </a:lnTo>
                  <a:lnTo>
                    <a:pt x="22094" y="14902"/>
                  </a:lnTo>
                  <a:lnTo>
                    <a:pt x="21816" y="14698"/>
                  </a:lnTo>
                  <a:lnTo>
                    <a:pt x="21742" y="14642"/>
                  </a:lnTo>
                  <a:lnTo>
                    <a:pt x="21649" y="14605"/>
                  </a:lnTo>
                  <a:lnTo>
                    <a:pt x="21575" y="14587"/>
                  </a:lnTo>
                  <a:lnTo>
                    <a:pt x="21501" y="14531"/>
                  </a:lnTo>
                  <a:lnTo>
                    <a:pt x="21445" y="14457"/>
                  </a:lnTo>
                  <a:lnTo>
                    <a:pt x="21390" y="14364"/>
                  </a:lnTo>
                  <a:lnTo>
                    <a:pt x="21353" y="14290"/>
                  </a:lnTo>
                  <a:lnTo>
                    <a:pt x="21297" y="14216"/>
                  </a:lnTo>
                  <a:lnTo>
                    <a:pt x="21223" y="14179"/>
                  </a:lnTo>
                  <a:lnTo>
                    <a:pt x="21130" y="14160"/>
                  </a:lnTo>
                  <a:lnTo>
                    <a:pt x="21019" y="14142"/>
                  </a:lnTo>
                  <a:lnTo>
                    <a:pt x="20945" y="14105"/>
                  </a:lnTo>
                  <a:lnTo>
                    <a:pt x="20871" y="14049"/>
                  </a:lnTo>
                  <a:lnTo>
                    <a:pt x="20815" y="13975"/>
                  </a:lnTo>
                  <a:lnTo>
                    <a:pt x="20759" y="13901"/>
                  </a:lnTo>
                  <a:lnTo>
                    <a:pt x="20704" y="13845"/>
                  </a:lnTo>
                  <a:lnTo>
                    <a:pt x="20611" y="13790"/>
                  </a:lnTo>
                  <a:lnTo>
                    <a:pt x="20518" y="13753"/>
                  </a:lnTo>
                  <a:lnTo>
                    <a:pt x="20426" y="13715"/>
                  </a:lnTo>
                  <a:lnTo>
                    <a:pt x="20352" y="13660"/>
                  </a:lnTo>
                  <a:lnTo>
                    <a:pt x="20352" y="13475"/>
                  </a:lnTo>
                  <a:lnTo>
                    <a:pt x="20370" y="13271"/>
                  </a:lnTo>
                  <a:lnTo>
                    <a:pt x="20352" y="12900"/>
                  </a:lnTo>
                  <a:lnTo>
                    <a:pt x="20370" y="12715"/>
                  </a:lnTo>
                  <a:lnTo>
                    <a:pt x="20370" y="12529"/>
                  </a:lnTo>
                  <a:lnTo>
                    <a:pt x="20370" y="12437"/>
                  </a:lnTo>
                  <a:lnTo>
                    <a:pt x="20389" y="12344"/>
                  </a:lnTo>
                  <a:lnTo>
                    <a:pt x="20407" y="12251"/>
                  </a:lnTo>
                  <a:lnTo>
                    <a:pt x="20407" y="12159"/>
                  </a:lnTo>
                  <a:lnTo>
                    <a:pt x="20426" y="11973"/>
                  </a:lnTo>
                  <a:lnTo>
                    <a:pt x="20426" y="11788"/>
                  </a:lnTo>
                  <a:lnTo>
                    <a:pt x="20407" y="11695"/>
                  </a:lnTo>
                  <a:lnTo>
                    <a:pt x="20352" y="11603"/>
                  </a:lnTo>
                  <a:lnTo>
                    <a:pt x="20315" y="11528"/>
                  </a:lnTo>
                  <a:lnTo>
                    <a:pt x="20296" y="11436"/>
                  </a:lnTo>
                  <a:lnTo>
                    <a:pt x="20296" y="11250"/>
                  </a:lnTo>
                  <a:lnTo>
                    <a:pt x="20315" y="11065"/>
                  </a:lnTo>
                  <a:lnTo>
                    <a:pt x="20315" y="10694"/>
                  </a:lnTo>
                  <a:lnTo>
                    <a:pt x="20296" y="10602"/>
                  </a:lnTo>
                  <a:lnTo>
                    <a:pt x="20278" y="10509"/>
                  </a:lnTo>
                  <a:lnTo>
                    <a:pt x="20259" y="10416"/>
                  </a:lnTo>
                  <a:lnTo>
                    <a:pt x="20259" y="10324"/>
                  </a:lnTo>
                  <a:lnTo>
                    <a:pt x="20222" y="9953"/>
                  </a:lnTo>
                  <a:lnTo>
                    <a:pt x="20240" y="9860"/>
                  </a:lnTo>
                  <a:lnTo>
                    <a:pt x="20278" y="9768"/>
                  </a:lnTo>
                  <a:lnTo>
                    <a:pt x="20315" y="9675"/>
                  </a:lnTo>
                  <a:lnTo>
                    <a:pt x="20315" y="9582"/>
                  </a:lnTo>
                  <a:lnTo>
                    <a:pt x="20296" y="9230"/>
                  </a:lnTo>
                  <a:lnTo>
                    <a:pt x="20296" y="8859"/>
                  </a:lnTo>
                  <a:lnTo>
                    <a:pt x="20296" y="8674"/>
                  </a:lnTo>
                  <a:lnTo>
                    <a:pt x="20278" y="8489"/>
                  </a:lnTo>
                  <a:lnTo>
                    <a:pt x="20259" y="8396"/>
                  </a:lnTo>
                  <a:lnTo>
                    <a:pt x="20222" y="8303"/>
                  </a:lnTo>
                  <a:lnTo>
                    <a:pt x="20203" y="8211"/>
                  </a:lnTo>
                  <a:lnTo>
                    <a:pt x="20185" y="8118"/>
                  </a:lnTo>
                  <a:lnTo>
                    <a:pt x="20203" y="7747"/>
                  </a:lnTo>
                  <a:lnTo>
                    <a:pt x="20185" y="7377"/>
                  </a:lnTo>
                  <a:lnTo>
                    <a:pt x="20185" y="7025"/>
                  </a:lnTo>
                  <a:lnTo>
                    <a:pt x="20185" y="6654"/>
                  </a:lnTo>
                  <a:lnTo>
                    <a:pt x="20185" y="6561"/>
                  </a:lnTo>
                  <a:lnTo>
                    <a:pt x="20222" y="6469"/>
                  </a:lnTo>
                  <a:lnTo>
                    <a:pt x="20240" y="6376"/>
                  </a:lnTo>
                  <a:lnTo>
                    <a:pt x="20259" y="6283"/>
                  </a:lnTo>
                  <a:lnTo>
                    <a:pt x="20278" y="6098"/>
                  </a:lnTo>
                  <a:lnTo>
                    <a:pt x="20296" y="5912"/>
                  </a:lnTo>
                  <a:lnTo>
                    <a:pt x="20315" y="5764"/>
                  </a:lnTo>
                  <a:lnTo>
                    <a:pt x="20315" y="5616"/>
                  </a:lnTo>
                  <a:lnTo>
                    <a:pt x="20407" y="5597"/>
                  </a:lnTo>
                  <a:lnTo>
                    <a:pt x="20463" y="5579"/>
                  </a:lnTo>
                  <a:lnTo>
                    <a:pt x="20537" y="5542"/>
                  </a:lnTo>
                  <a:close/>
                  <a:moveTo>
                    <a:pt x="15551" y="5950"/>
                  </a:moveTo>
                  <a:lnTo>
                    <a:pt x="15533" y="6042"/>
                  </a:lnTo>
                  <a:lnTo>
                    <a:pt x="15496" y="6153"/>
                  </a:lnTo>
                  <a:lnTo>
                    <a:pt x="15477" y="6265"/>
                  </a:lnTo>
                  <a:lnTo>
                    <a:pt x="15459" y="6357"/>
                  </a:lnTo>
                  <a:lnTo>
                    <a:pt x="15477" y="6450"/>
                  </a:lnTo>
                  <a:lnTo>
                    <a:pt x="15533" y="6543"/>
                  </a:lnTo>
                  <a:lnTo>
                    <a:pt x="15570" y="6635"/>
                  </a:lnTo>
                  <a:lnTo>
                    <a:pt x="15588" y="6728"/>
                  </a:lnTo>
                  <a:lnTo>
                    <a:pt x="15588" y="7080"/>
                  </a:lnTo>
                  <a:lnTo>
                    <a:pt x="15588" y="7136"/>
                  </a:lnTo>
                  <a:lnTo>
                    <a:pt x="15570" y="7173"/>
                  </a:lnTo>
                  <a:lnTo>
                    <a:pt x="15514" y="7265"/>
                  </a:lnTo>
                  <a:lnTo>
                    <a:pt x="15477" y="7358"/>
                  </a:lnTo>
                  <a:lnTo>
                    <a:pt x="15459" y="7414"/>
                  </a:lnTo>
                  <a:lnTo>
                    <a:pt x="15440" y="7451"/>
                  </a:lnTo>
                  <a:lnTo>
                    <a:pt x="15459" y="7544"/>
                  </a:lnTo>
                  <a:lnTo>
                    <a:pt x="15477" y="7636"/>
                  </a:lnTo>
                  <a:lnTo>
                    <a:pt x="15477" y="7729"/>
                  </a:lnTo>
                  <a:lnTo>
                    <a:pt x="15496" y="7822"/>
                  </a:lnTo>
                  <a:lnTo>
                    <a:pt x="15496" y="7914"/>
                  </a:lnTo>
                  <a:lnTo>
                    <a:pt x="15514" y="7988"/>
                  </a:lnTo>
                  <a:lnTo>
                    <a:pt x="15533" y="8081"/>
                  </a:lnTo>
                  <a:lnTo>
                    <a:pt x="15551" y="8174"/>
                  </a:lnTo>
                  <a:lnTo>
                    <a:pt x="15570" y="8544"/>
                  </a:lnTo>
                  <a:lnTo>
                    <a:pt x="15551" y="8637"/>
                  </a:lnTo>
                  <a:lnTo>
                    <a:pt x="15533" y="8730"/>
                  </a:lnTo>
                  <a:lnTo>
                    <a:pt x="15514" y="8822"/>
                  </a:lnTo>
                  <a:lnTo>
                    <a:pt x="15496" y="8897"/>
                  </a:lnTo>
                  <a:lnTo>
                    <a:pt x="15514" y="8989"/>
                  </a:lnTo>
                  <a:lnTo>
                    <a:pt x="15551" y="9082"/>
                  </a:lnTo>
                  <a:lnTo>
                    <a:pt x="15588" y="9175"/>
                  </a:lnTo>
                  <a:lnTo>
                    <a:pt x="15588" y="9267"/>
                  </a:lnTo>
                  <a:lnTo>
                    <a:pt x="15625" y="9638"/>
                  </a:lnTo>
                  <a:lnTo>
                    <a:pt x="15607" y="9990"/>
                  </a:lnTo>
                  <a:lnTo>
                    <a:pt x="15588" y="10083"/>
                  </a:lnTo>
                  <a:lnTo>
                    <a:pt x="15551" y="10175"/>
                  </a:lnTo>
                  <a:lnTo>
                    <a:pt x="15514" y="10250"/>
                  </a:lnTo>
                  <a:lnTo>
                    <a:pt x="15496" y="10342"/>
                  </a:lnTo>
                  <a:lnTo>
                    <a:pt x="15477" y="10509"/>
                  </a:lnTo>
                  <a:lnTo>
                    <a:pt x="15477" y="10694"/>
                  </a:lnTo>
                  <a:lnTo>
                    <a:pt x="15477" y="10731"/>
                  </a:lnTo>
                  <a:lnTo>
                    <a:pt x="15496" y="10768"/>
                  </a:lnTo>
                  <a:lnTo>
                    <a:pt x="15551" y="10861"/>
                  </a:lnTo>
                  <a:lnTo>
                    <a:pt x="15607" y="10954"/>
                  </a:lnTo>
                  <a:lnTo>
                    <a:pt x="15644" y="10991"/>
                  </a:lnTo>
                  <a:lnTo>
                    <a:pt x="15644" y="11028"/>
                  </a:lnTo>
                  <a:lnTo>
                    <a:pt x="15625" y="11121"/>
                  </a:lnTo>
                  <a:lnTo>
                    <a:pt x="15588" y="11213"/>
                  </a:lnTo>
                  <a:lnTo>
                    <a:pt x="15551" y="11287"/>
                  </a:lnTo>
                  <a:lnTo>
                    <a:pt x="15533" y="11380"/>
                  </a:lnTo>
                  <a:lnTo>
                    <a:pt x="15551" y="11473"/>
                  </a:lnTo>
                  <a:lnTo>
                    <a:pt x="15570" y="11547"/>
                  </a:lnTo>
                  <a:lnTo>
                    <a:pt x="15607" y="11640"/>
                  </a:lnTo>
                  <a:lnTo>
                    <a:pt x="15625" y="11732"/>
                  </a:lnTo>
                  <a:lnTo>
                    <a:pt x="15607" y="11806"/>
                  </a:lnTo>
                  <a:lnTo>
                    <a:pt x="15570" y="11899"/>
                  </a:lnTo>
                  <a:lnTo>
                    <a:pt x="15551" y="11992"/>
                  </a:lnTo>
                  <a:lnTo>
                    <a:pt x="15533" y="12066"/>
                  </a:lnTo>
                  <a:lnTo>
                    <a:pt x="15533" y="12159"/>
                  </a:lnTo>
                  <a:lnTo>
                    <a:pt x="15570" y="12251"/>
                  </a:lnTo>
                  <a:lnTo>
                    <a:pt x="15588" y="12325"/>
                  </a:lnTo>
                  <a:lnTo>
                    <a:pt x="15607" y="12418"/>
                  </a:lnTo>
                  <a:lnTo>
                    <a:pt x="15588" y="12585"/>
                  </a:lnTo>
                  <a:lnTo>
                    <a:pt x="15588" y="12770"/>
                  </a:lnTo>
                  <a:lnTo>
                    <a:pt x="15570" y="13122"/>
                  </a:lnTo>
                  <a:lnTo>
                    <a:pt x="15588" y="13196"/>
                  </a:lnTo>
                  <a:lnTo>
                    <a:pt x="15625" y="13289"/>
                  </a:lnTo>
                  <a:lnTo>
                    <a:pt x="15662" y="13382"/>
                  </a:lnTo>
                  <a:lnTo>
                    <a:pt x="15681" y="13475"/>
                  </a:lnTo>
                  <a:lnTo>
                    <a:pt x="15384" y="13790"/>
                  </a:lnTo>
                  <a:lnTo>
                    <a:pt x="15125" y="14086"/>
                  </a:lnTo>
                  <a:lnTo>
                    <a:pt x="15051" y="14142"/>
                  </a:lnTo>
                  <a:lnTo>
                    <a:pt x="14958" y="14197"/>
                  </a:lnTo>
                  <a:lnTo>
                    <a:pt x="14884" y="14253"/>
                  </a:lnTo>
                  <a:lnTo>
                    <a:pt x="14810" y="14309"/>
                  </a:lnTo>
                  <a:lnTo>
                    <a:pt x="14754" y="14383"/>
                  </a:lnTo>
                  <a:lnTo>
                    <a:pt x="14717" y="14475"/>
                  </a:lnTo>
                  <a:lnTo>
                    <a:pt x="14680" y="14568"/>
                  </a:lnTo>
                  <a:lnTo>
                    <a:pt x="14625" y="14642"/>
                  </a:lnTo>
                  <a:lnTo>
                    <a:pt x="14550" y="14698"/>
                  </a:lnTo>
                  <a:lnTo>
                    <a:pt x="14458" y="14735"/>
                  </a:lnTo>
                  <a:lnTo>
                    <a:pt x="14365" y="14772"/>
                  </a:lnTo>
                  <a:lnTo>
                    <a:pt x="14291" y="14828"/>
                  </a:lnTo>
                  <a:lnTo>
                    <a:pt x="14180" y="14976"/>
                  </a:lnTo>
                  <a:lnTo>
                    <a:pt x="14050" y="15124"/>
                  </a:lnTo>
                  <a:lnTo>
                    <a:pt x="13791" y="15384"/>
                  </a:lnTo>
                  <a:lnTo>
                    <a:pt x="13735" y="15458"/>
                  </a:lnTo>
                  <a:lnTo>
                    <a:pt x="13698" y="15532"/>
                  </a:lnTo>
                  <a:lnTo>
                    <a:pt x="13642" y="15606"/>
                  </a:lnTo>
                  <a:lnTo>
                    <a:pt x="13587" y="15680"/>
                  </a:lnTo>
                  <a:lnTo>
                    <a:pt x="13513" y="15736"/>
                  </a:lnTo>
                  <a:lnTo>
                    <a:pt x="13420" y="15791"/>
                  </a:lnTo>
                  <a:lnTo>
                    <a:pt x="13346" y="15828"/>
                  </a:lnTo>
                  <a:lnTo>
                    <a:pt x="13272" y="15884"/>
                  </a:lnTo>
                  <a:lnTo>
                    <a:pt x="13142" y="16032"/>
                  </a:lnTo>
                  <a:lnTo>
                    <a:pt x="13012" y="16162"/>
                  </a:lnTo>
                  <a:lnTo>
                    <a:pt x="12771" y="16440"/>
                  </a:lnTo>
                  <a:lnTo>
                    <a:pt x="12716" y="16514"/>
                  </a:lnTo>
                  <a:lnTo>
                    <a:pt x="12660" y="16588"/>
                  </a:lnTo>
                  <a:lnTo>
                    <a:pt x="12623" y="16662"/>
                  </a:lnTo>
                  <a:lnTo>
                    <a:pt x="12567" y="16737"/>
                  </a:lnTo>
                  <a:lnTo>
                    <a:pt x="12493" y="16792"/>
                  </a:lnTo>
                  <a:lnTo>
                    <a:pt x="12400" y="16829"/>
                  </a:lnTo>
                  <a:lnTo>
                    <a:pt x="12308" y="16866"/>
                  </a:lnTo>
                  <a:lnTo>
                    <a:pt x="12215" y="16922"/>
                  </a:lnTo>
                  <a:lnTo>
                    <a:pt x="12178" y="16996"/>
                  </a:lnTo>
                  <a:lnTo>
                    <a:pt x="12141" y="17089"/>
                  </a:lnTo>
                  <a:lnTo>
                    <a:pt x="12122" y="17200"/>
                  </a:lnTo>
                  <a:lnTo>
                    <a:pt x="12085" y="17274"/>
                  </a:lnTo>
                  <a:lnTo>
                    <a:pt x="12011" y="17330"/>
                  </a:lnTo>
                  <a:lnTo>
                    <a:pt x="11937" y="17385"/>
                  </a:lnTo>
                  <a:lnTo>
                    <a:pt x="11863" y="17441"/>
                  </a:lnTo>
                  <a:lnTo>
                    <a:pt x="11789" y="17515"/>
                  </a:lnTo>
                  <a:lnTo>
                    <a:pt x="11752" y="17589"/>
                  </a:lnTo>
                  <a:lnTo>
                    <a:pt x="11696" y="17663"/>
                  </a:lnTo>
                  <a:lnTo>
                    <a:pt x="11659" y="17756"/>
                  </a:lnTo>
                  <a:lnTo>
                    <a:pt x="11603" y="17830"/>
                  </a:lnTo>
                  <a:lnTo>
                    <a:pt x="11548" y="17886"/>
                  </a:lnTo>
                  <a:lnTo>
                    <a:pt x="11474" y="17941"/>
                  </a:lnTo>
                  <a:lnTo>
                    <a:pt x="11400" y="17997"/>
                  </a:lnTo>
                  <a:lnTo>
                    <a:pt x="11344" y="18071"/>
                  </a:lnTo>
                  <a:lnTo>
                    <a:pt x="11103" y="18331"/>
                  </a:lnTo>
                  <a:lnTo>
                    <a:pt x="10973" y="18460"/>
                  </a:lnTo>
                  <a:lnTo>
                    <a:pt x="10825" y="18590"/>
                  </a:lnTo>
                  <a:lnTo>
                    <a:pt x="10769" y="18646"/>
                  </a:lnTo>
                  <a:lnTo>
                    <a:pt x="10695" y="18701"/>
                  </a:lnTo>
                  <a:lnTo>
                    <a:pt x="10621" y="18757"/>
                  </a:lnTo>
                  <a:lnTo>
                    <a:pt x="10547" y="18812"/>
                  </a:lnTo>
                  <a:lnTo>
                    <a:pt x="10417" y="18942"/>
                  </a:lnTo>
                  <a:lnTo>
                    <a:pt x="10288" y="19072"/>
                  </a:lnTo>
                  <a:lnTo>
                    <a:pt x="10250" y="19146"/>
                  </a:lnTo>
                  <a:lnTo>
                    <a:pt x="10213" y="19239"/>
                  </a:lnTo>
                  <a:lnTo>
                    <a:pt x="10195" y="19331"/>
                  </a:lnTo>
                  <a:lnTo>
                    <a:pt x="10139" y="19424"/>
                  </a:lnTo>
                  <a:lnTo>
                    <a:pt x="10010" y="19535"/>
                  </a:lnTo>
                  <a:lnTo>
                    <a:pt x="9880" y="19665"/>
                  </a:lnTo>
                  <a:lnTo>
                    <a:pt x="9639" y="19906"/>
                  </a:lnTo>
                  <a:lnTo>
                    <a:pt x="9583" y="19980"/>
                  </a:lnTo>
                  <a:lnTo>
                    <a:pt x="9546" y="20054"/>
                  </a:lnTo>
                  <a:lnTo>
                    <a:pt x="9491" y="20147"/>
                  </a:lnTo>
                  <a:lnTo>
                    <a:pt x="9435" y="20203"/>
                  </a:lnTo>
                  <a:lnTo>
                    <a:pt x="9213" y="20481"/>
                  </a:lnTo>
                  <a:lnTo>
                    <a:pt x="9138" y="20536"/>
                  </a:lnTo>
                  <a:lnTo>
                    <a:pt x="9046" y="20573"/>
                  </a:lnTo>
                  <a:lnTo>
                    <a:pt x="8972" y="20629"/>
                  </a:lnTo>
                  <a:lnTo>
                    <a:pt x="8897" y="20684"/>
                  </a:lnTo>
                  <a:lnTo>
                    <a:pt x="8675" y="20962"/>
                  </a:lnTo>
                  <a:lnTo>
                    <a:pt x="8416" y="21222"/>
                  </a:lnTo>
                  <a:lnTo>
                    <a:pt x="8323" y="21352"/>
                  </a:lnTo>
                  <a:lnTo>
                    <a:pt x="8212" y="21500"/>
                  </a:lnTo>
                  <a:lnTo>
                    <a:pt x="8156" y="21574"/>
                  </a:lnTo>
                  <a:lnTo>
                    <a:pt x="8119" y="21648"/>
                  </a:lnTo>
                  <a:lnTo>
                    <a:pt x="8082" y="21741"/>
                  </a:lnTo>
                  <a:lnTo>
                    <a:pt x="8026" y="21815"/>
                  </a:lnTo>
                  <a:lnTo>
                    <a:pt x="7785" y="22074"/>
                  </a:lnTo>
                  <a:lnTo>
                    <a:pt x="7563" y="22334"/>
                  </a:lnTo>
                  <a:lnTo>
                    <a:pt x="7322" y="22612"/>
                  </a:lnTo>
                  <a:lnTo>
                    <a:pt x="7025" y="22890"/>
                  </a:lnTo>
                  <a:lnTo>
                    <a:pt x="6970" y="22686"/>
                  </a:lnTo>
                  <a:lnTo>
                    <a:pt x="6896" y="22482"/>
                  </a:lnTo>
                  <a:lnTo>
                    <a:pt x="6859" y="22297"/>
                  </a:lnTo>
                  <a:lnTo>
                    <a:pt x="6803" y="22112"/>
                  </a:lnTo>
                  <a:lnTo>
                    <a:pt x="6766" y="22019"/>
                  </a:lnTo>
                  <a:lnTo>
                    <a:pt x="6766" y="21908"/>
                  </a:lnTo>
                  <a:lnTo>
                    <a:pt x="6747" y="21815"/>
                  </a:lnTo>
                  <a:lnTo>
                    <a:pt x="6729" y="21722"/>
                  </a:lnTo>
                  <a:lnTo>
                    <a:pt x="6673" y="21630"/>
                  </a:lnTo>
                  <a:lnTo>
                    <a:pt x="6599" y="21556"/>
                  </a:lnTo>
                  <a:lnTo>
                    <a:pt x="6525" y="21481"/>
                  </a:lnTo>
                  <a:lnTo>
                    <a:pt x="6488" y="21389"/>
                  </a:lnTo>
                  <a:lnTo>
                    <a:pt x="6432" y="21203"/>
                  </a:lnTo>
                  <a:lnTo>
                    <a:pt x="6395" y="21018"/>
                  </a:lnTo>
                  <a:lnTo>
                    <a:pt x="6358" y="20833"/>
                  </a:lnTo>
                  <a:lnTo>
                    <a:pt x="6321" y="20629"/>
                  </a:lnTo>
                  <a:lnTo>
                    <a:pt x="6247" y="20258"/>
                  </a:lnTo>
                  <a:lnTo>
                    <a:pt x="6229" y="20165"/>
                  </a:lnTo>
                  <a:lnTo>
                    <a:pt x="6191" y="20073"/>
                  </a:lnTo>
                  <a:lnTo>
                    <a:pt x="6154" y="19980"/>
                  </a:lnTo>
                  <a:lnTo>
                    <a:pt x="6136" y="19887"/>
                  </a:lnTo>
                  <a:lnTo>
                    <a:pt x="6080" y="19498"/>
                  </a:lnTo>
                  <a:lnTo>
                    <a:pt x="6080" y="19461"/>
                  </a:lnTo>
                  <a:lnTo>
                    <a:pt x="6099" y="19406"/>
                  </a:lnTo>
                  <a:lnTo>
                    <a:pt x="6136" y="19313"/>
                  </a:lnTo>
                  <a:lnTo>
                    <a:pt x="6191" y="19202"/>
                  </a:lnTo>
                  <a:lnTo>
                    <a:pt x="6210" y="19165"/>
                  </a:lnTo>
                  <a:lnTo>
                    <a:pt x="6210" y="19109"/>
                  </a:lnTo>
                  <a:lnTo>
                    <a:pt x="6191" y="19016"/>
                  </a:lnTo>
                  <a:lnTo>
                    <a:pt x="6136" y="18924"/>
                  </a:lnTo>
                  <a:lnTo>
                    <a:pt x="6099" y="18831"/>
                  </a:lnTo>
                  <a:lnTo>
                    <a:pt x="6080" y="18738"/>
                  </a:lnTo>
                  <a:lnTo>
                    <a:pt x="6080" y="18646"/>
                  </a:lnTo>
                  <a:lnTo>
                    <a:pt x="6117" y="18534"/>
                  </a:lnTo>
                  <a:lnTo>
                    <a:pt x="6136" y="18442"/>
                  </a:lnTo>
                  <a:lnTo>
                    <a:pt x="6136" y="18349"/>
                  </a:lnTo>
                  <a:lnTo>
                    <a:pt x="6117" y="18256"/>
                  </a:lnTo>
                  <a:lnTo>
                    <a:pt x="6099" y="18164"/>
                  </a:lnTo>
                  <a:lnTo>
                    <a:pt x="6062" y="18053"/>
                  </a:lnTo>
                  <a:lnTo>
                    <a:pt x="6043" y="17960"/>
                  </a:lnTo>
                  <a:lnTo>
                    <a:pt x="6062" y="17867"/>
                  </a:lnTo>
                  <a:lnTo>
                    <a:pt x="6080" y="17774"/>
                  </a:lnTo>
                  <a:lnTo>
                    <a:pt x="6099" y="17682"/>
                  </a:lnTo>
                  <a:lnTo>
                    <a:pt x="6117" y="17589"/>
                  </a:lnTo>
                  <a:lnTo>
                    <a:pt x="6136" y="17200"/>
                  </a:lnTo>
                  <a:lnTo>
                    <a:pt x="6136" y="17107"/>
                  </a:lnTo>
                  <a:lnTo>
                    <a:pt x="6117" y="17015"/>
                  </a:lnTo>
                  <a:lnTo>
                    <a:pt x="6099" y="16903"/>
                  </a:lnTo>
                  <a:lnTo>
                    <a:pt x="6099" y="16811"/>
                  </a:lnTo>
                  <a:lnTo>
                    <a:pt x="6117" y="16718"/>
                  </a:lnTo>
                  <a:lnTo>
                    <a:pt x="6173" y="16625"/>
                  </a:lnTo>
                  <a:lnTo>
                    <a:pt x="6229" y="16533"/>
                  </a:lnTo>
                  <a:lnTo>
                    <a:pt x="6247" y="16440"/>
                  </a:lnTo>
                  <a:lnTo>
                    <a:pt x="6247" y="16347"/>
                  </a:lnTo>
                  <a:lnTo>
                    <a:pt x="6247" y="16255"/>
                  </a:lnTo>
                  <a:lnTo>
                    <a:pt x="6247" y="16162"/>
                  </a:lnTo>
                  <a:lnTo>
                    <a:pt x="6247" y="16069"/>
                  </a:lnTo>
                  <a:lnTo>
                    <a:pt x="6321" y="15680"/>
                  </a:lnTo>
                  <a:lnTo>
                    <a:pt x="6377" y="15495"/>
                  </a:lnTo>
                  <a:lnTo>
                    <a:pt x="6432" y="15309"/>
                  </a:lnTo>
                  <a:lnTo>
                    <a:pt x="6432" y="15217"/>
                  </a:lnTo>
                  <a:lnTo>
                    <a:pt x="6414" y="15124"/>
                  </a:lnTo>
                  <a:lnTo>
                    <a:pt x="6377" y="15013"/>
                  </a:lnTo>
                  <a:lnTo>
                    <a:pt x="6395" y="14920"/>
                  </a:lnTo>
                  <a:lnTo>
                    <a:pt x="6451" y="14735"/>
                  </a:lnTo>
                  <a:lnTo>
                    <a:pt x="6507" y="14550"/>
                  </a:lnTo>
                  <a:lnTo>
                    <a:pt x="6599" y="14179"/>
                  </a:lnTo>
                  <a:lnTo>
                    <a:pt x="6692" y="13993"/>
                  </a:lnTo>
                  <a:lnTo>
                    <a:pt x="6766" y="13827"/>
                  </a:lnTo>
                  <a:lnTo>
                    <a:pt x="6803" y="13734"/>
                  </a:lnTo>
                  <a:lnTo>
                    <a:pt x="6859" y="13660"/>
                  </a:lnTo>
                  <a:lnTo>
                    <a:pt x="6914" y="13567"/>
                  </a:lnTo>
                  <a:lnTo>
                    <a:pt x="6951" y="13475"/>
                  </a:lnTo>
                  <a:lnTo>
                    <a:pt x="7007" y="13400"/>
                  </a:lnTo>
                  <a:lnTo>
                    <a:pt x="7063" y="13326"/>
                  </a:lnTo>
                  <a:lnTo>
                    <a:pt x="7118" y="13234"/>
                  </a:lnTo>
                  <a:lnTo>
                    <a:pt x="7155" y="13159"/>
                  </a:lnTo>
                  <a:lnTo>
                    <a:pt x="7192" y="13067"/>
                  </a:lnTo>
                  <a:lnTo>
                    <a:pt x="7211" y="12956"/>
                  </a:lnTo>
                  <a:lnTo>
                    <a:pt x="7229" y="12863"/>
                  </a:lnTo>
                  <a:lnTo>
                    <a:pt x="7266" y="12770"/>
                  </a:lnTo>
                  <a:lnTo>
                    <a:pt x="7433" y="12437"/>
                  </a:lnTo>
                  <a:lnTo>
                    <a:pt x="7544" y="12270"/>
                  </a:lnTo>
                  <a:lnTo>
                    <a:pt x="7656" y="12103"/>
                  </a:lnTo>
                  <a:lnTo>
                    <a:pt x="7748" y="11955"/>
                  </a:lnTo>
                  <a:lnTo>
                    <a:pt x="7860" y="11788"/>
                  </a:lnTo>
                  <a:lnTo>
                    <a:pt x="7897" y="11695"/>
                  </a:lnTo>
                  <a:lnTo>
                    <a:pt x="7915" y="11603"/>
                  </a:lnTo>
                  <a:lnTo>
                    <a:pt x="7952" y="11510"/>
                  </a:lnTo>
                  <a:lnTo>
                    <a:pt x="7989" y="11417"/>
                  </a:lnTo>
                  <a:lnTo>
                    <a:pt x="8045" y="11343"/>
                  </a:lnTo>
                  <a:lnTo>
                    <a:pt x="8119" y="11287"/>
                  </a:lnTo>
                  <a:lnTo>
                    <a:pt x="8212" y="11232"/>
                  </a:lnTo>
                  <a:lnTo>
                    <a:pt x="8267" y="11176"/>
                  </a:lnTo>
                  <a:lnTo>
                    <a:pt x="8490" y="10880"/>
                  </a:lnTo>
                  <a:lnTo>
                    <a:pt x="8582" y="10731"/>
                  </a:lnTo>
                  <a:lnTo>
                    <a:pt x="8694" y="10583"/>
                  </a:lnTo>
                  <a:lnTo>
                    <a:pt x="8731" y="10490"/>
                  </a:lnTo>
                  <a:lnTo>
                    <a:pt x="8768" y="10416"/>
                  </a:lnTo>
                  <a:lnTo>
                    <a:pt x="8823" y="10324"/>
                  </a:lnTo>
                  <a:lnTo>
                    <a:pt x="8860" y="10250"/>
                  </a:lnTo>
                  <a:lnTo>
                    <a:pt x="8990" y="10120"/>
                  </a:lnTo>
                  <a:lnTo>
                    <a:pt x="9138" y="10009"/>
                  </a:lnTo>
                  <a:lnTo>
                    <a:pt x="9194" y="9934"/>
                  </a:lnTo>
                  <a:lnTo>
                    <a:pt x="9268" y="9879"/>
                  </a:lnTo>
                  <a:lnTo>
                    <a:pt x="9342" y="9823"/>
                  </a:lnTo>
                  <a:lnTo>
                    <a:pt x="9416" y="9768"/>
                  </a:lnTo>
                  <a:lnTo>
                    <a:pt x="9453" y="9693"/>
                  </a:lnTo>
                  <a:lnTo>
                    <a:pt x="9491" y="9601"/>
                  </a:lnTo>
                  <a:lnTo>
                    <a:pt x="9528" y="9508"/>
                  </a:lnTo>
                  <a:lnTo>
                    <a:pt x="9583" y="9415"/>
                  </a:lnTo>
                  <a:lnTo>
                    <a:pt x="9620" y="9397"/>
                  </a:lnTo>
                  <a:lnTo>
                    <a:pt x="9657" y="9378"/>
                  </a:lnTo>
                  <a:lnTo>
                    <a:pt x="9750" y="9341"/>
                  </a:lnTo>
                  <a:lnTo>
                    <a:pt x="9861" y="9323"/>
                  </a:lnTo>
                  <a:lnTo>
                    <a:pt x="9935" y="9267"/>
                  </a:lnTo>
                  <a:lnTo>
                    <a:pt x="9991" y="9193"/>
                  </a:lnTo>
                  <a:lnTo>
                    <a:pt x="10047" y="9119"/>
                  </a:lnTo>
                  <a:lnTo>
                    <a:pt x="10102" y="9045"/>
                  </a:lnTo>
                  <a:lnTo>
                    <a:pt x="10158" y="8971"/>
                  </a:lnTo>
                  <a:lnTo>
                    <a:pt x="10288" y="8841"/>
                  </a:lnTo>
                  <a:lnTo>
                    <a:pt x="10417" y="8730"/>
                  </a:lnTo>
                  <a:lnTo>
                    <a:pt x="10695" y="8507"/>
                  </a:lnTo>
                  <a:lnTo>
                    <a:pt x="10825" y="8378"/>
                  </a:lnTo>
                  <a:lnTo>
                    <a:pt x="10955" y="8248"/>
                  </a:lnTo>
                  <a:lnTo>
                    <a:pt x="11029" y="8211"/>
                  </a:lnTo>
                  <a:lnTo>
                    <a:pt x="11122" y="8174"/>
                  </a:lnTo>
                  <a:lnTo>
                    <a:pt x="11214" y="8155"/>
                  </a:lnTo>
                  <a:lnTo>
                    <a:pt x="11288" y="8100"/>
                  </a:lnTo>
                  <a:lnTo>
                    <a:pt x="11363" y="8044"/>
                  </a:lnTo>
                  <a:lnTo>
                    <a:pt x="11418" y="7951"/>
                  </a:lnTo>
                  <a:lnTo>
                    <a:pt x="11474" y="7877"/>
                  </a:lnTo>
                  <a:lnTo>
                    <a:pt x="11529" y="7822"/>
                  </a:lnTo>
                  <a:lnTo>
                    <a:pt x="11603" y="7766"/>
                  </a:lnTo>
                  <a:lnTo>
                    <a:pt x="11696" y="7729"/>
                  </a:lnTo>
                  <a:lnTo>
                    <a:pt x="11770" y="7692"/>
                  </a:lnTo>
                  <a:lnTo>
                    <a:pt x="11863" y="7655"/>
                  </a:lnTo>
                  <a:lnTo>
                    <a:pt x="11993" y="7544"/>
                  </a:lnTo>
                  <a:lnTo>
                    <a:pt x="12141" y="7432"/>
                  </a:lnTo>
                  <a:lnTo>
                    <a:pt x="12234" y="7414"/>
                  </a:lnTo>
                  <a:lnTo>
                    <a:pt x="12326" y="7377"/>
                  </a:lnTo>
                  <a:lnTo>
                    <a:pt x="12419" y="7358"/>
                  </a:lnTo>
                  <a:lnTo>
                    <a:pt x="12493" y="7321"/>
                  </a:lnTo>
                  <a:lnTo>
                    <a:pt x="12567" y="7265"/>
                  </a:lnTo>
                  <a:lnTo>
                    <a:pt x="12623" y="7191"/>
                  </a:lnTo>
                  <a:lnTo>
                    <a:pt x="12697" y="7136"/>
                  </a:lnTo>
                  <a:lnTo>
                    <a:pt x="12771" y="7080"/>
                  </a:lnTo>
                  <a:lnTo>
                    <a:pt x="12845" y="7043"/>
                  </a:lnTo>
                  <a:lnTo>
                    <a:pt x="12938" y="7025"/>
                  </a:lnTo>
                  <a:lnTo>
                    <a:pt x="13031" y="7006"/>
                  </a:lnTo>
                  <a:lnTo>
                    <a:pt x="13123" y="6969"/>
                  </a:lnTo>
                  <a:lnTo>
                    <a:pt x="13457" y="6821"/>
                  </a:lnTo>
                  <a:lnTo>
                    <a:pt x="13531" y="6765"/>
                  </a:lnTo>
                  <a:lnTo>
                    <a:pt x="13605" y="6691"/>
                  </a:lnTo>
                  <a:lnTo>
                    <a:pt x="13679" y="6635"/>
                  </a:lnTo>
                  <a:lnTo>
                    <a:pt x="13753" y="6580"/>
                  </a:lnTo>
                  <a:lnTo>
                    <a:pt x="13846" y="6561"/>
                  </a:lnTo>
                  <a:lnTo>
                    <a:pt x="14050" y="6561"/>
                  </a:lnTo>
                  <a:lnTo>
                    <a:pt x="14143" y="6543"/>
                  </a:lnTo>
                  <a:lnTo>
                    <a:pt x="14217" y="6506"/>
                  </a:lnTo>
                  <a:lnTo>
                    <a:pt x="14291" y="6431"/>
                  </a:lnTo>
                  <a:lnTo>
                    <a:pt x="14365" y="6376"/>
                  </a:lnTo>
                  <a:lnTo>
                    <a:pt x="14458" y="6320"/>
                  </a:lnTo>
                  <a:lnTo>
                    <a:pt x="14550" y="6302"/>
                  </a:lnTo>
                  <a:lnTo>
                    <a:pt x="14736" y="6302"/>
                  </a:lnTo>
                  <a:lnTo>
                    <a:pt x="14828" y="6283"/>
                  </a:lnTo>
                  <a:lnTo>
                    <a:pt x="14921" y="6246"/>
                  </a:lnTo>
                  <a:lnTo>
                    <a:pt x="14995" y="6190"/>
                  </a:lnTo>
                  <a:lnTo>
                    <a:pt x="15069" y="6135"/>
                  </a:lnTo>
                  <a:lnTo>
                    <a:pt x="15162" y="6098"/>
                  </a:lnTo>
                  <a:lnTo>
                    <a:pt x="15551" y="5950"/>
                  </a:lnTo>
                  <a:close/>
                  <a:moveTo>
                    <a:pt x="20722" y="20240"/>
                  </a:moveTo>
                  <a:lnTo>
                    <a:pt x="20778" y="20314"/>
                  </a:lnTo>
                  <a:lnTo>
                    <a:pt x="20834" y="20406"/>
                  </a:lnTo>
                  <a:lnTo>
                    <a:pt x="20889" y="20499"/>
                  </a:lnTo>
                  <a:lnTo>
                    <a:pt x="20945" y="20592"/>
                  </a:lnTo>
                  <a:lnTo>
                    <a:pt x="21093" y="20684"/>
                  </a:lnTo>
                  <a:lnTo>
                    <a:pt x="21241" y="20796"/>
                  </a:lnTo>
                  <a:lnTo>
                    <a:pt x="21501" y="21037"/>
                  </a:lnTo>
                  <a:lnTo>
                    <a:pt x="21593" y="21092"/>
                  </a:lnTo>
                  <a:lnTo>
                    <a:pt x="21668" y="21129"/>
                  </a:lnTo>
                  <a:lnTo>
                    <a:pt x="21760" y="21166"/>
                  </a:lnTo>
                  <a:lnTo>
                    <a:pt x="21834" y="21222"/>
                  </a:lnTo>
                  <a:lnTo>
                    <a:pt x="21890" y="21296"/>
                  </a:lnTo>
                  <a:lnTo>
                    <a:pt x="21927" y="21370"/>
                  </a:lnTo>
                  <a:lnTo>
                    <a:pt x="21983" y="21463"/>
                  </a:lnTo>
                  <a:lnTo>
                    <a:pt x="22038" y="21518"/>
                  </a:lnTo>
                  <a:lnTo>
                    <a:pt x="22187" y="21630"/>
                  </a:lnTo>
                  <a:lnTo>
                    <a:pt x="22335" y="21741"/>
                  </a:lnTo>
                  <a:lnTo>
                    <a:pt x="22594" y="21982"/>
                  </a:lnTo>
                  <a:lnTo>
                    <a:pt x="22687" y="22019"/>
                  </a:lnTo>
                  <a:lnTo>
                    <a:pt x="22761" y="22056"/>
                  </a:lnTo>
                  <a:lnTo>
                    <a:pt x="22854" y="22112"/>
                  </a:lnTo>
                  <a:lnTo>
                    <a:pt x="22928" y="22149"/>
                  </a:lnTo>
                  <a:lnTo>
                    <a:pt x="22984" y="22223"/>
                  </a:lnTo>
                  <a:lnTo>
                    <a:pt x="23021" y="22315"/>
                  </a:lnTo>
                  <a:lnTo>
                    <a:pt x="23058" y="22408"/>
                  </a:lnTo>
                  <a:lnTo>
                    <a:pt x="23113" y="22482"/>
                  </a:lnTo>
                  <a:lnTo>
                    <a:pt x="23187" y="22519"/>
                  </a:lnTo>
                  <a:lnTo>
                    <a:pt x="23299" y="22538"/>
                  </a:lnTo>
                  <a:lnTo>
                    <a:pt x="23391" y="22556"/>
                  </a:lnTo>
                  <a:lnTo>
                    <a:pt x="23465" y="22612"/>
                  </a:lnTo>
                  <a:lnTo>
                    <a:pt x="23540" y="22668"/>
                  </a:lnTo>
                  <a:lnTo>
                    <a:pt x="23595" y="22742"/>
                  </a:lnTo>
                  <a:lnTo>
                    <a:pt x="23651" y="22816"/>
                  </a:lnTo>
                  <a:lnTo>
                    <a:pt x="23725" y="22871"/>
                  </a:lnTo>
                  <a:lnTo>
                    <a:pt x="23799" y="22909"/>
                  </a:lnTo>
                  <a:lnTo>
                    <a:pt x="23873" y="22946"/>
                  </a:lnTo>
                  <a:lnTo>
                    <a:pt x="23966" y="22983"/>
                  </a:lnTo>
                  <a:lnTo>
                    <a:pt x="24040" y="23038"/>
                  </a:lnTo>
                  <a:lnTo>
                    <a:pt x="24114" y="23094"/>
                  </a:lnTo>
                  <a:lnTo>
                    <a:pt x="24170" y="23168"/>
                  </a:lnTo>
                  <a:lnTo>
                    <a:pt x="24225" y="23242"/>
                  </a:lnTo>
                  <a:lnTo>
                    <a:pt x="24300" y="23298"/>
                  </a:lnTo>
                  <a:lnTo>
                    <a:pt x="24578" y="23520"/>
                  </a:lnTo>
                  <a:lnTo>
                    <a:pt x="24689" y="23650"/>
                  </a:lnTo>
                  <a:lnTo>
                    <a:pt x="24818" y="23761"/>
                  </a:lnTo>
                  <a:lnTo>
                    <a:pt x="24893" y="23835"/>
                  </a:lnTo>
                  <a:lnTo>
                    <a:pt x="24967" y="23909"/>
                  </a:lnTo>
                  <a:lnTo>
                    <a:pt x="25022" y="23984"/>
                  </a:lnTo>
                  <a:lnTo>
                    <a:pt x="25096" y="24058"/>
                  </a:lnTo>
                  <a:lnTo>
                    <a:pt x="25226" y="24187"/>
                  </a:lnTo>
                  <a:lnTo>
                    <a:pt x="25374" y="24336"/>
                  </a:lnTo>
                  <a:lnTo>
                    <a:pt x="25449" y="24373"/>
                  </a:lnTo>
                  <a:lnTo>
                    <a:pt x="25560" y="24410"/>
                  </a:lnTo>
                  <a:lnTo>
                    <a:pt x="25653" y="24447"/>
                  </a:lnTo>
                  <a:lnTo>
                    <a:pt x="25745" y="24484"/>
                  </a:lnTo>
                  <a:lnTo>
                    <a:pt x="25893" y="24632"/>
                  </a:lnTo>
                  <a:lnTo>
                    <a:pt x="26023" y="24762"/>
                  </a:lnTo>
                  <a:lnTo>
                    <a:pt x="26320" y="25021"/>
                  </a:lnTo>
                  <a:lnTo>
                    <a:pt x="26505" y="25133"/>
                  </a:lnTo>
                  <a:lnTo>
                    <a:pt x="26672" y="25244"/>
                  </a:lnTo>
                  <a:lnTo>
                    <a:pt x="26561" y="25411"/>
                  </a:lnTo>
                  <a:lnTo>
                    <a:pt x="26431" y="25577"/>
                  </a:lnTo>
                  <a:lnTo>
                    <a:pt x="26357" y="25633"/>
                  </a:lnTo>
                  <a:lnTo>
                    <a:pt x="26264" y="25689"/>
                  </a:lnTo>
                  <a:lnTo>
                    <a:pt x="26190" y="25726"/>
                  </a:lnTo>
                  <a:lnTo>
                    <a:pt x="26116" y="25800"/>
                  </a:lnTo>
                  <a:lnTo>
                    <a:pt x="25986" y="25948"/>
                  </a:lnTo>
                  <a:lnTo>
                    <a:pt x="25875" y="26096"/>
                  </a:lnTo>
                  <a:lnTo>
                    <a:pt x="25727" y="26226"/>
                  </a:lnTo>
                  <a:lnTo>
                    <a:pt x="25597" y="26356"/>
                  </a:lnTo>
                  <a:lnTo>
                    <a:pt x="25467" y="26486"/>
                  </a:lnTo>
                  <a:lnTo>
                    <a:pt x="25337" y="26634"/>
                  </a:lnTo>
                  <a:lnTo>
                    <a:pt x="25282" y="26708"/>
                  </a:lnTo>
                  <a:lnTo>
                    <a:pt x="25245" y="26801"/>
                  </a:lnTo>
                  <a:lnTo>
                    <a:pt x="25189" y="26893"/>
                  </a:lnTo>
                  <a:lnTo>
                    <a:pt x="25134" y="26968"/>
                  </a:lnTo>
                  <a:lnTo>
                    <a:pt x="24985" y="27060"/>
                  </a:lnTo>
                  <a:lnTo>
                    <a:pt x="24837" y="27171"/>
                  </a:lnTo>
                  <a:lnTo>
                    <a:pt x="24578" y="27394"/>
                  </a:lnTo>
                  <a:lnTo>
                    <a:pt x="24300" y="27598"/>
                  </a:lnTo>
                  <a:lnTo>
                    <a:pt x="24021" y="27820"/>
                  </a:lnTo>
                  <a:lnTo>
                    <a:pt x="23947" y="27857"/>
                  </a:lnTo>
                  <a:lnTo>
                    <a:pt x="23855" y="27876"/>
                  </a:lnTo>
                  <a:lnTo>
                    <a:pt x="23781" y="27913"/>
                  </a:lnTo>
                  <a:lnTo>
                    <a:pt x="23706" y="27950"/>
                  </a:lnTo>
                  <a:lnTo>
                    <a:pt x="23540" y="28043"/>
                  </a:lnTo>
                  <a:lnTo>
                    <a:pt x="23391" y="28117"/>
                  </a:lnTo>
                  <a:lnTo>
                    <a:pt x="23317" y="28154"/>
                  </a:lnTo>
                  <a:lnTo>
                    <a:pt x="23243" y="28191"/>
                  </a:lnTo>
                  <a:lnTo>
                    <a:pt x="23150" y="28209"/>
                  </a:lnTo>
                  <a:lnTo>
                    <a:pt x="23076" y="28265"/>
                  </a:lnTo>
                  <a:lnTo>
                    <a:pt x="23002" y="28321"/>
                  </a:lnTo>
                  <a:lnTo>
                    <a:pt x="22965" y="28395"/>
                  </a:lnTo>
                  <a:lnTo>
                    <a:pt x="22909" y="28487"/>
                  </a:lnTo>
                  <a:lnTo>
                    <a:pt x="22854" y="28543"/>
                  </a:lnTo>
                  <a:lnTo>
                    <a:pt x="22687" y="28617"/>
                  </a:lnTo>
                  <a:lnTo>
                    <a:pt x="22520" y="28691"/>
                  </a:lnTo>
                  <a:lnTo>
                    <a:pt x="22353" y="28765"/>
                  </a:lnTo>
                  <a:lnTo>
                    <a:pt x="22187" y="28821"/>
                  </a:lnTo>
                  <a:lnTo>
                    <a:pt x="21871" y="28988"/>
                  </a:lnTo>
                  <a:lnTo>
                    <a:pt x="21797" y="29025"/>
                  </a:lnTo>
                  <a:lnTo>
                    <a:pt x="21723" y="29080"/>
                  </a:lnTo>
                  <a:lnTo>
                    <a:pt x="21649" y="29136"/>
                  </a:lnTo>
                  <a:lnTo>
                    <a:pt x="21556" y="29173"/>
                  </a:lnTo>
                  <a:lnTo>
                    <a:pt x="21371" y="29229"/>
                  </a:lnTo>
                  <a:lnTo>
                    <a:pt x="21167" y="29284"/>
                  </a:lnTo>
                  <a:lnTo>
                    <a:pt x="21186" y="29173"/>
                  </a:lnTo>
                  <a:lnTo>
                    <a:pt x="21204" y="29062"/>
                  </a:lnTo>
                  <a:lnTo>
                    <a:pt x="21241" y="28951"/>
                  </a:lnTo>
                  <a:lnTo>
                    <a:pt x="21260" y="28840"/>
                  </a:lnTo>
                  <a:lnTo>
                    <a:pt x="21223" y="28747"/>
                  </a:lnTo>
                  <a:lnTo>
                    <a:pt x="21186" y="28654"/>
                  </a:lnTo>
                  <a:lnTo>
                    <a:pt x="21130" y="28562"/>
                  </a:lnTo>
                  <a:lnTo>
                    <a:pt x="21093" y="28469"/>
                  </a:lnTo>
                  <a:lnTo>
                    <a:pt x="21093" y="28080"/>
                  </a:lnTo>
                  <a:lnTo>
                    <a:pt x="21093" y="28024"/>
                  </a:lnTo>
                  <a:lnTo>
                    <a:pt x="21112" y="27987"/>
                  </a:lnTo>
                  <a:lnTo>
                    <a:pt x="21167" y="27894"/>
                  </a:lnTo>
                  <a:lnTo>
                    <a:pt x="21204" y="27783"/>
                  </a:lnTo>
                  <a:lnTo>
                    <a:pt x="21223" y="27746"/>
                  </a:lnTo>
                  <a:lnTo>
                    <a:pt x="21223" y="27690"/>
                  </a:lnTo>
                  <a:lnTo>
                    <a:pt x="21223" y="27598"/>
                  </a:lnTo>
                  <a:lnTo>
                    <a:pt x="21204" y="27524"/>
                  </a:lnTo>
                  <a:lnTo>
                    <a:pt x="21186" y="27431"/>
                  </a:lnTo>
                  <a:lnTo>
                    <a:pt x="21167" y="27338"/>
                  </a:lnTo>
                  <a:lnTo>
                    <a:pt x="21167" y="27246"/>
                  </a:lnTo>
                  <a:lnTo>
                    <a:pt x="21149" y="27171"/>
                  </a:lnTo>
                  <a:lnTo>
                    <a:pt x="21130" y="27079"/>
                  </a:lnTo>
                  <a:lnTo>
                    <a:pt x="21112" y="26986"/>
                  </a:lnTo>
                  <a:lnTo>
                    <a:pt x="21075" y="26634"/>
                  </a:lnTo>
                  <a:lnTo>
                    <a:pt x="21093" y="26541"/>
                  </a:lnTo>
                  <a:lnTo>
                    <a:pt x="21112" y="26449"/>
                  </a:lnTo>
                  <a:lnTo>
                    <a:pt x="21130" y="26374"/>
                  </a:lnTo>
                  <a:lnTo>
                    <a:pt x="21130" y="26282"/>
                  </a:lnTo>
                  <a:lnTo>
                    <a:pt x="21112" y="26189"/>
                  </a:lnTo>
                  <a:lnTo>
                    <a:pt x="21093" y="26096"/>
                  </a:lnTo>
                  <a:lnTo>
                    <a:pt x="21056" y="26022"/>
                  </a:lnTo>
                  <a:lnTo>
                    <a:pt x="21037" y="25930"/>
                  </a:lnTo>
                  <a:lnTo>
                    <a:pt x="21000" y="25577"/>
                  </a:lnTo>
                  <a:lnTo>
                    <a:pt x="21000" y="25225"/>
                  </a:lnTo>
                  <a:lnTo>
                    <a:pt x="21019" y="25133"/>
                  </a:lnTo>
                  <a:lnTo>
                    <a:pt x="21056" y="25040"/>
                  </a:lnTo>
                  <a:lnTo>
                    <a:pt x="21093" y="24947"/>
                  </a:lnTo>
                  <a:lnTo>
                    <a:pt x="21112" y="24855"/>
                  </a:lnTo>
                  <a:lnTo>
                    <a:pt x="21112" y="24688"/>
                  </a:lnTo>
                  <a:lnTo>
                    <a:pt x="21130" y="24502"/>
                  </a:lnTo>
                  <a:lnTo>
                    <a:pt x="21112" y="24447"/>
                  </a:lnTo>
                  <a:lnTo>
                    <a:pt x="21093" y="24410"/>
                  </a:lnTo>
                  <a:lnTo>
                    <a:pt x="21037" y="24317"/>
                  </a:lnTo>
                  <a:lnTo>
                    <a:pt x="20963" y="24243"/>
                  </a:lnTo>
                  <a:lnTo>
                    <a:pt x="20945" y="24187"/>
                  </a:lnTo>
                  <a:lnTo>
                    <a:pt x="20945" y="24150"/>
                  </a:lnTo>
                  <a:lnTo>
                    <a:pt x="20945" y="24058"/>
                  </a:lnTo>
                  <a:lnTo>
                    <a:pt x="20982" y="23965"/>
                  </a:lnTo>
                  <a:lnTo>
                    <a:pt x="21019" y="23872"/>
                  </a:lnTo>
                  <a:lnTo>
                    <a:pt x="21037" y="23780"/>
                  </a:lnTo>
                  <a:lnTo>
                    <a:pt x="21019" y="23687"/>
                  </a:lnTo>
                  <a:lnTo>
                    <a:pt x="20982" y="23613"/>
                  </a:lnTo>
                  <a:lnTo>
                    <a:pt x="20945" y="23520"/>
                  </a:lnTo>
                  <a:lnTo>
                    <a:pt x="20926" y="23427"/>
                  </a:lnTo>
                  <a:lnTo>
                    <a:pt x="20945" y="23335"/>
                  </a:lnTo>
                  <a:lnTo>
                    <a:pt x="20963" y="23242"/>
                  </a:lnTo>
                  <a:lnTo>
                    <a:pt x="21000" y="23149"/>
                  </a:lnTo>
                  <a:lnTo>
                    <a:pt x="21000" y="23057"/>
                  </a:lnTo>
                  <a:lnTo>
                    <a:pt x="21000" y="22964"/>
                  </a:lnTo>
                  <a:lnTo>
                    <a:pt x="20963" y="22890"/>
                  </a:lnTo>
                  <a:lnTo>
                    <a:pt x="20926" y="22797"/>
                  </a:lnTo>
                  <a:lnTo>
                    <a:pt x="20926" y="22705"/>
                  </a:lnTo>
                  <a:lnTo>
                    <a:pt x="20926" y="22519"/>
                  </a:lnTo>
                  <a:lnTo>
                    <a:pt x="20926" y="22352"/>
                  </a:lnTo>
                  <a:lnTo>
                    <a:pt x="20908" y="21982"/>
                  </a:lnTo>
                  <a:lnTo>
                    <a:pt x="20889" y="21889"/>
                  </a:lnTo>
                  <a:lnTo>
                    <a:pt x="20852" y="21815"/>
                  </a:lnTo>
                  <a:lnTo>
                    <a:pt x="20797" y="21722"/>
                  </a:lnTo>
                  <a:lnTo>
                    <a:pt x="20778" y="21630"/>
                  </a:lnTo>
                  <a:lnTo>
                    <a:pt x="20741" y="21277"/>
                  </a:lnTo>
                  <a:lnTo>
                    <a:pt x="20722" y="20907"/>
                  </a:lnTo>
                  <a:lnTo>
                    <a:pt x="20722" y="20833"/>
                  </a:lnTo>
                  <a:lnTo>
                    <a:pt x="20759" y="20740"/>
                  </a:lnTo>
                  <a:lnTo>
                    <a:pt x="20778" y="20647"/>
                  </a:lnTo>
                  <a:lnTo>
                    <a:pt x="20778" y="20555"/>
                  </a:lnTo>
                  <a:lnTo>
                    <a:pt x="20741" y="20388"/>
                  </a:lnTo>
                  <a:lnTo>
                    <a:pt x="20722" y="20240"/>
                  </a:lnTo>
                  <a:close/>
                  <a:moveTo>
                    <a:pt x="15718" y="20610"/>
                  </a:moveTo>
                  <a:lnTo>
                    <a:pt x="15681" y="20814"/>
                  </a:lnTo>
                  <a:lnTo>
                    <a:pt x="15700" y="20888"/>
                  </a:lnTo>
                  <a:lnTo>
                    <a:pt x="15737" y="20981"/>
                  </a:lnTo>
                  <a:lnTo>
                    <a:pt x="15774" y="21074"/>
                  </a:lnTo>
                  <a:lnTo>
                    <a:pt x="15792" y="21166"/>
                  </a:lnTo>
                  <a:lnTo>
                    <a:pt x="15755" y="21259"/>
                  </a:lnTo>
                  <a:lnTo>
                    <a:pt x="15718" y="21352"/>
                  </a:lnTo>
                  <a:lnTo>
                    <a:pt x="15681" y="21444"/>
                  </a:lnTo>
                  <a:lnTo>
                    <a:pt x="15644" y="21537"/>
                  </a:lnTo>
                  <a:lnTo>
                    <a:pt x="15681" y="21722"/>
                  </a:lnTo>
                  <a:lnTo>
                    <a:pt x="15700" y="21889"/>
                  </a:lnTo>
                  <a:lnTo>
                    <a:pt x="15681" y="22260"/>
                  </a:lnTo>
                  <a:lnTo>
                    <a:pt x="15700" y="22352"/>
                  </a:lnTo>
                  <a:lnTo>
                    <a:pt x="15718" y="22445"/>
                  </a:lnTo>
                  <a:lnTo>
                    <a:pt x="15737" y="22538"/>
                  </a:lnTo>
                  <a:lnTo>
                    <a:pt x="15755" y="22631"/>
                  </a:lnTo>
                  <a:lnTo>
                    <a:pt x="15737" y="22723"/>
                  </a:lnTo>
                  <a:lnTo>
                    <a:pt x="15718" y="22797"/>
                  </a:lnTo>
                  <a:lnTo>
                    <a:pt x="15681" y="22890"/>
                  </a:lnTo>
                  <a:lnTo>
                    <a:pt x="15662" y="22983"/>
                  </a:lnTo>
                  <a:lnTo>
                    <a:pt x="15681" y="23168"/>
                  </a:lnTo>
                  <a:lnTo>
                    <a:pt x="15681" y="23353"/>
                  </a:lnTo>
                  <a:lnTo>
                    <a:pt x="15700" y="23706"/>
                  </a:lnTo>
                  <a:lnTo>
                    <a:pt x="15700" y="23798"/>
                  </a:lnTo>
                  <a:lnTo>
                    <a:pt x="15737" y="23891"/>
                  </a:lnTo>
                  <a:lnTo>
                    <a:pt x="15755" y="23984"/>
                  </a:lnTo>
                  <a:lnTo>
                    <a:pt x="15774" y="24076"/>
                  </a:lnTo>
                  <a:lnTo>
                    <a:pt x="15755" y="24169"/>
                  </a:lnTo>
                  <a:lnTo>
                    <a:pt x="15700" y="24262"/>
                  </a:lnTo>
                  <a:lnTo>
                    <a:pt x="15662" y="24354"/>
                  </a:lnTo>
                  <a:lnTo>
                    <a:pt x="15644" y="24447"/>
                  </a:lnTo>
                  <a:lnTo>
                    <a:pt x="15662" y="24540"/>
                  </a:lnTo>
                  <a:lnTo>
                    <a:pt x="15700" y="24614"/>
                  </a:lnTo>
                  <a:lnTo>
                    <a:pt x="15755" y="24706"/>
                  </a:lnTo>
                  <a:lnTo>
                    <a:pt x="15774" y="24799"/>
                  </a:lnTo>
                  <a:lnTo>
                    <a:pt x="15755" y="24892"/>
                  </a:lnTo>
                  <a:lnTo>
                    <a:pt x="15737" y="24984"/>
                  </a:lnTo>
                  <a:lnTo>
                    <a:pt x="15718" y="25077"/>
                  </a:lnTo>
                  <a:lnTo>
                    <a:pt x="15718" y="25170"/>
                  </a:lnTo>
                  <a:lnTo>
                    <a:pt x="15737" y="25262"/>
                  </a:lnTo>
                  <a:lnTo>
                    <a:pt x="15755" y="25355"/>
                  </a:lnTo>
                  <a:lnTo>
                    <a:pt x="15774" y="25448"/>
                  </a:lnTo>
                  <a:lnTo>
                    <a:pt x="15792" y="25522"/>
                  </a:lnTo>
                  <a:lnTo>
                    <a:pt x="15792" y="25615"/>
                  </a:lnTo>
                  <a:lnTo>
                    <a:pt x="15774" y="25707"/>
                  </a:lnTo>
                  <a:lnTo>
                    <a:pt x="15755" y="25800"/>
                  </a:lnTo>
                  <a:lnTo>
                    <a:pt x="15755" y="25893"/>
                  </a:lnTo>
                  <a:lnTo>
                    <a:pt x="15755" y="26263"/>
                  </a:lnTo>
                  <a:lnTo>
                    <a:pt x="15737" y="26430"/>
                  </a:lnTo>
                  <a:lnTo>
                    <a:pt x="15718" y="26615"/>
                  </a:lnTo>
                  <a:lnTo>
                    <a:pt x="15718" y="26708"/>
                  </a:lnTo>
                  <a:lnTo>
                    <a:pt x="15700" y="26801"/>
                  </a:lnTo>
                  <a:lnTo>
                    <a:pt x="15681" y="26893"/>
                  </a:lnTo>
                  <a:lnTo>
                    <a:pt x="15662" y="26986"/>
                  </a:lnTo>
                  <a:lnTo>
                    <a:pt x="15662" y="27171"/>
                  </a:lnTo>
                  <a:lnTo>
                    <a:pt x="15644" y="27357"/>
                  </a:lnTo>
                  <a:lnTo>
                    <a:pt x="15662" y="27431"/>
                  </a:lnTo>
                  <a:lnTo>
                    <a:pt x="15700" y="27524"/>
                  </a:lnTo>
                  <a:lnTo>
                    <a:pt x="15755" y="27616"/>
                  </a:lnTo>
                  <a:lnTo>
                    <a:pt x="15774" y="27709"/>
                  </a:lnTo>
                  <a:lnTo>
                    <a:pt x="15755" y="27894"/>
                  </a:lnTo>
                  <a:lnTo>
                    <a:pt x="15737" y="28080"/>
                  </a:lnTo>
                  <a:lnTo>
                    <a:pt x="15718" y="28432"/>
                  </a:lnTo>
                  <a:lnTo>
                    <a:pt x="15737" y="28599"/>
                  </a:lnTo>
                  <a:lnTo>
                    <a:pt x="15755" y="28691"/>
                  </a:lnTo>
                  <a:lnTo>
                    <a:pt x="15755" y="28765"/>
                  </a:lnTo>
                  <a:lnTo>
                    <a:pt x="15774" y="29099"/>
                  </a:lnTo>
                  <a:lnTo>
                    <a:pt x="15755" y="29173"/>
                  </a:lnTo>
                  <a:lnTo>
                    <a:pt x="15718" y="29229"/>
                  </a:lnTo>
                  <a:lnTo>
                    <a:pt x="15700" y="29303"/>
                  </a:lnTo>
                  <a:lnTo>
                    <a:pt x="15681" y="29377"/>
                  </a:lnTo>
                  <a:lnTo>
                    <a:pt x="15329" y="29303"/>
                  </a:lnTo>
                  <a:lnTo>
                    <a:pt x="15144" y="29266"/>
                  </a:lnTo>
                  <a:lnTo>
                    <a:pt x="14940" y="29210"/>
                  </a:lnTo>
                  <a:lnTo>
                    <a:pt x="14754" y="29192"/>
                  </a:lnTo>
                  <a:lnTo>
                    <a:pt x="14550" y="29155"/>
                  </a:lnTo>
                  <a:lnTo>
                    <a:pt x="14161" y="29155"/>
                  </a:lnTo>
                  <a:lnTo>
                    <a:pt x="13957" y="29099"/>
                  </a:lnTo>
                  <a:lnTo>
                    <a:pt x="13772" y="29043"/>
                  </a:lnTo>
                  <a:lnTo>
                    <a:pt x="13642" y="29025"/>
                  </a:lnTo>
                  <a:lnTo>
                    <a:pt x="13494" y="29006"/>
                  </a:lnTo>
                  <a:lnTo>
                    <a:pt x="13216" y="29006"/>
                  </a:lnTo>
                  <a:lnTo>
                    <a:pt x="12882" y="28858"/>
                  </a:lnTo>
                  <a:lnTo>
                    <a:pt x="12808" y="28821"/>
                  </a:lnTo>
                  <a:lnTo>
                    <a:pt x="12753" y="28765"/>
                  </a:lnTo>
                  <a:lnTo>
                    <a:pt x="12678" y="28710"/>
                  </a:lnTo>
                  <a:lnTo>
                    <a:pt x="12604" y="28654"/>
                  </a:lnTo>
                  <a:lnTo>
                    <a:pt x="12456" y="28562"/>
                  </a:lnTo>
                  <a:lnTo>
                    <a:pt x="12308" y="28469"/>
                  </a:lnTo>
                  <a:lnTo>
                    <a:pt x="12234" y="28432"/>
                  </a:lnTo>
                  <a:lnTo>
                    <a:pt x="12178" y="28376"/>
                  </a:lnTo>
                  <a:lnTo>
                    <a:pt x="12104" y="28321"/>
                  </a:lnTo>
                  <a:lnTo>
                    <a:pt x="12030" y="28265"/>
                  </a:lnTo>
                  <a:lnTo>
                    <a:pt x="11956" y="28246"/>
                  </a:lnTo>
                  <a:lnTo>
                    <a:pt x="11844" y="28246"/>
                  </a:lnTo>
                  <a:lnTo>
                    <a:pt x="11752" y="28228"/>
                  </a:lnTo>
                  <a:lnTo>
                    <a:pt x="11659" y="28209"/>
                  </a:lnTo>
                  <a:lnTo>
                    <a:pt x="11529" y="28117"/>
                  </a:lnTo>
                  <a:lnTo>
                    <a:pt x="11381" y="28005"/>
                  </a:lnTo>
                  <a:lnTo>
                    <a:pt x="11233" y="27894"/>
                  </a:lnTo>
                  <a:lnTo>
                    <a:pt x="11085" y="27765"/>
                  </a:lnTo>
                  <a:lnTo>
                    <a:pt x="10769" y="27542"/>
                  </a:lnTo>
                  <a:lnTo>
                    <a:pt x="10584" y="27431"/>
                  </a:lnTo>
                  <a:lnTo>
                    <a:pt x="10417" y="27320"/>
                  </a:lnTo>
                  <a:lnTo>
                    <a:pt x="10491" y="27246"/>
                  </a:lnTo>
                  <a:lnTo>
                    <a:pt x="10584" y="27190"/>
                  </a:lnTo>
                  <a:lnTo>
                    <a:pt x="10677" y="27116"/>
                  </a:lnTo>
                  <a:lnTo>
                    <a:pt x="10751" y="27060"/>
                  </a:lnTo>
                  <a:lnTo>
                    <a:pt x="10788" y="26968"/>
                  </a:lnTo>
                  <a:lnTo>
                    <a:pt x="10806" y="26856"/>
                  </a:lnTo>
                  <a:lnTo>
                    <a:pt x="10825" y="26764"/>
                  </a:lnTo>
                  <a:lnTo>
                    <a:pt x="10862" y="26671"/>
                  </a:lnTo>
                  <a:lnTo>
                    <a:pt x="11085" y="26393"/>
                  </a:lnTo>
                  <a:lnTo>
                    <a:pt x="11103" y="26356"/>
                  </a:lnTo>
                  <a:lnTo>
                    <a:pt x="11159" y="26337"/>
                  </a:lnTo>
                  <a:lnTo>
                    <a:pt x="11251" y="26300"/>
                  </a:lnTo>
                  <a:lnTo>
                    <a:pt x="11344" y="26263"/>
                  </a:lnTo>
                  <a:lnTo>
                    <a:pt x="11381" y="26226"/>
                  </a:lnTo>
                  <a:lnTo>
                    <a:pt x="11418" y="26189"/>
                  </a:lnTo>
                  <a:lnTo>
                    <a:pt x="11474" y="26115"/>
                  </a:lnTo>
                  <a:lnTo>
                    <a:pt x="11511" y="26041"/>
                  </a:lnTo>
                  <a:lnTo>
                    <a:pt x="11566" y="25967"/>
                  </a:lnTo>
                  <a:lnTo>
                    <a:pt x="11603" y="25874"/>
                  </a:lnTo>
                  <a:lnTo>
                    <a:pt x="11659" y="25800"/>
                  </a:lnTo>
                  <a:lnTo>
                    <a:pt x="11696" y="25726"/>
                  </a:lnTo>
                  <a:lnTo>
                    <a:pt x="11733" y="25633"/>
                  </a:lnTo>
                  <a:lnTo>
                    <a:pt x="11789" y="25559"/>
                  </a:lnTo>
                  <a:lnTo>
                    <a:pt x="11993" y="25262"/>
                  </a:lnTo>
                  <a:lnTo>
                    <a:pt x="12067" y="25207"/>
                  </a:lnTo>
                  <a:lnTo>
                    <a:pt x="12141" y="25151"/>
                  </a:lnTo>
                  <a:lnTo>
                    <a:pt x="12215" y="25096"/>
                  </a:lnTo>
                  <a:lnTo>
                    <a:pt x="12271" y="25021"/>
                  </a:lnTo>
                  <a:lnTo>
                    <a:pt x="12326" y="24947"/>
                  </a:lnTo>
                  <a:lnTo>
                    <a:pt x="12345" y="24855"/>
                  </a:lnTo>
                  <a:lnTo>
                    <a:pt x="12382" y="24762"/>
                  </a:lnTo>
                  <a:lnTo>
                    <a:pt x="12419" y="24688"/>
                  </a:lnTo>
                  <a:lnTo>
                    <a:pt x="12623" y="24373"/>
                  </a:lnTo>
                  <a:lnTo>
                    <a:pt x="12864" y="24113"/>
                  </a:lnTo>
                  <a:lnTo>
                    <a:pt x="12938" y="24039"/>
                  </a:lnTo>
                  <a:lnTo>
                    <a:pt x="13031" y="24002"/>
                  </a:lnTo>
                  <a:lnTo>
                    <a:pt x="13123" y="23965"/>
                  </a:lnTo>
                  <a:lnTo>
                    <a:pt x="13197" y="23891"/>
                  </a:lnTo>
                  <a:lnTo>
                    <a:pt x="13309" y="23761"/>
                  </a:lnTo>
                  <a:lnTo>
                    <a:pt x="13438" y="23631"/>
                  </a:lnTo>
                  <a:lnTo>
                    <a:pt x="13457" y="23594"/>
                  </a:lnTo>
                  <a:lnTo>
                    <a:pt x="13475" y="23539"/>
                  </a:lnTo>
                  <a:lnTo>
                    <a:pt x="13475" y="23427"/>
                  </a:lnTo>
                  <a:lnTo>
                    <a:pt x="13494" y="23335"/>
                  </a:lnTo>
                  <a:lnTo>
                    <a:pt x="13513" y="23279"/>
                  </a:lnTo>
                  <a:lnTo>
                    <a:pt x="13531" y="23242"/>
                  </a:lnTo>
                  <a:lnTo>
                    <a:pt x="13605" y="23187"/>
                  </a:lnTo>
                  <a:lnTo>
                    <a:pt x="13679" y="23131"/>
                  </a:lnTo>
                  <a:lnTo>
                    <a:pt x="13772" y="23094"/>
                  </a:lnTo>
                  <a:lnTo>
                    <a:pt x="13846" y="23020"/>
                  </a:lnTo>
                  <a:lnTo>
                    <a:pt x="13883" y="22946"/>
                  </a:lnTo>
                  <a:lnTo>
                    <a:pt x="13920" y="22853"/>
                  </a:lnTo>
                  <a:lnTo>
                    <a:pt x="13957" y="22779"/>
                  </a:lnTo>
                  <a:lnTo>
                    <a:pt x="14013" y="22705"/>
                  </a:lnTo>
                  <a:lnTo>
                    <a:pt x="14069" y="22631"/>
                  </a:lnTo>
                  <a:lnTo>
                    <a:pt x="14161" y="22575"/>
                  </a:lnTo>
                  <a:lnTo>
                    <a:pt x="14235" y="22538"/>
                  </a:lnTo>
                  <a:lnTo>
                    <a:pt x="14309" y="22464"/>
                  </a:lnTo>
                  <a:lnTo>
                    <a:pt x="14365" y="22390"/>
                  </a:lnTo>
                  <a:lnTo>
                    <a:pt x="14402" y="22315"/>
                  </a:lnTo>
                  <a:lnTo>
                    <a:pt x="14439" y="22223"/>
                  </a:lnTo>
                  <a:lnTo>
                    <a:pt x="14476" y="22149"/>
                  </a:lnTo>
                  <a:lnTo>
                    <a:pt x="14662" y="21963"/>
                  </a:lnTo>
                  <a:lnTo>
                    <a:pt x="14828" y="21778"/>
                  </a:lnTo>
                  <a:lnTo>
                    <a:pt x="15069" y="21518"/>
                  </a:lnTo>
                  <a:lnTo>
                    <a:pt x="15125" y="21444"/>
                  </a:lnTo>
                  <a:lnTo>
                    <a:pt x="15144" y="21352"/>
                  </a:lnTo>
                  <a:lnTo>
                    <a:pt x="15181" y="21259"/>
                  </a:lnTo>
                  <a:lnTo>
                    <a:pt x="15218" y="21166"/>
                  </a:lnTo>
                  <a:lnTo>
                    <a:pt x="15459" y="20888"/>
                  </a:lnTo>
                  <a:lnTo>
                    <a:pt x="15718" y="20610"/>
                  </a:lnTo>
                  <a:close/>
                  <a:moveTo>
                    <a:pt x="19369" y="0"/>
                  </a:moveTo>
                  <a:lnTo>
                    <a:pt x="19277" y="19"/>
                  </a:lnTo>
                  <a:lnTo>
                    <a:pt x="19184" y="37"/>
                  </a:lnTo>
                  <a:lnTo>
                    <a:pt x="19091" y="56"/>
                  </a:lnTo>
                  <a:lnTo>
                    <a:pt x="18999" y="74"/>
                  </a:lnTo>
                  <a:lnTo>
                    <a:pt x="18906" y="74"/>
                  </a:lnTo>
                  <a:lnTo>
                    <a:pt x="18813" y="111"/>
                  </a:lnTo>
                  <a:lnTo>
                    <a:pt x="18721" y="148"/>
                  </a:lnTo>
                  <a:lnTo>
                    <a:pt x="18628" y="167"/>
                  </a:lnTo>
                  <a:lnTo>
                    <a:pt x="18535" y="148"/>
                  </a:lnTo>
                  <a:lnTo>
                    <a:pt x="18443" y="130"/>
                  </a:lnTo>
                  <a:lnTo>
                    <a:pt x="18350" y="130"/>
                  </a:lnTo>
                  <a:lnTo>
                    <a:pt x="18257" y="111"/>
                  </a:lnTo>
                  <a:lnTo>
                    <a:pt x="17868" y="130"/>
                  </a:lnTo>
                  <a:lnTo>
                    <a:pt x="17683" y="111"/>
                  </a:lnTo>
                  <a:lnTo>
                    <a:pt x="17497" y="111"/>
                  </a:lnTo>
                  <a:lnTo>
                    <a:pt x="17405" y="130"/>
                  </a:lnTo>
                  <a:lnTo>
                    <a:pt x="17312" y="167"/>
                  </a:lnTo>
                  <a:lnTo>
                    <a:pt x="17219" y="204"/>
                  </a:lnTo>
                  <a:lnTo>
                    <a:pt x="17127" y="222"/>
                  </a:lnTo>
                  <a:lnTo>
                    <a:pt x="16941" y="222"/>
                  </a:lnTo>
                  <a:lnTo>
                    <a:pt x="16775" y="241"/>
                  </a:lnTo>
                  <a:lnTo>
                    <a:pt x="16589" y="278"/>
                  </a:lnTo>
                  <a:lnTo>
                    <a:pt x="16422" y="315"/>
                  </a:lnTo>
                  <a:lnTo>
                    <a:pt x="16070" y="389"/>
                  </a:lnTo>
                  <a:lnTo>
                    <a:pt x="15718" y="463"/>
                  </a:lnTo>
                  <a:lnTo>
                    <a:pt x="15366" y="537"/>
                  </a:lnTo>
                  <a:lnTo>
                    <a:pt x="15199" y="575"/>
                  </a:lnTo>
                  <a:lnTo>
                    <a:pt x="15014" y="630"/>
                  </a:lnTo>
                  <a:lnTo>
                    <a:pt x="14680" y="723"/>
                  </a:lnTo>
                  <a:lnTo>
                    <a:pt x="14587" y="723"/>
                  </a:lnTo>
                  <a:lnTo>
                    <a:pt x="14495" y="704"/>
                  </a:lnTo>
                  <a:lnTo>
                    <a:pt x="14384" y="686"/>
                  </a:lnTo>
                  <a:lnTo>
                    <a:pt x="14309" y="686"/>
                  </a:lnTo>
                  <a:lnTo>
                    <a:pt x="14124" y="741"/>
                  </a:lnTo>
                  <a:lnTo>
                    <a:pt x="13957" y="816"/>
                  </a:lnTo>
                  <a:lnTo>
                    <a:pt x="13679" y="816"/>
                  </a:lnTo>
                  <a:lnTo>
                    <a:pt x="13587" y="834"/>
                  </a:lnTo>
                  <a:lnTo>
                    <a:pt x="13234" y="927"/>
                  </a:lnTo>
                  <a:lnTo>
                    <a:pt x="13160" y="982"/>
                  </a:lnTo>
                  <a:lnTo>
                    <a:pt x="13086" y="1038"/>
                  </a:lnTo>
                  <a:lnTo>
                    <a:pt x="13012" y="1112"/>
                  </a:lnTo>
                  <a:lnTo>
                    <a:pt x="12938" y="1168"/>
                  </a:lnTo>
                  <a:lnTo>
                    <a:pt x="12586" y="1279"/>
                  </a:lnTo>
                  <a:lnTo>
                    <a:pt x="12400" y="1316"/>
                  </a:lnTo>
                  <a:lnTo>
                    <a:pt x="12234" y="1372"/>
                  </a:lnTo>
                  <a:lnTo>
                    <a:pt x="11881" y="1501"/>
                  </a:lnTo>
                  <a:lnTo>
                    <a:pt x="11548" y="1631"/>
                  </a:lnTo>
                  <a:lnTo>
                    <a:pt x="11363" y="1687"/>
                  </a:lnTo>
                  <a:lnTo>
                    <a:pt x="11270" y="1705"/>
                  </a:lnTo>
                  <a:lnTo>
                    <a:pt x="11196" y="1724"/>
                  </a:lnTo>
                  <a:lnTo>
                    <a:pt x="11103" y="1779"/>
                  </a:lnTo>
                  <a:lnTo>
                    <a:pt x="11029" y="1835"/>
                  </a:lnTo>
                  <a:lnTo>
                    <a:pt x="10973" y="1909"/>
                  </a:lnTo>
                  <a:lnTo>
                    <a:pt x="10881" y="1946"/>
                  </a:lnTo>
                  <a:lnTo>
                    <a:pt x="10714" y="2020"/>
                  </a:lnTo>
                  <a:lnTo>
                    <a:pt x="10547" y="2094"/>
                  </a:lnTo>
                  <a:lnTo>
                    <a:pt x="10454" y="2113"/>
                  </a:lnTo>
                  <a:lnTo>
                    <a:pt x="10362" y="2131"/>
                  </a:lnTo>
                  <a:lnTo>
                    <a:pt x="10269" y="2150"/>
                  </a:lnTo>
                  <a:lnTo>
                    <a:pt x="10176" y="2187"/>
                  </a:lnTo>
                  <a:lnTo>
                    <a:pt x="10139" y="2206"/>
                  </a:lnTo>
                  <a:lnTo>
                    <a:pt x="10121" y="2243"/>
                  </a:lnTo>
                  <a:lnTo>
                    <a:pt x="10065" y="2335"/>
                  </a:lnTo>
                  <a:lnTo>
                    <a:pt x="10010" y="2447"/>
                  </a:lnTo>
                  <a:lnTo>
                    <a:pt x="9972" y="2484"/>
                  </a:lnTo>
                  <a:lnTo>
                    <a:pt x="9935" y="2502"/>
                  </a:lnTo>
                  <a:lnTo>
                    <a:pt x="9769" y="2576"/>
                  </a:lnTo>
                  <a:lnTo>
                    <a:pt x="9602" y="2650"/>
                  </a:lnTo>
                  <a:lnTo>
                    <a:pt x="9528" y="2687"/>
                  </a:lnTo>
                  <a:lnTo>
                    <a:pt x="9416" y="2706"/>
                  </a:lnTo>
                  <a:lnTo>
                    <a:pt x="9324" y="2706"/>
                  </a:lnTo>
                  <a:lnTo>
                    <a:pt x="9231" y="2743"/>
                  </a:lnTo>
                  <a:lnTo>
                    <a:pt x="9064" y="2817"/>
                  </a:lnTo>
                  <a:lnTo>
                    <a:pt x="8916" y="2910"/>
                  </a:lnTo>
                  <a:lnTo>
                    <a:pt x="8601" y="3095"/>
                  </a:lnTo>
                  <a:lnTo>
                    <a:pt x="8564" y="3132"/>
                  </a:lnTo>
                  <a:lnTo>
                    <a:pt x="8527" y="3169"/>
                  </a:lnTo>
                  <a:lnTo>
                    <a:pt x="8490" y="3262"/>
                  </a:lnTo>
                  <a:lnTo>
                    <a:pt x="8434" y="3355"/>
                  </a:lnTo>
                  <a:lnTo>
                    <a:pt x="8416" y="3410"/>
                  </a:lnTo>
                  <a:lnTo>
                    <a:pt x="8378" y="3429"/>
                  </a:lnTo>
                  <a:lnTo>
                    <a:pt x="8212" y="3522"/>
                  </a:lnTo>
                  <a:lnTo>
                    <a:pt x="8138" y="3559"/>
                  </a:lnTo>
                  <a:lnTo>
                    <a:pt x="8045" y="3596"/>
                  </a:lnTo>
                  <a:lnTo>
                    <a:pt x="7915" y="3725"/>
                  </a:lnTo>
                  <a:lnTo>
                    <a:pt x="7785" y="3837"/>
                  </a:lnTo>
                  <a:lnTo>
                    <a:pt x="7619" y="3929"/>
                  </a:lnTo>
                  <a:lnTo>
                    <a:pt x="7452" y="4022"/>
                  </a:lnTo>
                  <a:lnTo>
                    <a:pt x="7378" y="4078"/>
                  </a:lnTo>
                  <a:lnTo>
                    <a:pt x="7303" y="4115"/>
                  </a:lnTo>
                  <a:lnTo>
                    <a:pt x="7211" y="4152"/>
                  </a:lnTo>
                  <a:lnTo>
                    <a:pt x="7137" y="4207"/>
                  </a:lnTo>
                  <a:lnTo>
                    <a:pt x="7063" y="4263"/>
                  </a:lnTo>
                  <a:lnTo>
                    <a:pt x="7007" y="4337"/>
                  </a:lnTo>
                  <a:lnTo>
                    <a:pt x="6951" y="4411"/>
                  </a:lnTo>
                  <a:lnTo>
                    <a:pt x="6877" y="4467"/>
                  </a:lnTo>
                  <a:lnTo>
                    <a:pt x="6729" y="4578"/>
                  </a:lnTo>
                  <a:lnTo>
                    <a:pt x="6581" y="4689"/>
                  </a:lnTo>
                  <a:lnTo>
                    <a:pt x="6507" y="4726"/>
                  </a:lnTo>
                  <a:lnTo>
                    <a:pt x="6414" y="4763"/>
                  </a:lnTo>
                  <a:lnTo>
                    <a:pt x="6340" y="4819"/>
                  </a:lnTo>
                  <a:lnTo>
                    <a:pt x="6266" y="4856"/>
                  </a:lnTo>
                  <a:lnTo>
                    <a:pt x="6210" y="4930"/>
                  </a:lnTo>
                  <a:lnTo>
                    <a:pt x="6154" y="5023"/>
                  </a:lnTo>
                  <a:lnTo>
                    <a:pt x="6117" y="5115"/>
                  </a:lnTo>
                  <a:lnTo>
                    <a:pt x="6062" y="5171"/>
                  </a:lnTo>
                  <a:lnTo>
                    <a:pt x="5932" y="5319"/>
                  </a:lnTo>
                  <a:lnTo>
                    <a:pt x="5821" y="5449"/>
                  </a:lnTo>
                  <a:lnTo>
                    <a:pt x="5561" y="5727"/>
                  </a:lnTo>
                  <a:lnTo>
                    <a:pt x="5487" y="5783"/>
                  </a:lnTo>
                  <a:lnTo>
                    <a:pt x="5394" y="5820"/>
                  </a:lnTo>
                  <a:lnTo>
                    <a:pt x="5302" y="5857"/>
                  </a:lnTo>
                  <a:lnTo>
                    <a:pt x="5228" y="5894"/>
                  </a:lnTo>
                  <a:lnTo>
                    <a:pt x="5116" y="6042"/>
                  </a:lnTo>
                  <a:lnTo>
                    <a:pt x="5005" y="6190"/>
                  </a:lnTo>
                  <a:lnTo>
                    <a:pt x="4931" y="6246"/>
                  </a:lnTo>
                  <a:lnTo>
                    <a:pt x="4838" y="6283"/>
                  </a:lnTo>
                  <a:lnTo>
                    <a:pt x="4764" y="6339"/>
                  </a:lnTo>
                  <a:lnTo>
                    <a:pt x="4690" y="6394"/>
                  </a:lnTo>
                  <a:lnTo>
                    <a:pt x="4653" y="6487"/>
                  </a:lnTo>
                  <a:lnTo>
                    <a:pt x="4616" y="6580"/>
                  </a:lnTo>
                  <a:lnTo>
                    <a:pt x="4597" y="6672"/>
                  </a:lnTo>
                  <a:lnTo>
                    <a:pt x="4542" y="6765"/>
                  </a:lnTo>
                  <a:lnTo>
                    <a:pt x="4319" y="7043"/>
                  </a:lnTo>
                  <a:lnTo>
                    <a:pt x="4245" y="7099"/>
                  </a:lnTo>
                  <a:lnTo>
                    <a:pt x="4171" y="7154"/>
                  </a:lnTo>
                  <a:lnTo>
                    <a:pt x="4079" y="7191"/>
                  </a:lnTo>
                  <a:lnTo>
                    <a:pt x="4004" y="7247"/>
                  </a:lnTo>
                  <a:lnTo>
                    <a:pt x="3967" y="7340"/>
                  </a:lnTo>
                  <a:lnTo>
                    <a:pt x="3949" y="7432"/>
                  </a:lnTo>
                  <a:lnTo>
                    <a:pt x="3912" y="7525"/>
                  </a:lnTo>
                  <a:lnTo>
                    <a:pt x="3875" y="7618"/>
                  </a:lnTo>
                  <a:lnTo>
                    <a:pt x="3800" y="7673"/>
                  </a:lnTo>
                  <a:lnTo>
                    <a:pt x="3726" y="7729"/>
                  </a:lnTo>
                  <a:lnTo>
                    <a:pt x="3634" y="7766"/>
                  </a:lnTo>
                  <a:lnTo>
                    <a:pt x="3560" y="7840"/>
                  </a:lnTo>
                  <a:lnTo>
                    <a:pt x="3504" y="7896"/>
                  </a:lnTo>
                  <a:lnTo>
                    <a:pt x="3430" y="7970"/>
                  </a:lnTo>
                  <a:lnTo>
                    <a:pt x="3374" y="8025"/>
                  </a:lnTo>
                  <a:lnTo>
                    <a:pt x="3300" y="8100"/>
                  </a:lnTo>
                  <a:lnTo>
                    <a:pt x="3115" y="8415"/>
                  </a:lnTo>
                  <a:lnTo>
                    <a:pt x="3022" y="8563"/>
                  </a:lnTo>
                  <a:lnTo>
                    <a:pt x="2929" y="8730"/>
                  </a:lnTo>
                  <a:lnTo>
                    <a:pt x="2874" y="8804"/>
                  </a:lnTo>
                  <a:lnTo>
                    <a:pt x="2800" y="8859"/>
                  </a:lnTo>
                  <a:lnTo>
                    <a:pt x="2744" y="8934"/>
                  </a:lnTo>
                  <a:lnTo>
                    <a:pt x="2688" y="9008"/>
                  </a:lnTo>
                  <a:lnTo>
                    <a:pt x="2651" y="9082"/>
                  </a:lnTo>
                  <a:lnTo>
                    <a:pt x="2614" y="9175"/>
                  </a:lnTo>
                  <a:lnTo>
                    <a:pt x="2577" y="9267"/>
                  </a:lnTo>
                  <a:lnTo>
                    <a:pt x="2540" y="9341"/>
                  </a:lnTo>
                  <a:lnTo>
                    <a:pt x="2355" y="9656"/>
                  </a:lnTo>
                  <a:lnTo>
                    <a:pt x="2188" y="9990"/>
                  </a:lnTo>
                  <a:lnTo>
                    <a:pt x="2077" y="10138"/>
                  </a:lnTo>
                  <a:lnTo>
                    <a:pt x="1984" y="10287"/>
                  </a:lnTo>
                  <a:lnTo>
                    <a:pt x="1947" y="10379"/>
                  </a:lnTo>
                  <a:lnTo>
                    <a:pt x="1947" y="10472"/>
                  </a:lnTo>
                  <a:lnTo>
                    <a:pt x="1929" y="10565"/>
                  </a:lnTo>
                  <a:lnTo>
                    <a:pt x="1910" y="10657"/>
                  </a:lnTo>
                  <a:lnTo>
                    <a:pt x="1854" y="10731"/>
                  </a:lnTo>
                  <a:lnTo>
                    <a:pt x="1799" y="10806"/>
                  </a:lnTo>
                  <a:lnTo>
                    <a:pt x="1725" y="10880"/>
                  </a:lnTo>
                  <a:lnTo>
                    <a:pt x="1688" y="10954"/>
                  </a:lnTo>
                  <a:lnTo>
                    <a:pt x="1595" y="11121"/>
                  </a:lnTo>
                  <a:lnTo>
                    <a:pt x="1539" y="11195"/>
                  </a:lnTo>
                  <a:lnTo>
                    <a:pt x="1484" y="11269"/>
                  </a:lnTo>
                  <a:lnTo>
                    <a:pt x="1465" y="11362"/>
                  </a:lnTo>
                  <a:lnTo>
                    <a:pt x="1465" y="11454"/>
                  </a:lnTo>
                  <a:lnTo>
                    <a:pt x="1465" y="11565"/>
                  </a:lnTo>
                  <a:lnTo>
                    <a:pt x="1447" y="11658"/>
                  </a:lnTo>
                  <a:lnTo>
                    <a:pt x="1372" y="11806"/>
                  </a:lnTo>
                  <a:lnTo>
                    <a:pt x="1298" y="11973"/>
                  </a:lnTo>
                  <a:lnTo>
                    <a:pt x="1243" y="12066"/>
                  </a:lnTo>
                  <a:lnTo>
                    <a:pt x="1187" y="12140"/>
                  </a:lnTo>
                  <a:lnTo>
                    <a:pt x="1132" y="12214"/>
                  </a:lnTo>
                  <a:lnTo>
                    <a:pt x="1076" y="12288"/>
                  </a:lnTo>
                  <a:lnTo>
                    <a:pt x="1039" y="12455"/>
                  </a:lnTo>
                  <a:lnTo>
                    <a:pt x="983" y="12640"/>
                  </a:lnTo>
                  <a:lnTo>
                    <a:pt x="909" y="12807"/>
                  </a:lnTo>
                  <a:lnTo>
                    <a:pt x="854" y="12974"/>
                  </a:lnTo>
                  <a:lnTo>
                    <a:pt x="835" y="13067"/>
                  </a:lnTo>
                  <a:lnTo>
                    <a:pt x="835" y="13159"/>
                  </a:lnTo>
                  <a:lnTo>
                    <a:pt x="816" y="13252"/>
                  </a:lnTo>
                  <a:lnTo>
                    <a:pt x="816" y="13345"/>
                  </a:lnTo>
                  <a:lnTo>
                    <a:pt x="798" y="13437"/>
                  </a:lnTo>
                  <a:lnTo>
                    <a:pt x="798" y="13530"/>
                  </a:lnTo>
                  <a:lnTo>
                    <a:pt x="798" y="13623"/>
                  </a:lnTo>
                  <a:lnTo>
                    <a:pt x="779" y="13715"/>
                  </a:lnTo>
                  <a:lnTo>
                    <a:pt x="742" y="13808"/>
                  </a:lnTo>
                  <a:lnTo>
                    <a:pt x="705" y="13882"/>
                  </a:lnTo>
                  <a:lnTo>
                    <a:pt x="650" y="13975"/>
                  </a:lnTo>
                  <a:lnTo>
                    <a:pt x="613" y="14049"/>
                  </a:lnTo>
                  <a:lnTo>
                    <a:pt x="576" y="14234"/>
                  </a:lnTo>
                  <a:lnTo>
                    <a:pt x="557" y="14420"/>
                  </a:lnTo>
                  <a:lnTo>
                    <a:pt x="538" y="14587"/>
                  </a:lnTo>
                  <a:lnTo>
                    <a:pt x="520" y="14772"/>
                  </a:lnTo>
                  <a:lnTo>
                    <a:pt x="427" y="15124"/>
                  </a:lnTo>
                  <a:lnTo>
                    <a:pt x="353" y="15495"/>
                  </a:lnTo>
                  <a:lnTo>
                    <a:pt x="316" y="15662"/>
                  </a:lnTo>
                  <a:lnTo>
                    <a:pt x="260" y="15847"/>
                  </a:lnTo>
                  <a:lnTo>
                    <a:pt x="205" y="16218"/>
                  </a:lnTo>
                  <a:lnTo>
                    <a:pt x="205" y="16292"/>
                  </a:lnTo>
                  <a:lnTo>
                    <a:pt x="223" y="16403"/>
                  </a:lnTo>
                  <a:lnTo>
                    <a:pt x="242" y="16496"/>
                  </a:lnTo>
                  <a:lnTo>
                    <a:pt x="242" y="16588"/>
                  </a:lnTo>
                  <a:lnTo>
                    <a:pt x="223" y="16755"/>
                  </a:lnTo>
                  <a:lnTo>
                    <a:pt x="186" y="16940"/>
                  </a:lnTo>
                  <a:lnTo>
                    <a:pt x="186" y="17126"/>
                  </a:lnTo>
                  <a:lnTo>
                    <a:pt x="205" y="17311"/>
                  </a:lnTo>
                  <a:lnTo>
                    <a:pt x="168" y="17404"/>
                  </a:lnTo>
                  <a:lnTo>
                    <a:pt x="131" y="17496"/>
                  </a:lnTo>
                  <a:lnTo>
                    <a:pt x="75" y="17589"/>
                  </a:lnTo>
                  <a:lnTo>
                    <a:pt x="57" y="17663"/>
                  </a:lnTo>
                  <a:lnTo>
                    <a:pt x="57" y="17849"/>
                  </a:lnTo>
                  <a:lnTo>
                    <a:pt x="75" y="18034"/>
                  </a:lnTo>
                  <a:lnTo>
                    <a:pt x="75" y="18405"/>
                  </a:lnTo>
                  <a:lnTo>
                    <a:pt x="75" y="18497"/>
                  </a:lnTo>
                  <a:lnTo>
                    <a:pt x="94" y="18590"/>
                  </a:lnTo>
                  <a:lnTo>
                    <a:pt x="131" y="18683"/>
                  </a:lnTo>
                  <a:lnTo>
                    <a:pt x="131" y="18775"/>
                  </a:lnTo>
                  <a:lnTo>
                    <a:pt x="112" y="18868"/>
                  </a:lnTo>
                  <a:lnTo>
                    <a:pt x="75" y="18961"/>
                  </a:lnTo>
                  <a:lnTo>
                    <a:pt x="19" y="19053"/>
                  </a:lnTo>
                  <a:lnTo>
                    <a:pt x="1" y="19146"/>
                  </a:lnTo>
                  <a:lnTo>
                    <a:pt x="38" y="19239"/>
                  </a:lnTo>
                  <a:lnTo>
                    <a:pt x="75" y="19331"/>
                  </a:lnTo>
                  <a:lnTo>
                    <a:pt x="131" y="19424"/>
                  </a:lnTo>
                  <a:lnTo>
                    <a:pt x="149" y="19498"/>
                  </a:lnTo>
                  <a:lnTo>
                    <a:pt x="149" y="19684"/>
                  </a:lnTo>
                  <a:lnTo>
                    <a:pt x="149" y="19869"/>
                  </a:lnTo>
                  <a:lnTo>
                    <a:pt x="149" y="20054"/>
                  </a:lnTo>
                  <a:lnTo>
                    <a:pt x="131" y="20240"/>
                  </a:lnTo>
                  <a:lnTo>
                    <a:pt x="186" y="20610"/>
                  </a:lnTo>
                  <a:lnTo>
                    <a:pt x="223" y="20981"/>
                  </a:lnTo>
                  <a:lnTo>
                    <a:pt x="242" y="21074"/>
                  </a:lnTo>
                  <a:lnTo>
                    <a:pt x="279" y="21148"/>
                  </a:lnTo>
                  <a:lnTo>
                    <a:pt x="298" y="21240"/>
                  </a:lnTo>
                  <a:lnTo>
                    <a:pt x="335" y="21333"/>
                  </a:lnTo>
                  <a:lnTo>
                    <a:pt x="353" y="21518"/>
                  </a:lnTo>
                  <a:lnTo>
                    <a:pt x="353" y="21704"/>
                  </a:lnTo>
                  <a:lnTo>
                    <a:pt x="390" y="21796"/>
                  </a:lnTo>
                  <a:lnTo>
                    <a:pt x="427" y="21871"/>
                  </a:lnTo>
                  <a:lnTo>
                    <a:pt x="464" y="21963"/>
                  </a:lnTo>
                  <a:lnTo>
                    <a:pt x="483" y="22056"/>
                  </a:lnTo>
                  <a:lnTo>
                    <a:pt x="576" y="22408"/>
                  </a:lnTo>
                  <a:lnTo>
                    <a:pt x="631" y="22575"/>
                  </a:lnTo>
                  <a:lnTo>
                    <a:pt x="705" y="22742"/>
                  </a:lnTo>
                  <a:lnTo>
                    <a:pt x="705" y="22834"/>
                  </a:lnTo>
                  <a:lnTo>
                    <a:pt x="705" y="22946"/>
                  </a:lnTo>
                  <a:lnTo>
                    <a:pt x="705" y="23038"/>
                  </a:lnTo>
                  <a:lnTo>
                    <a:pt x="705" y="23131"/>
                  </a:lnTo>
                  <a:lnTo>
                    <a:pt x="798" y="23483"/>
                  </a:lnTo>
                  <a:lnTo>
                    <a:pt x="835" y="23576"/>
                  </a:lnTo>
                  <a:lnTo>
                    <a:pt x="891" y="23650"/>
                  </a:lnTo>
                  <a:lnTo>
                    <a:pt x="946" y="23724"/>
                  </a:lnTo>
                  <a:lnTo>
                    <a:pt x="983" y="23817"/>
                  </a:lnTo>
                  <a:lnTo>
                    <a:pt x="1076" y="24169"/>
                  </a:lnTo>
                  <a:lnTo>
                    <a:pt x="1094" y="24262"/>
                  </a:lnTo>
                  <a:lnTo>
                    <a:pt x="1094" y="24354"/>
                  </a:lnTo>
                  <a:lnTo>
                    <a:pt x="1094" y="24447"/>
                  </a:lnTo>
                  <a:lnTo>
                    <a:pt x="1113" y="24540"/>
                  </a:lnTo>
                  <a:lnTo>
                    <a:pt x="1150" y="24725"/>
                  </a:lnTo>
                  <a:lnTo>
                    <a:pt x="1206" y="24892"/>
                  </a:lnTo>
                  <a:lnTo>
                    <a:pt x="1261" y="24984"/>
                  </a:lnTo>
                  <a:lnTo>
                    <a:pt x="1335" y="25040"/>
                  </a:lnTo>
                  <a:lnTo>
                    <a:pt x="1410" y="25114"/>
                  </a:lnTo>
                  <a:lnTo>
                    <a:pt x="1465" y="25188"/>
                  </a:lnTo>
                  <a:lnTo>
                    <a:pt x="1521" y="25374"/>
                  </a:lnTo>
                  <a:lnTo>
                    <a:pt x="1558" y="25559"/>
                  </a:lnTo>
                  <a:lnTo>
                    <a:pt x="1706" y="25893"/>
                  </a:lnTo>
                  <a:lnTo>
                    <a:pt x="1762" y="26059"/>
                  </a:lnTo>
                  <a:lnTo>
                    <a:pt x="1780" y="26152"/>
                  </a:lnTo>
                  <a:lnTo>
                    <a:pt x="1817" y="26245"/>
                  </a:lnTo>
                  <a:lnTo>
                    <a:pt x="1873" y="26319"/>
                  </a:lnTo>
                  <a:lnTo>
                    <a:pt x="1947" y="26393"/>
                  </a:lnTo>
                  <a:lnTo>
                    <a:pt x="2021" y="26449"/>
                  </a:lnTo>
                  <a:lnTo>
                    <a:pt x="2077" y="26523"/>
                  </a:lnTo>
                  <a:lnTo>
                    <a:pt x="2095" y="26615"/>
                  </a:lnTo>
                  <a:lnTo>
                    <a:pt x="2095" y="26727"/>
                  </a:lnTo>
                  <a:lnTo>
                    <a:pt x="2095" y="26819"/>
                  </a:lnTo>
                  <a:lnTo>
                    <a:pt x="2132" y="26912"/>
                  </a:lnTo>
                  <a:lnTo>
                    <a:pt x="2188" y="26986"/>
                  </a:lnTo>
                  <a:lnTo>
                    <a:pt x="2262" y="27042"/>
                  </a:lnTo>
                  <a:lnTo>
                    <a:pt x="2355" y="27097"/>
                  </a:lnTo>
                  <a:lnTo>
                    <a:pt x="2410" y="27171"/>
                  </a:lnTo>
                  <a:lnTo>
                    <a:pt x="2447" y="27264"/>
                  </a:lnTo>
                  <a:lnTo>
                    <a:pt x="2447" y="27357"/>
                  </a:lnTo>
                  <a:lnTo>
                    <a:pt x="2466" y="27468"/>
                  </a:lnTo>
                  <a:lnTo>
                    <a:pt x="2503" y="27542"/>
                  </a:lnTo>
                  <a:lnTo>
                    <a:pt x="2522" y="27579"/>
                  </a:lnTo>
                  <a:lnTo>
                    <a:pt x="2577" y="27616"/>
                  </a:lnTo>
                  <a:lnTo>
                    <a:pt x="2670" y="27672"/>
                  </a:lnTo>
                  <a:lnTo>
                    <a:pt x="2763" y="27709"/>
                  </a:lnTo>
                  <a:lnTo>
                    <a:pt x="2800" y="27746"/>
                  </a:lnTo>
                  <a:lnTo>
                    <a:pt x="2818" y="27783"/>
                  </a:lnTo>
                  <a:lnTo>
                    <a:pt x="2855" y="27876"/>
                  </a:lnTo>
                  <a:lnTo>
                    <a:pt x="2855" y="27968"/>
                  </a:lnTo>
                  <a:lnTo>
                    <a:pt x="2874" y="28080"/>
                  </a:lnTo>
                  <a:lnTo>
                    <a:pt x="2892" y="28135"/>
                  </a:lnTo>
                  <a:lnTo>
                    <a:pt x="2911" y="28172"/>
                  </a:lnTo>
                  <a:lnTo>
                    <a:pt x="2966" y="28246"/>
                  </a:lnTo>
                  <a:lnTo>
                    <a:pt x="3041" y="28302"/>
                  </a:lnTo>
                  <a:lnTo>
                    <a:pt x="3115" y="28358"/>
                  </a:lnTo>
                  <a:lnTo>
                    <a:pt x="3189" y="28413"/>
                  </a:lnTo>
                  <a:lnTo>
                    <a:pt x="3300" y="28562"/>
                  </a:lnTo>
                  <a:lnTo>
                    <a:pt x="3430" y="28691"/>
                  </a:lnTo>
                  <a:lnTo>
                    <a:pt x="3485" y="28802"/>
                  </a:lnTo>
                  <a:lnTo>
                    <a:pt x="3522" y="28932"/>
                  </a:lnTo>
                  <a:lnTo>
                    <a:pt x="3560" y="29043"/>
                  </a:lnTo>
                  <a:lnTo>
                    <a:pt x="3615" y="29155"/>
                  </a:lnTo>
                  <a:lnTo>
                    <a:pt x="3652" y="29192"/>
                  </a:lnTo>
                  <a:lnTo>
                    <a:pt x="3671" y="29229"/>
                  </a:lnTo>
                  <a:lnTo>
                    <a:pt x="3763" y="29303"/>
                  </a:lnTo>
                  <a:lnTo>
                    <a:pt x="3856" y="29359"/>
                  </a:lnTo>
                  <a:lnTo>
                    <a:pt x="3930" y="29451"/>
                  </a:lnTo>
                  <a:lnTo>
                    <a:pt x="4060" y="29618"/>
                  </a:lnTo>
                  <a:lnTo>
                    <a:pt x="4171" y="29766"/>
                  </a:lnTo>
                  <a:lnTo>
                    <a:pt x="4227" y="29877"/>
                  </a:lnTo>
                  <a:lnTo>
                    <a:pt x="4264" y="29989"/>
                  </a:lnTo>
                  <a:lnTo>
                    <a:pt x="4301" y="30100"/>
                  </a:lnTo>
                  <a:lnTo>
                    <a:pt x="4319" y="30137"/>
                  </a:lnTo>
                  <a:lnTo>
                    <a:pt x="4357" y="30193"/>
                  </a:lnTo>
                  <a:lnTo>
                    <a:pt x="4431" y="30248"/>
                  </a:lnTo>
                  <a:lnTo>
                    <a:pt x="4523" y="30304"/>
                  </a:lnTo>
                  <a:lnTo>
                    <a:pt x="4727" y="30396"/>
                  </a:lnTo>
                  <a:lnTo>
                    <a:pt x="4783" y="30452"/>
                  </a:lnTo>
                  <a:lnTo>
                    <a:pt x="4857" y="30508"/>
                  </a:lnTo>
                  <a:lnTo>
                    <a:pt x="4931" y="30563"/>
                  </a:lnTo>
                  <a:lnTo>
                    <a:pt x="5005" y="30619"/>
                  </a:lnTo>
                  <a:lnTo>
                    <a:pt x="5135" y="30749"/>
                  </a:lnTo>
                  <a:lnTo>
                    <a:pt x="5265" y="30860"/>
                  </a:lnTo>
                  <a:lnTo>
                    <a:pt x="5320" y="30934"/>
                  </a:lnTo>
                  <a:lnTo>
                    <a:pt x="5376" y="31008"/>
                  </a:lnTo>
                  <a:lnTo>
                    <a:pt x="5413" y="31101"/>
                  </a:lnTo>
                  <a:lnTo>
                    <a:pt x="5469" y="31156"/>
                  </a:lnTo>
                  <a:lnTo>
                    <a:pt x="5543" y="31212"/>
                  </a:lnTo>
                  <a:lnTo>
                    <a:pt x="5635" y="31249"/>
                  </a:lnTo>
                  <a:lnTo>
                    <a:pt x="5728" y="31286"/>
                  </a:lnTo>
                  <a:lnTo>
                    <a:pt x="5802" y="31342"/>
                  </a:lnTo>
                  <a:lnTo>
                    <a:pt x="5932" y="31453"/>
                  </a:lnTo>
                  <a:lnTo>
                    <a:pt x="6080" y="31564"/>
                  </a:lnTo>
                  <a:lnTo>
                    <a:pt x="6340" y="31805"/>
                  </a:lnTo>
                  <a:lnTo>
                    <a:pt x="6395" y="31879"/>
                  </a:lnTo>
                  <a:lnTo>
                    <a:pt x="6432" y="31972"/>
                  </a:lnTo>
                  <a:lnTo>
                    <a:pt x="6469" y="32065"/>
                  </a:lnTo>
                  <a:lnTo>
                    <a:pt x="6525" y="32139"/>
                  </a:lnTo>
                  <a:lnTo>
                    <a:pt x="6673" y="32268"/>
                  </a:lnTo>
                  <a:lnTo>
                    <a:pt x="6803" y="32380"/>
                  </a:lnTo>
                  <a:lnTo>
                    <a:pt x="6840" y="32417"/>
                  </a:lnTo>
                  <a:lnTo>
                    <a:pt x="6877" y="32417"/>
                  </a:lnTo>
                  <a:lnTo>
                    <a:pt x="6988" y="32435"/>
                  </a:lnTo>
                  <a:lnTo>
                    <a:pt x="7100" y="32435"/>
                  </a:lnTo>
                  <a:lnTo>
                    <a:pt x="7137" y="32454"/>
                  </a:lnTo>
                  <a:lnTo>
                    <a:pt x="7174" y="32472"/>
                  </a:lnTo>
                  <a:lnTo>
                    <a:pt x="7248" y="32546"/>
                  </a:lnTo>
                  <a:lnTo>
                    <a:pt x="7285" y="32639"/>
                  </a:lnTo>
                  <a:lnTo>
                    <a:pt x="7341" y="32713"/>
                  </a:lnTo>
                  <a:lnTo>
                    <a:pt x="7396" y="32787"/>
                  </a:lnTo>
                  <a:lnTo>
                    <a:pt x="7489" y="32824"/>
                  </a:lnTo>
                  <a:lnTo>
                    <a:pt x="7563" y="32862"/>
                  </a:lnTo>
                  <a:lnTo>
                    <a:pt x="7656" y="32880"/>
                  </a:lnTo>
                  <a:lnTo>
                    <a:pt x="7730" y="32936"/>
                  </a:lnTo>
                  <a:lnTo>
                    <a:pt x="7804" y="32991"/>
                  </a:lnTo>
                  <a:lnTo>
                    <a:pt x="7860" y="33065"/>
                  </a:lnTo>
                  <a:lnTo>
                    <a:pt x="7915" y="33158"/>
                  </a:lnTo>
                  <a:lnTo>
                    <a:pt x="7971" y="33214"/>
                  </a:lnTo>
                  <a:lnTo>
                    <a:pt x="8063" y="33251"/>
                  </a:lnTo>
                  <a:lnTo>
                    <a:pt x="8138" y="33288"/>
                  </a:lnTo>
                  <a:lnTo>
                    <a:pt x="8230" y="33325"/>
                  </a:lnTo>
                  <a:lnTo>
                    <a:pt x="8304" y="33362"/>
                  </a:lnTo>
                  <a:lnTo>
                    <a:pt x="8453" y="33473"/>
                  </a:lnTo>
                  <a:lnTo>
                    <a:pt x="8601" y="33584"/>
                  </a:lnTo>
                  <a:lnTo>
                    <a:pt x="8749" y="33677"/>
                  </a:lnTo>
                  <a:lnTo>
                    <a:pt x="8897" y="33770"/>
                  </a:lnTo>
                  <a:lnTo>
                    <a:pt x="8990" y="33807"/>
                  </a:lnTo>
                  <a:lnTo>
                    <a:pt x="9083" y="33825"/>
                  </a:lnTo>
                  <a:lnTo>
                    <a:pt x="9175" y="33844"/>
                  </a:lnTo>
                  <a:lnTo>
                    <a:pt x="9268" y="33862"/>
                  </a:lnTo>
                  <a:lnTo>
                    <a:pt x="9583" y="34048"/>
                  </a:lnTo>
                  <a:lnTo>
                    <a:pt x="9880" y="34215"/>
                  </a:lnTo>
                  <a:lnTo>
                    <a:pt x="9954" y="34270"/>
                  </a:lnTo>
                  <a:lnTo>
                    <a:pt x="10028" y="34326"/>
                  </a:lnTo>
                  <a:lnTo>
                    <a:pt x="10102" y="34400"/>
                  </a:lnTo>
                  <a:lnTo>
                    <a:pt x="10176" y="34455"/>
                  </a:lnTo>
                  <a:lnTo>
                    <a:pt x="10250" y="34474"/>
                  </a:lnTo>
                  <a:lnTo>
                    <a:pt x="10362" y="34493"/>
                  </a:lnTo>
                  <a:lnTo>
                    <a:pt x="10454" y="34493"/>
                  </a:lnTo>
                  <a:lnTo>
                    <a:pt x="10547" y="34511"/>
                  </a:lnTo>
                  <a:lnTo>
                    <a:pt x="10603" y="34567"/>
                  </a:lnTo>
                  <a:lnTo>
                    <a:pt x="10677" y="34641"/>
                  </a:lnTo>
                  <a:lnTo>
                    <a:pt x="10732" y="34733"/>
                  </a:lnTo>
                  <a:lnTo>
                    <a:pt x="10806" y="34789"/>
                  </a:lnTo>
                  <a:lnTo>
                    <a:pt x="10992" y="34826"/>
                  </a:lnTo>
                  <a:lnTo>
                    <a:pt x="11159" y="34882"/>
                  </a:lnTo>
                  <a:lnTo>
                    <a:pt x="11492" y="35030"/>
                  </a:lnTo>
                  <a:lnTo>
                    <a:pt x="11585" y="35049"/>
                  </a:lnTo>
                  <a:lnTo>
                    <a:pt x="11678" y="35049"/>
                  </a:lnTo>
                  <a:lnTo>
                    <a:pt x="11770" y="35067"/>
                  </a:lnTo>
                  <a:lnTo>
                    <a:pt x="11844" y="35086"/>
                  </a:lnTo>
                  <a:lnTo>
                    <a:pt x="11937" y="35123"/>
                  </a:lnTo>
                  <a:lnTo>
                    <a:pt x="12011" y="35178"/>
                  </a:lnTo>
                  <a:lnTo>
                    <a:pt x="12085" y="35252"/>
                  </a:lnTo>
                  <a:lnTo>
                    <a:pt x="12159" y="35290"/>
                  </a:lnTo>
                  <a:lnTo>
                    <a:pt x="12326" y="35327"/>
                  </a:lnTo>
                  <a:lnTo>
                    <a:pt x="12512" y="35382"/>
                  </a:lnTo>
                  <a:lnTo>
                    <a:pt x="12845" y="35475"/>
                  </a:lnTo>
                  <a:lnTo>
                    <a:pt x="12938" y="35493"/>
                  </a:lnTo>
                  <a:lnTo>
                    <a:pt x="13123" y="35493"/>
                  </a:lnTo>
                  <a:lnTo>
                    <a:pt x="13216" y="35512"/>
                  </a:lnTo>
                  <a:lnTo>
                    <a:pt x="13290" y="35549"/>
                  </a:lnTo>
                  <a:lnTo>
                    <a:pt x="13364" y="35623"/>
                  </a:lnTo>
                  <a:lnTo>
                    <a:pt x="13457" y="35697"/>
                  </a:lnTo>
                  <a:lnTo>
                    <a:pt x="13531" y="35734"/>
                  </a:lnTo>
                  <a:lnTo>
                    <a:pt x="13624" y="35734"/>
                  </a:lnTo>
                  <a:lnTo>
                    <a:pt x="13716" y="35716"/>
                  </a:lnTo>
                  <a:lnTo>
                    <a:pt x="13809" y="35697"/>
                  </a:lnTo>
                  <a:lnTo>
                    <a:pt x="13902" y="35697"/>
                  </a:lnTo>
                  <a:lnTo>
                    <a:pt x="13994" y="35716"/>
                  </a:lnTo>
                  <a:lnTo>
                    <a:pt x="14087" y="35753"/>
                  </a:lnTo>
                  <a:lnTo>
                    <a:pt x="14161" y="35790"/>
                  </a:lnTo>
                  <a:lnTo>
                    <a:pt x="14254" y="35827"/>
                  </a:lnTo>
                  <a:lnTo>
                    <a:pt x="14439" y="35827"/>
                  </a:lnTo>
                  <a:lnTo>
                    <a:pt x="14532" y="35808"/>
                  </a:lnTo>
                  <a:lnTo>
                    <a:pt x="14606" y="35827"/>
                  </a:lnTo>
                  <a:lnTo>
                    <a:pt x="14699" y="35846"/>
                  </a:lnTo>
                  <a:lnTo>
                    <a:pt x="14791" y="35883"/>
                  </a:lnTo>
                  <a:lnTo>
                    <a:pt x="14884" y="35901"/>
                  </a:lnTo>
                  <a:lnTo>
                    <a:pt x="14958" y="35938"/>
                  </a:lnTo>
                  <a:lnTo>
                    <a:pt x="15329" y="35994"/>
                  </a:lnTo>
                  <a:lnTo>
                    <a:pt x="15514" y="36031"/>
                  </a:lnTo>
                  <a:lnTo>
                    <a:pt x="15681" y="36068"/>
                  </a:lnTo>
                  <a:lnTo>
                    <a:pt x="15774" y="36086"/>
                  </a:lnTo>
                  <a:lnTo>
                    <a:pt x="15866" y="36124"/>
                  </a:lnTo>
                  <a:lnTo>
                    <a:pt x="15959" y="36161"/>
                  </a:lnTo>
                  <a:lnTo>
                    <a:pt x="16052" y="36179"/>
                  </a:lnTo>
                  <a:lnTo>
                    <a:pt x="16237" y="36198"/>
                  </a:lnTo>
                  <a:lnTo>
                    <a:pt x="16422" y="36235"/>
                  </a:lnTo>
                  <a:lnTo>
                    <a:pt x="16515" y="36216"/>
                  </a:lnTo>
                  <a:lnTo>
                    <a:pt x="16608" y="36179"/>
                  </a:lnTo>
                  <a:lnTo>
                    <a:pt x="16700" y="36142"/>
                  </a:lnTo>
                  <a:lnTo>
                    <a:pt x="16793" y="36124"/>
                  </a:lnTo>
                  <a:lnTo>
                    <a:pt x="16978" y="36161"/>
                  </a:lnTo>
                  <a:lnTo>
                    <a:pt x="17164" y="36179"/>
                  </a:lnTo>
                  <a:lnTo>
                    <a:pt x="17516" y="36198"/>
                  </a:lnTo>
                  <a:lnTo>
                    <a:pt x="17609" y="36198"/>
                  </a:lnTo>
                  <a:lnTo>
                    <a:pt x="17701" y="36179"/>
                  </a:lnTo>
                  <a:lnTo>
                    <a:pt x="17887" y="36161"/>
                  </a:lnTo>
                  <a:lnTo>
                    <a:pt x="18257" y="36142"/>
                  </a:lnTo>
                  <a:lnTo>
                    <a:pt x="18350" y="36142"/>
                  </a:lnTo>
                  <a:lnTo>
                    <a:pt x="18443" y="36179"/>
                  </a:lnTo>
                  <a:lnTo>
                    <a:pt x="18535" y="36216"/>
                  </a:lnTo>
                  <a:lnTo>
                    <a:pt x="18628" y="36216"/>
                  </a:lnTo>
                  <a:lnTo>
                    <a:pt x="18813" y="36198"/>
                  </a:lnTo>
                  <a:lnTo>
                    <a:pt x="18999" y="36179"/>
                  </a:lnTo>
                  <a:lnTo>
                    <a:pt x="19184" y="36179"/>
                  </a:lnTo>
                  <a:lnTo>
                    <a:pt x="19369" y="36161"/>
                  </a:lnTo>
                  <a:lnTo>
                    <a:pt x="19555" y="36124"/>
                  </a:lnTo>
                  <a:lnTo>
                    <a:pt x="19722" y="36105"/>
                  </a:lnTo>
                  <a:lnTo>
                    <a:pt x="19814" y="36068"/>
                  </a:lnTo>
                  <a:lnTo>
                    <a:pt x="19907" y="36031"/>
                  </a:lnTo>
                  <a:lnTo>
                    <a:pt x="20000" y="35994"/>
                  </a:lnTo>
                  <a:lnTo>
                    <a:pt x="20074" y="35957"/>
                  </a:lnTo>
                  <a:lnTo>
                    <a:pt x="20259" y="35957"/>
                  </a:lnTo>
                  <a:lnTo>
                    <a:pt x="20444" y="35920"/>
                  </a:lnTo>
                  <a:lnTo>
                    <a:pt x="20797" y="35846"/>
                  </a:lnTo>
                  <a:lnTo>
                    <a:pt x="21167" y="35771"/>
                  </a:lnTo>
                  <a:lnTo>
                    <a:pt x="21519" y="35679"/>
                  </a:lnTo>
                  <a:lnTo>
                    <a:pt x="21797" y="35679"/>
                  </a:lnTo>
                  <a:lnTo>
                    <a:pt x="21890" y="35660"/>
                  </a:lnTo>
                  <a:lnTo>
                    <a:pt x="22075" y="35623"/>
                  </a:lnTo>
                  <a:lnTo>
                    <a:pt x="22261" y="35605"/>
                  </a:lnTo>
                  <a:lnTo>
                    <a:pt x="22353" y="35586"/>
                  </a:lnTo>
                  <a:lnTo>
                    <a:pt x="22446" y="35568"/>
                  </a:lnTo>
                  <a:lnTo>
                    <a:pt x="22539" y="35568"/>
                  </a:lnTo>
                  <a:lnTo>
                    <a:pt x="22631" y="35549"/>
                  </a:lnTo>
                  <a:lnTo>
                    <a:pt x="22706" y="35493"/>
                  </a:lnTo>
                  <a:lnTo>
                    <a:pt x="22780" y="35419"/>
                  </a:lnTo>
                  <a:lnTo>
                    <a:pt x="22854" y="35345"/>
                  </a:lnTo>
                  <a:lnTo>
                    <a:pt x="22928" y="35308"/>
                  </a:lnTo>
                  <a:lnTo>
                    <a:pt x="23113" y="35252"/>
                  </a:lnTo>
                  <a:lnTo>
                    <a:pt x="23299" y="35197"/>
                  </a:lnTo>
                  <a:lnTo>
                    <a:pt x="23428" y="35197"/>
                  </a:lnTo>
                  <a:lnTo>
                    <a:pt x="23577" y="35178"/>
                  </a:lnTo>
                  <a:lnTo>
                    <a:pt x="23836" y="35104"/>
                  </a:lnTo>
                  <a:lnTo>
                    <a:pt x="23929" y="35067"/>
                  </a:lnTo>
                  <a:lnTo>
                    <a:pt x="24003" y="35030"/>
                  </a:lnTo>
                  <a:lnTo>
                    <a:pt x="24077" y="34993"/>
                  </a:lnTo>
                  <a:lnTo>
                    <a:pt x="24170" y="34956"/>
                  </a:lnTo>
                  <a:lnTo>
                    <a:pt x="24503" y="34863"/>
                  </a:lnTo>
                  <a:lnTo>
                    <a:pt x="24559" y="34845"/>
                  </a:lnTo>
                  <a:lnTo>
                    <a:pt x="24596" y="34863"/>
                  </a:lnTo>
                  <a:lnTo>
                    <a:pt x="24707" y="34882"/>
                  </a:lnTo>
                  <a:lnTo>
                    <a:pt x="24800" y="34919"/>
                  </a:lnTo>
                  <a:lnTo>
                    <a:pt x="24856" y="34919"/>
                  </a:lnTo>
                  <a:lnTo>
                    <a:pt x="24893" y="34900"/>
                  </a:lnTo>
                  <a:lnTo>
                    <a:pt x="24985" y="34863"/>
                  </a:lnTo>
                  <a:lnTo>
                    <a:pt x="25059" y="34808"/>
                  </a:lnTo>
                  <a:lnTo>
                    <a:pt x="25134" y="34733"/>
                  </a:lnTo>
                  <a:lnTo>
                    <a:pt x="25208" y="34696"/>
                  </a:lnTo>
                  <a:lnTo>
                    <a:pt x="25300" y="34678"/>
                  </a:lnTo>
                  <a:lnTo>
                    <a:pt x="25486" y="34678"/>
                  </a:lnTo>
                  <a:lnTo>
                    <a:pt x="25578" y="34659"/>
                  </a:lnTo>
                  <a:lnTo>
                    <a:pt x="25653" y="34604"/>
                  </a:lnTo>
                  <a:lnTo>
                    <a:pt x="25727" y="34548"/>
                  </a:lnTo>
                  <a:lnTo>
                    <a:pt x="25782" y="34474"/>
                  </a:lnTo>
                  <a:lnTo>
                    <a:pt x="25875" y="34437"/>
                  </a:lnTo>
                  <a:lnTo>
                    <a:pt x="25949" y="34400"/>
                  </a:lnTo>
                  <a:lnTo>
                    <a:pt x="26042" y="34400"/>
                  </a:lnTo>
                  <a:lnTo>
                    <a:pt x="26134" y="34381"/>
                  </a:lnTo>
                  <a:lnTo>
                    <a:pt x="26227" y="34363"/>
                  </a:lnTo>
                  <a:lnTo>
                    <a:pt x="26542" y="34196"/>
                  </a:lnTo>
                  <a:lnTo>
                    <a:pt x="26616" y="34159"/>
                  </a:lnTo>
                  <a:lnTo>
                    <a:pt x="26690" y="34085"/>
                  </a:lnTo>
                  <a:lnTo>
                    <a:pt x="26765" y="34029"/>
                  </a:lnTo>
                  <a:lnTo>
                    <a:pt x="26839" y="33974"/>
                  </a:lnTo>
                  <a:lnTo>
                    <a:pt x="26913" y="33937"/>
                  </a:lnTo>
                  <a:lnTo>
                    <a:pt x="27024" y="33937"/>
                  </a:lnTo>
                  <a:lnTo>
                    <a:pt x="27117" y="33918"/>
                  </a:lnTo>
                  <a:lnTo>
                    <a:pt x="27191" y="33881"/>
                  </a:lnTo>
                  <a:lnTo>
                    <a:pt x="27265" y="33825"/>
                  </a:lnTo>
                  <a:lnTo>
                    <a:pt x="27339" y="33770"/>
                  </a:lnTo>
                  <a:lnTo>
                    <a:pt x="27395" y="33696"/>
                  </a:lnTo>
                  <a:lnTo>
                    <a:pt x="27469" y="33658"/>
                  </a:lnTo>
                  <a:lnTo>
                    <a:pt x="27784" y="33473"/>
                  </a:lnTo>
                  <a:lnTo>
                    <a:pt x="27932" y="33380"/>
                  </a:lnTo>
                  <a:lnTo>
                    <a:pt x="28099" y="33288"/>
                  </a:lnTo>
                  <a:lnTo>
                    <a:pt x="28155" y="33214"/>
                  </a:lnTo>
                  <a:lnTo>
                    <a:pt x="28210" y="33140"/>
                  </a:lnTo>
                  <a:lnTo>
                    <a:pt x="28247" y="33047"/>
                  </a:lnTo>
                  <a:lnTo>
                    <a:pt x="28303" y="32973"/>
                  </a:lnTo>
                  <a:lnTo>
                    <a:pt x="28470" y="32880"/>
                  </a:lnTo>
                  <a:lnTo>
                    <a:pt x="28618" y="32787"/>
                  </a:lnTo>
                  <a:lnTo>
                    <a:pt x="28877" y="32546"/>
                  </a:lnTo>
                  <a:lnTo>
                    <a:pt x="29026" y="32454"/>
                  </a:lnTo>
                  <a:lnTo>
                    <a:pt x="29174" y="32343"/>
                  </a:lnTo>
                  <a:lnTo>
                    <a:pt x="29248" y="32287"/>
                  </a:lnTo>
                  <a:lnTo>
                    <a:pt x="29322" y="32250"/>
                  </a:lnTo>
                  <a:lnTo>
                    <a:pt x="29396" y="32194"/>
                  </a:lnTo>
                  <a:lnTo>
                    <a:pt x="29471" y="32157"/>
                  </a:lnTo>
                  <a:lnTo>
                    <a:pt x="29545" y="32102"/>
                  </a:lnTo>
                  <a:lnTo>
                    <a:pt x="29619" y="32046"/>
                  </a:lnTo>
                  <a:lnTo>
                    <a:pt x="29712" y="32009"/>
                  </a:lnTo>
                  <a:lnTo>
                    <a:pt x="29786" y="31953"/>
                  </a:lnTo>
                  <a:lnTo>
                    <a:pt x="29841" y="31879"/>
                  </a:lnTo>
                  <a:lnTo>
                    <a:pt x="29878" y="31805"/>
                  </a:lnTo>
                  <a:lnTo>
                    <a:pt x="29934" y="31712"/>
                  </a:lnTo>
                  <a:lnTo>
                    <a:pt x="29990" y="31638"/>
                  </a:lnTo>
                  <a:lnTo>
                    <a:pt x="30230" y="31397"/>
                  </a:lnTo>
                  <a:lnTo>
                    <a:pt x="30379" y="31286"/>
                  </a:lnTo>
                  <a:lnTo>
                    <a:pt x="30509" y="31156"/>
                  </a:lnTo>
                  <a:lnTo>
                    <a:pt x="30638" y="31045"/>
                  </a:lnTo>
                  <a:lnTo>
                    <a:pt x="30768" y="30915"/>
                  </a:lnTo>
                  <a:lnTo>
                    <a:pt x="30824" y="30841"/>
                  </a:lnTo>
                  <a:lnTo>
                    <a:pt x="30861" y="30749"/>
                  </a:lnTo>
                  <a:lnTo>
                    <a:pt x="30898" y="30674"/>
                  </a:lnTo>
                  <a:lnTo>
                    <a:pt x="30953" y="30582"/>
                  </a:lnTo>
                  <a:lnTo>
                    <a:pt x="31027" y="30526"/>
                  </a:lnTo>
                  <a:lnTo>
                    <a:pt x="31102" y="30489"/>
                  </a:lnTo>
                  <a:lnTo>
                    <a:pt x="31194" y="30433"/>
                  </a:lnTo>
                  <a:lnTo>
                    <a:pt x="31250" y="30378"/>
                  </a:lnTo>
                  <a:lnTo>
                    <a:pt x="31491" y="30100"/>
                  </a:lnTo>
                  <a:lnTo>
                    <a:pt x="31584" y="29952"/>
                  </a:lnTo>
                  <a:lnTo>
                    <a:pt x="31676" y="29785"/>
                  </a:lnTo>
                  <a:lnTo>
                    <a:pt x="31713" y="29711"/>
                  </a:lnTo>
                  <a:lnTo>
                    <a:pt x="31750" y="29618"/>
                  </a:lnTo>
                  <a:lnTo>
                    <a:pt x="31787" y="29544"/>
                  </a:lnTo>
                  <a:lnTo>
                    <a:pt x="31843" y="29470"/>
                  </a:lnTo>
                  <a:lnTo>
                    <a:pt x="31954" y="29321"/>
                  </a:lnTo>
                  <a:lnTo>
                    <a:pt x="32065" y="29192"/>
                  </a:lnTo>
                  <a:lnTo>
                    <a:pt x="32121" y="29118"/>
                  </a:lnTo>
                  <a:lnTo>
                    <a:pt x="32195" y="29062"/>
                  </a:lnTo>
                  <a:lnTo>
                    <a:pt x="32251" y="28988"/>
                  </a:lnTo>
                  <a:lnTo>
                    <a:pt x="32306" y="28914"/>
                  </a:lnTo>
                  <a:lnTo>
                    <a:pt x="32343" y="28840"/>
                  </a:lnTo>
                  <a:lnTo>
                    <a:pt x="32362" y="28728"/>
                  </a:lnTo>
                  <a:lnTo>
                    <a:pt x="32380" y="28636"/>
                  </a:lnTo>
                  <a:lnTo>
                    <a:pt x="32399" y="28562"/>
                  </a:lnTo>
                  <a:lnTo>
                    <a:pt x="32473" y="28487"/>
                  </a:lnTo>
                  <a:lnTo>
                    <a:pt x="32566" y="28432"/>
                  </a:lnTo>
                  <a:lnTo>
                    <a:pt x="32658" y="28395"/>
                  </a:lnTo>
                  <a:lnTo>
                    <a:pt x="32696" y="28358"/>
                  </a:lnTo>
                  <a:lnTo>
                    <a:pt x="32714" y="28321"/>
                  </a:lnTo>
                  <a:lnTo>
                    <a:pt x="32751" y="28246"/>
                  </a:lnTo>
                  <a:lnTo>
                    <a:pt x="32788" y="28154"/>
                  </a:lnTo>
                  <a:lnTo>
                    <a:pt x="32825" y="28061"/>
                  </a:lnTo>
                  <a:lnTo>
                    <a:pt x="32862" y="27987"/>
                  </a:lnTo>
                  <a:lnTo>
                    <a:pt x="32918" y="27820"/>
                  </a:lnTo>
                  <a:lnTo>
                    <a:pt x="32992" y="27653"/>
                  </a:lnTo>
                  <a:lnTo>
                    <a:pt x="33177" y="27338"/>
                  </a:lnTo>
                  <a:lnTo>
                    <a:pt x="33233" y="27171"/>
                  </a:lnTo>
                  <a:lnTo>
                    <a:pt x="33307" y="27005"/>
                  </a:lnTo>
                  <a:lnTo>
                    <a:pt x="33344" y="26930"/>
                  </a:lnTo>
                  <a:lnTo>
                    <a:pt x="33418" y="26856"/>
                  </a:lnTo>
                  <a:lnTo>
                    <a:pt x="33474" y="26782"/>
                  </a:lnTo>
                  <a:lnTo>
                    <a:pt x="33530" y="26708"/>
                  </a:lnTo>
                  <a:lnTo>
                    <a:pt x="33548" y="26634"/>
                  </a:lnTo>
                  <a:lnTo>
                    <a:pt x="33548" y="26523"/>
                  </a:lnTo>
                  <a:lnTo>
                    <a:pt x="33567" y="26430"/>
                  </a:lnTo>
                  <a:lnTo>
                    <a:pt x="33585" y="26356"/>
                  </a:lnTo>
                  <a:lnTo>
                    <a:pt x="33622" y="26263"/>
                  </a:lnTo>
                  <a:lnTo>
                    <a:pt x="33678" y="26189"/>
                  </a:lnTo>
                  <a:lnTo>
                    <a:pt x="33733" y="26115"/>
                  </a:lnTo>
                  <a:lnTo>
                    <a:pt x="33771" y="26041"/>
                  </a:lnTo>
                  <a:lnTo>
                    <a:pt x="33826" y="25855"/>
                  </a:lnTo>
                  <a:lnTo>
                    <a:pt x="33882" y="25689"/>
                  </a:lnTo>
                  <a:lnTo>
                    <a:pt x="33937" y="25596"/>
                  </a:lnTo>
                  <a:lnTo>
                    <a:pt x="33993" y="25522"/>
                  </a:lnTo>
                  <a:lnTo>
                    <a:pt x="34049" y="25448"/>
                  </a:lnTo>
                  <a:lnTo>
                    <a:pt x="34104" y="25374"/>
                  </a:lnTo>
                  <a:lnTo>
                    <a:pt x="34123" y="25281"/>
                  </a:lnTo>
                  <a:lnTo>
                    <a:pt x="34123" y="25188"/>
                  </a:lnTo>
                  <a:lnTo>
                    <a:pt x="34123" y="25077"/>
                  </a:lnTo>
                  <a:lnTo>
                    <a:pt x="34141" y="24984"/>
                  </a:lnTo>
                  <a:lnTo>
                    <a:pt x="34178" y="24910"/>
                  </a:lnTo>
                  <a:lnTo>
                    <a:pt x="34252" y="24836"/>
                  </a:lnTo>
                  <a:lnTo>
                    <a:pt x="34308" y="24762"/>
                  </a:lnTo>
                  <a:lnTo>
                    <a:pt x="34345" y="24669"/>
                  </a:lnTo>
                  <a:lnTo>
                    <a:pt x="34456" y="24317"/>
                  </a:lnTo>
                  <a:lnTo>
                    <a:pt x="34475" y="24224"/>
                  </a:lnTo>
                  <a:lnTo>
                    <a:pt x="34475" y="24132"/>
                  </a:lnTo>
                  <a:lnTo>
                    <a:pt x="34475" y="24021"/>
                  </a:lnTo>
                  <a:lnTo>
                    <a:pt x="34475" y="23928"/>
                  </a:lnTo>
                  <a:lnTo>
                    <a:pt x="34530" y="23854"/>
                  </a:lnTo>
                  <a:lnTo>
                    <a:pt x="34586" y="23780"/>
                  </a:lnTo>
                  <a:lnTo>
                    <a:pt x="34660" y="23706"/>
                  </a:lnTo>
                  <a:lnTo>
                    <a:pt x="34697" y="23613"/>
                  </a:lnTo>
                  <a:lnTo>
                    <a:pt x="34716" y="23520"/>
                  </a:lnTo>
                  <a:lnTo>
                    <a:pt x="34716" y="23427"/>
                  </a:lnTo>
                  <a:lnTo>
                    <a:pt x="34697" y="23316"/>
                  </a:lnTo>
                  <a:lnTo>
                    <a:pt x="34716" y="23224"/>
                  </a:lnTo>
                  <a:lnTo>
                    <a:pt x="34753" y="23149"/>
                  </a:lnTo>
                  <a:lnTo>
                    <a:pt x="34808" y="23057"/>
                  </a:lnTo>
                  <a:lnTo>
                    <a:pt x="34864" y="22983"/>
                  </a:lnTo>
                  <a:lnTo>
                    <a:pt x="34883" y="22890"/>
                  </a:lnTo>
                  <a:lnTo>
                    <a:pt x="34901" y="22797"/>
                  </a:lnTo>
                  <a:lnTo>
                    <a:pt x="34901" y="22705"/>
                  </a:lnTo>
                  <a:lnTo>
                    <a:pt x="34883" y="22612"/>
                  </a:lnTo>
                  <a:lnTo>
                    <a:pt x="34901" y="22519"/>
                  </a:lnTo>
                  <a:lnTo>
                    <a:pt x="34920" y="22427"/>
                  </a:lnTo>
                  <a:lnTo>
                    <a:pt x="34975" y="22334"/>
                  </a:lnTo>
                  <a:lnTo>
                    <a:pt x="35012" y="22260"/>
                  </a:lnTo>
                  <a:lnTo>
                    <a:pt x="35031" y="22167"/>
                  </a:lnTo>
                  <a:lnTo>
                    <a:pt x="35049" y="22019"/>
                  </a:lnTo>
                  <a:lnTo>
                    <a:pt x="35086" y="21871"/>
                  </a:lnTo>
                  <a:lnTo>
                    <a:pt x="35086" y="21815"/>
                  </a:lnTo>
                  <a:lnTo>
                    <a:pt x="35086" y="21741"/>
                  </a:lnTo>
                  <a:lnTo>
                    <a:pt x="35086" y="21648"/>
                  </a:lnTo>
                  <a:lnTo>
                    <a:pt x="35105" y="21593"/>
                  </a:lnTo>
                  <a:lnTo>
                    <a:pt x="35179" y="21407"/>
                  </a:lnTo>
                  <a:lnTo>
                    <a:pt x="35216" y="21315"/>
                  </a:lnTo>
                  <a:lnTo>
                    <a:pt x="35235" y="21222"/>
                  </a:lnTo>
                  <a:lnTo>
                    <a:pt x="35253" y="21129"/>
                  </a:lnTo>
                  <a:lnTo>
                    <a:pt x="35290" y="21037"/>
                  </a:lnTo>
                  <a:lnTo>
                    <a:pt x="35327" y="20944"/>
                  </a:lnTo>
                  <a:lnTo>
                    <a:pt x="35346" y="20851"/>
                  </a:lnTo>
                  <a:lnTo>
                    <a:pt x="35346" y="20666"/>
                  </a:lnTo>
                  <a:lnTo>
                    <a:pt x="35346" y="20462"/>
                  </a:lnTo>
                  <a:lnTo>
                    <a:pt x="35327" y="20369"/>
                  </a:lnTo>
                  <a:lnTo>
                    <a:pt x="35309" y="20277"/>
                  </a:lnTo>
                  <a:lnTo>
                    <a:pt x="35290" y="20184"/>
                  </a:lnTo>
                  <a:lnTo>
                    <a:pt x="35272" y="20091"/>
                  </a:lnTo>
                  <a:lnTo>
                    <a:pt x="35253" y="20054"/>
                  </a:lnTo>
                  <a:lnTo>
                    <a:pt x="35235" y="20017"/>
                  </a:lnTo>
                  <a:lnTo>
                    <a:pt x="35272" y="19832"/>
                  </a:lnTo>
                  <a:lnTo>
                    <a:pt x="35290" y="19665"/>
                  </a:lnTo>
                  <a:lnTo>
                    <a:pt x="35290" y="19480"/>
                  </a:lnTo>
                  <a:lnTo>
                    <a:pt x="35290" y="19313"/>
                  </a:lnTo>
                  <a:lnTo>
                    <a:pt x="35309" y="19220"/>
                  </a:lnTo>
                  <a:lnTo>
                    <a:pt x="35365" y="19128"/>
                  </a:lnTo>
                  <a:lnTo>
                    <a:pt x="35402" y="19035"/>
                  </a:lnTo>
                  <a:lnTo>
                    <a:pt x="35439" y="18961"/>
                  </a:lnTo>
                  <a:lnTo>
                    <a:pt x="35420" y="18868"/>
                  </a:lnTo>
                  <a:lnTo>
                    <a:pt x="35402" y="18775"/>
                  </a:lnTo>
                  <a:lnTo>
                    <a:pt x="35383" y="18683"/>
                  </a:lnTo>
                  <a:lnTo>
                    <a:pt x="35365" y="18590"/>
                  </a:lnTo>
                  <a:lnTo>
                    <a:pt x="35383" y="18497"/>
                  </a:lnTo>
                  <a:lnTo>
                    <a:pt x="35402" y="18405"/>
                  </a:lnTo>
                  <a:lnTo>
                    <a:pt x="35439" y="18312"/>
                  </a:lnTo>
                  <a:lnTo>
                    <a:pt x="35439" y="18201"/>
                  </a:lnTo>
                  <a:lnTo>
                    <a:pt x="35420" y="18127"/>
                  </a:lnTo>
                  <a:lnTo>
                    <a:pt x="35402" y="18034"/>
                  </a:lnTo>
                  <a:lnTo>
                    <a:pt x="35365" y="17941"/>
                  </a:lnTo>
                  <a:lnTo>
                    <a:pt x="35346" y="17849"/>
                  </a:lnTo>
                  <a:lnTo>
                    <a:pt x="35346" y="17756"/>
                  </a:lnTo>
                  <a:lnTo>
                    <a:pt x="35309" y="17682"/>
                  </a:lnTo>
                  <a:lnTo>
                    <a:pt x="35290" y="17589"/>
                  </a:lnTo>
                  <a:lnTo>
                    <a:pt x="35272" y="17496"/>
                  </a:lnTo>
                  <a:lnTo>
                    <a:pt x="35272" y="17144"/>
                  </a:lnTo>
                  <a:lnTo>
                    <a:pt x="35272" y="16959"/>
                  </a:lnTo>
                  <a:lnTo>
                    <a:pt x="35290" y="16792"/>
                  </a:lnTo>
                  <a:lnTo>
                    <a:pt x="35253" y="16421"/>
                  </a:lnTo>
                  <a:lnTo>
                    <a:pt x="35272" y="16310"/>
                  </a:lnTo>
                  <a:lnTo>
                    <a:pt x="35309" y="16218"/>
                  </a:lnTo>
                  <a:lnTo>
                    <a:pt x="35327" y="16125"/>
                  </a:lnTo>
                  <a:lnTo>
                    <a:pt x="35346" y="16032"/>
                  </a:lnTo>
                  <a:lnTo>
                    <a:pt x="35327" y="15940"/>
                  </a:lnTo>
                  <a:lnTo>
                    <a:pt x="35290" y="15847"/>
                  </a:lnTo>
                  <a:lnTo>
                    <a:pt x="35272" y="15754"/>
                  </a:lnTo>
                  <a:lnTo>
                    <a:pt x="35253" y="15662"/>
                  </a:lnTo>
                  <a:lnTo>
                    <a:pt x="35216" y="15569"/>
                  </a:lnTo>
                  <a:lnTo>
                    <a:pt x="35198" y="15476"/>
                  </a:lnTo>
                  <a:lnTo>
                    <a:pt x="35161" y="15384"/>
                  </a:lnTo>
                  <a:lnTo>
                    <a:pt x="35124" y="15309"/>
                  </a:lnTo>
                  <a:lnTo>
                    <a:pt x="35124" y="15198"/>
                  </a:lnTo>
                  <a:lnTo>
                    <a:pt x="35142" y="15106"/>
                  </a:lnTo>
                  <a:lnTo>
                    <a:pt x="35142" y="15013"/>
                  </a:lnTo>
                  <a:lnTo>
                    <a:pt x="35142" y="14920"/>
                  </a:lnTo>
                  <a:lnTo>
                    <a:pt x="35105" y="14828"/>
                  </a:lnTo>
                  <a:lnTo>
                    <a:pt x="35049" y="14753"/>
                  </a:lnTo>
                  <a:lnTo>
                    <a:pt x="35012" y="14661"/>
                  </a:lnTo>
                  <a:lnTo>
                    <a:pt x="34975" y="14568"/>
                  </a:lnTo>
                  <a:lnTo>
                    <a:pt x="34957" y="14475"/>
                  </a:lnTo>
                  <a:lnTo>
                    <a:pt x="34957" y="14383"/>
                  </a:lnTo>
                  <a:lnTo>
                    <a:pt x="34957" y="14290"/>
                  </a:lnTo>
                  <a:lnTo>
                    <a:pt x="34957" y="14197"/>
                  </a:lnTo>
                  <a:lnTo>
                    <a:pt x="34920" y="14105"/>
                  </a:lnTo>
                  <a:lnTo>
                    <a:pt x="34883" y="14012"/>
                  </a:lnTo>
                  <a:lnTo>
                    <a:pt x="34846" y="13938"/>
                  </a:lnTo>
                  <a:lnTo>
                    <a:pt x="34808" y="13845"/>
                  </a:lnTo>
                  <a:lnTo>
                    <a:pt x="34734" y="13475"/>
                  </a:lnTo>
                  <a:lnTo>
                    <a:pt x="34716" y="13289"/>
                  </a:lnTo>
                  <a:lnTo>
                    <a:pt x="34679" y="13122"/>
                  </a:lnTo>
                  <a:lnTo>
                    <a:pt x="34660" y="13030"/>
                  </a:lnTo>
                  <a:lnTo>
                    <a:pt x="34623" y="12956"/>
                  </a:lnTo>
                  <a:lnTo>
                    <a:pt x="34586" y="12863"/>
                  </a:lnTo>
                  <a:lnTo>
                    <a:pt x="34549" y="12789"/>
                  </a:lnTo>
                  <a:lnTo>
                    <a:pt x="34512" y="12603"/>
                  </a:lnTo>
                  <a:lnTo>
                    <a:pt x="34475" y="12437"/>
                  </a:lnTo>
                  <a:lnTo>
                    <a:pt x="34475" y="12344"/>
                  </a:lnTo>
                  <a:lnTo>
                    <a:pt x="34475" y="12251"/>
                  </a:lnTo>
                  <a:lnTo>
                    <a:pt x="34493" y="12140"/>
                  </a:lnTo>
                  <a:lnTo>
                    <a:pt x="34475" y="12066"/>
                  </a:lnTo>
                  <a:lnTo>
                    <a:pt x="34438" y="11973"/>
                  </a:lnTo>
                  <a:lnTo>
                    <a:pt x="34401" y="11899"/>
                  </a:lnTo>
                  <a:lnTo>
                    <a:pt x="34364" y="11806"/>
                  </a:lnTo>
                  <a:lnTo>
                    <a:pt x="34327" y="11732"/>
                  </a:lnTo>
                  <a:lnTo>
                    <a:pt x="34290" y="11640"/>
                  </a:lnTo>
                  <a:lnTo>
                    <a:pt x="34252" y="11565"/>
                  </a:lnTo>
                  <a:lnTo>
                    <a:pt x="34178" y="11399"/>
                  </a:lnTo>
                  <a:lnTo>
                    <a:pt x="34160" y="11306"/>
                  </a:lnTo>
                  <a:lnTo>
                    <a:pt x="34178" y="11213"/>
                  </a:lnTo>
                  <a:lnTo>
                    <a:pt x="34178" y="11121"/>
                  </a:lnTo>
                  <a:lnTo>
                    <a:pt x="34178" y="11028"/>
                  </a:lnTo>
                  <a:lnTo>
                    <a:pt x="34030" y="10694"/>
                  </a:lnTo>
                  <a:lnTo>
                    <a:pt x="33993" y="10602"/>
                  </a:lnTo>
                  <a:lnTo>
                    <a:pt x="33919" y="10528"/>
                  </a:lnTo>
                  <a:lnTo>
                    <a:pt x="33863" y="10472"/>
                  </a:lnTo>
                  <a:lnTo>
                    <a:pt x="33826" y="10379"/>
                  </a:lnTo>
                  <a:lnTo>
                    <a:pt x="33659" y="10064"/>
                  </a:lnTo>
                  <a:lnTo>
                    <a:pt x="33604" y="9879"/>
                  </a:lnTo>
                  <a:lnTo>
                    <a:pt x="33548" y="9712"/>
                  </a:lnTo>
                  <a:lnTo>
                    <a:pt x="33530" y="9638"/>
                  </a:lnTo>
                  <a:lnTo>
                    <a:pt x="33511" y="9545"/>
                  </a:lnTo>
                  <a:lnTo>
                    <a:pt x="33493" y="9453"/>
                  </a:lnTo>
                  <a:lnTo>
                    <a:pt x="33474" y="9360"/>
                  </a:lnTo>
                  <a:lnTo>
                    <a:pt x="33418" y="9286"/>
                  </a:lnTo>
                  <a:lnTo>
                    <a:pt x="33326" y="9230"/>
                  </a:lnTo>
                  <a:lnTo>
                    <a:pt x="33252" y="9156"/>
                  </a:lnTo>
                  <a:lnTo>
                    <a:pt x="33196" y="9082"/>
                  </a:lnTo>
                  <a:lnTo>
                    <a:pt x="33140" y="8915"/>
                  </a:lnTo>
                  <a:lnTo>
                    <a:pt x="33066" y="8748"/>
                  </a:lnTo>
                  <a:lnTo>
                    <a:pt x="32974" y="8600"/>
                  </a:lnTo>
                  <a:lnTo>
                    <a:pt x="32881" y="8452"/>
                  </a:lnTo>
                  <a:lnTo>
                    <a:pt x="32844" y="8359"/>
                  </a:lnTo>
                  <a:lnTo>
                    <a:pt x="32807" y="8285"/>
                  </a:lnTo>
                  <a:lnTo>
                    <a:pt x="32788" y="8192"/>
                  </a:lnTo>
                  <a:lnTo>
                    <a:pt x="32751" y="8100"/>
                  </a:lnTo>
                  <a:lnTo>
                    <a:pt x="32714" y="8025"/>
                  </a:lnTo>
                  <a:lnTo>
                    <a:pt x="32696" y="7933"/>
                  </a:lnTo>
                  <a:lnTo>
                    <a:pt x="32677" y="7840"/>
                  </a:lnTo>
                  <a:lnTo>
                    <a:pt x="32640" y="7766"/>
                  </a:lnTo>
                  <a:lnTo>
                    <a:pt x="32584" y="7692"/>
                  </a:lnTo>
                  <a:lnTo>
                    <a:pt x="32529" y="7618"/>
                  </a:lnTo>
                  <a:lnTo>
                    <a:pt x="32473" y="7544"/>
                  </a:lnTo>
                  <a:lnTo>
                    <a:pt x="32418" y="7469"/>
                  </a:lnTo>
                  <a:lnTo>
                    <a:pt x="32232" y="7173"/>
                  </a:lnTo>
                  <a:lnTo>
                    <a:pt x="32121" y="7025"/>
                  </a:lnTo>
                  <a:lnTo>
                    <a:pt x="32010" y="6895"/>
                  </a:lnTo>
                  <a:lnTo>
                    <a:pt x="31973" y="6802"/>
                  </a:lnTo>
                  <a:lnTo>
                    <a:pt x="31936" y="6728"/>
                  </a:lnTo>
                  <a:lnTo>
                    <a:pt x="31899" y="6635"/>
                  </a:lnTo>
                  <a:lnTo>
                    <a:pt x="31862" y="6561"/>
                  </a:lnTo>
                  <a:lnTo>
                    <a:pt x="31787" y="6487"/>
                  </a:lnTo>
                  <a:lnTo>
                    <a:pt x="31713" y="6450"/>
                  </a:lnTo>
                  <a:lnTo>
                    <a:pt x="31639" y="6394"/>
                  </a:lnTo>
                  <a:lnTo>
                    <a:pt x="31565" y="6320"/>
                  </a:lnTo>
                  <a:lnTo>
                    <a:pt x="31528" y="6246"/>
                  </a:lnTo>
                  <a:lnTo>
                    <a:pt x="31509" y="6153"/>
                  </a:lnTo>
                  <a:lnTo>
                    <a:pt x="31472" y="6061"/>
                  </a:lnTo>
                  <a:lnTo>
                    <a:pt x="31435" y="5987"/>
                  </a:lnTo>
                  <a:lnTo>
                    <a:pt x="31398" y="5894"/>
                  </a:lnTo>
                  <a:lnTo>
                    <a:pt x="31361" y="5820"/>
                  </a:lnTo>
                  <a:lnTo>
                    <a:pt x="31343" y="5727"/>
                  </a:lnTo>
                  <a:lnTo>
                    <a:pt x="31287" y="5653"/>
                  </a:lnTo>
                  <a:lnTo>
                    <a:pt x="31231" y="5579"/>
                  </a:lnTo>
                  <a:lnTo>
                    <a:pt x="31157" y="5523"/>
                  </a:lnTo>
                  <a:lnTo>
                    <a:pt x="31083" y="5468"/>
                  </a:lnTo>
                  <a:lnTo>
                    <a:pt x="31009" y="5412"/>
                  </a:lnTo>
                  <a:lnTo>
                    <a:pt x="30953" y="5356"/>
                  </a:lnTo>
                  <a:lnTo>
                    <a:pt x="30879" y="5301"/>
                  </a:lnTo>
                  <a:lnTo>
                    <a:pt x="30805" y="5245"/>
                  </a:lnTo>
                  <a:lnTo>
                    <a:pt x="30731" y="5171"/>
                  </a:lnTo>
                  <a:lnTo>
                    <a:pt x="30675" y="5097"/>
                  </a:lnTo>
                  <a:lnTo>
                    <a:pt x="30638" y="5004"/>
                  </a:lnTo>
                  <a:lnTo>
                    <a:pt x="30601" y="4930"/>
                  </a:lnTo>
                  <a:lnTo>
                    <a:pt x="30546" y="4856"/>
                  </a:lnTo>
                  <a:lnTo>
                    <a:pt x="30286" y="4578"/>
                  </a:lnTo>
                  <a:lnTo>
                    <a:pt x="30045" y="4300"/>
                  </a:lnTo>
                  <a:lnTo>
                    <a:pt x="29915" y="4152"/>
                  </a:lnTo>
                  <a:lnTo>
                    <a:pt x="29786" y="4003"/>
                  </a:lnTo>
                  <a:lnTo>
                    <a:pt x="29712" y="3948"/>
                  </a:lnTo>
                  <a:lnTo>
                    <a:pt x="29619" y="3911"/>
                  </a:lnTo>
                  <a:lnTo>
                    <a:pt x="29526" y="3874"/>
                  </a:lnTo>
                  <a:lnTo>
                    <a:pt x="29452" y="3818"/>
                  </a:lnTo>
                  <a:lnTo>
                    <a:pt x="29396" y="3744"/>
                  </a:lnTo>
                  <a:lnTo>
                    <a:pt x="29359" y="3651"/>
                  </a:lnTo>
                  <a:lnTo>
                    <a:pt x="29304" y="3559"/>
                  </a:lnTo>
                  <a:lnTo>
                    <a:pt x="29248" y="3484"/>
                  </a:lnTo>
                  <a:lnTo>
                    <a:pt x="29174" y="3429"/>
                  </a:lnTo>
                  <a:lnTo>
                    <a:pt x="29081" y="3392"/>
                  </a:lnTo>
                  <a:lnTo>
                    <a:pt x="28989" y="3355"/>
                  </a:lnTo>
                  <a:lnTo>
                    <a:pt x="28915" y="3318"/>
                  </a:lnTo>
                  <a:lnTo>
                    <a:pt x="28618" y="3077"/>
                  </a:lnTo>
                  <a:lnTo>
                    <a:pt x="28544" y="3021"/>
                  </a:lnTo>
                  <a:lnTo>
                    <a:pt x="28470" y="2984"/>
                  </a:lnTo>
                  <a:lnTo>
                    <a:pt x="28377" y="2947"/>
                  </a:lnTo>
                  <a:lnTo>
                    <a:pt x="28303" y="2910"/>
                  </a:lnTo>
                  <a:lnTo>
                    <a:pt x="28229" y="2836"/>
                  </a:lnTo>
                  <a:lnTo>
                    <a:pt x="28192" y="2743"/>
                  </a:lnTo>
                  <a:lnTo>
                    <a:pt x="28136" y="2650"/>
                  </a:lnTo>
                  <a:lnTo>
                    <a:pt x="28081" y="2576"/>
                  </a:lnTo>
                  <a:lnTo>
                    <a:pt x="27988" y="2539"/>
                  </a:lnTo>
                  <a:lnTo>
                    <a:pt x="27914" y="2502"/>
                  </a:lnTo>
                  <a:lnTo>
                    <a:pt x="27821" y="2465"/>
                  </a:lnTo>
                  <a:lnTo>
                    <a:pt x="27747" y="2409"/>
                  </a:lnTo>
                  <a:lnTo>
                    <a:pt x="27599" y="2298"/>
                  </a:lnTo>
                  <a:lnTo>
                    <a:pt x="27450" y="2187"/>
                  </a:lnTo>
                  <a:lnTo>
                    <a:pt x="27358" y="2150"/>
                  </a:lnTo>
                  <a:lnTo>
                    <a:pt x="27246" y="2131"/>
                  </a:lnTo>
                  <a:lnTo>
                    <a:pt x="27154" y="2131"/>
                  </a:lnTo>
                  <a:lnTo>
                    <a:pt x="27061" y="2094"/>
                  </a:lnTo>
                  <a:lnTo>
                    <a:pt x="26987" y="2039"/>
                  </a:lnTo>
                  <a:lnTo>
                    <a:pt x="26913" y="1965"/>
                  </a:lnTo>
                  <a:lnTo>
                    <a:pt x="26857" y="1891"/>
                  </a:lnTo>
                  <a:lnTo>
                    <a:pt x="26783" y="1835"/>
                  </a:lnTo>
                  <a:lnTo>
                    <a:pt x="26690" y="1798"/>
                  </a:lnTo>
                  <a:lnTo>
                    <a:pt x="26598" y="1779"/>
                  </a:lnTo>
                  <a:lnTo>
                    <a:pt x="26505" y="1742"/>
                  </a:lnTo>
                  <a:lnTo>
                    <a:pt x="26431" y="1724"/>
                  </a:lnTo>
                  <a:lnTo>
                    <a:pt x="26079" y="1575"/>
                  </a:lnTo>
                  <a:lnTo>
                    <a:pt x="26005" y="1520"/>
                  </a:lnTo>
                  <a:lnTo>
                    <a:pt x="25931" y="1446"/>
                  </a:lnTo>
                  <a:lnTo>
                    <a:pt x="25856" y="1372"/>
                  </a:lnTo>
                  <a:lnTo>
                    <a:pt x="25782" y="1316"/>
                  </a:lnTo>
                  <a:lnTo>
                    <a:pt x="25430" y="1186"/>
                  </a:lnTo>
                  <a:lnTo>
                    <a:pt x="25245" y="1131"/>
                  </a:lnTo>
                  <a:lnTo>
                    <a:pt x="25059" y="1075"/>
                  </a:lnTo>
                  <a:lnTo>
                    <a:pt x="24985" y="1038"/>
                  </a:lnTo>
                  <a:lnTo>
                    <a:pt x="24911" y="982"/>
                  </a:lnTo>
                  <a:lnTo>
                    <a:pt x="24818" y="927"/>
                  </a:lnTo>
                  <a:lnTo>
                    <a:pt x="24744" y="890"/>
                  </a:lnTo>
                  <a:lnTo>
                    <a:pt x="24689" y="871"/>
                  </a:lnTo>
                  <a:lnTo>
                    <a:pt x="24652" y="871"/>
                  </a:lnTo>
                  <a:lnTo>
                    <a:pt x="24540" y="908"/>
                  </a:lnTo>
                  <a:lnTo>
                    <a:pt x="24429" y="927"/>
                  </a:lnTo>
                  <a:lnTo>
                    <a:pt x="24374" y="927"/>
                  </a:lnTo>
                  <a:lnTo>
                    <a:pt x="24337" y="908"/>
                  </a:lnTo>
                  <a:lnTo>
                    <a:pt x="24244" y="871"/>
                  </a:lnTo>
                  <a:lnTo>
                    <a:pt x="24170" y="797"/>
                  </a:lnTo>
                  <a:lnTo>
                    <a:pt x="24096" y="741"/>
                  </a:lnTo>
                  <a:lnTo>
                    <a:pt x="24021" y="686"/>
                  </a:lnTo>
                  <a:lnTo>
                    <a:pt x="23836" y="649"/>
                  </a:lnTo>
                  <a:lnTo>
                    <a:pt x="23669" y="612"/>
                  </a:lnTo>
                  <a:lnTo>
                    <a:pt x="23577" y="593"/>
                  </a:lnTo>
                  <a:lnTo>
                    <a:pt x="23391" y="593"/>
                  </a:lnTo>
                  <a:lnTo>
                    <a:pt x="23317" y="575"/>
                  </a:lnTo>
                  <a:lnTo>
                    <a:pt x="23225" y="537"/>
                  </a:lnTo>
                  <a:lnTo>
                    <a:pt x="23150" y="482"/>
                  </a:lnTo>
                  <a:lnTo>
                    <a:pt x="23076" y="426"/>
                  </a:lnTo>
                  <a:lnTo>
                    <a:pt x="22984" y="389"/>
                  </a:lnTo>
                  <a:lnTo>
                    <a:pt x="22631" y="334"/>
                  </a:lnTo>
                  <a:lnTo>
                    <a:pt x="22465" y="278"/>
                  </a:lnTo>
                  <a:lnTo>
                    <a:pt x="22298" y="241"/>
                  </a:lnTo>
                  <a:lnTo>
                    <a:pt x="22205" y="241"/>
                  </a:lnTo>
                  <a:lnTo>
                    <a:pt x="22112" y="278"/>
                  </a:lnTo>
                  <a:lnTo>
                    <a:pt x="22020" y="334"/>
                  </a:lnTo>
                  <a:lnTo>
                    <a:pt x="21927" y="334"/>
                  </a:lnTo>
                  <a:lnTo>
                    <a:pt x="21575" y="278"/>
                  </a:lnTo>
                  <a:lnTo>
                    <a:pt x="21482" y="241"/>
                  </a:lnTo>
                  <a:lnTo>
                    <a:pt x="21408" y="204"/>
                  </a:lnTo>
                  <a:lnTo>
                    <a:pt x="21315" y="167"/>
                  </a:lnTo>
                  <a:lnTo>
                    <a:pt x="21241" y="148"/>
                  </a:lnTo>
                  <a:lnTo>
                    <a:pt x="21056" y="111"/>
                  </a:lnTo>
                  <a:lnTo>
                    <a:pt x="20889" y="74"/>
                  </a:lnTo>
                  <a:lnTo>
                    <a:pt x="20834" y="74"/>
                  </a:lnTo>
                  <a:lnTo>
                    <a:pt x="20797" y="93"/>
                  </a:lnTo>
                  <a:lnTo>
                    <a:pt x="20685" y="148"/>
                  </a:lnTo>
                  <a:lnTo>
                    <a:pt x="20593" y="185"/>
                  </a:lnTo>
                  <a:lnTo>
                    <a:pt x="20537" y="204"/>
                  </a:lnTo>
                  <a:lnTo>
                    <a:pt x="20500" y="204"/>
                  </a:lnTo>
                  <a:lnTo>
                    <a:pt x="20129" y="185"/>
                  </a:lnTo>
                  <a:lnTo>
                    <a:pt x="19740" y="148"/>
                  </a:lnTo>
                  <a:lnTo>
                    <a:pt x="19647" y="130"/>
                  </a:lnTo>
                  <a:lnTo>
                    <a:pt x="19555" y="74"/>
                  </a:lnTo>
                  <a:lnTo>
                    <a:pt x="19462" y="37"/>
                  </a:lnTo>
                  <a:lnTo>
                    <a:pt x="193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2095325" y="271950"/>
              <a:ext cx="358675" cy="351700"/>
            </a:xfrm>
            <a:custGeom>
              <a:avLst/>
              <a:gdLst/>
              <a:ahLst/>
              <a:cxnLst/>
              <a:rect l="l" t="t" r="r" b="b"/>
              <a:pathLst>
                <a:path w="14347" h="14068" extrusionOk="0">
                  <a:moveTo>
                    <a:pt x="557" y="0"/>
                  </a:moveTo>
                  <a:lnTo>
                    <a:pt x="408" y="19"/>
                  </a:lnTo>
                  <a:lnTo>
                    <a:pt x="279" y="37"/>
                  </a:lnTo>
                  <a:lnTo>
                    <a:pt x="149" y="74"/>
                  </a:lnTo>
                  <a:lnTo>
                    <a:pt x="19" y="111"/>
                  </a:lnTo>
                  <a:lnTo>
                    <a:pt x="1" y="148"/>
                  </a:lnTo>
                  <a:lnTo>
                    <a:pt x="1" y="167"/>
                  </a:lnTo>
                  <a:lnTo>
                    <a:pt x="19" y="185"/>
                  </a:lnTo>
                  <a:lnTo>
                    <a:pt x="130" y="222"/>
                  </a:lnTo>
                  <a:lnTo>
                    <a:pt x="223" y="259"/>
                  </a:lnTo>
                  <a:lnTo>
                    <a:pt x="445" y="315"/>
                  </a:lnTo>
                  <a:lnTo>
                    <a:pt x="927" y="352"/>
                  </a:lnTo>
                  <a:lnTo>
                    <a:pt x="1446" y="408"/>
                  </a:lnTo>
                  <a:lnTo>
                    <a:pt x="1984" y="500"/>
                  </a:lnTo>
                  <a:lnTo>
                    <a:pt x="2521" y="593"/>
                  </a:lnTo>
                  <a:lnTo>
                    <a:pt x="3040" y="704"/>
                  </a:lnTo>
                  <a:lnTo>
                    <a:pt x="3578" y="853"/>
                  </a:lnTo>
                  <a:lnTo>
                    <a:pt x="4078" y="1001"/>
                  </a:lnTo>
                  <a:lnTo>
                    <a:pt x="4579" y="1168"/>
                  </a:lnTo>
                  <a:lnTo>
                    <a:pt x="5060" y="1353"/>
                  </a:lnTo>
                  <a:lnTo>
                    <a:pt x="5542" y="1557"/>
                  </a:lnTo>
                  <a:lnTo>
                    <a:pt x="6006" y="1779"/>
                  </a:lnTo>
                  <a:lnTo>
                    <a:pt x="6469" y="2020"/>
                  </a:lnTo>
                  <a:lnTo>
                    <a:pt x="6914" y="2280"/>
                  </a:lnTo>
                  <a:lnTo>
                    <a:pt x="7359" y="2558"/>
                  </a:lnTo>
                  <a:lnTo>
                    <a:pt x="7785" y="2854"/>
                  </a:lnTo>
                  <a:lnTo>
                    <a:pt x="8211" y="3169"/>
                  </a:lnTo>
                  <a:lnTo>
                    <a:pt x="8619" y="3503"/>
                  </a:lnTo>
                  <a:lnTo>
                    <a:pt x="9008" y="3855"/>
                  </a:lnTo>
                  <a:lnTo>
                    <a:pt x="9379" y="4207"/>
                  </a:lnTo>
                  <a:lnTo>
                    <a:pt x="9750" y="4559"/>
                  </a:lnTo>
                  <a:lnTo>
                    <a:pt x="10102" y="4949"/>
                  </a:lnTo>
                  <a:lnTo>
                    <a:pt x="10435" y="5338"/>
                  </a:lnTo>
                  <a:lnTo>
                    <a:pt x="10769" y="5746"/>
                  </a:lnTo>
                  <a:lnTo>
                    <a:pt x="11084" y="6153"/>
                  </a:lnTo>
                  <a:lnTo>
                    <a:pt x="11362" y="6580"/>
                  </a:lnTo>
                  <a:lnTo>
                    <a:pt x="11640" y="7025"/>
                  </a:lnTo>
                  <a:lnTo>
                    <a:pt x="11918" y="7469"/>
                  </a:lnTo>
                  <a:lnTo>
                    <a:pt x="12159" y="7933"/>
                  </a:lnTo>
                  <a:lnTo>
                    <a:pt x="12382" y="8396"/>
                  </a:lnTo>
                  <a:lnTo>
                    <a:pt x="12604" y="8878"/>
                  </a:lnTo>
                  <a:lnTo>
                    <a:pt x="12789" y="9360"/>
                  </a:lnTo>
                  <a:lnTo>
                    <a:pt x="12993" y="9916"/>
                  </a:lnTo>
                  <a:lnTo>
                    <a:pt x="13179" y="10472"/>
                  </a:lnTo>
                  <a:lnTo>
                    <a:pt x="13345" y="11028"/>
                  </a:lnTo>
                  <a:lnTo>
                    <a:pt x="13475" y="11603"/>
                  </a:lnTo>
                  <a:lnTo>
                    <a:pt x="13531" y="11899"/>
                  </a:lnTo>
                  <a:lnTo>
                    <a:pt x="13568" y="12177"/>
                  </a:lnTo>
                  <a:lnTo>
                    <a:pt x="13642" y="12752"/>
                  </a:lnTo>
                  <a:lnTo>
                    <a:pt x="13697" y="13345"/>
                  </a:lnTo>
                  <a:lnTo>
                    <a:pt x="13790" y="13919"/>
                  </a:lnTo>
                  <a:lnTo>
                    <a:pt x="13809" y="13956"/>
                  </a:lnTo>
                  <a:lnTo>
                    <a:pt x="13827" y="13993"/>
                  </a:lnTo>
                  <a:lnTo>
                    <a:pt x="13864" y="14031"/>
                  </a:lnTo>
                  <a:lnTo>
                    <a:pt x="13901" y="14049"/>
                  </a:lnTo>
                  <a:lnTo>
                    <a:pt x="13994" y="14068"/>
                  </a:lnTo>
                  <a:lnTo>
                    <a:pt x="14087" y="14049"/>
                  </a:lnTo>
                  <a:lnTo>
                    <a:pt x="14179" y="14012"/>
                  </a:lnTo>
                  <a:lnTo>
                    <a:pt x="14254" y="13938"/>
                  </a:lnTo>
                  <a:lnTo>
                    <a:pt x="14309" y="13845"/>
                  </a:lnTo>
                  <a:lnTo>
                    <a:pt x="14328" y="13734"/>
                  </a:lnTo>
                  <a:lnTo>
                    <a:pt x="14346" y="13475"/>
                  </a:lnTo>
                  <a:lnTo>
                    <a:pt x="14346" y="13197"/>
                  </a:lnTo>
                  <a:lnTo>
                    <a:pt x="14328" y="12918"/>
                  </a:lnTo>
                  <a:lnTo>
                    <a:pt x="14309" y="12640"/>
                  </a:lnTo>
                  <a:lnTo>
                    <a:pt x="14235" y="12103"/>
                  </a:lnTo>
                  <a:lnTo>
                    <a:pt x="14142" y="11565"/>
                  </a:lnTo>
                  <a:lnTo>
                    <a:pt x="14050" y="11028"/>
                  </a:lnTo>
                  <a:lnTo>
                    <a:pt x="13920" y="10490"/>
                  </a:lnTo>
                  <a:lnTo>
                    <a:pt x="13790" y="9953"/>
                  </a:lnTo>
                  <a:lnTo>
                    <a:pt x="13623" y="9434"/>
                  </a:lnTo>
                  <a:lnTo>
                    <a:pt x="13438" y="8934"/>
                  </a:lnTo>
                  <a:lnTo>
                    <a:pt x="13234" y="8433"/>
                  </a:lnTo>
                  <a:lnTo>
                    <a:pt x="13012" y="7951"/>
                  </a:lnTo>
                  <a:lnTo>
                    <a:pt x="12789" y="7469"/>
                  </a:lnTo>
                  <a:lnTo>
                    <a:pt x="12530" y="7006"/>
                  </a:lnTo>
                  <a:lnTo>
                    <a:pt x="12252" y="6543"/>
                  </a:lnTo>
                  <a:lnTo>
                    <a:pt x="11955" y="6098"/>
                  </a:lnTo>
                  <a:lnTo>
                    <a:pt x="11640" y="5653"/>
                  </a:lnTo>
                  <a:lnTo>
                    <a:pt x="11307" y="5227"/>
                  </a:lnTo>
                  <a:lnTo>
                    <a:pt x="10954" y="4819"/>
                  </a:lnTo>
                  <a:lnTo>
                    <a:pt x="10602" y="4411"/>
                  </a:lnTo>
                  <a:lnTo>
                    <a:pt x="10213" y="4022"/>
                  </a:lnTo>
                  <a:lnTo>
                    <a:pt x="9824" y="3651"/>
                  </a:lnTo>
                  <a:lnTo>
                    <a:pt x="9416" y="3299"/>
                  </a:lnTo>
                  <a:lnTo>
                    <a:pt x="8990" y="2966"/>
                  </a:lnTo>
                  <a:lnTo>
                    <a:pt x="8545" y="2650"/>
                  </a:lnTo>
                  <a:lnTo>
                    <a:pt x="8100" y="2335"/>
                  </a:lnTo>
                  <a:lnTo>
                    <a:pt x="7655" y="2057"/>
                  </a:lnTo>
                  <a:lnTo>
                    <a:pt x="7173" y="1779"/>
                  </a:lnTo>
                  <a:lnTo>
                    <a:pt x="6692" y="1520"/>
                  </a:lnTo>
                  <a:lnTo>
                    <a:pt x="6210" y="1297"/>
                  </a:lnTo>
                  <a:lnTo>
                    <a:pt x="5709" y="1075"/>
                  </a:lnTo>
                  <a:lnTo>
                    <a:pt x="5209" y="871"/>
                  </a:lnTo>
                  <a:lnTo>
                    <a:pt x="4690" y="686"/>
                  </a:lnTo>
                  <a:lnTo>
                    <a:pt x="4115" y="519"/>
                  </a:lnTo>
                  <a:lnTo>
                    <a:pt x="3522" y="352"/>
                  </a:lnTo>
                  <a:lnTo>
                    <a:pt x="2929" y="222"/>
                  </a:lnTo>
                  <a:lnTo>
                    <a:pt x="2336" y="130"/>
                  </a:lnTo>
                  <a:lnTo>
                    <a:pt x="1724" y="56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2442850" y="667175"/>
              <a:ext cx="16250" cy="18100"/>
            </a:xfrm>
            <a:custGeom>
              <a:avLst/>
              <a:gdLst/>
              <a:ahLst/>
              <a:cxnLst/>
              <a:rect l="l" t="t" r="r" b="b"/>
              <a:pathLst>
                <a:path w="650" h="724" extrusionOk="0">
                  <a:moveTo>
                    <a:pt x="390" y="1"/>
                  </a:moveTo>
                  <a:lnTo>
                    <a:pt x="334" y="19"/>
                  </a:lnTo>
                  <a:lnTo>
                    <a:pt x="260" y="38"/>
                  </a:lnTo>
                  <a:lnTo>
                    <a:pt x="186" y="75"/>
                  </a:lnTo>
                  <a:lnTo>
                    <a:pt x="130" y="131"/>
                  </a:lnTo>
                  <a:lnTo>
                    <a:pt x="75" y="205"/>
                  </a:lnTo>
                  <a:lnTo>
                    <a:pt x="68" y="223"/>
                  </a:lnTo>
                  <a:lnTo>
                    <a:pt x="56" y="242"/>
                  </a:lnTo>
                  <a:lnTo>
                    <a:pt x="37" y="316"/>
                  </a:lnTo>
                  <a:lnTo>
                    <a:pt x="0" y="372"/>
                  </a:lnTo>
                  <a:lnTo>
                    <a:pt x="0" y="446"/>
                  </a:lnTo>
                  <a:lnTo>
                    <a:pt x="19" y="501"/>
                  </a:lnTo>
                  <a:lnTo>
                    <a:pt x="37" y="557"/>
                  </a:lnTo>
                  <a:lnTo>
                    <a:pt x="56" y="612"/>
                  </a:lnTo>
                  <a:lnTo>
                    <a:pt x="112" y="650"/>
                  </a:lnTo>
                  <a:lnTo>
                    <a:pt x="149" y="687"/>
                  </a:lnTo>
                  <a:lnTo>
                    <a:pt x="223" y="705"/>
                  </a:lnTo>
                  <a:lnTo>
                    <a:pt x="278" y="724"/>
                  </a:lnTo>
                  <a:lnTo>
                    <a:pt x="334" y="705"/>
                  </a:lnTo>
                  <a:lnTo>
                    <a:pt x="427" y="687"/>
                  </a:lnTo>
                  <a:lnTo>
                    <a:pt x="501" y="631"/>
                  </a:lnTo>
                  <a:lnTo>
                    <a:pt x="575" y="575"/>
                  </a:lnTo>
                  <a:lnTo>
                    <a:pt x="612" y="483"/>
                  </a:lnTo>
                  <a:lnTo>
                    <a:pt x="649" y="409"/>
                  </a:lnTo>
                  <a:lnTo>
                    <a:pt x="649" y="316"/>
                  </a:lnTo>
                  <a:lnTo>
                    <a:pt x="649" y="242"/>
                  </a:lnTo>
                  <a:lnTo>
                    <a:pt x="631" y="168"/>
                  </a:lnTo>
                  <a:lnTo>
                    <a:pt x="593" y="131"/>
                  </a:lnTo>
                  <a:lnTo>
                    <a:pt x="580" y="121"/>
                  </a:lnTo>
                  <a:lnTo>
                    <a:pt x="575" y="112"/>
                  </a:lnTo>
                  <a:lnTo>
                    <a:pt x="538" y="56"/>
                  </a:lnTo>
                  <a:lnTo>
                    <a:pt x="464" y="19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1811750" y="648175"/>
              <a:ext cx="174250" cy="192325"/>
            </a:xfrm>
            <a:custGeom>
              <a:avLst/>
              <a:gdLst/>
              <a:ahLst/>
              <a:cxnLst/>
              <a:rect l="l" t="t" r="r" b="b"/>
              <a:pathLst>
                <a:path w="6970" h="7693" extrusionOk="0">
                  <a:moveTo>
                    <a:pt x="6747" y="1"/>
                  </a:moveTo>
                  <a:lnTo>
                    <a:pt x="6691" y="19"/>
                  </a:lnTo>
                  <a:lnTo>
                    <a:pt x="6636" y="38"/>
                  </a:lnTo>
                  <a:lnTo>
                    <a:pt x="6599" y="94"/>
                  </a:lnTo>
                  <a:lnTo>
                    <a:pt x="5709" y="965"/>
                  </a:lnTo>
                  <a:lnTo>
                    <a:pt x="4820" y="1854"/>
                  </a:lnTo>
                  <a:lnTo>
                    <a:pt x="3967" y="2763"/>
                  </a:lnTo>
                  <a:lnTo>
                    <a:pt x="3114" y="3671"/>
                  </a:lnTo>
                  <a:lnTo>
                    <a:pt x="2299" y="4597"/>
                  </a:lnTo>
                  <a:lnTo>
                    <a:pt x="1502" y="5543"/>
                  </a:lnTo>
                  <a:lnTo>
                    <a:pt x="1113" y="6025"/>
                  </a:lnTo>
                  <a:lnTo>
                    <a:pt x="705" y="6507"/>
                  </a:lnTo>
                  <a:lnTo>
                    <a:pt x="353" y="7007"/>
                  </a:lnTo>
                  <a:lnTo>
                    <a:pt x="167" y="7266"/>
                  </a:lnTo>
                  <a:lnTo>
                    <a:pt x="19" y="7544"/>
                  </a:lnTo>
                  <a:lnTo>
                    <a:pt x="1" y="7582"/>
                  </a:lnTo>
                  <a:lnTo>
                    <a:pt x="1" y="7619"/>
                  </a:lnTo>
                  <a:lnTo>
                    <a:pt x="19" y="7637"/>
                  </a:lnTo>
                  <a:lnTo>
                    <a:pt x="38" y="7674"/>
                  </a:lnTo>
                  <a:lnTo>
                    <a:pt x="56" y="7693"/>
                  </a:lnTo>
                  <a:lnTo>
                    <a:pt x="130" y="7693"/>
                  </a:lnTo>
                  <a:lnTo>
                    <a:pt x="167" y="7656"/>
                  </a:lnTo>
                  <a:lnTo>
                    <a:pt x="594" y="7248"/>
                  </a:lnTo>
                  <a:lnTo>
                    <a:pt x="983" y="6803"/>
                  </a:lnTo>
                  <a:lnTo>
                    <a:pt x="1761" y="5895"/>
                  </a:lnTo>
                  <a:lnTo>
                    <a:pt x="2558" y="4968"/>
                  </a:lnTo>
                  <a:lnTo>
                    <a:pt x="3392" y="4041"/>
                  </a:lnTo>
                  <a:lnTo>
                    <a:pt x="4226" y="3133"/>
                  </a:lnTo>
                  <a:lnTo>
                    <a:pt x="5098" y="2244"/>
                  </a:lnTo>
                  <a:lnTo>
                    <a:pt x="5969" y="1372"/>
                  </a:lnTo>
                  <a:lnTo>
                    <a:pt x="6858" y="501"/>
                  </a:lnTo>
                  <a:lnTo>
                    <a:pt x="6895" y="464"/>
                  </a:lnTo>
                  <a:lnTo>
                    <a:pt x="6932" y="409"/>
                  </a:lnTo>
                  <a:lnTo>
                    <a:pt x="6969" y="298"/>
                  </a:lnTo>
                  <a:lnTo>
                    <a:pt x="6951" y="205"/>
                  </a:lnTo>
                  <a:lnTo>
                    <a:pt x="6932" y="112"/>
                  </a:lnTo>
                  <a:lnTo>
                    <a:pt x="6858" y="38"/>
                  </a:lnTo>
                  <a:lnTo>
                    <a:pt x="67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2012375" y="602775"/>
              <a:ext cx="16250" cy="17175"/>
            </a:xfrm>
            <a:custGeom>
              <a:avLst/>
              <a:gdLst/>
              <a:ahLst/>
              <a:cxnLst/>
              <a:rect l="l" t="t" r="r" b="b"/>
              <a:pathLst>
                <a:path w="650" h="687" extrusionOk="0">
                  <a:moveTo>
                    <a:pt x="409" y="1"/>
                  </a:moveTo>
                  <a:lnTo>
                    <a:pt x="335" y="19"/>
                  </a:lnTo>
                  <a:lnTo>
                    <a:pt x="260" y="38"/>
                  </a:lnTo>
                  <a:lnTo>
                    <a:pt x="205" y="75"/>
                  </a:lnTo>
                  <a:lnTo>
                    <a:pt x="149" y="112"/>
                  </a:lnTo>
                  <a:lnTo>
                    <a:pt x="75" y="223"/>
                  </a:lnTo>
                  <a:lnTo>
                    <a:pt x="19" y="353"/>
                  </a:lnTo>
                  <a:lnTo>
                    <a:pt x="1" y="482"/>
                  </a:lnTo>
                  <a:lnTo>
                    <a:pt x="1" y="538"/>
                  </a:lnTo>
                  <a:lnTo>
                    <a:pt x="38" y="594"/>
                  </a:lnTo>
                  <a:lnTo>
                    <a:pt x="57" y="631"/>
                  </a:lnTo>
                  <a:lnTo>
                    <a:pt x="112" y="668"/>
                  </a:lnTo>
                  <a:lnTo>
                    <a:pt x="168" y="686"/>
                  </a:lnTo>
                  <a:lnTo>
                    <a:pt x="316" y="686"/>
                  </a:lnTo>
                  <a:lnTo>
                    <a:pt x="390" y="668"/>
                  </a:lnTo>
                  <a:lnTo>
                    <a:pt x="446" y="631"/>
                  </a:lnTo>
                  <a:lnTo>
                    <a:pt x="501" y="594"/>
                  </a:lnTo>
                  <a:lnTo>
                    <a:pt x="576" y="482"/>
                  </a:lnTo>
                  <a:lnTo>
                    <a:pt x="631" y="353"/>
                  </a:lnTo>
                  <a:lnTo>
                    <a:pt x="650" y="223"/>
                  </a:lnTo>
                  <a:lnTo>
                    <a:pt x="631" y="167"/>
                  </a:lnTo>
                  <a:lnTo>
                    <a:pt x="613" y="112"/>
                  </a:lnTo>
                  <a:lnTo>
                    <a:pt x="576" y="75"/>
                  </a:lnTo>
                  <a:lnTo>
                    <a:pt x="538" y="38"/>
                  </a:lnTo>
                  <a:lnTo>
                    <a:pt x="483" y="19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2146300" y="635675"/>
              <a:ext cx="193700" cy="157100"/>
            </a:xfrm>
            <a:custGeom>
              <a:avLst/>
              <a:gdLst/>
              <a:ahLst/>
              <a:cxnLst/>
              <a:rect l="l" t="t" r="r" b="b"/>
              <a:pathLst>
                <a:path w="7748" h="6284" extrusionOk="0">
                  <a:moveTo>
                    <a:pt x="19" y="1"/>
                  </a:moveTo>
                  <a:lnTo>
                    <a:pt x="0" y="19"/>
                  </a:lnTo>
                  <a:lnTo>
                    <a:pt x="0" y="38"/>
                  </a:lnTo>
                  <a:lnTo>
                    <a:pt x="408" y="501"/>
                  </a:lnTo>
                  <a:lnTo>
                    <a:pt x="631" y="723"/>
                  </a:lnTo>
                  <a:lnTo>
                    <a:pt x="853" y="946"/>
                  </a:lnTo>
                  <a:lnTo>
                    <a:pt x="1780" y="1780"/>
                  </a:lnTo>
                  <a:lnTo>
                    <a:pt x="2743" y="2595"/>
                  </a:lnTo>
                  <a:lnTo>
                    <a:pt x="3707" y="3392"/>
                  </a:lnTo>
                  <a:lnTo>
                    <a:pt x="4653" y="4171"/>
                  </a:lnTo>
                  <a:lnTo>
                    <a:pt x="5616" y="4931"/>
                  </a:lnTo>
                  <a:lnTo>
                    <a:pt x="6117" y="5283"/>
                  </a:lnTo>
                  <a:lnTo>
                    <a:pt x="6617" y="5635"/>
                  </a:lnTo>
                  <a:lnTo>
                    <a:pt x="7136" y="5969"/>
                  </a:lnTo>
                  <a:lnTo>
                    <a:pt x="7674" y="6284"/>
                  </a:lnTo>
                  <a:lnTo>
                    <a:pt x="7711" y="6284"/>
                  </a:lnTo>
                  <a:lnTo>
                    <a:pt x="7729" y="6247"/>
                  </a:lnTo>
                  <a:lnTo>
                    <a:pt x="7748" y="6210"/>
                  </a:lnTo>
                  <a:lnTo>
                    <a:pt x="7729" y="6172"/>
                  </a:lnTo>
                  <a:lnTo>
                    <a:pt x="7266" y="5765"/>
                  </a:lnTo>
                  <a:lnTo>
                    <a:pt x="6802" y="5375"/>
                  </a:lnTo>
                  <a:lnTo>
                    <a:pt x="5820" y="4597"/>
                  </a:lnTo>
                  <a:lnTo>
                    <a:pt x="4838" y="3856"/>
                  </a:lnTo>
                  <a:lnTo>
                    <a:pt x="3874" y="3096"/>
                  </a:lnTo>
                  <a:lnTo>
                    <a:pt x="2929" y="2336"/>
                  </a:lnTo>
                  <a:lnTo>
                    <a:pt x="1984" y="1557"/>
                  </a:lnTo>
                  <a:lnTo>
                    <a:pt x="1057" y="798"/>
                  </a:lnTo>
                  <a:lnTo>
                    <a:pt x="797" y="594"/>
                  </a:lnTo>
                  <a:lnTo>
                    <a:pt x="538" y="390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1662550" y="688950"/>
              <a:ext cx="209475" cy="340600"/>
            </a:xfrm>
            <a:custGeom>
              <a:avLst/>
              <a:gdLst/>
              <a:ahLst/>
              <a:cxnLst/>
              <a:rect l="l" t="t" r="r" b="b"/>
              <a:pathLst>
                <a:path w="8379" h="13624" extrusionOk="0">
                  <a:moveTo>
                    <a:pt x="316" y="1"/>
                  </a:moveTo>
                  <a:lnTo>
                    <a:pt x="241" y="38"/>
                  </a:lnTo>
                  <a:lnTo>
                    <a:pt x="204" y="94"/>
                  </a:lnTo>
                  <a:lnTo>
                    <a:pt x="112" y="279"/>
                  </a:lnTo>
                  <a:lnTo>
                    <a:pt x="56" y="464"/>
                  </a:lnTo>
                  <a:lnTo>
                    <a:pt x="19" y="668"/>
                  </a:lnTo>
                  <a:lnTo>
                    <a:pt x="1" y="872"/>
                  </a:lnTo>
                  <a:lnTo>
                    <a:pt x="1" y="1280"/>
                  </a:lnTo>
                  <a:lnTo>
                    <a:pt x="19" y="1669"/>
                  </a:lnTo>
                  <a:lnTo>
                    <a:pt x="38" y="2095"/>
                  </a:lnTo>
                  <a:lnTo>
                    <a:pt x="93" y="2522"/>
                  </a:lnTo>
                  <a:lnTo>
                    <a:pt x="149" y="2948"/>
                  </a:lnTo>
                  <a:lnTo>
                    <a:pt x="204" y="3356"/>
                  </a:lnTo>
                  <a:lnTo>
                    <a:pt x="279" y="3763"/>
                  </a:lnTo>
                  <a:lnTo>
                    <a:pt x="371" y="4171"/>
                  </a:lnTo>
                  <a:lnTo>
                    <a:pt x="482" y="4579"/>
                  </a:lnTo>
                  <a:lnTo>
                    <a:pt x="594" y="4987"/>
                  </a:lnTo>
                  <a:lnTo>
                    <a:pt x="723" y="5376"/>
                  </a:lnTo>
                  <a:lnTo>
                    <a:pt x="853" y="5784"/>
                  </a:lnTo>
                  <a:lnTo>
                    <a:pt x="1001" y="6173"/>
                  </a:lnTo>
                  <a:lnTo>
                    <a:pt x="1168" y="6544"/>
                  </a:lnTo>
                  <a:lnTo>
                    <a:pt x="1354" y="6933"/>
                  </a:lnTo>
                  <a:lnTo>
                    <a:pt x="1539" y="7304"/>
                  </a:lnTo>
                  <a:lnTo>
                    <a:pt x="1724" y="7674"/>
                  </a:lnTo>
                  <a:lnTo>
                    <a:pt x="1947" y="8026"/>
                  </a:lnTo>
                  <a:lnTo>
                    <a:pt x="2150" y="8397"/>
                  </a:lnTo>
                  <a:lnTo>
                    <a:pt x="2391" y="8749"/>
                  </a:lnTo>
                  <a:lnTo>
                    <a:pt x="2614" y="9083"/>
                  </a:lnTo>
                  <a:lnTo>
                    <a:pt x="2873" y="9416"/>
                  </a:lnTo>
                  <a:lnTo>
                    <a:pt x="3114" y="9750"/>
                  </a:lnTo>
                  <a:lnTo>
                    <a:pt x="3392" y="10065"/>
                  </a:lnTo>
                  <a:lnTo>
                    <a:pt x="3652" y="10380"/>
                  </a:lnTo>
                  <a:lnTo>
                    <a:pt x="3948" y="10695"/>
                  </a:lnTo>
                  <a:lnTo>
                    <a:pt x="4226" y="10992"/>
                  </a:lnTo>
                  <a:lnTo>
                    <a:pt x="4541" y="11288"/>
                  </a:lnTo>
                  <a:lnTo>
                    <a:pt x="4838" y="11566"/>
                  </a:lnTo>
                  <a:lnTo>
                    <a:pt x="5153" y="11826"/>
                  </a:lnTo>
                  <a:lnTo>
                    <a:pt x="5524" y="12122"/>
                  </a:lnTo>
                  <a:lnTo>
                    <a:pt x="5894" y="12400"/>
                  </a:lnTo>
                  <a:lnTo>
                    <a:pt x="6284" y="12660"/>
                  </a:lnTo>
                  <a:lnTo>
                    <a:pt x="6673" y="12919"/>
                  </a:lnTo>
                  <a:lnTo>
                    <a:pt x="7062" y="13160"/>
                  </a:lnTo>
                  <a:lnTo>
                    <a:pt x="7470" y="13383"/>
                  </a:lnTo>
                  <a:lnTo>
                    <a:pt x="7674" y="13475"/>
                  </a:lnTo>
                  <a:lnTo>
                    <a:pt x="7859" y="13568"/>
                  </a:lnTo>
                  <a:lnTo>
                    <a:pt x="7970" y="13587"/>
                  </a:lnTo>
                  <a:lnTo>
                    <a:pt x="8063" y="13605"/>
                  </a:lnTo>
                  <a:lnTo>
                    <a:pt x="8174" y="13624"/>
                  </a:lnTo>
                  <a:lnTo>
                    <a:pt x="8285" y="13624"/>
                  </a:lnTo>
                  <a:lnTo>
                    <a:pt x="8322" y="13605"/>
                  </a:lnTo>
                  <a:lnTo>
                    <a:pt x="8360" y="13568"/>
                  </a:lnTo>
                  <a:lnTo>
                    <a:pt x="8378" y="13513"/>
                  </a:lnTo>
                  <a:lnTo>
                    <a:pt x="8360" y="13475"/>
                  </a:lnTo>
                  <a:lnTo>
                    <a:pt x="8248" y="13327"/>
                  </a:lnTo>
                  <a:lnTo>
                    <a:pt x="8137" y="13235"/>
                  </a:lnTo>
                  <a:lnTo>
                    <a:pt x="7989" y="13142"/>
                  </a:lnTo>
                  <a:lnTo>
                    <a:pt x="7841" y="13068"/>
                  </a:lnTo>
                  <a:lnTo>
                    <a:pt x="7451" y="12845"/>
                  </a:lnTo>
                  <a:lnTo>
                    <a:pt x="7081" y="12623"/>
                  </a:lnTo>
                  <a:lnTo>
                    <a:pt x="6747" y="12400"/>
                  </a:lnTo>
                  <a:lnTo>
                    <a:pt x="6413" y="12178"/>
                  </a:lnTo>
                  <a:lnTo>
                    <a:pt x="6080" y="11919"/>
                  </a:lnTo>
                  <a:lnTo>
                    <a:pt x="5765" y="11678"/>
                  </a:lnTo>
                  <a:lnTo>
                    <a:pt x="5450" y="11418"/>
                  </a:lnTo>
                  <a:lnTo>
                    <a:pt x="5153" y="11140"/>
                  </a:lnTo>
                  <a:lnTo>
                    <a:pt x="4857" y="10862"/>
                  </a:lnTo>
                  <a:lnTo>
                    <a:pt x="4579" y="10584"/>
                  </a:lnTo>
                  <a:lnTo>
                    <a:pt x="4300" y="10288"/>
                  </a:lnTo>
                  <a:lnTo>
                    <a:pt x="4022" y="9991"/>
                  </a:lnTo>
                  <a:lnTo>
                    <a:pt x="3782" y="9676"/>
                  </a:lnTo>
                  <a:lnTo>
                    <a:pt x="3522" y="9361"/>
                  </a:lnTo>
                  <a:lnTo>
                    <a:pt x="3281" y="9027"/>
                  </a:lnTo>
                  <a:lnTo>
                    <a:pt x="3040" y="8694"/>
                  </a:lnTo>
                  <a:lnTo>
                    <a:pt x="2818" y="8360"/>
                  </a:lnTo>
                  <a:lnTo>
                    <a:pt x="2614" y="8026"/>
                  </a:lnTo>
                  <a:lnTo>
                    <a:pt x="2410" y="7674"/>
                  </a:lnTo>
                  <a:lnTo>
                    <a:pt x="2206" y="7304"/>
                  </a:lnTo>
                  <a:lnTo>
                    <a:pt x="2039" y="6951"/>
                  </a:lnTo>
                  <a:lnTo>
                    <a:pt x="1854" y="6581"/>
                  </a:lnTo>
                  <a:lnTo>
                    <a:pt x="1687" y="6210"/>
                  </a:lnTo>
                  <a:lnTo>
                    <a:pt x="1539" y="5839"/>
                  </a:lnTo>
                  <a:lnTo>
                    <a:pt x="1391" y="5450"/>
                  </a:lnTo>
                  <a:lnTo>
                    <a:pt x="1261" y="5079"/>
                  </a:lnTo>
                  <a:lnTo>
                    <a:pt x="1150" y="4690"/>
                  </a:lnTo>
                  <a:lnTo>
                    <a:pt x="1038" y="4301"/>
                  </a:lnTo>
                  <a:lnTo>
                    <a:pt x="927" y="3912"/>
                  </a:lnTo>
                  <a:lnTo>
                    <a:pt x="835" y="3504"/>
                  </a:lnTo>
                  <a:lnTo>
                    <a:pt x="760" y="3078"/>
                  </a:lnTo>
                  <a:lnTo>
                    <a:pt x="686" y="2633"/>
                  </a:lnTo>
                  <a:lnTo>
                    <a:pt x="631" y="2188"/>
                  </a:lnTo>
                  <a:lnTo>
                    <a:pt x="594" y="1743"/>
                  </a:lnTo>
                  <a:lnTo>
                    <a:pt x="594" y="1335"/>
                  </a:lnTo>
                  <a:lnTo>
                    <a:pt x="594" y="872"/>
                  </a:lnTo>
                  <a:lnTo>
                    <a:pt x="575" y="668"/>
                  </a:lnTo>
                  <a:lnTo>
                    <a:pt x="557" y="446"/>
                  </a:lnTo>
                  <a:lnTo>
                    <a:pt x="501" y="242"/>
                  </a:lnTo>
                  <a:lnTo>
                    <a:pt x="427" y="38"/>
                  </a:lnTo>
                  <a:lnTo>
                    <a:pt x="408" y="20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1664875" y="640775"/>
              <a:ext cx="12525" cy="13450"/>
            </a:xfrm>
            <a:custGeom>
              <a:avLst/>
              <a:gdLst/>
              <a:ahLst/>
              <a:cxnLst/>
              <a:rect l="l" t="t" r="r" b="b"/>
              <a:pathLst>
                <a:path w="501" h="538" extrusionOk="0">
                  <a:moveTo>
                    <a:pt x="315" y="0"/>
                  </a:moveTo>
                  <a:lnTo>
                    <a:pt x="260" y="19"/>
                  </a:lnTo>
                  <a:lnTo>
                    <a:pt x="204" y="37"/>
                  </a:lnTo>
                  <a:lnTo>
                    <a:pt x="130" y="93"/>
                  </a:lnTo>
                  <a:lnTo>
                    <a:pt x="56" y="186"/>
                  </a:lnTo>
                  <a:lnTo>
                    <a:pt x="19" y="278"/>
                  </a:lnTo>
                  <a:lnTo>
                    <a:pt x="0" y="371"/>
                  </a:lnTo>
                  <a:lnTo>
                    <a:pt x="19" y="464"/>
                  </a:lnTo>
                  <a:lnTo>
                    <a:pt x="56" y="501"/>
                  </a:lnTo>
                  <a:lnTo>
                    <a:pt x="93" y="519"/>
                  </a:lnTo>
                  <a:lnTo>
                    <a:pt x="130" y="538"/>
                  </a:lnTo>
                  <a:lnTo>
                    <a:pt x="241" y="538"/>
                  </a:lnTo>
                  <a:lnTo>
                    <a:pt x="297" y="519"/>
                  </a:lnTo>
                  <a:lnTo>
                    <a:pt x="389" y="464"/>
                  </a:lnTo>
                  <a:lnTo>
                    <a:pt x="464" y="371"/>
                  </a:lnTo>
                  <a:lnTo>
                    <a:pt x="501" y="278"/>
                  </a:lnTo>
                  <a:lnTo>
                    <a:pt x="501" y="186"/>
                  </a:lnTo>
                  <a:lnTo>
                    <a:pt x="482" y="93"/>
                  </a:lnTo>
                  <a:lnTo>
                    <a:pt x="464" y="56"/>
                  </a:lnTo>
                  <a:lnTo>
                    <a:pt x="426" y="37"/>
                  </a:lnTo>
                  <a:lnTo>
                    <a:pt x="371" y="19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2111550" y="601850"/>
              <a:ext cx="13925" cy="14400"/>
            </a:xfrm>
            <a:custGeom>
              <a:avLst/>
              <a:gdLst/>
              <a:ahLst/>
              <a:cxnLst/>
              <a:rect l="l" t="t" r="r" b="b"/>
              <a:pathLst>
                <a:path w="557" h="576" extrusionOk="0">
                  <a:moveTo>
                    <a:pt x="241" y="1"/>
                  </a:moveTo>
                  <a:lnTo>
                    <a:pt x="186" y="19"/>
                  </a:lnTo>
                  <a:lnTo>
                    <a:pt x="130" y="56"/>
                  </a:lnTo>
                  <a:lnTo>
                    <a:pt x="93" y="93"/>
                  </a:lnTo>
                  <a:lnTo>
                    <a:pt x="56" y="149"/>
                  </a:lnTo>
                  <a:lnTo>
                    <a:pt x="19" y="204"/>
                  </a:lnTo>
                  <a:lnTo>
                    <a:pt x="0" y="260"/>
                  </a:lnTo>
                  <a:lnTo>
                    <a:pt x="0" y="334"/>
                  </a:lnTo>
                  <a:lnTo>
                    <a:pt x="0" y="408"/>
                  </a:lnTo>
                  <a:lnTo>
                    <a:pt x="37" y="464"/>
                  </a:lnTo>
                  <a:lnTo>
                    <a:pt x="74" y="519"/>
                  </a:lnTo>
                  <a:lnTo>
                    <a:pt x="149" y="557"/>
                  </a:lnTo>
                  <a:lnTo>
                    <a:pt x="204" y="575"/>
                  </a:lnTo>
                  <a:lnTo>
                    <a:pt x="260" y="575"/>
                  </a:lnTo>
                  <a:lnTo>
                    <a:pt x="315" y="557"/>
                  </a:lnTo>
                  <a:lnTo>
                    <a:pt x="371" y="538"/>
                  </a:lnTo>
                  <a:lnTo>
                    <a:pt x="408" y="501"/>
                  </a:lnTo>
                  <a:lnTo>
                    <a:pt x="464" y="464"/>
                  </a:lnTo>
                  <a:lnTo>
                    <a:pt x="501" y="408"/>
                  </a:lnTo>
                  <a:lnTo>
                    <a:pt x="519" y="353"/>
                  </a:lnTo>
                  <a:lnTo>
                    <a:pt x="538" y="297"/>
                  </a:lnTo>
                  <a:lnTo>
                    <a:pt x="556" y="223"/>
                  </a:lnTo>
                  <a:lnTo>
                    <a:pt x="538" y="149"/>
                  </a:lnTo>
                  <a:lnTo>
                    <a:pt x="519" y="93"/>
                  </a:lnTo>
                  <a:lnTo>
                    <a:pt x="464" y="38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2216275" y="656525"/>
              <a:ext cx="488850" cy="459675"/>
            </a:xfrm>
            <a:custGeom>
              <a:avLst/>
              <a:gdLst/>
              <a:ahLst/>
              <a:cxnLst/>
              <a:rect l="l" t="t" r="r" b="b"/>
              <a:pathLst>
                <a:path w="19554" h="18387" extrusionOk="0">
                  <a:moveTo>
                    <a:pt x="19424" y="1"/>
                  </a:moveTo>
                  <a:lnTo>
                    <a:pt x="19368" y="38"/>
                  </a:lnTo>
                  <a:lnTo>
                    <a:pt x="19313" y="112"/>
                  </a:lnTo>
                  <a:lnTo>
                    <a:pt x="19239" y="242"/>
                  </a:lnTo>
                  <a:lnTo>
                    <a:pt x="19146" y="390"/>
                  </a:lnTo>
                  <a:lnTo>
                    <a:pt x="19072" y="575"/>
                  </a:lnTo>
                  <a:lnTo>
                    <a:pt x="18868" y="1001"/>
                  </a:lnTo>
                  <a:lnTo>
                    <a:pt x="18590" y="1520"/>
                  </a:lnTo>
                  <a:lnTo>
                    <a:pt x="18293" y="2151"/>
                  </a:lnTo>
                  <a:lnTo>
                    <a:pt x="18127" y="2521"/>
                  </a:lnTo>
                  <a:lnTo>
                    <a:pt x="17978" y="2929"/>
                  </a:lnTo>
                  <a:lnTo>
                    <a:pt x="17849" y="3300"/>
                  </a:lnTo>
                  <a:lnTo>
                    <a:pt x="17775" y="3485"/>
                  </a:lnTo>
                  <a:lnTo>
                    <a:pt x="17682" y="3670"/>
                  </a:lnTo>
                  <a:lnTo>
                    <a:pt x="17385" y="4208"/>
                  </a:lnTo>
                  <a:lnTo>
                    <a:pt x="17181" y="4616"/>
                  </a:lnTo>
                  <a:lnTo>
                    <a:pt x="16922" y="5060"/>
                  </a:lnTo>
                  <a:lnTo>
                    <a:pt x="16607" y="5598"/>
                  </a:lnTo>
                  <a:lnTo>
                    <a:pt x="16273" y="6191"/>
                  </a:lnTo>
                  <a:lnTo>
                    <a:pt x="15921" y="6821"/>
                  </a:lnTo>
                  <a:lnTo>
                    <a:pt x="15513" y="7507"/>
                  </a:lnTo>
                  <a:lnTo>
                    <a:pt x="15050" y="8193"/>
                  </a:lnTo>
                  <a:lnTo>
                    <a:pt x="14531" y="8916"/>
                  </a:lnTo>
                  <a:lnTo>
                    <a:pt x="13975" y="9638"/>
                  </a:lnTo>
                  <a:lnTo>
                    <a:pt x="13382" y="10380"/>
                  </a:lnTo>
                  <a:lnTo>
                    <a:pt x="13067" y="10751"/>
                  </a:lnTo>
                  <a:lnTo>
                    <a:pt x="12900" y="10936"/>
                  </a:lnTo>
                  <a:lnTo>
                    <a:pt x="12733" y="11140"/>
                  </a:lnTo>
                  <a:lnTo>
                    <a:pt x="12437" y="11529"/>
                  </a:lnTo>
                  <a:lnTo>
                    <a:pt x="12288" y="11714"/>
                  </a:lnTo>
                  <a:lnTo>
                    <a:pt x="12140" y="11900"/>
                  </a:lnTo>
                  <a:lnTo>
                    <a:pt x="11436" y="12623"/>
                  </a:lnTo>
                  <a:lnTo>
                    <a:pt x="11269" y="12808"/>
                  </a:lnTo>
                  <a:lnTo>
                    <a:pt x="11084" y="12956"/>
                  </a:lnTo>
                  <a:lnTo>
                    <a:pt x="10657" y="13253"/>
                  </a:lnTo>
                  <a:lnTo>
                    <a:pt x="10435" y="13438"/>
                  </a:lnTo>
                  <a:lnTo>
                    <a:pt x="10324" y="13531"/>
                  </a:lnTo>
                  <a:lnTo>
                    <a:pt x="10213" y="13623"/>
                  </a:lnTo>
                  <a:lnTo>
                    <a:pt x="9786" y="13976"/>
                  </a:lnTo>
                  <a:lnTo>
                    <a:pt x="9341" y="14328"/>
                  </a:lnTo>
                  <a:lnTo>
                    <a:pt x="9119" y="14494"/>
                  </a:lnTo>
                  <a:lnTo>
                    <a:pt x="8897" y="14680"/>
                  </a:lnTo>
                  <a:lnTo>
                    <a:pt x="8693" y="14847"/>
                  </a:lnTo>
                  <a:lnTo>
                    <a:pt x="8489" y="15013"/>
                  </a:lnTo>
                  <a:lnTo>
                    <a:pt x="8266" y="15162"/>
                  </a:lnTo>
                  <a:lnTo>
                    <a:pt x="8025" y="15291"/>
                  </a:lnTo>
                  <a:lnTo>
                    <a:pt x="7562" y="15551"/>
                  </a:lnTo>
                  <a:lnTo>
                    <a:pt x="7099" y="15792"/>
                  </a:lnTo>
                  <a:lnTo>
                    <a:pt x="6635" y="16014"/>
                  </a:lnTo>
                  <a:lnTo>
                    <a:pt x="6153" y="16218"/>
                  </a:lnTo>
                  <a:lnTo>
                    <a:pt x="5931" y="16311"/>
                  </a:lnTo>
                  <a:lnTo>
                    <a:pt x="5709" y="16404"/>
                  </a:lnTo>
                  <a:lnTo>
                    <a:pt x="5245" y="16570"/>
                  </a:lnTo>
                  <a:lnTo>
                    <a:pt x="4782" y="16737"/>
                  </a:lnTo>
                  <a:lnTo>
                    <a:pt x="4356" y="16922"/>
                  </a:lnTo>
                  <a:lnTo>
                    <a:pt x="3966" y="17089"/>
                  </a:lnTo>
                  <a:lnTo>
                    <a:pt x="3577" y="17219"/>
                  </a:lnTo>
                  <a:lnTo>
                    <a:pt x="3188" y="17349"/>
                  </a:lnTo>
                  <a:lnTo>
                    <a:pt x="2817" y="17441"/>
                  </a:lnTo>
                  <a:lnTo>
                    <a:pt x="2465" y="17534"/>
                  </a:lnTo>
                  <a:lnTo>
                    <a:pt x="2132" y="17608"/>
                  </a:lnTo>
                  <a:lnTo>
                    <a:pt x="1520" y="17719"/>
                  </a:lnTo>
                  <a:lnTo>
                    <a:pt x="1242" y="17775"/>
                  </a:lnTo>
                  <a:lnTo>
                    <a:pt x="1001" y="17831"/>
                  </a:lnTo>
                  <a:lnTo>
                    <a:pt x="593" y="17905"/>
                  </a:lnTo>
                  <a:lnTo>
                    <a:pt x="408" y="17960"/>
                  </a:lnTo>
                  <a:lnTo>
                    <a:pt x="278" y="17997"/>
                  </a:lnTo>
                  <a:lnTo>
                    <a:pt x="148" y="18053"/>
                  </a:lnTo>
                  <a:lnTo>
                    <a:pt x="74" y="18090"/>
                  </a:lnTo>
                  <a:lnTo>
                    <a:pt x="19" y="18146"/>
                  </a:lnTo>
                  <a:lnTo>
                    <a:pt x="0" y="18201"/>
                  </a:lnTo>
                  <a:lnTo>
                    <a:pt x="19" y="18257"/>
                  </a:lnTo>
                  <a:lnTo>
                    <a:pt x="74" y="18294"/>
                  </a:lnTo>
                  <a:lnTo>
                    <a:pt x="148" y="18331"/>
                  </a:lnTo>
                  <a:lnTo>
                    <a:pt x="278" y="18350"/>
                  </a:lnTo>
                  <a:lnTo>
                    <a:pt x="593" y="18387"/>
                  </a:lnTo>
                  <a:lnTo>
                    <a:pt x="1038" y="18368"/>
                  </a:lnTo>
                  <a:lnTo>
                    <a:pt x="1575" y="18331"/>
                  </a:lnTo>
                  <a:lnTo>
                    <a:pt x="1872" y="18275"/>
                  </a:lnTo>
                  <a:lnTo>
                    <a:pt x="2206" y="18238"/>
                  </a:lnTo>
                  <a:lnTo>
                    <a:pt x="2576" y="18164"/>
                  </a:lnTo>
                  <a:lnTo>
                    <a:pt x="2947" y="18053"/>
                  </a:lnTo>
                  <a:lnTo>
                    <a:pt x="3318" y="17942"/>
                  </a:lnTo>
                  <a:lnTo>
                    <a:pt x="3725" y="17812"/>
                  </a:lnTo>
                  <a:lnTo>
                    <a:pt x="4152" y="17664"/>
                  </a:lnTo>
                  <a:lnTo>
                    <a:pt x="4560" y="17460"/>
                  </a:lnTo>
                  <a:lnTo>
                    <a:pt x="4967" y="17275"/>
                  </a:lnTo>
                  <a:lnTo>
                    <a:pt x="5412" y="17089"/>
                  </a:lnTo>
                  <a:lnTo>
                    <a:pt x="5857" y="16922"/>
                  </a:lnTo>
                  <a:lnTo>
                    <a:pt x="6098" y="16811"/>
                  </a:lnTo>
                  <a:lnTo>
                    <a:pt x="6339" y="16700"/>
                  </a:lnTo>
                  <a:lnTo>
                    <a:pt x="6802" y="16496"/>
                  </a:lnTo>
                  <a:lnTo>
                    <a:pt x="7284" y="16255"/>
                  </a:lnTo>
                  <a:lnTo>
                    <a:pt x="7747" y="15996"/>
                  </a:lnTo>
                  <a:lnTo>
                    <a:pt x="8229" y="15718"/>
                  </a:lnTo>
                  <a:lnTo>
                    <a:pt x="8470" y="15569"/>
                  </a:lnTo>
                  <a:lnTo>
                    <a:pt x="8711" y="15421"/>
                  </a:lnTo>
                  <a:lnTo>
                    <a:pt x="8934" y="15236"/>
                  </a:lnTo>
                  <a:lnTo>
                    <a:pt x="9156" y="15069"/>
                  </a:lnTo>
                  <a:lnTo>
                    <a:pt x="9360" y="14884"/>
                  </a:lnTo>
                  <a:lnTo>
                    <a:pt x="9582" y="14717"/>
                  </a:lnTo>
                  <a:lnTo>
                    <a:pt x="10027" y="14383"/>
                  </a:lnTo>
                  <a:lnTo>
                    <a:pt x="10472" y="14013"/>
                  </a:lnTo>
                  <a:lnTo>
                    <a:pt x="10694" y="13846"/>
                  </a:lnTo>
                  <a:lnTo>
                    <a:pt x="10917" y="13679"/>
                  </a:lnTo>
                  <a:lnTo>
                    <a:pt x="11343" y="13382"/>
                  </a:lnTo>
                  <a:lnTo>
                    <a:pt x="11566" y="13234"/>
                  </a:lnTo>
                  <a:lnTo>
                    <a:pt x="11769" y="13049"/>
                  </a:lnTo>
                  <a:lnTo>
                    <a:pt x="12511" y="12326"/>
                  </a:lnTo>
                  <a:lnTo>
                    <a:pt x="12696" y="12141"/>
                  </a:lnTo>
                  <a:lnTo>
                    <a:pt x="12881" y="11955"/>
                  </a:lnTo>
                  <a:lnTo>
                    <a:pt x="13197" y="11548"/>
                  </a:lnTo>
                  <a:lnTo>
                    <a:pt x="13345" y="11362"/>
                  </a:lnTo>
                  <a:lnTo>
                    <a:pt x="13512" y="11177"/>
                  </a:lnTo>
                  <a:lnTo>
                    <a:pt x="13845" y="10825"/>
                  </a:lnTo>
                  <a:lnTo>
                    <a:pt x="14494" y="10083"/>
                  </a:lnTo>
                  <a:lnTo>
                    <a:pt x="15087" y="9360"/>
                  </a:lnTo>
                  <a:lnTo>
                    <a:pt x="15643" y="8638"/>
                  </a:lnTo>
                  <a:lnTo>
                    <a:pt x="16144" y="7933"/>
                  </a:lnTo>
                  <a:lnTo>
                    <a:pt x="16588" y="7266"/>
                  </a:lnTo>
                  <a:lnTo>
                    <a:pt x="16978" y="6617"/>
                  </a:lnTo>
                  <a:lnTo>
                    <a:pt x="17311" y="6043"/>
                  </a:lnTo>
                  <a:lnTo>
                    <a:pt x="17645" y="5524"/>
                  </a:lnTo>
                  <a:lnTo>
                    <a:pt x="17923" y="5042"/>
                  </a:lnTo>
                  <a:lnTo>
                    <a:pt x="18145" y="4671"/>
                  </a:lnTo>
                  <a:lnTo>
                    <a:pt x="18460" y="4115"/>
                  </a:lnTo>
                  <a:lnTo>
                    <a:pt x="18553" y="3893"/>
                  </a:lnTo>
                  <a:lnTo>
                    <a:pt x="18646" y="3670"/>
                  </a:lnTo>
                  <a:lnTo>
                    <a:pt x="18775" y="3263"/>
                  </a:lnTo>
                  <a:lnTo>
                    <a:pt x="18905" y="2873"/>
                  </a:lnTo>
                  <a:lnTo>
                    <a:pt x="19016" y="2540"/>
                  </a:lnTo>
                  <a:lnTo>
                    <a:pt x="19257" y="1873"/>
                  </a:lnTo>
                  <a:lnTo>
                    <a:pt x="19350" y="1576"/>
                  </a:lnTo>
                  <a:lnTo>
                    <a:pt x="19443" y="1279"/>
                  </a:lnTo>
                  <a:lnTo>
                    <a:pt x="19480" y="1001"/>
                  </a:lnTo>
                  <a:lnTo>
                    <a:pt x="19517" y="760"/>
                  </a:lnTo>
                  <a:lnTo>
                    <a:pt x="19554" y="371"/>
                  </a:lnTo>
                  <a:lnTo>
                    <a:pt x="19554" y="242"/>
                  </a:lnTo>
                  <a:lnTo>
                    <a:pt x="19535" y="130"/>
                  </a:lnTo>
                  <a:lnTo>
                    <a:pt x="19517" y="38"/>
                  </a:lnTo>
                  <a:lnTo>
                    <a:pt x="194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2517450" y="886350"/>
              <a:ext cx="192775" cy="90375"/>
            </a:xfrm>
            <a:custGeom>
              <a:avLst/>
              <a:gdLst/>
              <a:ahLst/>
              <a:cxnLst/>
              <a:rect l="l" t="t" r="r" b="b"/>
              <a:pathLst>
                <a:path w="7711" h="3615" extrusionOk="0">
                  <a:moveTo>
                    <a:pt x="5876" y="1"/>
                  </a:moveTo>
                  <a:lnTo>
                    <a:pt x="5653" y="19"/>
                  </a:lnTo>
                  <a:lnTo>
                    <a:pt x="5450" y="75"/>
                  </a:lnTo>
                  <a:lnTo>
                    <a:pt x="5227" y="112"/>
                  </a:lnTo>
                  <a:lnTo>
                    <a:pt x="4819" y="260"/>
                  </a:lnTo>
                  <a:lnTo>
                    <a:pt x="4375" y="427"/>
                  </a:lnTo>
                  <a:lnTo>
                    <a:pt x="3967" y="612"/>
                  </a:lnTo>
                  <a:lnTo>
                    <a:pt x="3540" y="816"/>
                  </a:lnTo>
                  <a:lnTo>
                    <a:pt x="3151" y="1039"/>
                  </a:lnTo>
                  <a:lnTo>
                    <a:pt x="2743" y="1261"/>
                  </a:lnTo>
                  <a:lnTo>
                    <a:pt x="2373" y="1502"/>
                  </a:lnTo>
                  <a:lnTo>
                    <a:pt x="1613" y="1984"/>
                  </a:lnTo>
                  <a:lnTo>
                    <a:pt x="853" y="2503"/>
                  </a:lnTo>
                  <a:lnTo>
                    <a:pt x="594" y="2670"/>
                  </a:lnTo>
                  <a:lnTo>
                    <a:pt x="334" y="2873"/>
                  </a:lnTo>
                  <a:lnTo>
                    <a:pt x="241" y="2873"/>
                  </a:lnTo>
                  <a:lnTo>
                    <a:pt x="130" y="2911"/>
                  </a:lnTo>
                  <a:lnTo>
                    <a:pt x="56" y="2985"/>
                  </a:lnTo>
                  <a:lnTo>
                    <a:pt x="0" y="3059"/>
                  </a:lnTo>
                  <a:lnTo>
                    <a:pt x="0" y="3114"/>
                  </a:lnTo>
                  <a:lnTo>
                    <a:pt x="0" y="3151"/>
                  </a:lnTo>
                  <a:lnTo>
                    <a:pt x="19" y="3207"/>
                  </a:lnTo>
                  <a:lnTo>
                    <a:pt x="37" y="3244"/>
                  </a:lnTo>
                  <a:lnTo>
                    <a:pt x="75" y="3263"/>
                  </a:lnTo>
                  <a:lnTo>
                    <a:pt x="112" y="3281"/>
                  </a:lnTo>
                  <a:lnTo>
                    <a:pt x="204" y="3281"/>
                  </a:lnTo>
                  <a:lnTo>
                    <a:pt x="371" y="3207"/>
                  </a:lnTo>
                  <a:lnTo>
                    <a:pt x="538" y="3133"/>
                  </a:lnTo>
                  <a:lnTo>
                    <a:pt x="723" y="3077"/>
                  </a:lnTo>
                  <a:lnTo>
                    <a:pt x="909" y="3040"/>
                  </a:lnTo>
                  <a:lnTo>
                    <a:pt x="1112" y="3022"/>
                  </a:lnTo>
                  <a:lnTo>
                    <a:pt x="1298" y="3022"/>
                  </a:lnTo>
                  <a:lnTo>
                    <a:pt x="1687" y="3040"/>
                  </a:lnTo>
                  <a:lnTo>
                    <a:pt x="2076" y="3077"/>
                  </a:lnTo>
                  <a:lnTo>
                    <a:pt x="2484" y="3170"/>
                  </a:lnTo>
                  <a:lnTo>
                    <a:pt x="2873" y="3263"/>
                  </a:lnTo>
                  <a:lnTo>
                    <a:pt x="3652" y="3448"/>
                  </a:lnTo>
                  <a:lnTo>
                    <a:pt x="4078" y="3541"/>
                  </a:lnTo>
                  <a:lnTo>
                    <a:pt x="4486" y="3596"/>
                  </a:lnTo>
                  <a:lnTo>
                    <a:pt x="4931" y="3615"/>
                  </a:lnTo>
                  <a:lnTo>
                    <a:pt x="5134" y="3615"/>
                  </a:lnTo>
                  <a:lnTo>
                    <a:pt x="5357" y="3596"/>
                  </a:lnTo>
                  <a:lnTo>
                    <a:pt x="5579" y="3578"/>
                  </a:lnTo>
                  <a:lnTo>
                    <a:pt x="5783" y="3541"/>
                  </a:lnTo>
                  <a:lnTo>
                    <a:pt x="5987" y="3485"/>
                  </a:lnTo>
                  <a:lnTo>
                    <a:pt x="6209" y="3392"/>
                  </a:lnTo>
                  <a:lnTo>
                    <a:pt x="6395" y="3300"/>
                  </a:lnTo>
                  <a:lnTo>
                    <a:pt x="6599" y="3189"/>
                  </a:lnTo>
                  <a:lnTo>
                    <a:pt x="6784" y="3059"/>
                  </a:lnTo>
                  <a:lnTo>
                    <a:pt x="6969" y="2911"/>
                  </a:lnTo>
                  <a:lnTo>
                    <a:pt x="7136" y="2725"/>
                  </a:lnTo>
                  <a:lnTo>
                    <a:pt x="7303" y="2503"/>
                  </a:lnTo>
                  <a:lnTo>
                    <a:pt x="7451" y="2280"/>
                  </a:lnTo>
                  <a:lnTo>
                    <a:pt x="7562" y="2058"/>
                  </a:lnTo>
                  <a:lnTo>
                    <a:pt x="7655" y="1798"/>
                  </a:lnTo>
                  <a:lnTo>
                    <a:pt x="7711" y="1558"/>
                  </a:lnTo>
                  <a:lnTo>
                    <a:pt x="7711" y="1428"/>
                  </a:lnTo>
                  <a:lnTo>
                    <a:pt x="7711" y="1298"/>
                  </a:lnTo>
                  <a:lnTo>
                    <a:pt x="7692" y="1187"/>
                  </a:lnTo>
                  <a:lnTo>
                    <a:pt x="7674" y="1057"/>
                  </a:lnTo>
                  <a:lnTo>
                    <a:pt x="7599" y="872"/>
                  </a:lnTo>
                  <a:lnTo>
                    <a:pt x="7507" y="705"/>
                  </a:lnTo>
                  <a:lnTo>
                    <a:pt x="7396" y="538"/>
                  </a:lnTo>
                  <a:lnTo>
                    <a:pt x="7247" y="408"/>
                  </a:lnTo>
                  <a:lnTo>
                    <a:pt x="7081" y="279"/>
                  </a:lnTo>
                  <a:lnTo>
                    <a:pt x="6914" y="186"/>
                  </a:lnTo>
                  <a:lnTo>
                    <a:pt x="6728" y="112"/>
                  </a:lnTo>
                  <a:lnTo>
                    <a:pt x="6543" y="56"/>
                  </a:lnTo>
                  <a:lnTo>
                    <a:pt x="6321" y="19"/>
                  </a:lnTo>
                  <a:lnTo>
                    <a:pt x="60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2547575" y="909050"/>
              <a:ext cx="146900" cy="46825"/>
            </a:xfrm>
            <a:custGeom>
              <a:avLst/>
              <a:gdLst/>
              <a:ahLst/>
              <a:cxnLst/>
              <a:rect l="l" t="t" r="r" b="b"/>
              <a:pathLst>
                <a:path w="5876" h="1873" extrusionOk="0">
                  <a:moveTo>
                    <a:pt x="5079" y="1"/>
                  </a:moveTo>
                  <a:lnTo>
                    <a:pt x="4782" y="38"/>
                  </a:lnTo>
                  <a:lnTo>
                    <a:pt x="4411" y="112"/>
                  </a:lnTo>
                  <a:lnTo>
                    <a:pt x="4041" y="186"/>
                  </a:lnTo>
                  <a:lnTo>
                    <a:pt x="3299" y="409"/>
                  </a:lnTo>
                  <a:lnTo>
                    <a:pt x="2539" y="650"/>
                  </a:lnTo>
                  <a:lnTo>
                    <a:pt x="1761" y="946"/>
                  </a:lnTo>
                  <a:lnTo>
                    <a:pt x="871" y="1298"/>
                  </a:lnTo>
                  <a:lnTo>
                    <a:pt x="463" y="1465"/>
                  </a:lnTo>
                  <a:lnTo>
                    <a:pt x="260" y="1558"/>
                  </a:lnTo>
                  <a:lnTo>
                    <a:pt x="74" y="1687"/>
                  </a:lnTo>
                  <a:lnTo>
                    <a:pt x="37" y="1725"/>
                  </a:lnTo>
                  <a:lnTo>
                    <a:pt x="19" y="1762"/>
                  </a:lnTo>
                  <a:lnTo>
                    <a:pt x="0" y="1780"/>
                  </a:lnTo>
                  <a:lnTo>
                    <a:pt x="19" y="1817"/>
                  </a:lnTo>
                  <a:lnTo>
                    <a:pt x="37" y="1854"/>
                  </a:lnTo>
                  <a:lnTo>
                    <a:pt x="56" y="1873"/>
                  </a:lnTo>
                  <a:lnTo>
                    <a:pt x="130" y="1873"/>
                  </a:lnTo>
                  <a:lnTo>
                    <a:pt x="315" y="1799"/>
                  </a:lnTo>
                  <a:lnTo>
                    <a:pt x="519" y="1706"/>
                  </a:lnTo>
                  <a:lnTo>
                    <a:pt x="908" y="1521"/>
                  </a:lnTo>
                  <a:lnTo>
                    <a:pt x="1742" y="1187"/>
                  </a:lnTo>
                  <a:lnTo>
                    <a:pt x="2465" y="928"/>
                  </a:lnTo>
                  <a:lnTo>
                    <a:pt x="3207" y="668"/>
                  </a:lnTo>
                  <a:lnTo>
                    <a:pt x="3892" y="446"/>
                  </a:lnTo>
                  <a:lnTo>
                    <a:pt x="4226" y="353"/>
                  </a:lnTo>
                  <a:lnTo>
                    <a:pt x="4578" y="260"/>
                  </a:lnTo>
                  <a:lnTo>
                    <a:pt x="4912" y="205"/>
                  </a:lnTo>
                  <a:lnTo>
                    <a:pt x="5245" y="168"/>
                  </a:lnTo>
                  <a:lnTo>
                    <a:pt x="5412" y="168"/>
                  </a:lnTo>
                  <a:lnTo>
                    <a:pt x="5560" y="186"/>
                  </a:lnTo>
                  <a:lnTo>
                    <a:pt x="5709" y="205"/>
                  </a:lnTo>
                  <a:lnTo>
                    <a:pt x="5857" y="242"/>
                  </a:lnTo>
                  <a:lnTo>
                    <a:pt x="5876" y="223"/>
                  </a:lnTo>
                  <a:lnTo>
                    <a:pt x="5876" y="205"/>
                  </a:lnTo>
                  <a:lnTo>
                    <a:pt x="5783" y="112"/>
                  </a:lnTo>
                  <a:lnTo>
                    <a:pt x="5653" y="56"/>
                  </a:lnTo>
                  <a:lnTo>
                    <a:pt x="5523" y="19"/>
                  </a:lnTo>
                  <a:lnTo>
                    <a:pt x="53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2408550" y="1006825"/>
              <a:ext cx="203450" cy="81125"/>
            </a:xfrm>
            <a:custGeom>
              <a:avLst/>
              <a:gdLst/>
              <a:ahLst/>
              <a:cxnLst/>
              <a:rect l="l" t="t" r="r" b="b"/>
              <a:pathLst>
                <a:path w="8138" h="3245" extrusionOk="0">
                  <a:moveTo>
                    <a:pt x="5190" y="1"/>
                  </a:moveTo>
                  <a:lnTo>
                    <a:pt x="4783" y="38"/>
                  </a:lnTo>
                  <a:lnTo>
                    <a:pt x="4375" y="75"/>
                  </a:lnTo>
                  <a:lnTo>
                    <a:pt x="3986" y="130"/>
                  </a:lnTo>
                  <a:lnTo>
                    <a:pt x="3559" y="204"/>
                  </a:lnTo>
                  <a:lnTo>
                    <a:pt x="3133" y="316"/>
                  </a:lnTo>
                  <a:lnTo>
                    <a:pt x="2725" y="445"/>
                  </a:lnTo>
                  <a:lnTo>
                    <a:pt x="2318" y="594"/>
                  </a:lnTo>
                  <a:lnTo>
                    <a:pt x="1502" y="946"/>
                  </a:lnTo>
                  <a:lnTo>
                    <a:pt x="1113" y="1113"/>
                  </a:lnTo>
                  <a:lnTo>
                    <a:pt x="705" y="1261"/>
                  </a:lnTo>
                  <a:lnTo>
                    <a:pt x="668" y="1279"/>
                  </a:lnTo>
                  <a:lnTo>
                    <a:pt x="631" y="1317"/>
                  </a:lnTo>
                  <a:lnTo>
                    <a:pt x="538" y="1354"/>
                  </a:lnTo>
                  <a:lnTo>
                    <a:pt x="446" y="1428"/>
                  </a:lnTo>
                  <a:lnTo>
                    <a:pt x="334" y="1502"/>
                  </a:lnTo>
                  <a:lnTo>
                    <a:pt x="279" y="1557"/>
                  </a:lnTo>
                  <a:lnTo>
                    <a:pt x="205" y="1613"/>
                  </a:lnTo>
                  <a:lnTo>
                    <a:pt x="186" y="1650"/>
                  </a:lnTo>
                  <a:lnTo>
                    <a:pt x="19" y="1743"/>
                  </a:lnTo>
                  <a:lnTo>
                    <a:pt x="1" y="1761"/>
                  </a:lnTo>
                  <a:lnTo>
                    <a:pt x="1" y="1798"/>
                  </a:lnTo>
                  <a:lnTo>
                    <a:pt x="1" y="1835"/>
                  </a:lnTo>
                  <a:lnTo>
                    <a:pt x="38" y="1873"/>
                  </a:lnTo>
                  <a:lnTo>
                    <a:pt x="94" y="1873"/>
                  </a:lnTo>
                  <a:lnTo>
                    <a:pt x="279" y="1798"/>
                  </a:lnTo>
                  <a:lnTo>
                    <a:pt x="464" y="1724"/>
                  </a:lnTo>
                  <a:lnTo>
                    <a:pt x="650" y="1687"/>
                  </a:lnTo>
                  <a:lnTo>
                    <a:pt x="853" y="1650"/>
                  </a:lnTo>
                  <a:lnTo>
                    <a:pt x="1057" y="1632"/>
                  </a:lnTo>
                  <a:lnTo>
                    <a:pt x="1261" y="1632"/>
                  </a:lnTo>
                  <a:lnTo>
                    <a:pt x="1465" y="1650"/>
                  </a:lnTo>
                  <a:lnTo>
                    <a:pt x="1669" y="1669"/>
                  </a:lnTo>
                  <a:lnTo>
                    <a:pt x="2077" y="1761"/>
                  </a:lnTo>
                  <a:lnTo>
                    <a:pt x="2299" y="1817"/>
                  </a:lnTo>
                  <a:lnTo>
                    <a:pt x="2503" y="1873"/>
                  </a:lnTo>
                  <a:lnTo>
                    <a:pt x="2929" y="2058"/>
                  </a:lnTo>
                  <a:lnTo>
                    <a:pt x="3337" y="2243"/>
                  </a:lnTo>
                  <a:lnTo>
                    <a:pt x="3726" y="2466"/>
                  </a:lnTo>
                  <a:lnTo>
                    <a:pt x="4115" y="2688"/>
                  </a:lnTo>
                  <a:lnTo>
                    <a:pt x="4505" y="2873"/>
                  </a:lnTo>
                  <a:lnTo>
                    <a:pt x="4931" y="3040"/>
                  </a:lnTo>
                  <a:lnTo>
                    <a:pt x="5153" y="3114"/>
                  </a:lnTo>
                  <a:lnTo>
                    <a:pt x="5357" y="3170"/>
                  </a:lnTo>
                  <a:lnTo>
                    <a:pt x="5580" y="3207"/>
                  </a:lnTo>
                  <a:lnTo>
                    <a:pt x="5821" y="3226"/>
                  </a:lnTo>
                  <a:lnTo>
                    <a:pt x="6043" y="3244"/>
                  </a:lnTo>
                  <a:lnTo>
                    <a:pt x="6265" y="3226"/>
                  </a:lnTo>
                  <a:lnTo>
                    <a:pt x="6506" y="3189"/>
                  </a:lnTo>
                  <a:lnTo>
                    <a:pt x="6729" y="3133"/>
                  </a:lnTo>
                  <a:lnTo>
                    <a:pt x="6970" y="3059"/>
                  </a:lnTo>
                  <a:lnTo>
                    <a:pt x="7192" y="2966"/>
                  </a:lnTo>
                  <a:lnTo>
                    <a:pt x="7396" y="2836"/>
                  </a:lnTo>
                  <a:lnTo>
                    <a:pt x="7581" y="2688"/>
                  </a:lnTo>
                  <a:lnTo>
                    <a:pt x="7748" y="2521"/>
                  </a:lnTo>
                  <a:lnTo>
                    <a:pt x="7878" y="2354"/>
                  </a:lnTo>
                  <a:lnTo>
                    <a:pt x="7989" y="2151"/>
                  </a:lnTo>
                  <a:lnTo>
                    <a:pt x="8082" y="1947"/>
                  </a:lnTo>
                  <a:lnTo>
                    <a:pt x="8119" y="1724"/>
                  </a:lnTo>
                  <a:lnTo>
                    <a:pt x="8137" y="1502"/>
                  </a:lnTo>
                  <a:lnTo>
                    <a:pt x="8119" y="1298"/>
                  </a:lnTo>
                  <a:lnTo>
                    <a:pt x="8063" y="1094"/>
                  </a:lnTo>
                  <a:lnTo>
                    <a:pt x="7989" y="909"/>
                  </a:lnTo>
                  <a:lnTo>
                    <a:pt x="7878" y="742"/>
                  </a:lnTo>
                  <a:lnTo>
                    <a:pt x="7730" y="594"/>
                  </a:lnTo>
                  <a:lnTo>
                    <a:pt x="7563" y="482"/>
                  </a:lnTo>
                  <a:lnTo>
                    <a:pt x="7378" y="390"/>
                  </a:lnTo>
                  <a:lnTo>
                    <a:pt x="7192" y="297"/>
                  </a:lnTo>
                  <a:lnTo>
                    <a:pt x="7007" y="223"/>
                  </a:lnTo>
                  <a:lnTo>
                    <a:pt x="6803" y="167"/>
                  </a:lnTo>
                  <a:lnTo>
                    <a:pt x="6414" y="75"/>
                  </a:lnTo>
                  <a:lnTo>
                    <a:pt x="6006" y="19"/>
                  </a:lnTo>
                  <a:lnTo>
                    <a:pt x="55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2462300" y="1026300"/>
              <a:ext cx="130225" cy="15775"/>
            </a:xfrm>
            <a:custGeom>
              <a:avLst/>
              <a:gdLst/>
              <a:ahLst/>
              <a:cxnLst/>
              <a:rect l="l" t="t" r="r" b="b"/>
              <a:pathLst>
                <a:path w="5209" h="631" extrusionOk="0">
                  <a:moveTo>
                    <a:pt x="2837" y="0"/>
                  </a:moveTo>
                  <a:lnTo>
                    <a:pt x="2151" y="56"/>
                  </a:lnTo>
                  <a:lnTo>
                    <a:pt x="1465" y="130"/>
                  </a:lnTo>
                  <a:lnTo>
                    <a:pt x="761" y="241"/>
                  </a:lnTo>
                  <a:lnTo>
                    <a:pt x="56" y="389"/>
                  </a:lnTo>
                  <a:lnTo>
                    <a:pt x="19" y="408"/>
                  </a:lnTo>
                  <a:lnTo>
                    <a:pt x="1" y="445"/>
                  </a:lnTo>
                  <a:lnTo>
                    <a:pt x="1" y="482"/>
                  </a:lnTo>
                  <a:lnTo>
                    <a:pt x="38" y="482"/>
                  </a:lnTo>
                  <a:lnTo>
                    <a:pt x="1354" y="352"/>
                  </a:lnTo>
                  <a:lnTo>
                    <a:pt x="2021" y="297"/>
                  </a:lnTo>
                  <a:lnTo>
                    <a:pt x="2670" y="260"/>
                  </a:lnTo>
                  <a:lnTo>
                    <a:pt x="3003" y="260"/>
                  </a:lnTo>
                  <a:lnTo>
                    <a:pt x="3337" y="278"/>
                  </a:lnTo>
                  <a:lnTo>
                    <a:pt x="3671" y="297"/>
                  </a:lnTo>
                  <a:lnTo>
                    <a:pt x="3986" y="352"/>
                  </a:lnTo>
                  <a:lnTo>
                    <a:pt x="4282" y="408"/>
                  </a:lnTo>
                  <a:lnTo>
                    <a:pt x="4560" y="482"/>
                  </a:lnTo>
                  <a:lnTo>
                    <a:pt x="4857" y="575"/>
                  </a:lnTo>
                  <a:lnTo>
                    <a:pt x="5153" y="630"/>
                  </a:lnTo>
                  <a:lnTo>
                    <a:pt x="5172" y="630"/>
                  </a:lnTo>
                  <a:lnTo>
                    <a:pt x="5190" y="612"/>
                  </a:lnTo>
                  <a:lnTo>
                    <a:pt x="5209" y="593"/>
                  </a:lnTo>
                  <a:lnTo>
                    <a:pt x="5209" y="556"/>
                  </a:lnTo>
                  <a:lnTo>
                    <a:pt x="5116" y="463"/>
                  </a:lnTo>
                  <a:lnTo>
                    <a:pt x="5005" y="371"/>
                  </a:lnTo>
                  <a:lnTo>
                    <a:pt x="4894" y="297"/>
                  </a:lnTo>
                  <a:lnTo>
                    <a:pt x="4764" y="241"/>
                  </a:lnTo>
                  <a:lnTo>
                    <a:pt x="4468" y="148"/>
                  </a:lnTo>
                  <a:lnTo>
                    <a:pt x="4171" y="74"/>
                  </a:lnTo>
                  <a:lnTo>
                    <a:pt x="3856" y="37"/>
                  </a:lnTo>
                  <a:lnTo>
                    <a:pt x="35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2322375" y="1089300"/>
              <a:ext cx="137650" cy="86675"/>
            </a:xfrm>
            <a:custGeom>
              <a:avLst/>
              <a:gdLst/>
              <a:ahLst/>
              <a:cxnLst/>
              <a:rect l="l" t="t" r="r" b="b"/>
              <a:pathLst>
                <a:path w="5506" h="3467" extrusionOk="0">
                  <a:moveTo>
                    <a:pt x="130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0" y="93"/>
                  </a:lnTo>
                  <a:lnTo>
                    <a:pt x="0" y="149"/>
                  </a:lnTo>
                  <a:lnTo>
                    <a:pt x="0" y="186"/>
                  </a:lnTo>
                  <a:lnTo>
                    <a:pt x="38" y="242"/>
                  </a:lnTo>
                  <a:lnTo>
                    <a:pt x="75" y="279"/>
                  </a:lnTo>
                  <a:lnTo>
                    <a:pt x="390" y="427"/>
                  </a:lnTo>
                  <a:lnTo>
                    <a:pt x="686" y="612"/>
                  </a:lnTo>
                  <a:lnTo>
                    <a:pt x="964" y="798"/>
                  </a:lnTo>
                  <a:lnTo>
                    <a:pt x="1224" y="1039"/>
                  </a:lnTo>
                  <a:lnTo>
                    <a:pt x="1465" y="1280"/>
                  </a:lnTo>
                  <a:lnTo>
                    <a:pt x="1687" y="1521"/>
                  </a:lnTo>
                  <a:lnTo>
                    <a:pt x="1891" y="1799"/>
                  </a:lnTo>
                  <a:lnTo>
                    <a:pt x="2095" y="2058"/>
                  </a:lnTo>
                  <a:lnTo>
                    <a:pt x="2484" y="2614"/>
                  </a:lnTo>
                  <a:lnTo>
                    <a:pt x="2706" y="2874"/>
                  </a:lnTo>
                  <a:lnTo>
                    <a:pt x="2818" y="2985"/>
                  </a:lnTo>
                  <a:lnTo>
                    <a:pt x="2947" y="3096"/>
                  </a:lnTo>
                  <a:lnTo>
                    <a:pt x="3077" y="3189"/>
                  </a:lnTo>
                  <a:lnTo>
                    <a:pt x="3207" y="3281"/>
                  </a:lnTo>
                  <a:lnTo>
                    <a:pt x="3337" y="3337"/>
                  </a:lnTo>
                  <a:lnTo>
                    <a:pt x="3485" y="3393"/>
                  </a:lnTo>
                  <a:lnTo>
                    <a:pt x="3633" y="3430"/>
                  </a:lnTo>
                  <a:lnTo>
                    <a:pt x="3800" y="3448"/>
                  </a:lnTo>
                  <a:lnTo>
                    <a:pt x="3967" y="3467"/>
                  </a:lnTo>
                  <a:lnTo>
                    <a:pt x="4134" y="3467"/>
                  </a:lnTo>
                  <a:lnTo>
                    <a:pt x="4300" y="3430"/>
                  </a:lnTo>
                  <a:lnTo>
                    <a:pt x="4449" y="3411"/>
                  </a:lnTo>
                  <a:lnTo>
                    <a:pt x="4615" y="3355"/>
                  </a:lnTo>
                  <a:lnTo>
                    <a:pt x="4764" y="3300"/>
                  </a:lnTo>
                  <a:lnTo>
                    <a:pt x="4912" y="3226"/>
                  </a:lnTo>
                  <a:lnTo>
                    <a:pt x="5060" y="3133"/>
                  </a:lnTo>
                  <a:lnTo>
                    <a:pt x="5172" y="3022"/>
                  </a:lnTo>
                  <a:lnTo>
                    <a:pt x="5283" y="2911"/>
                  </a:lnTo>
                  <a:lnTo>
                    <a:pt x="5394" y="2762"/>
                  </a:lnTo>
                  <a:lnTo>
                    <a:pt x="5450" y="2633"/>
                  </a:lnTo>
                  <a:lnTo>
                    <a:pt x="5487" y="2484"/>
                  </a:lnTo>
                  <a:lnTo>
                    <a:pt x="5505" y="2318"/>
                  </a:lnTo>
                  <a:lnTo>
                    <a:pt x="5505" y="2169"/>
                  </a:lnTo>
                  <a:lnTo>
                    <a:pt x="5468" y="2021"/>
                  </a:lnTo>
                  <a:lnTo>
                    <a:pt x="5431" y="1873"/>
                  </a:lnTo>
                  <a:lnTo>
                    <a:pt x="5375" y="1743"/>
                  </a:lnTo>
                  <a:lnTo>
                    <a:pt x="5301" y="1576"/>
                  </a:lnTo>
                  <a:lnTo>
                    <a:pt x="5209" y="1428"/>
                  </a:lnTo>
                  <a:lnTo>
                    <a:pt x="5097" y="1298"/>
                  </a:lnTo>
                  <a:lnTo>
                    <a:pt x="4986" y="1168"/>
                  </a:lnTo>
                  <a:lnTo>
                    <a:pt x="4856" y="1057"/>
                  </a:lnTo>
                  <a:lnTo>
                    <a:pt x="4727" y="946"/>
                  </a:lnTo>
                  <a:lnTo>
                    <a:pt x="4449" y="742"/>
                  </a:lnTo>
                  <a:lnTo>
                    <a:pt x="4134" y="594"/>
                  </a:lnTo>
                  <a:lnTo>
                    <a:pt x="3800" y="464"/>
                  </a:lnTo>
                  <a:lnTo>
                    <a:pt x="3466" y="353"/>
                  </a:lnTo>
                  <a:lnTo>
                    <a:pt x="3133" y="260"/>
                  </a:lnTo>
                  <a:lnTo>
                    <a:pt x="2781" y="205"/>
                  </a:lnTo>
                  <a:lnTo>
                    <a:pt x="2410" y="149"/>
                  </a:lnTo>
                  <a:lnTo>
                    <a:pt x="2058" y="112"/>
                  </a:lnTo>
                  <a:lnTo>
                    <a:pt x="1706" y="93"/>
                  </a:lnTo>
                  <a:lnTo>
                    <a:pt x="1038" y="75"/>
                  </a:lnTo>
                  <a:lnTo>
                    <a:pt x="723" y="75"/>
                  </a:lnTo>
                  <a:lnTo>
                    <a:pt x="390" y="93"/>
                  </a:lnTo>
                  <a:lnTo>
                    <a:pt x="186" y="19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2353875" y="1100900"/>
              <a:ext cx="90375" cy="53300"/>
            </a:xfrm>
            <a:custGeom>
              <a:avLst/>
              <a:gdLst/>
              <a:ahLst/>
              <a:cxnLst/>
              <a:rect l="l" t="t" r="r" b="b"/>
              <a:pathLst>
                <a:path w="3615" h="2132" extrusionOk="0">
                  <a:moveTo>
                    <a:pt x="56" y="0"/>
                  </a:moveTo>
                  <a:lnTo>
                    <a:pt x="19" y="37"/>
                  </a:lnTo>
                  <a:lnTo>
                    <a:pt x="1" y="93"/>
                  </a:lnTo>
                  <a:lnTo>
                    <a:pt x="1" y="111"/>
                  </a:lnTo>
                  <a:lnTo>
                    <a:pt x="19" y="130"/>
                  </a:lnTo>
                  <a:lnTo>
                    <a:pt x="538" y="297"/>
                  </a:lnTo>
                  <a:lnTo>
                    <a:pt x="1057" y="463"/>
                  </a:lnTo>
                  <a:lnTo>
                    <a:pt x="1558" y="630"/>
                  </a:lnTo>
                  <a:lnTo>
                    <a:pt x="1799" y="723"/>
                  </a:lnTo>
                  <a:lnTo>
                    <a:pt x="2040" y="834"/>
                  </a:lnTo>
                  <a:lnTo>
                    <a:pt x="2281" y="964"/>
                  </a:lnTo>
                  <a:lnTo>
                    <a:pt x="2503" y="1094"/>
                  </a:lnTo>
                  <a:lnTo>
                    <a:pt x="2725" y="1242"/>
                  </a:lnTo>
                  <a:lnTo>
                    <a:pt x="2911" y="1409"/>
                  </a:lnTo>
                  <a:lnTo>
                    <a:pt x="3096" y="1575"/>
                  </a:lnTo>
                  <a:lnTo>
                    <a:pt x="3263" y="1761"/>
                  </a:lnTo>
                  <a:lnTo>
                    <a:pt x="3411" y="1946"/>
                  </a:lnTo>
                  <a:lnTo>
                    <a:pt x="3578" y="2132"/>
                  </a:lnTo>
                  <a:lnTo>
                    <a:pt x="3596" y="2132"/>
                  </a:lnTo>
                  <a:lnTo>
                    <a:pt x="3615" y="2113"/>
                  </a:lnTo>
                  <a:lnTo>
                    <a:pt x="3596" y="1983"/>
                  </a:lnTo>
                  <a:lnTo>
                    <a:pt x="3559" y="1872"/>
                  </a:lnTo>
                  <a:lnTo>
                    <a:pt x="3448" y="1668"/>
                  </a:lnTo>
                  <a:lnTo>
                    <a:pt x="3300" y="1464"/>
                  </a:lnTo>
                  <a:lnTo>
                    <a:pt x="3133" y="1279"/>
                  </a:lnTo>
                  <a:lnTo>
                    <a:pt x="2929" y="1112"/>
                  </a:lnTo>
                  <a:lnTo>
                    <a:pt x="2725" y="945"/>
                  </a:lnTo>
                  <a:lnTo>
                    <a:pt x="2503" y="797"/>
                  </a:lnTo>
                  <a:lnTo>
                    <a:pt x="2299" y="667"/>
                  </a:lnTo>
                  <a:lnTo>
                    <a:pt x="2058" y="556"/>
                  </a:lnTo>
                  <a:lnTo>
                    <a:pt x="1817" y="426"/>
                  </a:lnTo>
                  <a:lnTo>
                    <a:pt x="1558" y="334"/>
                  </a:lnTo>
                  <a:lnTo>
                    <a:pt x="1280" y="241"/>
                  </a:lnTo>
                  <a:lnTo>
                    <a:pt x="1002" y="148"/>
                  </a:lnTo>
                  <a:lnTo>
                    <a:pt x="724" y="93"/>
                  </a:lnTo>
                  <a:lnTo>
                    <a:pt x="427" y="37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2697225" y="590725"/>
              <a:ext cx="84825" cy="85750"/>
            </a:xfrm>
            <a:custGeom>
              <a:avLst/>
              <a:gdLst/>
              <a:ahLst/>
              <a:cxnLst/>
              <a:rect l="l" t="t" r="r" b="b"/>
              <a:pathLst>
                <a:path w="3393" h="3430" extrusionOk="0">
                  <a:moveTo>
                    <a:pt x="2577" y="1"/>
                  </a:moveTo>
                  <a:lnTo>
                    <a:pt x="2355" y="19"/>
                  </a:lnTo>
                  <a:lnTo>
                    <a:pt x="2077" y="93"/>
                  </a:lnTo>
                  <a:lnTo>
                    <a:pt x="1836" y="186"/>
                  </a:lnTo>
                  <a:lnTo>
                    <a:pt x="1613" y="316"/>
                  </a:lnTo>
                  <a:lnTo>
                    <a:pt x="1409" y="483"/>
                  </a:lnTo>
                  <a:lnTo>
                    <a:pt x="1224" y="668"/>
                  </a:lnTo>
                  <a:lnTo>
                    <a:pt x="1057" y="853"/>
                  </a:lnTo>
                  <a:lnTo>
                    <a:pt x="909" y="1057"/>
                  </a:lnTo>
                  <a:lnTo>
                    <a:pt x="779" y="1280"/>
                  </a:lnTo>
                  <a:lnTo>
                    <a:pt x="668" y="1502"/>
                  </a:lnTo>
                  <a:lnTo>
                    <a:pt x="557" y="1743"/>
                  </a:lnTo>
                  <a:lnTo>
                    <a:pt x="371" y="2225"/>
                  </a:lnTo>
                  <a:lnTo>
                    <a:pt x="223" y="2670"/>
                  </a:lnTo>
                  <a:lnTo>
                    <a:pt x="168" y="2911"/>
                  </a:lnTo>
                  <a:lnTo>
                    <a:pt x="130" y="3133"/>
                  </a:lnTo>
                  <a:lnTo>
                    <a:pt x="38" y="3263"/>
                  </a:lnTo>
                  <a:lnTo>
                    <a:pt x="1" y="3300"/>
                  </a:lnTo>
                  <a:lnTo>
                    <a:pt x="1" y="3337"/>
                  </a:lnTo>
                  <a:lnTo>
                    <a:pt x="19" y="3374"/>
                  </a:lnTo>
                  <a:lnTo>
                    <a:pt x="56" y="3411"/>
                  </a:lnTo>
                  <a:lnTo>
                    <a:pt x="93" y="3430"/>
                  </a:lnTo>
                  <a:lnTo>
                    <a:pt x="168" y="3430"/>
                  </a:lnTo>
                  <a:lnTo>
                    <a:pt x="205" y="3392"/>
                  </a:lnTo>
                  <a:lnTo>
                    <a:pt x="371" y="3207"/>
                  </a:lnTo>
                  <a:lnTo>
                    <a:pt x="557" y="3040"/>
                  </a:lnTo>
                  <a:lnTo>
                    <a:pt x="761" y="2874"/>
                  </a:lnTo>
                  <a:lnTo>
                    <a:pt x="983" y="2744"/>
                  </a:lnTo>
                  <a:lnTo>
                    <a:pt x="1205" y="2614"/>
                  </a:lnTo>
                  <a:lnTo>
                    <a:pt x="1446" y="2521"/>
                  </a:lnTo>
                  <a:lnTo>
                    <a:pt x="1928" y="2317"/>
                  </a:lnTo>
                  <a:lnTo>
                    <a:pt x="2410" y="2151"/>
                  </a:lnTo>
                  <a:lnTo>
                    <a:pt x="2633" y="2039"/>
                  </a:lnTo>
                  <a:lnTo>
                    <a:pt x="2855" y="1910"/>
                  </a:lnTo>
                  <a:lnTo>
                    <a:pt x="2966" y="1836"/>
                  </a:lnTo>
                  <a:lnTo>
                    <a:pt x="3040" y="1761"/>
                  </a:lnTo>
                  <a:lnTo>
                    <a:pt x="3115" y="1669"/>
                  </a:lnTo>
                  <a:lnTo>
                    <a:pt x="3189" y="1576"/>
                  </a:lnTo>
                  <a:lnTo>
                    <a:pt x="3244" y="1483"/>
                  </a:lnTo>
                  <a:lnTo>
                    <a:pt x="3300" y="1372"/>
                  </a:lnTo>
                  <a:lnTo>
                    <a:pt x="3337" y="1261"/>
                  </a:lnTo>
                  <a:lnTo>
                    <a:pt x="3374" y="1150"/>
                  </a:lnTo>
                  <a:lnTo>
                    <a:pt x="3393" y="927"/>
                  </a:lnTo>
                  <a:lnTo>
                    <a:pt x="3393" y="798"/>
                  </a:lnTo>
                  <a:lnTo>
                    <a:pt x="3374" y="686"/>
                  </a:lnTo>
                  <a:lnTo>
                    <a:pt x="3355" y="575"/>
                  </a:lnTo>
                  <a:lnTo>
                    <a:pt x="3318" y="464"/>
                  </a:lnTo>
                  <a:lnTo>
                    <a:pt x="3263" y="371"/>
                  </a:lnTo>
                  <a:lnTo>
                    <a:pt x="3189" y="279"/>
                  </a:lnTo>
                  <a:lnTo>
                    <a:pt x="3115" y="186"/>
                  </a:lnTo>
                  <a:lnTo>
                    <a:pt x="3022" y="130"/>
                  </a:lnTo>
                  <a:lnTo>
                    <a:pt x="2911" y="75"/>
                  </a:lnTo>
                  <a:lnTo>
                    <a:pt x="2818" y="38"/>
                  </a:lnTo>
                  <a:lnTo>
                    <a:pt x="2688" y="19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2711600" y="603250"/>
              <a:ext cx="57475" cy="53300"/>
            </a:xfrm>
            <a:custGeom>
              <a:avLst/>
              <a:gdLst/>
              <a:ahLst/>
              <a:cxnLst/>
              <a:rect l="l" t="t" r="r" b="b"/>
              <a:pathLst>
                <a:path w="2299" h="2132" extrusionOk="0">
                  <a:moveTo>
                    <a:pt x="2113" y="0"/>
                  </a:moveTo>
                  <a:lnTo>
                    <a:pt x="1946" y="56"/>
                  </a:lnTo>
                  <a:lnTo>
                    <a:pt x="1780" y="111"/>
                  </a:lnTo>
                  <a:lnTo>
                    <a:pt x="1613" y="204"/>
                  </a:lnTo>
                  <a:lnTo>
                    <a:pt x="1465" y="278"/>
                  </a:lnTo>
                  <a:lnTo>
                    <a:pt x="1298" y="371"/>
                  </a:lnTo>
                  <a:lnTo>
                    <a:pt x="1020" y="612"/>
                  </a:lnTo>
                  <a:lnTo>
                    <a:pt x="871" y="741"/>
                  </a:lnTo>
                  <a:lnTo>
                    <a:pt x="723" y="908"/>
                  </a:lnTo>
                  <a:lnTo>
                    <a:pt x="575" y="1075"/>
                  </a:lnTo>
                  <a:lnTo>
                    <a:pt x="445" y="1242"/>
                  </a:lnTo>
                  <a:lnTo>
                    <a:pt x="315" y="1427"/>
                  </a:lnTo>
                  <a:lnTo>
                    <a:pt x="204" y="1631"/>
                  </a:lnTo>
                  <a:lnTo>
                    <a:pt x="93" y="1816"/>
                  </a:lnTo>
                  <a:lnTo>
                    <a:pt x="0" y="2039"/>
                  </a:lnTo>
                  <a:lnTo>
                    <a:pt x="0" y="2076"/>
                  </a:lnTo>
                  <a:lnTo>
                    <a:pt x="19" y="2113"/>
                  </a:lnTo>
                  <a:lnTo>
                    <a:pt x="56" y="2132"/>
                  </a:lnTo>
                  <a:lnTo>
                    <a:pt x="93" y="2095"/>
                  </a:lnTo>
                  <a:lnTo>
                    <a:pt x="315" y="1761"/>
                  </a:lnTo>
                  <a:lnTo>
                    <a:pt x="556" y="1409"/>
                  </a:lnTo>
                  <a:lnTo>
                    <a:pt x="816" y="1075"/>
                  </a:lnTo>
                  <a:lnTo>
                    <a:pt x="1075" y="779"/>
                  </a:lnTo>
                  <a:lnTo>
                    <a:pt x="1353" y="538"/>
                  </a:lnTo>
                  <a:lnTo>
                    <a:pt x="1650" y="334"/>
                  </a:lnTo>
                  <a:lnTo>
                    <a:pt x="1798" y="260"/>
                  </a:lnTo>
                  <a:lnTo>
                    <a:pt x="1965" y="185"/>
                  </a:lnTo>
                  <a:lnTo>
                    <a:pt x="2280" y="37"/>
                  </a:lnTo>
                  <a:lnTo>
                    <a:pt x="2299" y="19"/>
                  </a:lnTo>
                  <a:lnTo>
                    <a:pt x="2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2511425" y="748725"/>
              <a:ext cx="83425" cy="175175"/>
            </a:xfrm>
            <a:custGeom>
              <a:avLst/>
              <a:gdLst/>
              <a:ahLst/>
              <a:cxnLst/>
              <a:rect l="l" t="t" r="r" b="b"/>
              <a:pathLst>
                <a:path w="3337" h="7007" extrusionOk="0">
                  <a:moveTo>
                    <a:pt x="1131" y="1"/>
                  </a:moveTo>
                  <a:lnTo>
                    <a:pt x="927" y="38"/>
                  </a:lnTo>
                  <a:lnTo>
                    <a:pt x="742" y="94"/>
                  </a:lnTo>
                  <a:lnTo>
                    <a:pt x="575" y="186"/>
                  </a:lnTo>
                  <a:lnTo>
                    <a:pt x="427" y="297"/>
                  </a:lnTo>
                  <a:lnTo>
                    <a:pt x="316" y="427"/>
                  </a:lnTo>
                  <a:lnTo>
                    <a:pt x="204" y="575"/>
                  </a:lnTo>
                  <a:lnTo>
                    <a:pt x="130" y="724"/>
                  </a:lnTo>
                  <a:lnTo>
                    <a:pt x="56" y="891"/>
                  </a:lnTo>
                  <a:lnTo>
                    <a:pt x="19" y="1039"/>
                  </a:lnTo>
                  <a:lnTo>
                    <a:pt x="0" y="1206"/>
                  </a:lnTo>
                  <a:lnTo>
                    <a:pt x="0" y="1354"/>
                  </a:lnTo>
                  <a:lnTo>
                    <a:pt x="0" y="1521"/>
                  </a:lnTo>
                  <a:lnTo>
                    <a:pt x="38" y="1688"/>
                  </a:lnTo>
                  <a:lnTo>
                    <a:pt x="75" y="1873"/>
                  </a:lnTo>
                  <a:lnTo>
                    <a:pt x="167" y="2207"/>
                  </a:lnTo>
                  <a:lnTo>
                    <a:pt x="316" y="2577"/>
                  </a:lnTo>
                  <a:lnTo>
                    <a:pt x="501" y="2929"/>
                  </a:lnTo>
                  <a:lnTo>
                    <a:pt x="686" y="3282"/>
                  </a:lnTo>
                  <a:lnTo>
                    <a:pt x="872" y="3615"/>
                  </a:lnTo>
                  <a:lnTo>
                    <a:pt x="1261" y="4301"/>
                  </a:lnTo>
                  <a:lnTo>
                    <a:pt x="1446" y="4635"/>
                  </a:lnTo>
                  <a:lnTo>
                    <a:pt x="1594" y="5005"/>
                  </a:lnTo>
                  <a:lnTo>
                    <a:pt x="1724" y="5376"/>
                  </a:lnTo>
                  <a:lnTo>
                    <a:pt x="1761" y="5543"/>
                  </a:lnTo>
                  <a:lnTo>
                    <a:pt x="1798" y="5728"/>
                  </a:lnTo>
                  <a:lnTo>
                    <a:pt x="1817" y="5913"/>
                  </a:lnTo>
                  <a:lnTo>
                    <a:pt x="1817" y="6099"/>
                  </a:lnTo>
                  <a:lnTo>
                    <a:pt x="1798" y="6284"/>
                  </a:lnTo>
                  <a:lnTo>
                    <a:pt x="1761" y="6469"/>
                  </a:lnTo>
                  <a:lnTo>
                    <a:pt x="1706" y="6636"/>
                  </a:lnTo>
                  <a:lnTo>
                    <a:pt x="1631" y="6803"/>
                  </a:lnTo>
                  <a:lnTo>
                    <a:pt x="1631" y="6859"/>
                  </a:lnTo>
                  <a:lnTo>
                    <a:pt x="1631" y="6896"/>
                  </a:lnTo>
                  <a:lnTo>
                    <a:pt x="1650" y="6933"/>
                  </a:lnTo>
                  <a:lnTo>
                    <a:pt x="1687" y="6970"/>
                  </a:lnTo>
                  <a:lnTo>
                    <a:pt x="1724" y="6988"/>
                  </a:lnTo>
                  <a:lnTo>
                    <a:pt x="1761" y="7007"/>
                  </a:lnTo>
                  <a:lnTo>
                    <a:pt x="1798" y="7007"/>
                  </a:lnTo>
                  <a:lnTo>
                    <a:pt x="1854" y="6988"/>
                  </a:lnTo>
                  <a:lnTo>
                    <a:pt x="1947" y="6933"/>
                  </a:lnTo>
                  <a:lnTo>
                    <a:pt x="2002" y="6859"/>
                  </a:lnTo>
                  <a:lnTo>
                    <a:pt x="2039" y="6766"/>
                  </a:lnTo>
                  <a:lnTo>
                    <a:pt x="2039" y="6655"/>
                  </a:lnTo>
                  <a:lnTo>
                    <a:pt x="2206" y="6395"/>
                  </a:lnTo>
                  <a:lnTo>
                    <a:pt x="2354" y="6117"/>
                  </a:lnTo>
                  <a:lnTo>
                    <a:pt x="2558" y="5728"/>
                  </a:lnTo>
                  <a:lnTo>
                    <a:pt x="2744" y="5320"/>
                  </a:lnTo>
                  <a:lnTo>
                    <a:pt x="2910" y="4913"/>
                  </a:lnTo>
                  <a:lnTo>
                    <a:pt x="3040" y="4505"/>
                  </a:lnTo>
                  <a:lnTo>
                    <a:pt x="3151" y="4097"/>
                  </a:lnTo>
                  <a:lnTo>
                    <a:pt x="3244" y="3671"/>
                  </a:lnTo>
                  <a:lnTo>
                    <a:pt x="3300" y="3244"/>
                  </a:lnTo>
                  <a:lnTo>
                    <a:pt x="3337" y="2818"/>
                  </a:lnTo>
                  <a:lnTo>
                    <a:pt x="3318" y="2410"/>
                  </a:lnTo>
                  <a:lnTo>
                    <a:pt x="3281" y="1984"/>
                  </a:lnTo>
                  <a:lnTo>
                    <a:pt x="3244" y="1780"/>
                  </a:lnTo>
                  <a:lnTo>
                    <a:pt x="3188" y="1595"/>
                  </a:lnTo>
                  <a:lnTo>
                    <a:pt x="3133" y="1391"/>
                  </a:lnTo>
                  <a:lnTo>
                    <a:pt x="3040" y="1206"/>
                  </a:lnTo>
                  <a:lnTo>
                    <a:pt x="2947" y="1020"/>
                  </a:lnTo>
                  <a:lnTo>
                    <a:pt x="2836" y="853"/>
                  </a:lnTo>
                  <a:lnTo>
                    <a:pt x="2706" y="687"/>
                  </a:lnTo>
                  <a:lnTo>
                    <a:pt x="2558" y="538"/>
                  </a:lnTo>
                  <a:lnTo>
                    <a:pt x="2391" y="409"/>
                  </a:lnTo>
                  <a:lnTo>
                    <a:pt x="2225" y="297"/>
                  </a:lnTo>
                  <a:lnTo>
                    <a:pt x="2058" y="205"/>
                  </a:lnTo>
                  <a:lnTo>
                    <a:pt x="1872" y="131"/>
                  </a:lnTo>
                  <a:lnTo>
                    <a:pt x="1687" y="57"/>
                  </a:lnTo>
                  <a:lnTo>
                    <a:pt x="1502" y="19"/>
                  </a:lnTo>
                  <a:lnTo>
                    <a:pt x="13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2546175" y="759850"/>
              <a:ext cx="29225" cy="133475"/>
            </a:xfrm>
            <a:custGeom>
              <a:avLst/>
              <a:gdLst/>
              <a:ahLst/>
              <a:cxnLst/>
              <a:rect l="l" t="t" r="r" b="b"/>
              <a:pathLst>
                <a:path w="1169" h="5339" extrusionOk="0">
                  <a:moveTo>
                    <a:pt x="1" y="1"/>
                  </a:moveTo>
                  <a:lnTo>
                    <a:pt x="1" y="19"/>
                  </a:lnTo>
                  <a:lnTo>
                    <a:pt x="112" y="130"/>
                  </a:lnTo>
                  <a:lnTo>
                    <a:pt x="223" y="223"/>
                  </a:lnTo>
                  <a:lnTo>
                    <a:pt x="390" y="464"/>
                  </a:lnTo>
                  <a:lnTo>
                    <a:pt x="538" y="724"/>
                  </a:lnTo>
                  <a:lnTo>
                    <a:pt x="649" y="1020"/>
                  </a:lnTo>
                  <a:lnTo>
                    <a:pt x="742" y="1317"/>
                  </a:lnTo>
                  <a:lnTo>
                    <a:pt x="816" y="1632"/>
                  </a:lnTo>
                  <a:lnTo>
                    <a:pt x="872" y="1928"/>
                  </a:lnTo>
                  <a:lnTo>
                    <a:pt x="909" y="2243"/>
                  </a:lnTo>
                  <a:lnTo>
                    <a:pt x="927" y="2596"/>
                  </a:lnTo>
                  <a:lnTo>
                    <a:pt x="946" y="2948"/>
                  </a:lnTo>
                  <a:lnTo>
                    <a:pt x="946" y="3318"/>
                  </a:lnTo>
                  <a:lnTo>
                    <a:pt x="927" y="3671"/>
                  </a:lnTo>
                  <a:lnTo>
                    <a:pt x="890" y="4078"/>
                  </a:lnTo>
                  <a:lnTo>
                    <a:pt x="816" y="4468"/>
                  </a:lnTo>
                  <a:lnTo>
                    <a:pt x="723" y="4857"/>
                  </a:lnTo>
                  <a:lnTo>
                    <a:pt x="668" y="5042"/>
                  </a:lnTo>
                  <a:lnTo>
                    <a:pt x="631" y="5227"/>
                  </a:lnTo>
                  <a:lnTo>
                    <a:pt x="631" y="5283"/>
                  </a:lnTo>
                  <a:lnTo>
                    <a:pt x="649" y="5302"/>
                  </a:lnTo>
                  <a:lnTo>
                    <a:pt x="668" y="5339"/>
                  </a:lnTo>
                  <a:lnTo>
                    <a:pt x="760" y="5339"/>
                  </a:lnTo>
                  <a:lnTo>
                    <a:pt x="798" y="5302"/>
                  </a:lnTo>
                  <a:lnTo>
                    <a:pt x="816" y="5265"/>
                  </a:lnTo>
                  <a:lnTo>
                    <a:pt x="909" y="5079"/>
                  </a:lnTo>
                  <a:lnTo>
                    <a:pt x="964" y="4875"/>
                  </a:lnTo>
                  <a:lnTo>
                    <a:pt x="1057" y="4468"/>
                  </a:lnTo>
                  <a:lnTo>
                    <a:pt x="1113" y="4023"/>
                  </a:lnTo>
                  <a:lnTo>
                    <a:pt x="1150" y="3578"/>
                  </a:lnTo>
                  <a:lnTo>
                    <a:pt x="1168" y="3189"/>
                  </a:lnTo>
                  <a:lnTo>
                    <a:pt x="1168" y="2818"/>
                  </a:lnTo>
                  <a:lnTo>
                    <a:pt x="1150" y="2466"/>
                  </a:lnTo>
                  <a:lnTo>
                    <a:pt x="1094" y="2095"/>
                  </a:lnTo>
                  <a:lnTo>
                    <a:pt x="1038" y="1762"/>
                  </a:lnTo>
                  <a:lnTo>
                    <a:pt x="964" y="1428"/>
                  </a:lnTo>
                  <a:lnTo>
                    <a:pt x="853" y="1113"/>
                  </a:lnTo>
                  <a:lnTo>
                    <a:pt x="742" y="798"/>
                  </a:lnTo>
                  <a:lnTo>
                    <a:pt x="612" y="557"/>
                  </a:lnTo>
                  <a:lnTo>
                    <a:pt x="538" y="427"/>
                  </a:lnTo>
                  <a:lnTo>
                    <a:pt x="445" y="316"/>
                  </a:lnTo>
                  <a:lnTo>
                    <a:pt x="353" y="223"/>
                  </a:lnTo>
                  <a:lnTo>
                    <a:pt x="260" y="130"/>
                  </a:lnTo>
                  <a:lnTo>
                    <a:pt x="149" y="56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2442850" y="845125"/>
              <a:ext cx="74150" cy="178400"/>
            </a:xfrm>
            <a:custGeom>
              <a:avLst/>
              <a:gdLst/>
              <a:ahLst/>
              <a:cxnLst/>
              <a:rect l="l" t="t" r="r" b="b"/>
              <a:pathLst>
                <a:path w="2966" h="7136" extrusionOk="0">
                  <a:moveTo>
                    <a:pt x="1038" y="0"/>
                  </a:moveTo>
                  <a:lnTo>
                    <a:pt x="853" y="19"/>
                  </a:lnTo>
                  <a:lnTo>
                    <a:pt x="705" y="37"/>
                  </a:lnTo>
                  <a:lnTo>
                    <a:pt x="556" y="93"/>
                  </a:lnTo>
                  <a:lnTo>
                    <a:pt x="427" y="185"/>
                  </a:lnTo>
                  <a:lnTo>
                    <a:pt x="315" y="278"/>
                  </a:lnTo>
                  <a:lnTo>
                    <a:pt x="204" y="389"/>
                  </a:lnTo>
                  <a:lnTo>
                    <a:pt x="130" y="538"/>
                  </a:lnTo>
                  <a:lnTo>
                    <a:pt x="75" y="704"/>
                  </a:lnTo>
                  <a:lnTo>
                    <a:pt x="37" y="871"/>
                  </a:lnTo>
                  <a:lnTo>
                    <a:pt x="0" y="1038"/>
                  </a:lnTo>
                  <a:lnTo>
                    <a:pt x="0" y="1223"/>
                  </a:lnTo>
                  <a:lnTo>
                    <a:pt x="0" y="1409"/>
                  </a:lnTo>
                  <a:lnTo>
                    <a:pt x="19" y="1594"/>
                  </a:lnTo>
                  <a:lnTo>
                    <a:pt x="75" y="1983"/>
                  </a:lnTo>
                  <a:lnTo>
                    <a:pt x="186" y="2372"/>
                  </a:lnTo>
                  <a:lnTo>
                    <a:pt x="315" y="2780"/>
                  </a:lnTo>
                  <a:lnTo>
                    <a:pt x="612" y="3577"/>
                  </a:lnTo>
                  <a:lnTo>
                    <a:pt x="760" y="3985"/>
                  </a:lnTo>
                  <a:lnTo>
                    <a:pt x="890" y="4411"/>
                  </a:lnTo>
                  <a:lnTo>
                    <a:pt x="927" y="4615"/>
                  </a:lnTo>
                  <a:lnTo>
                    <a:pt x="964" y="4838"/>
                  </a:lnTo>
                  <a:lnTo>
                    <a:pt x="983" y="5041"/>
                  </a:lnTo>
                  <a:lnTo>
                    <a:pt x="1001" y="5264"/>
                  </a:lnTo>
                  <a:lnTo>
                    <a:pt x="983" y="5468"/>
                  </a:lnTo>
                  <a:lnTo>
                    <a:pt x="964" y="5653"/>
                  </a:lnTo>
                  <a:lnTo>
                    <a:pt x="927" y="5857"/>
                  </a:lnTo>
                  <a:lnTo>
                    <a:pt x="890" y="6042"/>
                  </a:lnTo>
                  <a:lnTo>
                    <a:pt x="816" y="6228"/>
                  </a:lnTo>
                  <a:lnTo>
                    <a:pt x="742" y="6413"/>
                  </a:lnTo>
                  <a:lnTo>
                    <a:pt x="649" y="6580"/>
                  </a:lnTo>
                  <a:lnTo>
                    <a:pt x="519" y="6747"/>
                  </a:lnTo>
                  <a:lnTo>
                    <a:pt x="408" y="6876"/>
                  </a:lnTo>
                  <a:lnTo>
                    <a:pt x="260" y="7006"/>
                  </a:lnTo>
                  <a:lnTo>
                    <a:pt x="241" y="7025"/>
                  </a:lnTo>
                  <a:lnTo>
                    <a:pt x="223" y="7062"/>
                  </a:lnTo>
                  <a:lnTo>
                    <a:pt x="241" y="7099"/>
                  </a:lnTo>
                  <a:lnTo>
                    <a:pt x="278" y="7136"/>
                  </a:lnTo>
                  <a:lnTo>
                    <a:pt x="315" y="7136"/>
                  </a:lnTo>
                  <a:lnTo>
                    <a:pt x="334" y="7117"/>
                  </a:lnTo>
                  <a:lnTo>
                    <a:pt x="501" y="7006"/>
                  </a:lnTo>
                  <a:lnTo>
                    <a:pt x="538" y="7006"/>
                  </a:lnTo>
                  <a:lnTo>
                    <a:pt x="612" y="6969"/>
                  </a:lnTo>
                  <a:lnTo>
                    <a:pt x="686" y="6932"/>
                  </a:lnTo>
                  <a:lnTo>
                    <a:pt x="797" y="6876"/>
                  </a:lnTo>
                  <a:lnTo>
                    <a:pt x="909" y="6802"/>
                  </a:lnTo>
                  <a:lnTo>
                    <a:pt x="983" y="6747"/>
                  </a:lnTo>
                  <a:lnTo>
                    <a:pt x="1020" y="6728"/>
                  </a:lnTo>
                  <a:lnTo>
                    <a:pt x="1057" y="6691"/>
                  </a:lnTo>
                  <a:lnTo>
                    <a:pt x="1613" y="6042"/>
                  </a:lnTo>
                  <a:lnTo>
                    <a:pt x="1891" y="5709"/>
                  </a:lnTo>
                  <a:lnTo>
                    <a:pt x="2150" y="5375"/>
                  </a:lnTo>
                  <a:lnTo>
                    <a:pt x="2373" y="5023"/>
                  </a:lnTo>
                  <a:lnTo>
                    <a:pt x="2558" y="4652"/>
                  </a:lnTo>
                  <a:lnTo>
                    <a:pt x="2706" y="4263"/>
                  </a:lnTo>
                  <a:lnTo>
                    <a:pt x="2762" y="4059"/>
                  </a:lnTo>
                  <a:lnTo>
                    <a:pt x="2818" y="3855"/>
                  </a:lnTo>
                  <a:lnTo>
                    <a:pt x="2892" y="3503"/>
                  </a:lnTo>
                  <a:lnTo>
                    <a:pt x="2947" y="3132"/>
                  </a:lnTo>
                  <a:lnTo>
                    <a:pt x="2966" y="2762"/>
                  </a:lnTo>
                  <a:lnTo>
                    <a:pt x="2947" y="2372"/>
                  </a:lnTo>
                  <a:lnTo>
                    <a:pt x="2892" y="2002"/>
                  </a:lnTo>
                  <a:lnTo>
                    <a:pt x="2855" y="1816"/>
                  </a:lnTo>
                  <a:lnTo>
                    <a:pt x="2799" y="1631"/>
                  </a:lnTo>
                  <a:lnTo>
                    <a:pt x="2725" y="1446"/>
                  </a:lnTo>
                  <a:lnTo>
                    <a:pt x="2651" y="1260"/>
                  </a:lnTo>
                  <a:lnTo>
                    <a:pt x="2577" y="1094"/>
                  </a:lnTo>
                  <a:lnTo>
                    <a:pt x="2465" y="927"/>
                  </a:lnTo>
                  <a:lnTo>
                    <a:pt x="2354" y="760"/>
                  </a:lnTo>
                  <a:lnTo>
                    <a:pt x="2243" y="593"/>
                  </a:lnTo>
                  <a:lnTo>
                    <a:pt x="2095" y="445"/>
                  </a:lnTo>
                  <a:lnTo>
                    <a:pt x="1946" y="315"/>
                  </a:lnTo>
                  <a:lnTo>
                    <a:pt x="1780" y="204"/>
                  </a:lnTo>
                  <a:lnTo>
                    <a:pt x="1594" y="130"/>
                  </a:lnTo>
                  <a:lnTo>
                    <a:pt x="1409" y="56"/>
                  </a:lnTo>
                  <a:lnTo>
                    <a:pt x="1224" y="19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2479000" y="862250"/>
              <a:ext cx="19475" cy="116800"/>
            </a:xfrm>
            <a:custGeom>
              <a:avLst/>
              <a:gdLst/>
              <a:ahLst/>
              <a:cxnLst/>
              <a:rect l="l" t="t" r="r" b="b"/>
              <a:pathLst>
                <a:path w="779" h="4672" extrusionOk="0">
                  <a:moveTo>
                    <a:pt x="19" y="1"/>
                  </a:moveTo>
                  <a:lnTo>
                    <a:pt x="0" y="19"/>
                  </a:lnTo>
                  <a:lnTo>
                    <a:pt x="0" y="38"/>
                  </a:lnTo>
                  <a:lnTo>
                    <a:pt x="111" y="297"/>
                  </a:lnTo>
                  <a:lnTo>
                    <a:pt x="222" y="557"/>
                  </a:lnTo>
                  <a:lnTo>
                    <a:pt x="334" y="816"/>
                  </a:lnTo>
                  <a:lnTo>
                    <a:pt x="408" y="1076"/>
                  </a:lnTo>
                  <a:lnTo>
                    <a:pt x="463" y="1372"/>
                  </a:lnTo>
                  <a:lnTo>
                    <a:pt x="519" y="1669"/>
                  </a:lnTo>
                  <a:lnTo>
                    <a:pt x="538" y="1965"/>
                  </a:lnTo>
                  <a:lnTo>
                    <a:pt x="538" y="2262"/>
                  </a:lnTo>
                  <a:lnTo>
                    <a:pt x="519" y="2559"/>
                  </a:lnTo>
                  <a:lnTo>
                    <a:pt x="482" y="2855"/>
                  </a:lnTo>
                  <a:lnTo>
                    <a:pt x="445" y="3152"/>
                  </a:lnTo>
                  <a:lnTo>
                    <a:pt x="389" y="3430"/>
                  </a:lnTo>
                  <a:lnTo>
                    <a:pt x="222" y="4023"/>
                  </a:lnTo>
                  <a:lnTo>
                    <a:pt x="37" y="4616"/>
                  </a:lnTo>
                  <a:lnTo>
                    <a:pt x="37" y="4653"/>
                  </a:lnTo>
                  <a:lnTo>
                    <a:pt x="56" y="4672"/>
                  </a:lnTo>
                  <a:lnTo>
                    <a:pt x="93" y="4653"/>
                  </a:lnTo>
                  <a:lnTo>
                    <a:pt x="130" y="4634"/>
                  </a:lnTo>
                  <a:lnTo>
                    <a:pt x="278" y="4319"/>
                  </a:lnTo>
                  <a:lnTo>
                    <a:pt x="389" y="4023"/>
                  </a:lnTo>
                  <a:lnTo>
                    <a:pt x="500" y="3708"/>
                  </a:lnTo>
                  <a:lnTo>
                    <a:pt x="593" y="3393"/>
                  </a:lnTo>
                  <a:lnTo>
                    <a:pt x="667" y="3078"/>
                  </a:lnTo>
                  <a:lnTo>
                    <a:pt x="723" y="2762"/>
                  </a:lnTo>
                  <a:lnTo>
                    <a:pt x="760" y="2466"/>
                  </a:lnTo>
                  <a:lnTo>
                    <a:pt x="778" y="2151"/>
                  </a:lnTo>
                  <a:lnTo>
                    <a:pt x="778" y="1836"/>
                  </a:lnTo>
                  <a:lnTo>
                    <a:pt x="760" y="1539"/>
                  </a:lnTo>
                  <a:lnTo>
                    <a:pt x="704" y="1243"/>
                  </a:lnTo>
                  <a:lnTo>
                    <a:pt x="630" y="946"/>
                  </a:lnTo>
                  <a:lnTo>
                    <a:pt x="538" y="687"/>
                  </a:lnTo>
                  <a:lnTo>
                    <a:pt x="426" y="427"/>
                  </a:lnTo>
                  <a:lnTo>
                    <a:pt x="352" y="297"/>
                  </a:lnTo>
                  <a:lnTo>
                    <a:pt x="260" y="186"/>
                  </a:lnTo>
                  <a:lnTo>
                    <a:pt x="167" y="94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2618450" y="581450"/>
              <a:ext cx="77425" cy="128400"/>
            </a:xfrm>
            <a:custGeom>
              <a:avLst/>
              <a:gdLst/>
              <a:ahLst/>
              <a:cxnLst/>
              <a:rect l="l" t="t" r="r" b="b"/>
              <a:pathLst>
                <a:path w="3097" h="5136" extrusionOk="0">
                  <a:moveTo>
                    <a:pt x="1057" y="1"/>
                  </a:moveTo>
                  <a:lnTo>
                    <a:pt x="909" y="20"/>
                  </a:lnTo>
                  <a:lnTo>
                    <a:pt x="761" y="38"/>
                  </a:lnTo>
                  <a:lnTo>
                    <a:pt x="613" y="94"/>
                  </a:lnTo>
                  <a:lnTo>
                    <a:pt x="464" y="149"/>
                  </a:lnTo>
                  <a:lnTo>
                    <a:pt x="353" y="223"/>
                  </a:lnTo>
                  <a:lnTo>
                    <a:pt x="242" y="298"/>
                  </a:lnTo>
                  <a:lnTo>
                    <a:pt x="149" y="390"/>
                  </a:lnTo>
                  <a:lnTo>
                    <a:pt x="94" y="501"/>
                  </a:lnTo>
                  <a:lnTo>
                    <a:pt x="38" y="613"/>
                  </a:lnTo>
                  <a:lnTo>
                    <a:pt x="19" y="742"/>
                  </a:lnTo>
                  <a:lnTo>
                    <a:pt x="1" y="854"/>
                  </a:lnTo>
                  <a:lnTo>
                    <a:pt x="19" y="1002"/>
                  </a:lnTo>
                  <a:lnTo>
                    <a:pt x="38" y="1132"/>
                  </a:lnTo>
                  <a:lnTo>
                    <a:pt x="75" y="1261"/>
                  </a:lnTo>
                  <a:lnTo>
                    <a:pt x="131" y="1391"/>
                  </a:lnTo>
                  <a:lnTo>
                    <a:pt x="205" y="1502"/>
                  </a:lnTo>
                  <a:lnTo>
                    <a:pt x="279" y="1632"/>
                  </a:lnTo>
                  <a:lnTo>
                    <a:pt x="464" y="1873"/>
                  </a:lnTo>
                  <a:lnTo>
                    <a:pt x="668" y="2095"/>
                  </a:lnTo>
                  <a:lnTo>
                    <a:pt x="891" y="2318"/>
                  </a:lnTo>
                  <a:lnTo>
                    <a:pt x="1391" y="2726"/>
                  </a:lnTo>
                  <a:lnTo>
                    <a:pt x="1632" y="2948"/>
                  </a:lnTo>
                  <a:lnTo>
                    <a:pt x="1873" y="3170"/>
                  </a:lnTo>
                  <a:lnTo>
                    <a:pt x="2077" y="3430"/>
                  </a:lnTo>
                  <a:lnTo>
                    <a:pt x="2169" y="3560"/>
                  </a:lnTo>
                  <a:lnTo>
                    <a:pt x="2262" y="3689"/>
                  </a:lnTo>
                  <a:lnTo>
                    <a:pt x="2392" y="3967"/>
                  </a:lnTo>
                  <a:lnTo>
                    <a:pt x="2429" y="4097"/>
                  </a:lnTo>
                  <a:lnTo>
                    <a:pt x="2485" y="4245"/>
                  </a:lnTo>
                  <a:lnTo>
                    <a:pt x="2503" y="4375"/>
                  </a:lnTo>
                  <a:lnTo>
                    <a:pt x="2522" y="4523"/>
                  </a:lnTo>
                  <a:lnTo>
                    <a:pt x="2522" y="4672"/>
                  </a:lnTo>
                  <a:lnTo>
                    <a:pt x="2503" y="4801"/>
                  </a:lnTo>
                  <a:lnTo>
                    <a:pt x="2466" y="4950"/>
                  </a:lnTo>
                  <a:lnTo>
                    <a:pt x="2429" y="5079"/>
                  </a:lnTo>
                  <a:lnTo>
                    <a:pt x="2429" y="5116"/>
                  </a:lnTo>
                  <a:lnTo>
                    <a:pt x="2447" y="5135"/>
                  </a:lnTo>
                  <a:lnTo>
                    <a:pt x="2485" y="5135"/>
                  </a:lnTo>
                  <a:lnTo>
                    <a:pt x="2522" y="5116"/>
                  </a:lnTo>
                  <a:lnTo>
                    <a:pt x="2577" y="4987"/>
                  </a:lnTo>
                  <a:lnTo>
                    <a:pt x="2614" y="4968"/>
                  </a:lnTo>
                  <a:lnTo>
                    <a:pt x="2651" y="4931"/>
                  </a:lnTo>
                  <a:lnTo>
                    <a:pt x="2688" y="4876"/>
                  </a:lnTo>
                  <a:lnTo>
                    <a:pt x="2763" y="4727"/>
                  </a:lnTo>
                  <a:lnTo>
                    <a:pt x="2800" y="4653"/>
                  </a:lnTo>
                  <a:lnTo>
                    <a:pt x="2818" y="4635"/>
                  </a:lnTo>
                  <a:lnTo>
                    <a:pt x="2837" y="4598"/>
                  </a:lnTo>
                  <a:lnTo>
                    <a:pt x="2966" y="3986"/>
                  </a:lnTo>
                  <a:lnTo>
                    <a:pt x="3022" y="3671"/>
                  </a:lnTo>
                  <a:lnTo>
                    <a:pt x="3078" y="3374"/>
                  </a:lnTo>
                  <a:lnTo>
                    <a:pt x="3096" y="3059"/>
                  </a:lnTo>
                  <a:lnTo>
                    <a:pt x="3096" y="2744"/>
                  </a:lnTo>
                  <a:lnTo>
                    <a:pt x="3059" y="2448"/>
                  </a:lnTo>
                  <a:lnTo>
                    <a:pt x="3003" y="2132"/>
                  </a:lnTo>
                  <a:lnTo>
                    <a:pt x="2929" y="1873"/>
                  </a:lnTo>
                  <a:lnTo>
                    <a:pt x="2837" y="1613"/>
                  </a:lnTo>
                  <a:lnTo>
                    <a:pt x="2725" y="1354"/>
                  </a:lnTo>
                  <a:lnTo>
                    <a:pt x="2577" y="1095"/>
                  </a:lnTo>
                  <a:lnTo>
                    <a:pt x="2429" y="854"/>
                  </a:lnTo>
                  <a:lnTo>
                    <a:pt x="2244" y="631"/>
                  </a:lnTo>
                  <a:lnTo>
                    <a:pt x="2021" y="427"/>
                  </a:lnTo>
                  <a:lnTo>
                    <a:pt x="1780" y="260"/>
                  </a:lnTo>
                  <a:lnTo>
                    <a:pt x="1650" y="186"/>
                  </a:lnTo>
                  <a:lnTo>
                    <a:pt x="1502" y="112"/>
                  </a:lnTo>
                  <a:lnTo>
                    <a:pt x="1372" y="57"/>
                  </a:lnTo>
                  <a:lnTo>
                    <a:pt x="1224" y="2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2643475" y="592575"/>
              <a:ext cx="41725" cy="78350"/>
            </a:xfrm>
            <a:custGeom>
              <a:avLst/>
              <a:gdLst/>
              <a:ahLst/>
              <a:cxnLst/>
              <a:rect l="l" t="t" r="r" b="b"/>
              <a:pathLst>
                <a:path w="1669" h="3134" extrusionOk="0">
                  <a:moveTo>
                    <a:pt x="1" y="1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68" y="186"/>
                  </a:lnTo>
                  <a:lnTo>
                    <a:pt x="334" y="316"/>
                  </a:lnTo>
                  <a:lnTo>
                    <a:pt x="483" y="464"/>
                  </a:lnTo>
                  <a:lnTo>
                    <a:pt x="631" y="612"/>
                  </a:lnTo>
                  <a:lnTo>
                    <a:pt x="761" y="798"/>
                  </a:lnTo>
                  <a:lnTo>
                    <a:pt x="890" y="965"/>
                  </a:lnTo>
                  <a:lnTo>
                    <a:pt x="1002" y="1168"/>
                  </a:lnTo>
                  <a:lnTo>
                    <a:pt x="1113" y="1372"/>
                  </a:lnTo>
                  <a:lnTo>
                    <a:pt x="1205" y="1558"/>
                  </a:lnTo>
                  <a:lnTo>
                    <a:pt x="1280" y="1780"/>
                  </a:lnTo>
                  <a:lnTo>
                    <a:pt x="1409" y="2206"/>
                  </a:lnTo>
                  <a:lnTo>
                    <a:pt x="1521" y="2651"/>
                  </a:lnTo>
                  <a:lnTo>
                    <a:pt x="1595" y="3115"/>
                  </a:lnTo>
                  <a:lnTo>
                    <a:pt x="1613" y="3133"/>
                  </a:lnTo>
                  <a:lnTo>
                    <a:pt x="1632" y="3133"/>
                  </a:lnTo>
                  <a:lnTo>
                    <a:pt x="1650" y="3115"/>
                  </a:lnTo>
                  <a:lnTo>
                    <a:pt x="1669" y="3096"/>
                  </a:lnTo>
                  <a:lnTo>
                    <a:pt x="1650" y="2837"/>
                  </a:lnTo>
                  <a:lnTo>
                    <a:pt x="1632" y="2596"/>
                  </a:lnTo>
                  <a:lnTo>
                    <a:pt x="1576" y="2355"/>
                  </a:lnTo>
                  <a:lnTo>
                    <a:pt x="1539" y="2114"/>
                  </a:lnTo>
                  <a:lnTo>
                    <a:pt x="1484" y="1891"/>
                  </a:lnTo>
                  <a:lnTo>
                    <a:pt x="1409" y="1669"/>
                  </a:lnTo>
                  <a:lnTo>
                    <a:pt x="1335" y="1447"/>
                  </a:lnTo>
                  <a:lnTo>
                    <a:pt x="1243" y="1224"/>
                  </a:lnTo>
                  <a:lnTo>
                    <a:pt x="1131" y="1020"/>
                  </a:lnTo>
                  <a:lnTo>
                    <a:pt x="1020" y="816"/>
                  </a:lnTo>
                  <a:lnTo>
                    <a:pt x="872" y="612"/>
                  </a:lnTo>
                  <a:lnTo>
                    <a:pt x="724" y="446"/>
                  </a:lnTo>
                  <a:lnTo>
                    <a:pt x="575" y="297"/>
                  </a:lnTo>
                  <a:lnTo>
                    <a:pt x="409" y="149"/>
                  </a:lnTo>
                  <a:lnTo>
                    <a:pt x="223" y="56"/>
                  </a:lnTo>
                  <a:lnTo>
                    <a:pt x="112" y="19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2353875" y="932225"/>
              <a:ext cx="59800" cy="140875"/>
            </a:xfrm>
            <a:custGeom>
              <a:avLst/>
              <a:gdLst/>
              <a:ahLst/>
              <a:cxnLst/>
              <a:rect l="l" t="t" r="r" b="b"/>
              <a:pathLst>
                <a:path w="2392" h="5635" extrusionOk="0">
                  <a:moveTo>
                    <a:pt x="853" y="1"/>
                  </a:moveTo>
                  <a:lnTo>
                    <a:pt x="742" y="19"/>
                  </a:lnTo>
                  <a:lnTo>
                    <a:pt x="631" y="56"/>
                  </a:lnTo>
                  <a:lnTo>
                    <a:pt x="538" y="112"/>
                  </a:lnTo>
                  <a:lnTo>
                    <a:pt x="446" y="167"/>
                  </a:lnTo>
                  <a:lnTo>
                    <a:pt x="371" y="241"/>
                  </a:lnTo>
                  <a:lnTo>
                    <a:pt x="279" y="316"/>
                  </a:lnTo>
                  <a:lnTo>
                    <a:pt x="168" y="520"/>
                  </a:lnTo>
                  <a:lnTo>
                    <a:pt x="112" y="631"/>
                  </a:lnTo>
                  <a:lnTo>
                    <a:pt x="56" y="742"/>
                  </a:lnTo>
                  <a:lnTo>
                    <a:pt x="38" y="872"/>
                  </a:lnTo>
                  <a:lnTo>
                    <a:pt x="1" y="1001"/>
                  </a:lnTo>
                  <a:lnTo>
                    <a:pt x="1" y="1131"/>
                  </a:lnTo>
                  <a:lnTo>
                    <a:pt x="1" y="1261"/>
                  </a:lnTo>
                  <a:lnTo>
                    <a:pt x="38" y="1557"/>
                  </a:lnTo>
                  <a:lnTo>
                    <a:pt x="112" y="1873"/>
                  </a:lnTo>
                  <a:lnTo>
                    <a:pt x="223" y="2188"/>
                  </a:lnTo>
                  <a:lnTo>
                    <a:pt x="446" y="2818"/>
                  </a:lnTo>
                  <a:lnTo>
                    <a:pt x="557" y="3133"/>
                  </a:lnTo>
                  <a:lnTo>
                    <a:pt x="649" y="3448"/>
                  </a:lnTo>
                  <a:lnTo>
                    <a:pt x="724" y="3782"/>
                  </a:lnTo>
                  <a:lnTo>
                    <a:pt x="779" y="4097"/>
                  </a:lnTo>
                  <a:lnTo>
                    <a:pt x="798" y="4449"/>
                  </a:lnTo>
                  <a:lnTo>
                    <a:pt x="798" y="4782"/>
                  </a:lnTo>
                  <a:lnTo>
                    <a:pt x="742" y="5116"/>
                  </a:lnTo>
                  <a:lnTo>
                    <a:pt x="649" y="5450"/>
                  </a:lnTo>
                  <a:lnTo>
                    <a:pt x="649" y="5505"/>
                  </a:lnTo>
                  <a:lnTo>
                    <a:pt x="668" y="5561"/>
                  </a:lnTo>
                  <a:lnTo>
                    <a:pt x="705" y="5598"/>
                  </a:lnTo>
                  <a:lnTo>
                    <a:pt x="742" y="5616"/>
                  </a:lnTo>
                  <a:lnTo>
                    <a:pt x="798" y="5635"/>
                  </a:lnTo>
                  <a:lnTo>
                    <a:pt x="853" y="5616"/>
                  </a:lnTo>
                  <a:lnTo>
                    <a:pt x="890" y="5598"/>
                  </a:lnTo>
                  <a:lnTo>
                    <a:pt x="927" y="5542"/>
                  </a:lnTo>
                  <a:lnTo>
                    <a:pt x="983" y="5338"/>
                  </a:lnTo>
                  <a:lnTo>
                    <a:pt x="1206" y="5098"/>
                  </a:lnTo>
                  <a:lnTo>
                    <a:pt x="1409" y="4857"/>
                  </a:lnTo>
                  <a:lnTo>
                    <a:pt x="1595" y="4597"/>
                  </a:lnTo>
                  <a:lnTo>
                    <a:pt x="1762" y="4338"/>
                  </a:lnTo>
                  <a:lnTo>
                    <a:pt x="1928" y="4041"/>
                  </a:lnTo>
                  <a:lnTo>
                    <a:pt x="2077" y="3726"/>
                  </a:lnTo>
                  <a:lnTo>
                    <a:pt x="2206" y="3411"/>
                  </a:lnTo>
                  <a:lnTo>
                    <a:pt x="2299" y="3077"/>
                  </a:lnTo>
                  <a:lnTo>
                    <a:pt x="2373" y="2762"/>
                  </a:lnTo>
                  <a:lnTo>
                    <a:pt x="2392" y="2447"/>
                  </a:lnTo>
                  <a:lnTo>
                    <a:pt x="2392" y="2113"/>
                  </a:lnTo>
                  <a:lnTo>
                    <a:pt x="2355" y="1780"/>
                  </a:lnTo>
                  <a:lnTo>
                    <a:pt x="2281" y="1465"/>
                  </a:lnTo>
                  <a:lnTo>
                    <a:pt x="2169" y="1150"/>
                  </a:lnTo>
                  <a:lnTo>
                    <a:pt x="2095" y="1001"/>
                  </a:lnTo>
                  <a:lnTo>
                    <a:pt x="2002" y="853"/>
                  </a:lnTo>
                  <a:lnTo>
                    <a:pt x="1910" y="705"/>
                  </a:lnTo>
                  <a:lnTo>
                    <a:pt x="1799" y="557"/>
                  </a:lnTo>
                  <a:lnTo>
                    <a:pt x="1595" y="334"/>
                  </a:lnTo>
                  <a:lnTo>
                    <a:pt x="1484" y="241"/>
                  </a:lnTo>
                  <a:lnTo>
                    <a:pt x="1372" y="167"/>
                  </a:lnTo>
                  <a:lnTo>
                    <a:pt x="1243" y="93"/>
                  </a:lnTo>
                  <a:lnTo>
                    <a:pt x="1113" y="38"/>
                  </a:lnTo>
                  <a:lnTo>
                    <a:pt x="983" y="19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2378900" y="944725"/>
              <a:ext cx="19025" cy="97800"/>
            </a:xfrm>
            <a:custGeom>
              <a:avLst/>
              <a:gdLst/>
              <a:ahLst/>
              <a:cxnLst/>
              <a:rect l="l" t="t" r="r" b="b"/>
              <a:pathLst>
                <a:path w="761" h="3912" extrusionOk="0">
                  <a:moveTo>
                    <a:pt x="1" y="1"/>
                  </a:moveTo>
                  <a:lnTo>
                    <a:pt x="1" y="20"/>
                  </a:lnTo>
                  <a:lnTo>
                    <a:pt x="186" y="464"/>
                  </a:lnTo>
                  <a:lnTo>
                    <a:pt x="297" y="687"/>
                  </a:lnTo>
                  <a:lnTo>
                    <a:pt x="371" y="909"/>
                  </a:lnTo>
                  <a:lnTo>
                    <a:pt x="427" y="1150"/>
                  </a:lnTo>
                  <a:lnTo>
                    <a:pt x="483" y="1391"/>
                  </a:lnTo>
                  <a:lnTo>
                    <a:pt x="501" y="1632"/>
                  </a:lnTo>
                  <a:lnTo>
                    <a:pt x="520" y="1891"/>
                  </a:lnTo>
                  <a:lnTo>
                    <a:pt x="520" y="2132"/>
                  </a:lnTo>
                  <a:lnTo>
                    <a:pt x="483" y="2373"/>
                  </a:lnTo>
                  <a:lnTo>
                    <a:pt x="445" y="2614"/>
                  </a:lnTo>
                  <a:lnTo>
                    <a:pt x="408" y="2874"/>
                  </a:lnTo>
                  <a:lnTo>
                    <a:pt x="279" y="3356"/>
                  </a:lnTo>
                  <a:lnTo>
                    <a:pt x="149" y="3856"/>
                  </a:lnTo>
                  <a:lnTo>
                    <a:pt x="149" y="3875"/>
                  </a:lnTo>
                  <a:lnTo>
                    <a:pt x="149" y="3893"/>
                  </a:lnTo>
                  <a:lnTo>
                    <a:pt x="205" y="3912"/>
                  </a:lnTo>
                  <a:lnTo>
                    <a:pt x="260" y="3893"/>
                  </a:lnTo>
                  <a:lnTo>
                    <a:pt x="297" y="3856"/>
                  </a:lnTo>
                  <a:lnTo>
                    <a:pt x="427" y="3597"/>
                  </a:lnTo>
                  <a:lnTo>
                    <a:pt x="538" y="3337"/>
                  </a:lnTo>
                  <a:lnTo>
                    <a:pt x="631" y="3078"/>
                  </a:lnTo>
                  <a:lnTo>
                    <a:pt x="686" y="2818"/>
                  </a:lnTo>
                  <a:lnTo>
                    <a:pt x="742" y="2559"/>
                  </a:lnTo>
                  <a:lnTo>
                    <a:pt x="761" y="2299"/>
                  </a:lnTo>
                  <a:lnTo>
                    <a:pt x="761" y="2040"/>
                  </a:lnTo>
                  <a:lnTo>
                    <a:pt x="742" y="1780"/>
                  </a:lnTo>
                  <a:lnTo>
                    <a:pt x="723" y="1539"/>
                  </a:lnTo>
                  <a:lnTo>
                    <a:pt x="686" y="1298"/>
                  </a:lnTo>
                  <a:lnTo>
                    <a:pt x="612" y="1057"/>
                  </a:lnTo>
                  <a:lnTo>
                    <a:pt x="538" y="816"/>
                  </a:lnTo>
                  <a:lnTo>
                    <a:pt x="445" y="576"/>
                  </a:lnTo>
                  <a:lnTo>
                    <a:pt x="334" y="372"/>
                  </a:lnTo>
                  <a:lnTo>
                    <a:pt x="186" y="168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2579075" y="668100"/>
              <a:ext cx="76950" cy="146925"/>
            </a:xfrm>
            <a:custGeom>
              <a:avLst/>
              <a:gdLst/>
              <a:ahLst/>
              <a:cxnLst/>
              <a:rect l="l" t="t" r="r" b="b"/>
              <a:pathLst>
                <a:path w="3078" h="5877" extrusionOk="0">
                  <a:moveTo>
                    <a:pt x="964" y="1"/>
                  </a:moveTo>
                  <a:lnTo>
                    <a:pt x="797" y="19"/>
                  </a:lnTo>
                  <a:lnTo>
                    <a:pt x="631" y="57"/>
                  </a:lnTo>
                  <a:lnTo>
                    <a:pt x="482" y="131"/>
                  </a:lnTo>
                  <a:lnTo>
                    <a:pt x="353" y="205"/>
                  </a:lnTo>
                  <a:lnTo>
                    <a:pt x="260" y="279"/>
                  </a:lnTo>
                  <a:lnTo>
                    <a:pt x="167" y="390"/>
                  </a:lnTo>
                  <a:lnTo>
                    <a:pt x="93" y="501"/>
                  </a:lnTo>
                  <a:lnTo>
                    <a:pt x="38" y="631"/>
                  </a:lnTo>
                  <a:lnTo>
                    <a:pt x="19" y="761"/>
                  </a:lnTo>
                  <a:lnTo>
                    <a:pt x="0" y="909"/>
                  </a:lnTo>
                  <a:lnTo>
                    <a:pt x="0" y="1057"/>
                  </a:lnTo>
                  <a:lnTo>
                    <a:pt x="38" y="1206"/>
                  </a:lnTo>
                  <a:lnTo>
                    <a:pt x="75" y="1354"/>
                  </a:lnTo>
                  <a:lnTo>
                    <a:pt x="112" y="1484"/>
                  </a:lnTo>
                  <a:lnTo>
                    <a:pt x="186" y="1632"/>
                  </a:lnTo>
                  <a:lnTo>
                    <a:pt x="334" y="1929"/>
                  </a:lnTo>
                  <a:lnTo>
                    <a:pt x="538" y="2207"/>
                  </a:lnTo>
                  <a:lnTo>
                    <a:pt x="742" y="2485"/>
                  </a:lnTo>
                  <a:lnTo>
                    <a:pt x="1205" y="3022"/>
                  </a:lnTo>
                  <a:lnTo>
                    <a:pt x="1446" y="3300"/>
                  </a:lnTo>
                  <a:lnTo>
                    <a:pt x="1650" y="3597"/>
                  </a:lnTo>
                  <a:lnTo>
                    <a:pt x="1835" y="3912"/>
                  </a:lnTo>
                  <a:lnTo>
                    <a:pt x="1910" y="4060"/>
                  </a:lnTo>
                  <a:lnTo>
                    <a:pt x="1984" y="4227"/>
                  </a:lnTo>
                  <a:lnTo>
                    <a:pt x="2076" y="4542"/>
                  </a:lnTo>
                  <a:lnTo>
                    <a:pt x="2095" y="4709"/>
                  </a:lnTo>
                  <a:lnTo>
                    <a:pt x="2113" y="4875"/>
                  </a:lnTo>
                  <a:lnTo>
                    <a:pt x="2113" y="5024"/>
                  </a:lnTo>
                  <a:lnTo>
                    <a:pt x="2113" y="5191"/>
                  </a:lnTo>
                  <a:lnTo>
                    <a:pt x="2076" y="5339"/>
                  </a:lnTo>
                  <a:lnTo>
                    <a:pt x="2039" y="5506"/>
                  </a:lnTo>
                  <a:lnTo>
                    <a:pt x="1965" y="5654"/>
                  </a:lnTo>
                  <a:lnTo>
                    <a:pt x="1891" y="5784"/>
                  </a:lnTo>
                  <a:lnTo>
                    <a:pt x="1891" y="5821"/>
                  </a:lnTo>
                  <a:lnTo>
                    <a:pt x="1910" y="5858"/>
                  </a:lnTo>
                  <a:lnTo>
                    <a:pt x="1947" y="5876"/>
                  </a:lnTo>
                  <a:lnTo>
                    <a:pt x="1984" y="5839"/>
                  </a:lnTo>
                  <a:lnTo>
                    <a:pt x="2076" y="5728"/>
                  </a:lnTo>
                  <a:lnTo>
                    <a:pt x="2113" y="5710"/>
                  </a:lnTo>
                  <a:lnTo>
                    <a:pt x="2169" y="5654"/>
                  </a:lnTo>
                  <a:lnTo>
                    <a:pt x="2225" y="5617"/>
                  </a:lnTo>
                  <a:lnTo>
                    <a:pt x="2280" y="5524"/>
                  </a:lnTo>
                  <a:lnTo>
                    <a:pt x="2336" y="5450"/>
                  </a:lnTo>
                  <a:lnTo>
                    <a:pt x="2391" y="5376"/>
                  </a:lnTo>
                  <a:lnTo>
                    <a:pt x="2410" y="5357"/>
                  </a:lnTo>
                  <a:lnTo>
                    <a:pt x="2428" y="5320"/>
                  </a:lnTo>
                  <a:lnTo>
                    <a:pt x="2688" y="4672"/>
                  </a:lnTo>
                  <a:lnTo>
                    <a:pt x="2818" y="4338"/>
                  </a:lnTo>
                  <a:lnTo>
                    <a:pt x="2929" y="4004"/>
                  </a:lnTo>
                  <a:lnTo>
                    <a:pt x="3003" y="3671"/>
                  </a:lnTo>
                  <a:lnTo>
                    <a:pt x="3059" y="3337"/>
                  </a:lnTo>
                  <a:lnTo>
                    <a:pt x="3077" y="3004"/>
                  </a:lnTo>
                  <a:lnTo>
                    <a:pt x="3077" y="2651"/>
                  </a:lnTo>
                  <a:lnTo>
                    <a:pt x="3040" y="2336"/>
                  </a:lnTo>
                  <a:lnTo>
                    <a:pt x="2966" y="2040"/>
                  </a:lnTo>
                  <a:lnTo>
                    <a:pt x="2892" y="1725"/>
                  </a:lnTo>
                  <a:lnTo>
                    <a:pt x="2781" y="1428"/>
                  </a:lnTo>
                  <a:lnTo>
                    <a:pt x="2651" y="1150"/>
                  </a:lnTo>
                  <a:lnTo>
                    <a:pt x="2484" y="872"/>
                  </a:lnTo>
                  <a:lnTo>
                    <a:pt x="2280" y="631"/>
                  </a:lnTo>
                  <a:lnTo>
                    <a:pt x="2169" y="501"/>
                  </a:lnTo>
                  <a:lnTo>
                    <a:pt x="2039" y="390"/>
                  </a:lnTo>
                  <a:lnTo>
                    <a:pt x="1910" y="297"/>
                  </a:lnTo>
                  <a:lnTo>
                    <a:pt x="1780" y="205"/>
                  </a:lnTo>
                  <a:lnTo>
                    <a:pt x="1632" y="112"/>
                  </a:lnTo>
                  <a:lnTo>
                    <a:pt x="1465" y="57"/>
                  </a:lnTo>
                  <a:lnTo>
                    <a:pt x="1298" y="19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>
              <a:off x="2607800" y="680150"/>
              <a:ext cx="33850" cy="92250"/>
            </a:xfrm>
            <a:custGeom>
              <a:avLst/>
              <a:gdLst/>
              <a:ahLst/>
              <a:cxnLst/>
              <a:rect l="l" t="t" r="r" b="b"/>
              <a:pathLst>
                <a:path w="1354" h="3690" extrusionOk="0">
                  <a:moveTo>
                    <a:pt x="19" y="1"/>
                  </a:moveTo>
                  <a:lnTo>
                    <a:pt x="1" y="19"/>
                  </a:lnTo>
                  <a:lnTo>
                    <a:pt x="1" y="38"/>
                  </a:lnTo>
                  <a:lnTo>
                    <a:pt x="19" y="56"/>
                  </a:lnTo>
                  <a:lnTo>
                    <a:pt x="167" y="223"/>
                  </a:lnTo>
                  <a:lnTo>
                    <a:pt x="334" y="390"/>
                  </a:lnTo>
                  <a:lnTo>
                    <a:pt x="464" y="575"/>
                  </a:lnTo>
                  <a:lnTo>
                    <a:pt x="594" y="761"/>
                  </a:lnTo>
                  <a:lnTo>
                    <a:pt x="723" y="965"/>
                  </a:lnTo>
                  <a:lnTo>
                    <a:pt x="816" y="1187"/>
                  </a:lnTo>
                  <a:lnTo>
                    <a:pt x="927" y="1428"/>
                  </a:lnTo>
                  <a:lnTo>
                    <a:pt x="1001" y="1650"/>
                  </a:lnTo>
                  <a:lnTo>
                    <a:pt x="1057" y="1891"/>
                  </a:lnTo>
                  <a:lnTo>
                    <a:pt x="1113" y="2132"/>
                  </a:lnTo>
                  <a:lnTo>
                    <a:pt x="1150" y="2373"/>
                  </a:lnTo>
                  <a:lnTo>
                    <a:pt x="1187" y="2633"/>
                  </a:lnTo>
                  <a:lnTo>
                    <a:pt x="1224" y="3133"/>
                  </a:lnTo>
                  <a:lnTo>
                    <a:pt x="1224" y="3652"/>
                  </a:lnTo>
                  <a:lnTo>
                    <a:pt x="1242" y="3671"/>
                  </a:lnTo>
                  <a:lnTo>
                    <a:pt x="1261" y="3689"/>
                  </a:lnTo>
                  <a:lnTo>
                    <a:pt x="1298" y="3671"/>
                  </a:lnTo>
                  <a:lnTo>
                    <a:pt x="1298" y="3652"/>
                  </a:lnTo>
                  <a:lnTo>
                    <a:pt x="1335" y="3374"/>
                  </a:lnTo>
                  <a:lnTo>
                    <a:pt x="1354" y="3096"/>
                  </a:lnTo>
                  <a:lnTo>
                    <a:pt x="1354" y="2837"/>
                  </a:lnTo>
                  <a:lnTo>
                    <a:pt x="1335" y="2559"/>
                  </a:lnTo>
                  <a:lnTo>
                    <a:pt x="1317" y="2299"/>
                  </a:lnTo>
                  <a:lnTo>
                    <a:pt x="1279" y="2040"/>
                  </a:lnTo>
                  <a:lnTo>
                    <a:pt x="1224" y="1780"/>
                  </a:lnTo>
                  <a:lnTo>
                    <a:pt x="1168" y="1539"/>
                  </a:lnTo>
                  <a:lnTo>
                    <a:pt x="1094" y="1280"/>
                  </a:lnTo>
                  <a:lnTo>
                    <a:pt x="1001" y="1039"/>
                  </a:lnTo>
                  <a:lnTo>
                    <a:pt x="872" y="816"/>
                  </a:lnTo>
                  <a:lnTo>
                    <a:pt x="742" y="612"/>
                  </a:lnTo>
                  <a:lnTo>
                    <a:pt x="612" y="409"/>
                  </a:lnTo>
                  <a:lnTo>
                    <a:pt x="445" y="242"/>
                  </a:lnTo>
                  <a:lnTo>
                    <a:pt x="353" y="168"/>
                  </a:lnTo>
                  <a:lnTo>
                    <a:pt x="242" y="93"/>
                  </a:lnTo>
                  <a:lnTo>
                    <a:pt x="149" y="38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2660625" y="671350"/>
              <a:ext cx="141825" cy="83900"/>
            </a:xfrm>
            <a:custGeom>
              <a:avLst/>
              <a:gdLst/>
              <a:ahLst/>
              <a:cxnLst/>
              <a:rect l="l" t="t" r="r" b="b"/>
              <a:pathLst>
                <a:path w="5673" h="3356" extrusionOk="0">
                  <a:moveTo>
                    <a:pt x="4300" y="1"/>
                  </a:moveTo>
                  <a:lnTo>
                    <a:pt x="4115" y="19"/>
                  </a:lnTo>
                  <a:lnTo>
                    <a:pt x="3948" y="38"/>
                  </a:lnTo>
                  <a:lnTo>
                    <a:pt x="3763" y="56"/>
                  </a:lnTo>
                  <a:lnTo>
                    <a:pt x="3596" y="93"/>
                  </a:lnTo>
                  <a:lnTo>
                    <a:pt x="3244" y="205"/>
                  </a:lnTo>
                  <a:lnTo>
                    <a:pt x="2929" y="371"/>
                  </a:lnTo>
                  <a:lnTo>
                    <a:pt x="2614" y="538"/>
                  </a:lnTo>
                  <a:lnTo>
                    <a:pt x="2317" y="742"/>
                  </a:lnTo>
                  <a:lnTo>
                    <a:pt x="2058" y="946"/>
                  </a:lnTo>
                  <a:lnTo>
                    <a:pt x="1780" y="1187"/>
                  </a:lnTo>
                  <a:lnTo>
                    <a:pt x="1520" y="1446"/>
                  </a:lnTo>
                  <a:lnTo>
                    <a:pt x="1261" y="1706"/>
                  </a:lnTo>
                  <a:lnTo>
                    <a:pt x="1038" y="1965"/>
                  </a:lnTo>
                  <a:lnTo>
                    <a:pt x="816" y="2225"/>
                  </a:lnTo>
                  <a:lnTo>
                    <a:pt x="631" y="2466"/>
                  </a:lnTo>
                  <a:lnTo>
                    <a:pt x="427" y="2725"/>
                  </a:lnTo>
                  <a:lnTo>
                    <a:pt x="260" y="3003"/>
                  </a:lnTo>
                  <a:lnTo>
                    <a:pt x="75" y="3096"/>
                  </a:lnTo>
                  <a:lnTo>
                    <a:pt x="19" y="3133"/>
                  </a:lnTo>
                  <a:lnTo>
                    <a:pt x="1" y="3189"/>
                  </a:lnTo>
                  <a:lnTo>
                    <a:pt x="1" y="3244"/>
                  </a:lnTo>
                  <a:lnTo>
                    <a:pt x="19" y="3281"/>
                  </a:lnTo>
                  <a:lnTo>
                    <a:pt x="56" y="3337"/>
                  </a:lnTo>
                  <a:lnTo>
                    <a:pt x="112" y="3355"/>
                  </a:lnTo>
                  <a:lnTo>
                    <a:pt x="223" y="3355"/>
                  </a:lnTo>
                  <a:lnTo>
                    <a:pt x="538" y="3207"/>
                  </a:lnTo>
                  <a:lnTo>
                    <a:pt x="872" y="3077"/>
                  </a:lnTo>
                  <a:lnTo>
                    <a:pt x="1205" y="2985"/>
                  </a:lnTo>
                  <a:lnTo>
                    <a:pt x="1557" y="2911"/>
                  </a:lnTo>
                  <a:lnTo>
                    <a:pt x="1910" y="2874"/>
                  </a:lnTo>
                  <a:lnTo>
                    <a:pt x="2262" y="2855"/>
                  </a:lnTo>
                  <a:lnTo>
                    <a:pt x="2966" y="2836"/>
                  </a:lnTo>
                  <a:lnTo>
                    <a:pt x="3670" y="2855"/>
                  </a:lnTo>
                  <a:lnTo>
                    <a:pt x="4022" y="2836"/>
                  </a:lnTo>
                  <a:lnTo>
                    <a:pt x="4189" y="2818"/>
                  </a:lnTo>
                  <a:lnTo>
                    <a:pt x="4375" y="2781"/>
                  </a:lnTo>
                  <a:lnTo>
                    <a:pt x="4523" y="2725"/>
                  </a:lnTo>
                  <a:lnTo>
                    <a:pt x="4671" y="2670"/>
                  </a:lnTo>
                  <a:lnTo>
                    <a:pt x="4819" y="2595"/>
                  </a:lnTo>
                  <a:lnTo>
                    <a:pt x="4949" y="2521"/>
                  </a:lnTo>
                  <a:lnTo>
                    <a:pt x="5079" y="2410"/>
                  </a:lnTo>
                  <a:lnTo>
                    <a:pt x="5190" y="2299"/>
                  </a:lnTo>
                  <a:lnTo>
                    <a:pt x="5301" y="2169"/>
                  </a:lnTo>
                  <a:lnTo>
                    <a:pt x="5394" y="2039"/>
                  </a:lnTo>
                  <a:lnTo>
                    <a:pt x="5487" y="1891"/>
                  </a:lnTo>
                  <a:lnTo>
                    <a:pt x="5542" y="1743"/>
                  </a:lnTo>
                  <a:lnTo>
                    <a:pt x="5598" y="1595"/>
                  </a:lnTo>
                  <a:lnTo>
                    <a:pt x="5654" y="1428"/>
                  </a:lnTo>
                  <a:lnTo>
                    <a:pt x="5672" y="1261"/>
                  </a:lnTo>
                  <a:lnTo>
                    <a:pt x="5672" y="1113"/>
                  </a:lnTo>
                  <a:lnTo>
                    <a:pt x="5672" y="946"/>
                  </a:lnTo>
                  <a:lnTo>
                    <a:pt x="5635" y="798"/>
                  </a:lnTo>
                  <a:lnTo>
                    <a:pt x="5561" y="631"/>
                  </a:lnTo>
                  <a:lnTo>
                    <a:pt x="5487" y="501"/>
                  </a:lnTo>
                  <a:lnTo>
                    <a:pt x="5375" y="371"/>
                  </a:lnTo>
                  <a:lnTo>
                    <a:pt x="5264" y="279"/>
                  </a:lnTo>
                  <a:lnTo>
                    <a:pt x="5116" y="186"/>
                  </a:lnTo>
                  <a:lnTo>
                    <a:pt x="4986" y="130"/>
                  </a:lnTo>
                  <a:lnTo>
                    <a:pt x="4819" y="75"/>
                  </a:lnTo>
                  <a:lnTo>
                    <a:pt x="4671" y="38"/>
                  </a:lnTo>
                  <a:lnTo>
                    <a:pt x="4486" y="19"/>
                  </a:lnTo>
                  <a:lnTo>
                    <a:pt x="43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2688900" y="691750"/>
              <a:ext cx="99175" cy="44500"/>
            </a:xfrm>
            <a:custGeom>
              <a:avLst/>
              <a:gdLst/>
              <a:ahLst/>
              <a:cxnLst/>
              <a:rect l="l" t="t" r="r" b="b"/>
              <a:pathLst>
                <a:path w="3967" h="1780" extrusionOk="0">
                  <a:moveTo>
                    <a:pt x="3188" y="0"/>
                  </a:moveTo>
                  <a:lnTo>
                    <a:pt x="2929" y="37"/>
                  </a:lnTo>
                  <a:lnTo>
                    <a:pt x="2669" y="93"/>
                  </a:lnTo>
                  <a:lnTo>
                    <a:pt x="2428" y="148"/>
                  </a:lnTo>
                  <a:lnTo>
                    <a:pt x="2187" y="223"/>
                  </a:lnTo>
                  <a:lnTo>
                    <a:pt x="1928" y="334"/>
                  </a:lnTo>
                  <a:lnTo>
                    <a:pt x="1687" y="445"/>
                  </a:lnTo>
                  <a:lnTo>
                    <a:pt x="1427" y="556"/>
                  </a:lnTo>
                  <a:lnTo>
                    <a:pt x="1186" y="704"/>
                  </a:lnTo>
                  <a:lnTo>
                    <a:pt x="945" y="871"/>
                  </a:lnTo>
                  <a:lnTo>
                    <a:pt x="704" y="1038"/>
                  </a:lnTo>
                  <a:lnTo>
                    <a:pt x="463" y="1223"/>
                  </a:lnTo>
                  <a:lnTo>
                    <a:pt x="241" y="1427"/>
                  </a:lnTo>
                  <a:lnTo>
                    <a:pt x="19" y="1631"/>
                  </a:lnTo>
                  <a:lnTo>
                    <a:pt x="0" y="1687"/>
                  </a:lnTo>
                  <a:lnTo>
                    <a:pt x="0" y="1742"/>
                  </a:lnTo>
                  <a:lnTo>
                    <a:pt x="37" y="1779"/>
                  </a:lnTo>
                  <a:lnTo>
                    <a:pt x="74" y="1779"/>
                  </a:lnTo>
                  <a:lnTo>
                    <a:pt x="556" y="1464"/>
                  </a:lnTo>
                  <a:lnTo>
                    <a:pt x="1020" y="1149"/>
                  </a:lnTo>
                  <a:lnTo>
                    <a:pt x="1483" y="853"/>
                  </a:lnTo>
                  <a:lnTo>
                    <a:pt x="1724" y="723"/>
                  </a:lnTo>
                  <a:lnTo>
                    <a:pt x="1965" y="593"/>
                  </a:lnTo>
                  <a:lnTo>
                    <a:pt x="2206" y="482"/>
                  </a:lnTo>
                  <a:lnTo>
                    <a:pt x="2465" y="389"/>
                  </a:lnTo>
                  <a:lnTo>
                    <a:pt x="2706" y="315"/>
                  </a:lnTo>
                  <a:lnTo>
                    <a:pt x="2966" y="260"/>
                  </a:lnTo>
                  <a:lnTo>
                    <a:pt x="3207" y="223"/>
                  </a:lnTo>
                  <a:lnTo>
                    <a:pt x="3448" y="204"/>
                  </a:lnTo>
                  <a:lnTo>
                    <a:pt x="3707" y="186"/>
                  </a:lnTo>
                  <a:lnTo>
                    <a:pt x="3948" y="148"/>
                  </a:lnTo>
                  <a:lnTo>
                    <a:pt x="3966" y="148"/>
                  </a:lnTo>
                  <a:lnTo>
                    <a:pt x="3966" y="130"/>
                  </a:lnTo>
                  <a:lnTo>
                    <a:pt x="3948" y="111"/>
                  </a:lnTo>
                  <a:lnTo>
                    <a:pt x="3837" y="56"/>
                  </a:lnTo>
                  <a:lnTo>
                    <a:pt x="3707" y="19"/>
                  </a:lnTo>
                  <a:lnTo>
                    <a:pt x="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2609200" y="771450"/>
              <a:ext cx="151525" cy="82500"/>
            </a:xfrm>
            <a:custGeom>
              <a:avLst/>
              <a:gdLst/>
              <a:ahLst/>
              <a:cxnLst/>
              <a:rect l="l" t="t" r="r" b="b"/>
              <a:pathLst>
                <a:path w="6061" h="3300" extrusionOk="0">
                  <a:moveTo>
                    <a:pt x="4541" y="0"/>
                  </a:moveTo>
                  <a:lnTo>
                    <a:pt x="4356" y="19"/>
                  </a:lnTo>
                  <a:lnTo>
                    <a:pt x="4170" y="56"/>
                  </a:lnTo>
                  <a:lnTo>
                    <a:pt x="4004" y="111"/>
                  </a:lnTo>
                  <a:lnTo>
                    <a:pt x="3818" y="185"/>
                  </a:lnTo>
                  <a:lnTo>
                    <a:pt x="3485" y="334"/>
                  </a:lnTo>
                  <a:lnTo>
                    <a:pt x="3151" y="519"/>
                  </a:lnTo>
                  <a:lnTo>
                    <a:pt x="2836" y="741"/>
                  </a:lnTo>
                  <a:lnTo>
                    <a:pt x="2243" y="1168"/>
                  </a:lnTo>
                  <a:lnTo>
                    <a:pt x="1668" y="1613"/>
                  </a:lnTo>
                  <a:lnTo>
                    <a:pt x="1112" y="2057"/>
                  </a:lnTo>
                  <a:lnTo>
                    <a:pt x="593" y="2539"/>
                  </a:lnTo>
                  <a:lnTo>
                    <a:pt x="352" y="2780"/>
                  </a:lnTo>
                  <a:lnTo>
                    <a:pt x="111" y="3040"/>
                  </a:lnTo>
                  <a:lnTo>
                    <a:pt x="19" y="3095"/>
                  </a:lnTo>
                  <a:lnTo>
                    <a:pt x="0" y="3151"/>
                  </a:lnTo>
                  <a:lnTo>
                    <a:pt x="19" y="3188"/>
                  </a:lnTo>
                  <a:lnTo>
                    <a:pt x="56" y="3225"/>
                  </a:lnTo>
                  <a:lnTo>
                    <a:pt x="111" y="3225"/>
                  </a:lnTo>
                  <a:lnTo>
                    <a:pt x="445" y="3169"/>
                  </a:lnTo>
                  <a:lnTo>
                    <a:pt x="779" y="3114"/>
                  </a:lnTo>
                  <a:lnTo>
                    <a:pt x="1131" y="3095"/>
                  </a:lnTo>
                  <a:lnTo>
                    <a:pt x="1483" y="3077"/>
                  </a:lnTo>
                  <a:lnTo>
                    <a:pt x="1705" y="3077"/>
                  </a:lnTo>
                  <a:lnTo>
                    <a:pt x="1928" y="3095"/>
                  </a:lnTo>
                  <a:lnTo>
                    <a:pt x="2391" y="3169"/>
                  </a:lnTo>
                  <a:lnTo>
                    <a:pt x="2836" y="3225"/>
                  </a:lnTo>
                  <a:lnTo>
                    <a:pt x="3281" y="3281"/>
                  </a:lnTo>
                  <a:lnTo>
                    <a:pt x="3651" y="3299"/>
                  </a:lnTo>
                  <a:lnTo>
                    <a:pt x="4022" y="3262"/>
                  </a:lnTo>
                  <a:lnTo>
                    <a:pt x="4393" y="3207"/>
                  </a:lnTo>
                  <a:lnTo>
                    <a:pt x="4578" y="3151"/>
                  </a:lnTo>
                  <a:lnTo>
                    <a:pt x="4745" y="3095"/>
                  </a:lnTo>
                  <a:lnTo>
                    <a:pt x="4912" y="3021"/>
                  </a:lnTo>
                  <a:lnTo>
                    <a:pt x="5079" y="2929"/>
                  </a:lnTo>
                  <a:lnTo>
                    <a:pt x="5245" y="2817"/>
                  </a:lnTo>
                  <a:lnTo>
                    <a:pt x="5394" y="2706"/>
                  </a:lnTo>
                  <a:lnTo>
                    <a:pt x="5542" y="2576"/>
                  </a:lnTo>
                  <a:lnTo>
                    <a:pt x="5672" y="2428"/>
                  </a:lnTo>
                  <a:lnTo>
                    <a:pt x="5783" y="2280"/>
                  </a:lnTo>
                  <a:lnTo>
                    <a:pt x="5876" y="2094"/>
                  </a:lnTo>
                  <a:lnTo>
                    <a:pt x="5950" y="1946"/>
                  </a:lnTo>
                  <a:lnTo>
                    <a:pt x="6005" y="1779"/>
                  </a:lnTo>
                  <a:lnTo>
                    <a:pt x="6042" y="1613"/>
                  </a:lnTo>
                  <a:lnTo>
                    <a:pt x="6061" y="1446"/>
                  </a:lnTo>
                  <a:lnTo>
                    <a:pt x="6061" y="1279"/>
                  </a:lnTo>
                  <a:lnTo>
                    <a:pt x="6061" y="1112"/>
                  </a:lnTo>
                  <a:lnTo>
                    <a:pt x="6024" y="964"/>
                  </a:lnTo>
                  <a:lnTo>
                    <a:pt x="5968" y="797"/>
                  </a:lnTo>
                  <a:lnTo>
                    <a:pt x="5894" y="630"/>
                  </a:lnTo>
                  <a:lnTo>
                    <a:pt x="5801" y="501"/>
                  </a:lnTo>
                  <a:lnTo>
                    <a:pt x="5690" y="371"/>
                  </a:lnTo>
                  <a:lnTo>
                    <a:pt x="5561" y="260"/>
                  </a:lnTo>
                  <a:lnTo>
                    <a:pt x="5412" y="167"/>
                  </a:lnTo>
                  <a:lnTo>
                    <a:pt x="5264" y="93"/>
                  </a:lnTo>
                  <a:lnTo>
                    <a:pt x="5097" y="56"/>
                  </a:lnTo>
                  <a:lnTo>
                    <a:pt x="4912" y="19"/>
                  </a:lnTo>
                  <a:lnTo>
                    <a:pt x="47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2642100" y="789050"/>
              <a:ext cx="105650" cy="44975"/>
            </a:xfrm>
            <a:custGeom>
              <a:avLst/>
              <a:gdLst/>
              <a:ahLst/>
              <a:cxnLst/>
              <a:rect l="l" t="t" r="r" b="b"/>
              <a:pathLst>
                <a:path w="4226" h="1799" extrusionOk="0">
                  <a:moveTo>
                    <a:pt x="3874" y="0"/>
                  </a:moveTo>
                  <a:lnTo>
                    <a:pt x="3726" y="19"/>
                  </a:lnTo>
                  <a:lnTo>
                    <a:pt x="3466" y="75"/>
                  </a:lnTo>
                  <a:lnTo>
                    <a:pt x="3188" y="149"/>
                  </a:lnTo>
                  <a:lnTo>
                    <a:pt x="2947" y="241"/>
                  </a:lnTo>
                  <a:lnTo>
                    <a:pt x="2688" y="353"/>
                  </a:lnTo>
                  <a:lnTo>
                    <a:pt x="2187" y="575"/>
                  </a:lnTo>
                  <a:lnTo>
                    <a:pt x="1650" y="834"/>
                  </a:lnTo>
                  <a:lnTo>
                    <a:pt x="1112" y="1094"/>
                  </a:lnTo>
                  <a:lnTo>
                    <a:pt x="575" y="1372"/>
                  </a:lnTo>
                  <a:lnTo>
                    <a:pt x="56" y="1669"/>
                  </a:lnTo>
                  <a:lnTo>
                    <a:pt x="19" y="1706"/>
                  </a:lnTo>
                  <a:lnTo>
                    <a:pt x="0" y="1761"/>
                  </a:lnTo>
                  <a:lnTo>
                    <a:pt x="19" y="1798"/>
                  </a:lnTo>
                  <a:lnTo>
                    <a:pt x="74" y="1798"/>
                  </a:lnTo>
                  <a:lnTo>
                    <a:pt x="575" y="1576"/>
                  </a:lnTo>
                  <a:lnTo>
                    <a:pt x="1094" y="1335"/>
                  </a:lnTo>
                  <a:lnTo>
                    <a:pt x="2113" y="853"/>
                  </a:lnTo>
                  <a:lnTo>
                    <a:pt x="2632" y="612"/>
                  </a:lnTo>
                  <a:lnTo>
                    <a:pt x="3170" y="390"/>
                  </a:lnTo>
                  <a:lnTo>
                    <a:pt x="3429" y="278"/>
                  </a:lnTo>
                  <a:lnTo>
                    <a:pt x="3670" y="204"/>
                  </a:lnTo>
                  <a:lnTo>
                    <a:pt x="3948" y="167"/>
                  </a:lnTo>
                  <a:lnTo>
                    <a:pt x="4078" y="149"/>
                  </a:lnTo>
                  <a:lnTo>
                    <a:pt x="4207" y="130"/>
                  </a:lnTo>
                  <a:lnTo>
                    <a:pt x="4226" y="112"/>
                  </a:lnTo>
                  <a:lnTo>
                    <a:pt x="4226" y="93"/>
                  </a:lnTo>
                  <a:lnTo>
                    <a:pt x="4115" y="37"/>
                  </a:lnTo>
                  <a:lnTo>
                    <a:pt x="3985" y="19"/>
                  </a:lnTo>
                  <a:lnTo>
                    <a:pt x="3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2150475" y="982725"/>
              <a:ext cx="270625" cy="284075"/>
            </a:xfrm>
            <a:custGeom>
              <a:avLst/>
              <a:gdLst/>
              <a:ahLst/>
              <a:cxnLst/>
              <a:rect l="l" t="t" r="r" b="b"/>
              <a:pathLst>
                <a:path w="10825" h="11363" extrusionOk="0">
                  <a:moveTo>
                    <a:pt x="7266" y="1"/>
                  </a:moveTo>
                  <a:lnTo>
                    <a:pt x="7117" y="19"/>
                  </a:lnTo>
                  <a:lnTo>
                    <a:pt x="6969" y="56"/>
                  </a:lnTo>
                  <a:lnTo>
                    <a:pt x="6821" y="93"/>
                  </a:lnTo>
                  <a:lnTo>
                    <a:pt x="6673" y="149"/>
                  </a:lnTo>
                  <a:lnTo>
                    <a:pt x="6524" y="223"/>
                  </a:lnTo>
                  <a:lnTo>
                    <a:pt x="6395" y="316"/>
                  </a:lnTo>
                  <a:lnTo>
                    <a:pt x="6265" y="409"/>
                  </a:lnTo>
                  <a:lnTo>
                    <a:pt x="6135" y="520"/>
                  </a:lnTo>
                  <a:lnTo>
                    <a:pt x="6024" y="649"/>
                  </a:lnTo>
                  <a:lnTo>
                    <a:pt x="5820" y="909"/>
                  </a:lnTo>
                  <a:lnTo>
                    <a:pt x="5653" y="1187"/>
                  </a:lnTo>
                  <a:lnTo>
                    <a:pt x="5505" y="1484"/>
                  </a:lnTo>
                  <a:lnTo>
                    <a:pt x="5394" y="1799"/>
                  </a:lnTo>
                  <a:lnTo>
                    <a:pt x="5282" y="2095"/>
                  </a:lnTo>
                  <a:lnTo>
                    <a:pt x="5190" y="2466"/>
                  </a:lnTo>
                  <a:lnTo>
                    <a:pt x="5116" y="2855"/>
                  </a:lnTo>
                  <a:lnTo>
                    <a:pt x="4986" y="2614"/>
                  </a:lnTo>
                  <a:lnTo>
                    <a:pt x="4856" y="2392"/>
                  </a:lnTo>
                  <a:lnTo>
                    <a:pt x="4708" y="2188"/>
                  </a:lnTo>
                  <a:lnTo>
                    <a:pt x="4541" y="1984"/>
                  </a:lnTo>
                  <a:lnTo>
                    <a:pt x="4374" y="1780"/>
                  </a:lnTo>
                  <a:lnTo>
                    <a:pt x="4189" y="1595"/>
                  </a:lnTo>
                  <a:lnTo>
                    <a:pt x="3985" y="1428"/>
                  </a:lnTo>
                  <a:lnTo>
                    <a:pt x="3781" y="1261"/>
                  </a:lnTo>
                  <a:lnTo>
                    <a:pt x="3614" y="1168"/>
                  </a:lnTo>
                  <a:lnTo>
                    <a:pt x="3466" y="1076"/>
                  </a:lnTo>
                  <a:lnTo>
                    <a:pt x="3299" y="983"/>
                  </a:lnTo>
                  <a:lnTo>
                    <a:pt x="3133" y="909"/>
                  </a:lnTo>
                  <a:lnTo>
                    <a:pt x="2947" y="872"/>
                  </a:lnTo>
                  <a:lnTo>
                    <a:pt x="2762" y="835"/>
                  </a:lnTo>
                  <a:lnTo>
                    <a:pt x="2576" y="816"/>
                  </a:lnTo>
                  <a:lnTo>
                    <a:pt x="2391" y="816"/>
                  </a:lnTo>
                  <a:lnTo>
                    <a:pt x="2224" y="853"/>
                  </a:lnTo>
                  <a:lnTo>
                    <a:pt x="2076" y="909"/>
                  </a:lnTo>
                  <a:lnTo>
                    <a:pt x="1928" y="983"/>
                  </a:lnTo>
                  <a:lnTo>
                    <a:pt x="1798" y="1076"/>
                  </a:lnTo>
                  <a:lnTo>
                    <a:pt x="1668" y="1206"/>
                  </a:lnTo>
                  <a:lnTo>
                    <a:pt x="1576" y="1335"/>
                  </a:lnTo>
                  <a:lnTo>
                    <a:pt x="1483" y="1484"/>
                  </a:lnTo>
                  <a:lnTo>
                    <a:pt x="1427" y="1632"/>
                  </a:lnTo>
                  <a:lnTo>
                    <a:pt x="1372" y="1799"/>
                  </a:lnTo>
                  <a:lnTo>
                    <a:pt x="1353" y="1965"/>
                  </a:lnTo>
                  <a:lnTo>
                    <a:pt x="1335" y="2151"/>
                  </a:lnTo>
                  <a:lnTo>
                    <a:pt x="1335" y="2318"/>
                  </a:lnTo>
                  <a:lnTo>
                    <a:pt x="1353" y="2484"/>
                  </a:lnTo>
                  <a:lnTo>
                    <a:pt x="1372" y="2670"/>
                  </a:lnTo>
                  <a:lnTo>
                    <a:pt x="1464" y="3003"/>
                  </a:lnTo>
                  <a:lnTo>
                    <a:pt x="1576" y="3356"/>
                  </a:lnTo>
                  <a:lnTo>
                    <a:pt x="1724" y="3671"/>
                  </a:lnTo>
                  <a:lnTo>
                    <a:pt x="1909" y="3967"/>
                  </a:lnTo>
                  <a:lnTo>
                    <a:pt x="2095" y="4264"/>
                  </a:lnTo>
                  <a:lnTo>
                    <a:pt x="2261" y="4468"/>
                  </a:lnTo>
                  <a:lnTo>
                    <a:pt x="2428" y="4671"/>
                  </a:lnTo>
                  <a:lnTo>
                    <a:pt x="2632" y="4875"/>
                  </a:lnTo>
                  <a:lnTo>
                    <a:pt x="2836" y="5061"/>
                  </a:lnTo>
                  <a:lnTo>
                    <a:pt x="2502" y="5042"/>
                  </a:lnTo>
                  <a:lnTo>
                    <a:pt x="2187" y="5061"/>
                  </a:lnTo>
                  <a:lnTo>
                    <a:pt x="1872" y="5079"/>
                  </a:lnTo>
                  <a:lnTo>
                    <a:pt x="1557" y="5098"/>
                  </a:lnTo>
                  <a:lnTo>
                    <a:pt x="1390" y="5135"/>
                  </a:lnTo>
                  <a:lnTo>
                    <a:pt x="1205" y="5172"/>
                  </a:lnTo>
                  <a:lnTo>
                    <a:pt x="1038" y="5227"/>
                  </a:lnTo>
                  <a:lnTo>
                    <a:pt x="890" y="5283"/>
                  </a:lnTo>
                  <a:lnTo>
                    <a:pt x="723" y="5376"/>
                  </a:lnTo>
                  <a:lnTo>
                    <a:pt x="575" y="5450"/>
                  </a:lnTo>
                  <a:lnTo>
                    <a:pt x="445" y="5561"/>
                  </a:lnTo>
                  <a:lnTo>
                    <a:pt x="334" y="5672"/>
                  </a:lnTo>
                  <a:lnTo>
                    <a:pt x="223" y="5802"/>
                  </a:lnTo>
                  <a:lnTo>
                    <a:pt x="130" y="5932"/>
                  </a:lnTo>
                  <a:lnTo>
                    <a:pt x="74" y="6080"/>
                  </a:lnTo>
                  <a:lnTo>
                    <a:pt x="19" y="6228"/>
                  </a:lnTo>
                  <a:lnTo>
                    <a:pt x="0" y="6395"/>
                  </a:lnTo>
                  <a:lnTo>
                    <a:pt x="0" y="6562"/>
                  </a:lnTo>
                  <a:lnTo>
                    <a:pt x="37" y="6747"/>
                  </a:lnTo>
                  <a:lnTo>
                    <a:pt x="93" y="6933"/>
                  </a:lnTo>
                  <a:lnTo>
                    <a:pt x="186" y="7118"/>
                  </a:lnTo>
                  <a:lnTo>
                    <a:pt x="278" y="7266"/>
                  </a:lnTo>
                  <a:lnTo>
                    <a:pt x="389" y="7396"/>
                  </a:lnTo>
                  <a:lnTo>
                    <a:pt x="519" y="7526"/>
                  </a:lnTo>
                  <a:lnTo>
                    <a:pt x="667" y="7618"/>
                  </a:lnTo>
                  <a:lnTo>
                    <a:pt x="816" y="7711"/>
                  </a:lnTo>
                  <a:lnTo>
                    <a:pt x="964" y="7785"/>
                  </a:lnTo>
                  <a:lnTo>
                    <a:pt x="1131" y="7841"/>
                  </a:lnTo>
                  <a:lnTo>
                    <a:pt x="1316" y="7896"/>
                  </a:lnTo>
                  <a:lnTo>
                    <a:pt x="1483" y="7934"/>
                  </a:lnTo>
                  <a:lnTo>
                    <a:pt x="1668" y="7952"/>
                  </a:lnTo>
                  <a:lnTo>
                    <a:pt x="2224" y="7952"/>
                  </a:lnTo>
                  <a:lnTo>
                    <a:pt x="2576" y="7915"/>
                  </a:lnTo>
                  <a:lnTo>
                    <a:pt x="2817" y="7859"/>
                  </a:lnTo>
                  <a:lnTo>
                    <a:pt x="3077" y="7785"/>
                  </a:lnTo>
                  <a:lnTo>
                    <a:pt x="3318" y="7693"/>
                  </a:lnTo>
                  <a:lnTo>
                    <a:pt x="3559" y="7581"/>
                  </a:lnTo>
                  <a:lnTo>
                    <a:pt x="3429" y="7915"/>
                  </a:lnTo>
                  <a:lnTo>
                    <a:pt x="3318" y="8249"/>
                  </a:lnTo>
                  <a:lnTo>
                    <a:pt x="3244" y="8601"/>
                  </a:lnTo>
                  <a:lnTo>
                    <a:pt x="3188" y="8953"/>
                  </a:lnTo>
                  <a:lnTo>
                    <a:pt x="3151" y="9249"/>
                  </a:lnTo>
                  <a:lnTo>
                    <a:pt x="3133" y="9583"/>
                  </a:lnTo>
                  <a:lnTo>
                    <a:pt x="3133" y="9917"/>
                  </a:lnTo>
                  <a:lnTo>
                    <a:pt x="3188" y="10250"/>
                  </a:lnTo>
                  <a:lnTo>
                    <a:pt x="3225" y="10399"/>
                  </a:lnTo>
                  <a:lnTo>
                    <a:pt x="3281" y="10565"/>
                  </a:lnTo>
                  <a:lnTo>
                    <a:pt x="3336" y="10714"/>
                  </a:lnTo>
                  <a:lnTo>
                    <a:pt x="3411" y="10843"/>
                  </a:lnTo>
                  <a:lnTo>
                    <a:pt x="3522" y="10973"/>
                  </a:lnTo>
                  <a:lnTo>
                    <a:pt x="3633" y="11084"/>
                  </a:lnTo>
                  <a:lnTo>
                    <a:pt x="3744" y="11177"/>
                  </a:lnTo>
                  <a:lnTo>
                    <a:pt x="3892" y="11251"/>
                  </a:lnTo>
                  <a:lnTo>
                    <a:pt x="4096" y="11325"/>
                  </a:lnTo>
                  <a:lnTo>
                    <a:pt x="4282" y="11362"/>
                  </a:lnTo>
                  <a:lnTo>
                    <a:pt x="4448" y="11362"/>
                  </a:lnTo>
                  <a:lnTo>
                    <a:pt x="4615" y="11344"/>
                  </a:lnTo>
                  <a:lnTo>
                    <a:pt x="4764" y="11270"/>
                  </a:lnTo>
                  <a:lnTo>
                    <a:pt x="4912" y="11196"/>
                  </a:lnTo>
                  <a:lnTo>
                    <a:pt x="5060" y="11103"/>
                  </a:lnTo>
                  <a:lnTo>
                    <a:pt x="5190" y="10973"/>
                  </a:lnTo>
                  <a:lnTo>
                    <a:pt x="5301" y="10843"/>
                  </a:lnTo>
                  <a:lnTo>
                    <a:pt x="5412" y="10695"/>
                  </a:lnTo>
                  <a:lnTo>
                    <a:pt x="5505" y="10528"/>
                  </a:lnTo>
                  <a:lnTo>
                    <a:pt x="5598" y="10362"/>
                  </a:lnTo>
                  <a:lnTo>
                    <a:pt x="5672" y="10195"/>
                  </a:lnTo>
                  <a:lnTo>
                    <a:pt x="5727" y="10028"/>
                  </a:lnTo>
                  <a:lnTo>
                    <a:pt x="5820" y="9694"/>
                  </a:lnTo>
                  <a:lnTo>
                    <a:pt x="5876" y="9305"/>
                  </a:lnTo>
                  <a:lnTo>
                    <a:pt x="5913" y="8897"/>
                  </a:lnTo>
                  <a:lnTo>
                    <a:pt x="6079" y="9120"/>
                  </a:lnTo>
                  <a:lnTo>
                    <a:pt x="6265" y="9361"/>
                  </a:lnTo>
                  <a:lnTo>
                    <a:pt x="6487" y="9583"/>
                  </a:lnTo>
                  <a:lnTo>
                    <a:pt x="6765" y="9805"/>
                  </a:lnTo>
                  <a:lnTo>
                    <a:pt x="6914" y="9917"/>
                  </a:lnTo>
                  <a:lnTo>
                    <a:pt x="7062" y="10009"/>
                  </a:lnTo>
                  <a:lnTo>
                    <a:pt x="7229" y="10084"/>
                  </a:lnTo>
                  <a:lnTo>
                    <a:pt x="7395" y="10158"/>
                  </a:lnTo>
                  <a:lnTo>
                    <a:pt x="7562" y="10213"/>
                  </a:lnTo>
                  <a:lnTo>
                    <a:pt x="7729" y="10250"/>
                  </a:lnTo>
                  <a:lnTo>
                    <a:pt x="7896" y="10269"/>
                  </a:lnTo>
                  <a:lnTo>
                    <a:pt x="8063" y="10269"/>
                  </a:lnTo>
                  <a:lnTo>
                    <a:pt x="8229" y="10250"/>
                  </a:lnTo>
                  <a:lnTo>
                    <a:pt x="8396" y="10213"/>
                  </a:lnTo>
                  <a:lnTo>
                    <a:pt x="8545" y="10139"/>
                  </a:lnTo>
                  <a:lnTo>
                    <a:pt x="8711" y="10046"/>
                  </a:lnTo>
                  <a:lnTo>
                    <a:pt x="8860" y="9917"/>
                  </a:lnTo>
                  <a:lnTo>
                    <a:pt x="8971" y="9768"/>
                  </a:lnTo>
                  <a:lnTo>
                    <a:pt x="9063" y="9620"/>
                  </a:lnTo>
                  <a:lnTo>
                    <a:pt x="9119" y="9453"/>
                  </a:lnTo>
                  <a:lnTo>
                    <a:pt x="9138" y="9287"/>
                  </a:lnTo>
                  <a:lnTo>
                    <a:pt x="9156" y="9120"/>
                  </a:lnTo>
                  <a:lnTo>
                    <a:pt x="9138" y="8953"/>
                  </a:lnTo>
                  <a:lnTo>
                    <a:pt x="9101" y="8786"/>
                  </a:lnTo>
                  <a:lnTo>
                    <a:pt x="9063" y="8601"/>
                  </a:lnTo>
                  <a:lnTo>
                    <a:pt x="8989" y="8434"/>
                  </a:lnTo>
                  <a:lnTo>
                    <a:pt x="8915" y="8267"/>
                  </a:lnTo>
                  <a:lnTo>
                    <a:pt x="8841" y="8100"/>
                  </a:lnTo>
                  <a:lnTo>
                    <a:pt x="8656" y="7785"/>
                  </a:lnTo>
                  <a:lnTo>
                    <a:pt x="8452" y="7526"/>
                  </a:lnTo>
                  <a:lnTo>
                    <a:pt x="8248" y="7285"/>
                  </a:lnTo>
                  <a:lnTo>
                    <a:pt x="8026" y="7044"/>
                  </a:lnTo>
                  <a:lnTo>
                    <a:pt x="7803" y="6821"/>
                  </a:lnTo>
                  <a:lnTo>
                    <a:pt x="7562" y="6618"/>
                  </a:lnTo>
                  <a:lnTo>
                    <a:pt x="8007" y="6655"/>
                  </a:lnTo>
                  <a:lnTo>
                    <a:pt x="8322" y="6673"/>
                  </a:lnTo>
                  <a:lnTo>
                    <a:pt x="9008" y="6673"/>
                  </a:lnTo>
                  <a:lnTo>
                    <a:pt x="9342" y="6618"/>
                  </a:lnTo>
                  <a:lnTo>
                    <a:pt x="9657" y="6543"/>
                  </a:lnTo>
                  <a:lnTo>
                    <a:pt x="9805" y="6488"/>
                  </a:lnTo>
                  <a:lnTo>
                    <a:pt x="9953" y="6414"/>
                  </a:lnTo>
                  <a:lnTo>
                    <a:pt x="10101" y="6340"/>
                  </a:lnTo>
                  <a:lnTo>
                    <a:pt x="10231" y="6247"/>
                  </a:lnTo>
                  <a:lnTo>
                    <a:pt x="10361" y="6136"/>
                  </a:lnTo>
                  <a:lnTo>
                    <a:pt x="10472" y="6024"/>
                  </a:lnTo>
                  <a:lnTo>
                    <a:pt x="10565" y="5913"/>
                  </a:lnTo>
                  <a:lnTo>
                    <a:pt x="10639" y="5784"/>
                  </a:lnTo>
                  <a:lnTo>
                    <a:pt x="10713" y="5672"/>
                  </a:lnTo>
                  <a:lnTo>
                    <a:pt x="10750" y="5543"/>
                  </a:lnTo>
                  <a:lnTo>
                    <a:pt x="10787" y="5413"/>
                  </a:lnTo>
                  <a:lnTo>
                    <a:pt x="10806" y="5283"/>
                  </a:lnTo>
                  <a:lnTo>
                    <a:pt x="10824" y="5153"/>
                  </a:lnTo>
                  <a:lnTo>
                    <a:pt x="10824" y="5024"/>
                  </a:lnTo>
                  <a:lnTo>
                    <a:pt x="10806" y="4894"/>
                  </a:lnTo>
                  <a:lnTo>
                    <a:pt x="10769" y="4783"/>
                  </a:lnTo>
                  <a:lnTo>
                    <a:pt x="10732" y="4653"/>
                  </a:lnTo>
                  <a:lnTo>
                    <a:pt x="10657" y="4542"/>
                  </a:lnTo>
                  <a:lnTo>
                    <a:pt x="10583" y="4431"/>
                  </a:lnTo>
                  <a:lnTo>
                    <a:pt x="10509" y="4338"/>
                  </a:lnTo>
                  <a:lnTo>
                    <a:pt x="10398" y="4245"/>
                  </a:lnTo>
                  <a:lnTo>
                    <a:pt x="10287" y="4153"/>
                  </a:lnTo>
                  <a:lnTo>
                    <a:pt x="10138" y="4078"/>
                  </a:lnTo>
                  <a:lnTo>
                    <a:pt x="10009" y="4023"/>
                  </a:lnTo>
                  <a:lnTo>
                    <a:pt x="9712" y="3912"/>
                  </a:lnTo>
                  <a:lnTo>
                    <a:pt x="9397" y="3856"/>
                  </a:lnTo>
                  <a:lnTo>
                    <a:pt x="9082" y="3800"/>
                  </a:lnTo>
                  <a:lnTo>
                    <a:pt x="8433" y="3800"/>
                  </a:lnTo>
                  <a:lnTo>
                    <a:pt x="8118" y="3819"/>
                  </a:lnTo>
                  <a:lnTo>
                    <a:pt x="7822" y="3837"/>
                  </a:lnTo>
                  <a:lnTo>
                    <a:pt x="7562" y="3893"/>
                  </a:lnTo>
                  <a:lnTo>
                    <a:pt x="7748" y="3634"/>
                  </a:lnTo>
                  <a:lnTo>
                    <a:pt x="7914" y="3393"/>
                  </a:lnTo>
                  <a:lnTo>
                    <a:pt x="8081" y="3133"/>
                  </a:lnTo>
                  <a:lnTo>
                    <a:pt x="8229" y="2855"/>
                  </a:lnTo>
                  <a:lnTo>
                    <a:pt x="8359" y="2559"/>
                  </a:lnTo>
                  <a:lnTo>
                    <a:pt x="8470" y="2262"/>
                  </a:lnTo>
                  <a:lnTo>
                    <a:pt x="8563" y="1965"/>
                  </a:lnTo>
                  <a:lnTo>
                    <a:pt x="8619" y="1650"/>
                  </a:lnTo>
                  <a:lnTo>
                    <a:pt x="8619" y="1335"/>
                  </a:lnTo>
                  <a:lnTo>
                    <a:pt x="8619" y="1187"/>
                  </a:lnTo>
                  <a:lnTo>
                    <a:pt x="8600" y="1020"/>
                  </a:lnTo>
                  <a:lnTo>
                    <a:pt x="8563" y="872"/>
                  </a:lnTo>
                  <a:lnTo>
                    <a:pt x="8507" y="724"/>
                  </a:lnTo>
                  <a:lnTo>
                    <a:pt x="8433" y="594"/>
                  </a:lnTo>
                  <a:lnTo>
                    <a:pt x="8359" y="483"/>
                  </a:lnTo>
                  <a:lnTo>
                    <a:pt x="8267" y="371"/>
                  </a:lnTo>
                  <a:lnTo>
                    <a:pt x="8174" y="279"/>
                  </a:lnTo>
                  <a:lnTo>
                    <a:pt x="8063" y="205"/>
                  </a:lnTo>
                  <a:lnTo>
                    <a:pt x="7951" y="131"/>
                  </a:lnTo>
                  <a:lnTo>
                    <a:pt x="7822" y="93"/>
                  </a:lnTo>
                  <a:lnTo>
                    <a:pt x="7692" y="38"/>
                  </a:lnTo>
                  <a:lnTo>
                    <a:pt x="7544" y="19"/>
                  </a:lnTo>
                  <a:lnTo>
                    <a:pt x="74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2250550" y="1083275"/>
              <a:ext cx="70000" cy="71400"/>
            </a:xfrm>
            <a:custGeom>
              <a:avLst/>
              <a:gdLst/>
              <a:ahLst/>
              <a:cxnLst/>
              <a:rect l="l" t="t" r="r" b="b"/>
              <a:pathLst>
                <a:path w="2800" h="2856" extrusionOk="0">
                  <a:moveTo>
                    <a:pt x="1502" y="1"/>
                  </a:moveTo>
                  <a:lnTo>
                    <a:pt x="1354" y="19"/>
                  </a:lnTo>
                  <a:lnTo>
                    <a:pt x="1205" y="38"/>
                  </a:lnTo>
                  <a:lnTo>
                    <a:pt x="1076" y="75"/>
                  </a:lnTo>
                  <a:lnTo>
                    <a:pt x="946" y="112"/>
                  </a:lnTo>
                  <a:lnTo>
                    <a:pt x="835" y="168"/>
                  </a:lnTo>
                  <a:lnTo>
                    <a:pt x="723" y="223"/>
                  </a:lnTo>
                  <a:lnTo>
                    <a:pt x="612" y="297"/>
                  </a:lnTo>
                  <a:lnTo>
                    <a:pt x="464" y="409"/>
                  </a:lnTo>
                  <a:lnTo>
                    <a:pt x="334" y="557"/>
                  </a:lnTo>
                  <a:lnTo>
                    <a:pt x="223" y="687"/>
                  </a:lnTo>
                  <a:lnTo>
                    <a:pt x="149" y="853"/>
                  </a:lnTo>
                  <a:lnTo>
                    <a:pt x="75" y="1020"/>
                  </a:lnTo>
                  <a:lnTo>
                    <a:pt x="38" y="1205"/>
                  </a:lnTo>
                  <a:lnTo>
                    <a:pt x="1" y="1391"/>
                  </a:lnTo>
                  <a:lnTo>
                    <a:pt x="1" y="1576"/>
                  </a:lnTo>
                  <a:lnTo>
                    <a:pt x="38" y="1762"/>
                  </a:lnTo>
                  <a:lnTo>
                    <a:pt x="93" y="1947"/>
                  </a:lnTo>
                  <a:lnTo>
                    <a:pt x="167" y="2114"/>
                  </a:lnTo>
                  <a:lnTo>
                    <a:pt x="279" y="2280"/>
                  </a:lnTo>
                  <a:lnTo>
                    <a:pt x="279" y="2299"/>
                  </a:lnTo>
                  <a:lnTo>
                    <a:pt x="316" y="2355"/>
                  </a:lnTo>
                  <a:lnTo>
                    <a:pt x="353" y="2373"/>
                  </a:lnTo>
                  <a:lnTo>
                    <a:pt x="371" y="2392"/>
                  </a:lnTo>
                  <a:lnTo>
                    <a:pt x="483" y="2503"/>
                  </a:lnTo>
                  <a:lnTo>
                    <a:pt x="594" y="2614"/>
                  </a:lnTo>
                  <a:lnTo>
                    <a:pt x="723" y="2688"/>
                  </a:lnTo>
                  <a:lnTo>
                    <a:pt x="872" y="2762"/>
                  </a:lnTo>
                  <a:lnTo>
                    <a:pt x="1001" y="2799"/>
                  </a:lnTo>
                  <a:lnTo>
                    <a:pt x="1150" y="2837"/>
                  </a:lnTo>
                  <a:lnTo>
                    <a:pt x="1335" y="2855"/>
                  </a:lnTo>
                  <a:lnTo>
                    <a:pt x="1502" y="2855"/>
                  </a:lnTo>
                  <a:lnTo>
                    <a:pt x="1669" y="2837"/>
                  </a:lnTo>
                  <a:lnTo>
                    <a:pt x="1836" y="2799"/>
                  </a:lnTo>
                  <a:lnTo>
                    <a:pt x="1891" y="2781"/>
                  </a:lnTo>
                  <a:lnTo>
                    <a:pt x="2039" y="2725"/>
                  </a:lnTo>
                  <a:lnTo>
                    <a:pt x="2169" y="2651"/>
                  </a:lnTo>
                  <a:lnTo>
                    <a:pt x="2299" y="2559"/>
                  </a:lnTo>
                  <a:lnTo>
                    <a:pt x="2410" y="2466"/>
                  </a:lnTo>
                  <a:lnTo>
                    <a:pt x="2558" y="2280"/>
                  </a:lnTo>
                  <a:lnTo>
                    <a:pt x="2614" y="2169"/>
                  </a:lnTo>
                  <a:lnTo>
                    <a:pt x="2670" y="2058"/>
                  </a:lnTo>
                  <a:lnTo>
                    <a:pt x="2725" y="1910"/>
                  </a:lnTo>
                  <a:lnTo>
                    <a:pt x="2781" y="1762"/>
                  </a:lnTo>
                  <a:lnTo>
                    <a:pt x="2781" y="1706"/>
                  </a:lnTo>
                  <a:lnTo>
                    <a:pt x="2781" y="1650"/>
                  </a:lnTo>
                  <a:lnTo>
                    <a:pt x="2799" y="1595"/>
                  </a:lnTo>
                  <a:lnTo>
                    <a:pt x="2781" y="1595"/>
                  </a:lnTo>
                  <a:lnTo>
                    <a:pt x="2799" y="1465"/>
                  </a:lnTo>
                  <a:lnTo>
                    <a:pt x="2799" y="1446"/>
                  </a:lnTo>
                  <a:lnTo>
                    <a:pt x="2799" y="1335"/>
                  </a:lnTo>
                  <a:lnTo>
                    <a:pt x="2762" y="1076"/>
                  </a:lnTo>
                  <a:lnTo>
                    <a:pt x="2725" y="946"/>
                  </a:lnTo>
                  <a:lnTo>
                    <a:pt x="2688" y="835"/>
                  </a:lnTo>
                  <a:lnTo>
                    <a:pt x="2577" y="612"/>
                  </a:lnTo>
                  <a:lnTo>
                    <a:pt x="2503" y="520"/>
                  </a:lnTo>
                  <a:lnTo>
                    <a:pt x="2429" y="409"/>
                  </a:lnTo>
                  <a:lnTo>
                    <a:pt x="2299" y="279"/>
                  </a:lnTo>
                  <a:lnTo>
                    <a:pt x="2169" y="168"/>
                  </a:lnTo>
                  <a:lnTo>
                    <a:pt x="2039" y="112"/>
                  </a:lnTo>
                  <a:lnTo>
                    <a:pt x="1891" y="56"/>
                  </a:lnTo>
                  <a:lnTo>
                    <a:pt x="1780" y="3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1470250" y="656525"/>
              <a:ext cx="488400" cy="459675"/>
            </a:xfrm>
            <a:custGeom>
              <a:avLst/>
              <a:gdLst/>
              <a:ahLst/>
              <a:cxnLst/>
              <a:rect l="l" t="t" r="r" b="b"/>
              <a:pathLst>
                <a:path w="19536" h="18387" extrusionOk="0">
                  <a:moveTo>
                    <a:pt x="75" y="1"/>
                  </a:moveTo>
                  <a:lnTo>
                    <a:pt x="38" y="38"/>
                  </a:lnTo>
                  <a:lnTo>
                    <a:pt x="1" y="130"/>
                  </a:lnTo>
                  <a:lnTo>
                    <a:pt x="1" y="242"/>
                  </a:lnTo>
                  <a:lnTo>
                    <a:pt x="1" y="371"/>
                  </a:lnTo>
                  <a:lnTo>
                    <a:pt x="19" y="760"/>
                  </a:lnTo>
                  <a:lnTo>
                    <a:pt x="56" y="1001"/>
                  </a:lnTo>
                  <a:lnTo>
                    <a:pt x="112" y="1279"/>
                  </a:lnTo>
                  <a:lnTo>
                    <a:pt x="186" y="1576"/>
                  </a:lnTo>
                  <a:lnTo>
                    <a:pt x="297" y="1873"/>
                  </a:lnTo>
                  <a:lnTo>
                    <a:pt x="520" y="2540"/>
                  </a:lnTo>
                  <a:lnTo>
                    <a:pt x="649" y="2873"/>
                  </a:lnTo>
                  <a:lnTo>
                    <a:pt x="761" y="3263"/>
                  </a:lnTo>
                  <a:lnTo>
                    <a:pt x="909" y="3670"/>
                  </a:lnTo>
                  <a:lnTo>
                    <a:pt x="983" y="3893"/>
                  </a:lnTo>
                  <a:lnTo>
                    <a:pt x="1094" y="4115"/>
                  </a:lnTo>
                  <a:lnTo>
                    <a:pt x="1391" y="4671"/>
                  </a:lnTo>
                  <a:lnTo>
                    <a:pt x="1613" y="5042"/>
                  </a:lnTo>
                  <a:lnTo>
                    <a:pt x="1891" y="5524"/>
                  </a:lnTo>
                  <a:lnTo>
                    <a:pt x="2225" y="6043"/>
                  </a:lnTo>
                  <a:lnTo>
                    <a:pt x="2577" y="6617"/>
                  </a:lnTo>
                  <a:lnTo>
                    <a:pt x="2966" y="7266"/>
                  </a:lnTo>
                  <a:lnTo>
                    <a:pt x="3411" y="7933"/>
                  </a:lnTo>
                  <a:lnTo>
                    <a:pt x="3912" y="8638"/>
                  </a:lnTo>
                  <a:lnTo>
                    <a:pt x="4449" y="9360"/>
                  </a:lnTo>
                  <a:lnTo>
                    <a:pt x="5061" y="10083"/>
                  </a:lnTo>
                  <a:lnTo>
                    <a:pt x="5691" y="10825"/>
                  </a:lnTo>
                  <a:lnTo>
                    <a:pt x="6024" y="11177"/>
                  </a:lnTo>
                  <a:lnTo>
                    <a:pt x="6191" y="11362"/>
                  </a:lnTo>
                  <a:lnTo>
                    <a:pt x="6340" y="11548"/>
                  </a:lnTo>
                  <a:lnTo>
                    <a:pt x="6673" y="11955"/>
                  </a:lnTo>
                  <a:lnTo>
                    <a:pt x="6840" y="12141"/>
                  </a:lnTo>
                  <a:lnTo>
                    <a:pt x="7025" y="12326"/>
                  </a:lnTo>
                  <a:lnTo>
                    <a:pt x="7767" y="13049"/>
                  </a:lnTo>
                  <a:lnTo>
                    <a:pt x="7971" y="13234"/>
                  </a:lnTo>
                  <a:lnTo>
                    <a:pt x="8193" y="13382"/>
                  </a:lnTo>
                  <a:lnTo>
                    <a:pt x="8619" y="13679"/>
                  </a:lnTo>
                  <a:lnTo>
                    <a:pt x="8842" y="13846"/>
                  </a:lnTo>
                  <a:lnTo>
                    <a:pt x="9064" y="14013"/>
                  </a:lnTo>
                  <a:lnTo>
                    <a:pt x="9509" y="14383"/>
                  </a:lnTo>
                  <a:lnTo>
                    <a:pt x="9954" y="14717"/>
                  </a:lnTo>
                  <a:lnTo>
                    <a:pt x="10176" y="14884"/>
                  </a:lnTo>
                  <a:lnTo>
                    <a:pt x="10380" y="15069"/>
                  </a:lnTo>
                  <a:lnTo>
                    <a:pt x="10602" y="15236"/>
                  </a:lnTo>
                  <a:lnTo>
                    <a:pt x="10843" y="15421"/>
                  </a:lnTo>
                  <a:lnTo>
                    <a:pt x="11066" y="15569"/>
                  </a:lnTo>
                  <a:lnTo>
                    <a:pt x="11307" y="15718"/>
                  </a:lnTo>
                  <a:lnTo>
                    <a:pt x="11789" y="15996"/>
                  </a:lnTo>
                  <a:lnTo>
                    <a:pt x="12271" y="16255"/>
                  </a:lnTo>
                  <a:lnTo>
                    <a:pt x="12734" y="16496"/>
                  </a:lnTo>
                  <a:lnTo>
                    <a:pt x="13197" y="16700"/>
                  </a:lnTo>
                  <a:lnTo>
                    <a:pt x="13438" y="16811"/>
                  </a:lnTo>
                  <a:lnTo>
                    <a:pt x="13679" y="16922"/>
                  </a:lnTo>
                  <a:lnTo>
                    <a:pt x="14142" y="17089"/>
                  </a:lnTo>
                  <a:lnTo>
                    <a:pt x="14569" y="17275"/>
                  </a:lnTo>
                  <a:lnTo>
                    <a:pt x="14977" y="17460"/>
                  </a:lnTo>
                  <a:lnTo>
                    <a:pt x="15403" y="17664"/>
                  </a:lnTo>
                  <a:lnTo>
                    <a:pt x="15811" y="17812"/>
                  </a:lnTo>
                  <a:lnTo>
                    <a:pt x="16218" y="17942"/>
                  </a:lnTo>
                  <a:lnTo>
                    <a:pt x="16608" y="18053"/>
                  </a:lnTo>
                  <a:lnTo>
                    <a:pt x="16978" y="18164"/>
                  </a:lnTo>
                  <a:lnTo>
                    <a:pt x="17330" y="18238"/>
                  </a:lnTo>
                  <a:lnTo>
                    <a:pt x="17664" y="18275"/>
                  </a:lnTo>
                  <a:lnTo>
                    <a:pt x="17961" y="18331"/>
                  </a:lnTo>
                  <a:lnTo>
                    <a:pt x="18517" y="18368"/>
                  </a:lnTo>
                  <a:lnTo>
                    <a:pt x="18961" y="18387"/>
                  </a:lnTo>
                  <a:lnTo>
                    <a:pt x="19276" y="18350"/>
                  </a:lnTo>
                  <a:lnTo>
                    <a:pt x="19388" y="18331"/>
                  </a:lnTo>
                  <a:lnTo>
                    <a:pt x="19462" y="18294"/>
                  </a:lnTo>
                  <a:lnTo>
                    <a:pt x="19517" y="18257"/>
                  </a:lnTo>
                  <a:lnTo>
                    <a:pt x="19536" y="18201"/>
                  </a:lnTo>
                  <a:lnTo>
                    <a:pt x="19517" y="18146"/>
                  </a:lnTo>
                  <a:lnTo>
                    <a:pt x="19462" y="18090"/>
                  </a:lnTo>
                  <a:lnTo>
                    <a:pt x="19388" y="18053"/>
                  </a:lnTo>
                  <a:lnTo>
                    <a:pt x="19276" y="17997"/>
                  </a:lnTo>
                  <a:lnTo>
                    <a:pt x="19128" y="17960"/>
                  </a:lnTo>
                  <a:lnTo>
                    <a:pt x="18961" y="17905"/>
                  </a:lnTo>
                  <a:lnTo>
                    <a:pt x="18535" y="17831"/>
                  </a:lnTo>
                  <a:lnTo>
                    <a:pt x="18294" y="17775"/>
                  </a:lnTo>
                  <a:lnTo>
                    <a:pt x="18016" y="17719"/>
                  </a:lnTo>
                  <a:lnTo>
                    <a:pt x="17405" y="17608"/>
                  </a:lnTo>
                  <a:lnTo>
                    <a:pt x="17071" y="17534"/>
                  </a:lnTo>
                  <a:lnTo>
                    <a:pt x="16719" y="17441"/>
                  </a:lnTo>
                  <a:lnTo>
                    <a:pt x="16348" y="17349"/>
                  </a:lnTo>
                  <a:lnTo>
                    <a:pt x="15959" y="17219"/>
                  </a:lnTo>
                  <a:lnTo>
                    <a:pt x="15570" y="17089"/>
                  </a:lnTo>
                  <a:lnTo>
                    <a:pt x="15180" y="16922"/>
                  </a:lnTo>
                  <a:lnTo>
                    <a:pt x="14754" y="16737"/>
                  </a:lnTo>
                  <a:lnTo>
                    <a:pt x="14291" y="16570"/>
                  </a:lnTo>
                  <a:lnTo>
                    <a:pt x="13827" y="16404"/>
                  </a:lnTo>
                  <a:lnTo>
                    <a:pt x="13605" y="16311"/>
                  </a:lnTo>
                  <a:lnTo>
                    <a:pt x="13383" y="16218"/>
                  </a:lnTo>
                  <a:lnTo>
                    <a:pt x="12919" y="16014"/>
                  </a:lnTo>
                  <a:lnTo>
                    <a:pt x="12456" y="15792"/>
                  </a:lnTo>
                  <a:lnTo>
                    <a:pt x="11974" y="15551"/>
                  </a:lnTo>
                  <a:lnTo>
                    <a:pt x="11511" y="15291"/>
                  </a:lnTo>
                  <a:lnTo>
                    <a:pt x="11288" y="15162"/>
                  </a:lnTo>
                  <a:lnTo>
                    <a:pt x="11066" y="15013"/>
                  </a:lnTo>
                  <a:lnTo>
                    <a:pt x="10843" y="14847"/>
                  </a:lnTo>
                  <a:lnTo>
                    <a:pt x="10639" y="14680"/>
                  </a:lnTo>
                  <a:lnTo>
                    <a:pt x="10417" y="14494"/>
                  </a:lnTo>
                  <a:lnTo>
                    <a:pt x="10195" y="14328"/>
                  </a:lnTo>
                  <a:lnTo>
                    <a:pt x="9750" y="13976"/>
                  </a:lnTo>
                  <a:lnTo>
                    <a:pt x="9324" y="13623"/>
                  </a:lnTo>
                  <a:lnTo>
                    <a:pt x="9231" y="13531"/>
                  </a:lnTo>
                  <a:lnTo>
                    <a:pt x="9101" y="13438"/>
                  </a:lnTo>
                  <a:lnTo>
                    <a:pt x="8879" y="13253"/>
                  </a:lnTo>
                  <a:lnTo>
                    <a:pt x="8471" y="12956"/>
                  </a:lnTo>
                  <a:lnTo>
                    <a:pt x="8286" y="12808"/>
                  </a:lnTo>
                  <a:lnTo>
                    <a:pt x="8100" y="12623"/>
                  </a:lnTo>
                  <a:lnTo>
                    <a:pt x="7414" y="11900"/>
                  </a:lnTo>
                  <a:lnTo>
                    <a:pt x="7248" y="11714"/>
                  </a:lnTo>
                  <a:lnTo>
                    <a:pt x="7099" y="11529"/>
                  </a:lnTo>
                  <a:lnTo>
                    <a:pt x="6803" y="11140"/>
                  </a:lnTo>
                  <a:lnTo>
                    <a:pt x="6636" y="10936"/>
                  </a:lnTo>
                  <a:lnTo>
                    <a:pt x="6488" y="10751"/>
                  </a:lnTo>
                  <a:lnTo>
                    <a:pt x="6173" y="10380"/>
                  </a:lnTo>
                  <a:lnTo>
                    <a:pt x="5561" y="9638"/>
                  </a:lnTo>
                  <a:lnTo>
                    <a:pt x="5005" y="8916"/>
                  </a:lnTo>
                  <a:lnTo>
                    <a:pt x="4486" y="8193"/>
                  </a:lnTo>
                  <a:lnTo>
                    <a:pt x="4041" y="7507"/>
                  </a:lnTo>
                  <a:lnTo>
                    <a:pt x="3615" y="6821"/>
                  </a:lnTo>
                  <a:lnTo>
                    <a:pt x="3263" y="6191"/>
                  </a:lnTo>
                  <a:lnTo>
                    <a:pt x="2929" y="5598"/>
                  </a:lnTo>
                  <a:lnTo>
                    <a:pt x="2614" y="5060"/>
                  </a:lnTo>
                  <a:lnTo>
                    <a:pt x="2373" y="4616"/>
                  </a:lnTo>
                  <a:lnTo>
                    <a:pt x="2151" y="4208"/>
                  </a:lnTo>
                  <a:lnTo>
                    <a:pt x="1854" y="3670"/>
                  </a:lnTo>
                  <a:lnTo>
                    <a:pt x="1762" y="3485"/>
                  </a:lnTo>
                  <a:lnTo>
                    <a:pt x="1687" y="3300"/>
                  </a:lnTo>
                  <a:lnTo>
                    <a:pt x="1558" y="2929"/>
                  </a:lnTo>
                  <a:lnTo>
                    <a:pt x="1409" y="2521"/>
                  </a:lnTo>
                  <a:lnTo>
                    <a:pt x="1243" y="2151"/>
                  </a:lnTo>
                  <a:lnTo>
                    <a:pt x="946" y="1520"/>
                  </a:lnTo>
                  <a:lnTo>
                    <a:pt x="668" y="1001"/>
                  </a:lnTo>
                  <a:lnTo>
                    <a:pt x="483" y="575"/>
                  </a:lnTo>
                  <a:lnTo>
                    <a:pt x="390" y="390"/>
                  </a:lnTo>
                  <a:lnTo>
                    <a:pt x="316" y="242"/>
                  </a:lnTo>
                  <a:lnTo>
                    <a:pt x="242" y="112"/>
                  </a:lnTo>
                  <a:lnTo>
                    <a:pt x="168" y="38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1464700" y="886350"/>
              <a:ext cx="192775" cy="90375"/>
            </a:xfrm>
            <a:custGeom>
              <a:avLst/>
              <a:gdLst/>
              <a:ahLst/>
              <a:cxnLst/>
              <a:rect l="l" t="t" r="r" b="b"/>
              <a:pathLst>
                <a:path w="7711" h="3615" extrusionOk="0">
                  <a:moveTo>
                    <a:pt x="1613" y="1"/>
                  </a:moveTo>
                  <a:lnTo>
                    <a:pt x="1390" y="19"/>
                  </a:lnTo>
                  <a:lnTo>
                    <a:pt x="1168" y="56"/>
                  </a:lnTo>
                  <a:lnTo>
                    <a:pt x="983" y="112"/>
                  </a:lnTo>
                  <a:lnTo>
                    <a:pt x="797" y="186"/>
                  </a:lnTo>
                  <a:lnTo>
                    <a:pt x="631" y="279"/>
                  </a:lnTo>
                  <a:lnTo>
                    <a:pt x="464" y="408"/>
                  </a:lnTo>
                  <a:lnTo>
                    <a:pt x="334" y="538"/>
                  </a:lnTo>
                  <a:lnTo>
                    <a:pt x="204" y="705"/>
                  </a:lnTo>
                  <a:lnTo>
                    <a:pt x="112" y="872"/>
                  </a:lnTo>
                  <a:lnTo>
                    <a:pt x="37" y="1057"/>
                  </a:lnTo>
                  <a:lnTo>
                    <a:pt x="19" y="1187"/>
                  </a:lnTo>
                  <a:lnTo>
                    <a:pt x="0" y="1298"/>
                  </a:lnTo>
                  <a:lnTo>
                    <a:pt x="0" y="1428"/>
                  </a:lnTo>
                  <a:lnTo>
                    <a:pt x="19" y="1558"/>
                  </a:lnTo>
                  <a:lnTo>
                    <a:pt x="74" y="1798"/>
                  </a:lnTo>
                  <a:lnTo>
                    <a:pt x="149" y="2058"/>
                  </a:lnTo>
                  <a:lnTo>
                    <a:pt x="278" y="2280"/>
                  </a:lnTo>
                  <a:lnTo>
                    <a:pt x="408" y="2503"/>
                  </a:lnTo>
                  <a:lnTo>
                    <a:pt x="575" y="2725"/>
                  </a:lnTo>
                  <a:lnTo>
                    <a:pt x="760" y="2911"/>
                  </a:lnTo>
                  <a:lnTo>
                    <a:pt x="927" y="3059"/>
                  </a:lnTo>
                  <a:lnTo>
                    <a:pt x="1112" y="3189"/>
                  </a:lnTo>
                  <a:lnTo>
                    <a:pt x="1316" y="3300"/>
                  </a:lnTo>
                  <a:lnTo>
                    <a:pt x="1520" y="3392"/>
                  </a:lnTo>
                  <a:lnTo>
                    <a:pt x="1724" y="3485"/>
                  </a:lnTo>
                  <a:lnTo>
                    <a:pt x="1928" y="3541"/>
                  </a:lnTo>
                  <a:lnTo>
                    <a:pt x="2150" y="3578"/>
                  </a:lnTo>
                  <a:lnTo>
                    <a:pt x="2354" y="3596"/>
                  </a:lnTo>
                  <a:lnTo>
                    <a:pt x="2577" y="3615"/>
                  </a:lnTo>
                  <a:lnTo>
                    <a:pt x="2799" y="3615"/>
                  </a:lnTo>
                  <a:lnTo>
                    <a:pt x="3225" y="3596"/>
                  </a:lnTo>
                  <a:lnTo>
                    <a:pt x="3652" y="3541"/>
                  </a:lnTo>
                  <a:lnTo>
                    <a:pt x="4059" y="3448"/>
                  </a:lnTo>
                  <a:lnTo>
                    <a:pt x="4838" y="3263"/>
                  </a:lnTo>
                  <a:lnTo>
                    <a:pt x="5227" y="3170"/>
                  </a:lnTo>
                  <a:lnTo>
                    <a:pt x="5635" y="3077"/>
                  </a:lnTo>
                  <a:lnTo>
                    <a:pt x="6024" y="3040"/>
                  </a:lnTo>
                  <a:lnTo>
                    <a:pt x="6413" y="3022"/>
                  </a:lnTo>
                  <a:lnTo>
                    <a:pt x="6617" y="3022"/>
                  </a:lnTo>
                  <a:lnTo>
                    <a:pt x="6802" y="3040"/>
                  </a:lnTo>
                  <a:lnTo>
                    <a:pt x="6988" y="3077"/>
                  </a:lnTo>
                  <a:lnTo>
                    <a:pt x="7173" y="3133"/>
                  </a:lnTo>
                  <a:lnTo>
                    <a:pt x="7340" y="3207"/>
                  </a:lnTo>
                  <a:lnTo>
                    <a:pt x="7507" y="3281"/>
                  </a:lnTo>
                  <a:lnTo>
                    <a:pt x="7599" y="3281"/>
                  </a:lnTo>
                  <a:lnTo>
                    <a:pt x="7655" y="3263"/>
                  </a:lnTo>
                  <a:lnTo>
                    <a:pt x="7674" y="3244"/>
                  </a:lnTo>
                  <a:lnTo>
                    <a:pt x="7711" y="3207"/>
                  </a:lnTo>
                  <a:lnTo>
                    <a:pt x="7711" y="3151"/>
                  </a:lnTo>
                  <a:lnTo>
                    <a:pt x="7711" y="3114"/>
                  </a:lnTo>
                  <a:lnTo>
                    <a:pt x="7711" y="3059"/>
                  </a:lnTo>
                  <a:lnTo>
                    <a:pt x="7655" y="2985"/>
                  </a:lnTo>
                  <a:lnTo>
                    <a:pt x="7581" y="2911"/>
                  </a:lnTo>
                  <a:lnTo>
                    <a:pt x="7488" y="2873"/>
                  </a:lnTo>
                  <a:lnTo>
                    <a:pt x="7377" y="2873"/>
                  </a:lnTo>
                  <a:lnTo>
                    <a:pt x="7118" y="2670"/>
                  </a:lnTo>
                  <a:lnTo>
                    <a:pt x="6858" y="2503"/>
                  </a:lnTo>
                  <a:lnTo>
                    <a:pt x="6117" y="1984"/>
                  </a:lnTo>
                  <a:lnTo>
                    <a:pt x="5357" y="1502"/>
                  </a:lnTo>
                  <a:lnTo>
                    <a:pt x="4968" y="1261"/>
                  </a:lnTo>
                  <a:lnTo>
                    <a:pt x="4560" y="1039"/>
                  </a:lnTo>
                  <a:lnTo>
                    <a:pt x="4171" y="816"/>
                  </a:lnTo>
                  <a:lnTo>
                    <a:pt x="3763" y="612"/>
                  </a:lnTo>
                  <a:lnTo>
                    <a:pt x="3337" y="427"/>
                  </a:lnTo>
                  <a:lnTo>
                    <a:pt x="2910" y="260"/>
                  </a:lnTo>
                  <a:lnTo>
                    <a:pt x="2484" y="112"/>
                  </a:lnTo>
                  <a:lnTo>
                    <a:pt x="2280" y="75"/>
                  </a:lnTo>
                  <a:lnTo>
                    <a:pt x="2058" y="19"/>
                  </a:lnTo>
                  <a:lnTo>
                    <a:pt x="18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1480450" y="909050"/>
              <a:ext cx="146900" cy="46825"/>
            </a:xfrm>
            <a:custGeom>
              <a:avLst/>
              <a:gdLst/>
              <a:ahLst/>
              <a:cxnLst/>
              <a:rect l="l" t="t" r="r" b="b"/>
              <a:pathLst>
                <a:path w="5876" h="1873" extrusionOk="0">
                  <a:moveTo>
                    <a:pt x="501" y="1"/>
                  </a:moveTo>
                  <a:lnTo>
                    <a:pt x="353" y="19"/>
                  </a:lnTo>
                  <a:lnTo>
                    <a:pt x="223" y="56"/>
                  </a:lnTo>
                  <a:lnTo>
                    <a:pt x="112" y="112"/>
                  </a:lnTo>
                  <a:lnTo>
                    <a:pt x="1" y="205"/>
                  </a:lnTo>
                  <a:lnTo>
                    <a:pt x="1" y="223"/>
                  </a:lnTo>
                  <a:lnTo>
                    <a:pt x="19" y="242"/>
                  </a:lnTo>
                  <a:lnTo>
                    <a:pt x="167" y="205"/>
                  </a:lnTo>
                  <a:lnTo>
                    <a:pt x="316" y="186"/>
                  </a:lnTo>
                  <a:lnTo>
                    <a:pt x="482" y="168"/>
                  </a:lnTo>
                  <a:lnTo>
                    <a:pt x="631" y="168"/>
                  </a:lnTo>
                  <a:lnTo>
                    <a:pt x="964" y="205"/>
                  </a:lnTo>
                  <a:lnTo>
                    <a:pt x="1298" y="260"/>
                  </a:lnTo>
                  <a:lnTo>
                    <a:pt x="1650" y="353"/>
                  </a:lnTo>
                  <a:lnTo>
                    <a:pt x="2002" y="446"/>
                  </a:lnTo>
                  <a:lnTo>
                    <a:pt x="2669" y="668"/>
                  </a:lnTo>
                  <a:lnTo>
                    <a:pt x="3411" y="928"/>
                  </a:lnTo>
                  <a:lnTo>
                    <a:pt x="4134" y="1187"/>
                  </a:lnTo>
                  <a:lnTo>
                    <a:pt x="4986" y="1521"/>
                  </a:lnTo>
                  <a:lnTo>
                    <a:pt x="5357" y="1706"/>
                  </a:lnTo>
                  <a:lnTo>
                    <a:pt x="5561" y="1799"/>
                  </a:lnTo>
                  <a:lnTo>
                    <a:pt x="5746" y="1873"/>
                  </a:lnTo>
                  <a:lnTo>
                    <a:pt x="5820" y="1873"/>
                  </a:lnTo>
                  <a:lnTo>
                    <a:pt x="5857" y="1854"/>
                  </a:lnTo>
                  <a:lnTo>
                    <a:pt x="5876" y="1817"/>
                  </a:lnTo>
                  <a:lnTo>
                    <a:pt x="5876" y="1780"/>
                  </a:lnTo>
                  <a:lnTo>
                    <a:pt x="5857" y="1762"/>
                  </a:lnTo>
                  <a:lnTo>
                    <a:pt x="5839" y="1725"/>
                  </a:lnTo>
                  <a:lnTo>
                    <a:pt x="5802" y="1687"/>
                  </a:lnTo>
                  <a:lnTo>
                    <a:pt x="5616" y="1558"/>
                  </a:lnTo>
                  <a:lnTo>
                    <a:pt x="5413" y="1465"/>
                  </a:lnTo>
                  <a:lnTo>
                    <a:pt x="5023" y="1298"/>
                  </a:lnTo>
                  <a:lnTo>
                    <a:pt x="4115" y="946"/>
                  </a:lnTo>
                  <a:lnTo>
                    <a:pt x="3355" y="650"/>
                  </a:lnTo>
                  <a:lnTo>
                    <a:pt x="2577" y="409"/>
                  </a:lnTo>
                  <a:lnTo>
                    <a:pt x="1835" y="186"/>
                  </a:lnTo>
                  <a:lnTo>
                    <a:pt x="1465" y="112"/>
                  </a:lnTo>
                  <a:lnTo>
                    <a:pt x="1113" y="38"/>
                  </a:lnTo>
                  <a:lnTo>
                    <a:pt x="7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1562925" y="1006825"/>
              <a:ext cx="203900" cy="81125"/>
            </a:xfrm>
            <a:custGeom>
              <a:avLst/>
              <a:gdLst/>
              <a:ahLst/>
              <a:cxnLst/>
              <a:rect l="l" t="t" r="r" b="b"/>
              <a:pathLst>
                <a:path w="8156" h="3245" extrusionOk="0">
                  <a:moveTo>
                    <a:pt x="2558" y="1"/>
                  </a:moveTo>
                  <a:lnTo>
                    <a:pt x="2132" y="19"/>
                  </a:lnTo>
                  <a:lnTo>
                    <a:pt x="1724" y="75"/>
                  </a:lnTo>
                  <a:lnTo>
                    <a:pt x="1335" y="167"/>
                  </a:lnTo>
                  <a:lnTo>
                    <a:pt x="1131" y="223"/>
                  </a:lnTo>
                  <a:lnTo>
                    <a:pt x="946" y="297"/>
                  </a:lnTo>
                  <a:lnTo>
                    <a:pt x="761" y="390"/>
                  </a:lnTo>
                  <a:lnTo>
                    <a:pt x="575" y="482"/>
                  </a:lnTo>
                  <a:lnTo>
                    <a:pt x="408" y="594"/>
                  </a:lnTo>
                  <a:lnTo>
                    <a:pt x="279" y="742"/>
                  </a:lnTo>
                  <a:lnTo>
                    <a:pt x="149" y="909"/>
                  </a:lnTo>
                  <a:lnTo>
                    <a:pt x="75" y="1094"/>
                  </a:lnTo>
                  <a:lnTo>
                    <a:pt x="19" y="1298"/>
                  </a:lnTo>
                  <a:lnTo>
                    <a:pt x="1" y="1502"/>
                  </a:lnTo>
                  <a:lnTo>
                    <a:pt x="19" y="1724"/>
                  </a:lnTo>
                  <a:lnTo>
                    <a:pt x="75" y="1947"/>
                  </a:lnTo>
                  <a:lnTo>
                    <a:pt x="149" y="2151"/>
                  </a:lnTo>
                  <a:lnTo>
                    <a:pt x="260" y="2354"/>
                  </a:lnTo>
                  <a:lnTo>
                    <a:pt x="390" y="2521"/>
                  </a:lnTo>
                  <a:lnTo>
                    <a:pt x="557" y="2688"/>
                  </a:lnTo>
                  <a:lnTo>
                    <a:pt x="742" y="2836"/>
                  </a:lnTo>
                  <a:lnTo>
                    <a:pt x="946" y="2966"/>
                  </a:lnTo>
                  <a:lnTo>
                    <a:pt x="1168" y="3059"/>
                  </a:lnTo>
                  <a:lnTo>
                    <a:pt x="1409" y="3133"/>
                  </a:lnTo>
                  <a:lnTo>
                    <a:pt x="1650" y="3189"/>
                  </a:lnTo>
                  <a:lnTo>
                    <a:pt x="1873" y="3226"/>
                  </a:lnTo>
                  <a:lnTo>
                    <a:pt x="2095" y="3244"/>
                  </a:lnTo>
                  <a:lnTo>
                    <a:pt x="2336" y="3226"/>
                  </a:lnTo>
                  <a:lnTo>
                    <a:pt x="2558" y="3207"/>
                  </a:lnTo>
                  <a:lnTo>
                    <a:pt x="2781" y="3170"/>
                  </a:lnTo>
                  <a:lnTo>
                    <a:pt x="3003" y="3114"/>
                  </a:lnTo>
                  <a:lnTo>
                    <a:pt x="3207" y="3040"/>
                  </a:lnTo>
                  <a:lnTo>
                    <a:pt x="3633" y="2873"/>
                  </a:lnTo>
                  <a:lnTo>
                    <a:pt x="4041" y="2688"/>
                  </a:lnTo>
                  <a:lnTo>
                    <a:pt x="4412" y="2466"/>
                  </a:lnTo>
                  <a:lnTo>
                    <a:pt x="4820" y="2243"/>
                  </a:lnTo>
                  <a:lnTo>
                    <a:pt x="5227" y="2058"/>
                  </a:lnTo>
                  <a:lnTo>
                    <a:pt x="5635" y="1873"/>
                  </a:lnTo>
                  <a:lnTo>
                    <a:pt x="5839" y="1817"/>
                  </a:lnTo>
                  <a:lnTo>
                    <a:pt x="6061" y="1761"/>
                  </a:lnTo>
                  <a:lnTo>
                    <a:pt x="6469" y="1669"/>
                  </a:lnTo>
                  <a:lnTo>
                    <a:pt x="6673" y="1650"/>
                  </a:lnTo>
                  <a:lnTo>
                    <a:pt x="6877" y="1632"/>
                  </a:lnTo>
                  <a:lnTo>
                    <a:pt x="7081" y="1632"/>
                  </a:lnTo>
                  <a:lnTo>
                    <a:pt x="7285" y="1650"/>
                  </a:lnTo>
                  <a:lnTo>
                    <a:pt x="7489" y="1687"/>
                  </a:lnTo>
                  <a:lnTo>
                    <a:pt x="7692" y="1724"/>
                  </a:lnTo>
                  <a:lnTo>
                    <a:pt x="7878" y="1798"/>
                  </a:lnTo>
                  <a:lnTo>
                    <a:pt x="8045" y="1873"/>
                  </a:lnTo>
                  <a:lnTo>
                    <a:pt x="8100" y="1873"/>
                  </a:lnTo>
                  <a:lnTo>
                    <a:pt x="8137" y="1835"/>
                  </a:lnTo>
                  <a:lnTo>
                    <a:pt x="8156" y="1798"/>
                  </a:lnTo>
                  <a:lnTo>
                    <a:pt x="8137" y="1761"/>
                  </a:lnTo>
                  <a:lnTo>
                    <a:pt x="8119" y="1743"/>
                  </a:lnTo>
                  <a:lnTo>
                    <a:pt x="7952" y="1650"/>
                  </a:lnTo>
                  <a:lnTo>
                    <a:pt x="7933" y="1613"/>
                  </a:lnTo>
                  <a:lnTo>
                    <a:pt x="7878" y="1557"/>
                  </a:lnTo>
                  <a:lnTo>
                    <a:pt x="7804" y="1502"/>
                  </a:lnTo>
                  <a:lnTo>
                    <a:pt x="7711" y="1428"/>
                  </a:lnTo>
                  <a:lnTo>
                    <a:pt x="7600" y="1354"/>
                  </a:lnTo>
                  <a:lnTo>
                    <a:pt x="7507" y="1317"/>
                  </a:lnTo>
                  <a:lnTo>
                    <a:pt x="7489" y="1279"/>
                  </a:lnTo>
                  <a:lnTo>
                    <a:pt x="7433" y="1261"/>
                  </a:lnTo>
                  <a:lnTo>
                    <a:pt x="7025" y="1113"/>
                  </a:lnTo>
                  <a:lnTo>
                    <a:pt x="6636" y="946"/>
                  </a:lnTo>
                  <a:lnTo>
                    <a:pt x="5820" y="594"/>
                  </a:lnTo>
                  <a:lnTo>
                    <a:pt x="5431" y="445"/>
                  </a:lnTo>
                  <a:lnTo>
                    <a:pt x="5005" y="316"/>
                  </a:lnTo>
                  <a:lnTo>
                    <a:pt x="4597" y="204"/>
                  </a:lnTo>
                  <a:lnTo>
                    <a:pt x="4152" y="130"/>
                  </a:lnTo>
                  <a:lnTo>
                    <a:pt x="3763" y="75"/>
                  </a:lnTo>
                  <a:lnTo>
                    <a:pt x="3374" y="38"/>
                  </a:lnTo>
                  <a:lnTo>
                    <a:pt x="29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1582400" y="1026300"/>
              <a:ext cx="130225" cy="15775"/>
            </a:xfrm>
            <a:custGeom>
              <a:avLst/>
              <a:gdLst/>
              <a:ahLst/>
              <a:cxnLst/>
              <a:rect l="l" t="t" r="r" b="b"/>
              <a:pathLst>
                <a:path w="5209" h="631" extrusionOk="0">
                  <a:moveTo>
                    <a:pt x="1687" y="0"/>
                  </a:moveTo>
                  <a:lnTo>
                    <a:pt x="1353" y="37"/>
                  </a:lnTo>
                  <a:lnTo>
                    <a:pt x="1038" y="74"/>
                  </a:lnTo>
                  <a:lnTo>
                    <a:pt x="741" y="148"/>
                  </a:lnTo>
                  <a:lnTo>
                    <a:pt x="463" y="241"/>
                  </a:lnTo>
                  <a:lnTo>
                    <a:pt x="315" y="297"/>
                  </a:lnTo>
                  <a:lnTo>
                    <a:pt x="204" y="371"/>
                  </a:lnTo>
                  <a:lnTo>
                    <a:pt x="93" y="463"/>
                  </a:lnTo>
                  <a:lnTo>
                    <a:pt x="19" y="556"/>
                  </a:lnTo>
                  <a:lnTo>
                    <a:pt x="0" y="593"/>
                  </a:lnTo>
                  <a:lnTo>
                    <a:pt x="19" y="612"/>
                  </a:lnTo>
                  <a:lnTo>
                    <a:pt x="37" y="630"/>
                  </a:lnTo>
                  <a:lnTo>
                    <a:pt x="74" y="630"/>
                  </a:lnTo>
                  <a:lnTo>
                    <a:pt x="371" y="575"/>
                  </a:lnTo>
                  <a:lnTo>
                    <a:pt x="649" y="482"/>
                  </a:lnTo>
                  <a:lnTo>
                    <a:pt x="927" y="408"/>
                  </a:lnTo>
                  <a:lnTo>
                    <a:pt x="1242" y="352"/>
                  </a:lnTo>
                  <a:lnTo>
                    <a:pt x="1557" y="297"/>
                  </a:lnTo>
                  <a:lnTo>
                    <a:pt x="1872" y="278"/>
                  </a:lnTo>
                  <a:lnTo>
                    <a:pt x="2206" y="260"/>
                  </a:lnTo>
                  <a:lnTo>
                    <a:pt x="2539" y="260"/>
                  </a:lnTo>
                  <a:lnTo>
                    <a:pt x="3207" y="297"/>
                  </a:lnTo>
                  <a:lnTo>
                    <a:pt x="3855" y="352"/>
                  </a:lnTo>
                  <a:lnTo>
                    <a:pt x="5171" y="482"/>
                  </a:lnTo>
                  <a:lnTo>
                    <a:pt x="5208" y="482"/>
                  </a:lnTo>
                  <a:lnTo>
                    <a:pt x="5208" y="445"/>
                  </a:lnTo>
                  <a:lnTo>
                    <a:pt x="5190" y="408"/>
                  </a:lnTo>
                  <a:lnTo>
                    <a:pt x="5153" y="389"/>
                  </a:lnTo>
                  <a:lnTo>
                    <a:pt x="4448" y="241"/>
                  </a:lnTo>
                  <a:lnTo>
                    <a:pt x="3763" y="130"/>
                  </a:lnTo>
                  <a:lnTo>
                    <a:pt x="3058" y="56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1714900" y="1089300"/>
              <a:ext cx="137650" cy="86675"/>
            </a:xfrm>
            <a:custGeom>
              <a:avLst/>
              <a:gdLst/>
              <a:ahLst/>
              <a:cxnLst/>
              <a:rect l="l" t="t" r="r" b="b"/>
              <a:pathLst>
                <a:path w="5506" h="3467" extrusionOk="0">
                  <a:moveTo>
                    <a:pt x="5376" y="1"/>
                  </a:moveTo>
                  <a:lnTo>
                    <a:pt x="5320" y="19"/>
                  </a:lnTo>
                  <a:lnTo>
                    <a:pt x="5116" y="93"/>
                  </a:lnTo>
                  <a:lnTo>
                    <a:pt x="4801" y="75"/>
                  </a:lnTo>
                  <a:lnTo>
                    <a:pt x="4468" y="75"/>
                  </a:lnTo>
                  <a:lnTo>
                    <a:pt x="3819" y="93"/>
                  </a:lnTo>
                  <a:lnTo>
                    <a:pt x="3448" y="112"/>
                  </a:lnTo>
                  <a:lnTo>
                    <a:pt x="3096" y="149"/>
                  </a:lnTo>
                  <a:lnTo>
                    <a:pt x="2725" y="205"/>
                  </a:lnTo>
                  <a:lnTo>
                    <a:pt x="2373" y="260"/>
                  </a:lnTo>
                  <a:lnTo>
                    <a:pt x="2040" y="353"/>
                  </a:lnTo>
                  <a:lnTo>
                    <a:pt x="1706" y="464"/>
                  </a:lnTo>
                  <a:lnTo>
                    <a:pt x="1372" y="594"/>
                  </a:lnTo>
                  <a:lnTo>
                    <a:pt x="1076" y="742"/>
                  </a:lnTo>
                  <a:lnTo>
                    <a:pt x="779" y="946"/>
                  </a:lnTo>
                  <a:lnTo>
                    <a:pt x="650" y="1057"/>
                  </a:lnTo>
                  <a:lnTo>
                    <a:pt x="538" y="1168"/>
                  </a:lnTo>
                  <a:lnTo>
                    <a:pt x="409" y="1298"/>
                  </a:lnTo>
                  <a:lnTo>
                    <a:pt x="316" y="1428"/>
                  </a:lnTo>
                  <a:lnTo>
                    <a:pt x="223" y="1576"/>
                  </a:lnTo>
                  <a:lnTo>
                    <a:pt x="131" y="1743"/>
                  </a:lnTo>
                  <a:lnTo>
                    <a:pt x="75" y="1873"/>
                  </a:lnTo>
                  <a:lnTo>
                    <a:pt x="38" y="2021"/>
                  </a:lnTo>
                  <a:lnTo>
                    <a:pt x="1" y="2169"/>
                  </a:lnTo>
                  <a:lnTo>
                    <a:pt x="1" y="2318"/>
                  </a:lnTo>
                  <a:lnTo>
                    <a:pt x="19" y="2484"/>
                  </a:lnTo>
                  <a:lnTo>
                    <a:pt x="56" y="2633"/>
                  </a:lnTo>
                  <a:lnTo>
                    <a:pt x="131" y="2762"/>
                  </a:lnTo>
                  <a:lnTo>
                    <a:pt x="223" y="2911"/>
                  </a:lnTo>
                  <a:lnTo>
                    <a:pt x="335" y="3022"/>
                  </a:lnTo>
                  <a:lnTo>
                    <a:pt x="464" y="3133"/>
                  </a:lnTo>
                  <a:lnTo>
                    <a:pt x="594" y="3226"/>
                  </a:lnTo>
                  <a:lnTo>
                    <a:pt x="742" y="3300"/>
                  </a:lnTo>
                  <a:lnTo>
                    <a:pt x="891" y="3355"/>
                  </a:lnTo>
                  <a:lnTo>
                    <a:pt x="1057" y="3411"/>
                  </a:lnTo>
                  <a:lnTo>
                    <a:pt x="1224" y="3430"/>
                  </a:lnTo>
                  <a:lnTo>
                    <a:pt x="1372" y="3467"/>
                  </a:lnTo>
                  <a:lnTo>
                    <a:pt x="1539" y="3467"/>
                  </a:lnTo>
                  <a:lnTo>
                    <a:pt x="1706" y="3448"/>
                  </a:lnTo>
                  <a:lnTo>
                    <a:pt x="1873" y="3430"/>
                  </a:lnTo>
                  <a:lnTo>
                    <a:pt x="2021" y="3393"/>
                  </a:lnTo>
                  <a:lnTo>
                    <a:pt x="2169" y="3337"/>
                  </a:lnTo>
                  <a:lnTo>
                    <a:pt x="2318" y="3281"/>
                  </a:lnTo>
                  <a:lnTo>
                    <a:pt x="2447" y="3189"/>
                  </a:lnTo>
                  <a:lnTo>
                    <a:pt x="2559" y="3096"/>
                  </a:lnTo>
                  <a:lnTo>
                    <a:pt x="2688" y="2985"/>
                  </a:lnTo>
                  <a:lnTo>
                    <a:pt x="2800" y="2874"/>
                  </a:lnTo>
                  <a:lnTo>
                    <a:pt x="3022" y="2614"/>
                  </a:lnTo>
                  <a:lnTo>
                    <a:pt x="3411" y="2058"/>
                  </a:lnTo>
                  <a:lnTo>
                    <a:pt x="3615" y="1799"/>
                  </a:lnTo>
                  <a:lnTo>
                    <a:pt x="3819" y="1521"/>
                  </a:lnTo>
                  <a:lnTo>
                    <a:pt x="4041" y="1280"/>
                  </a:lnTo>
                  <a:lnTo>
                    <a:pt x="4282" y="1039"/>
                  </a:lnTo>
                  <a:lnTo>
                    <a:pt x="4542" y="798"/>
                  </a:lnTo>
                  <a:lnTo>
                    <a:pt x="4820" y="612"/>
                  </a:lnTo>
                  <a:lnTo>
                    <a:pt x="5116" y="427"/>
                  </a:lnTo>
                  <a:lnTo>
                    <a:pt x="5431" y="279"/>
                  </a:lnTo>
                  <a:lnTo>
                    <a:pt x="5487" y="242"/>
                  </a:lnTo>
                  <a:lnTo>
                    <a:pt x="5506" y="186"/>
                  </a:lnTo>
                  <a:lnTo>
                    <a:pt x="5506" y="149"/>
                  </a:lnTo>
                  <a:lnTo>
                    <a:pt x="5506" y="93"/>
                  </a:lnTo>
                  <a:lnTo>
                    <a:pt x="5469" y="38"/>
                  </a:lnTo>
                  <a:lnTo>
                    <a:pt x="5431" y="19"/>
                  </a:lnTo>
                  <a:lnTo>
                    <a:pt x="5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1730675" y="1100900"/>
              <a:ext cx="90825" cy="53300"/>
            </a:xfrm>
            <a:custGeom>
              <a:avLst/>
              <a:gdLst/>
              <a:ahLst/>
              <a:cxnLst/>
              <a:rect l="l" t="t" r="r" b="b"/>
              <a:pathLst>
                <a:path w="3633" h="2132" extrusionOk="0">
                  <a:moveTo>
                    <a:pt x="3503" y="0"/>
                  </a:moveTo>
                  <a:lnTo>
                    <a:pt x="3188" y="37"/>
                  </a:lnTo>
                  <a:lnTo>
                    <a:pt x="2891" y="93"/>
                  </a:lnTo>
                  <a:lnTo>
                    <a:pt x="2613" y="148"/>
                  </a:lnTo>
                  <a:lnTo>
                    <a:pt x="2335" y="241"/>
                  </a:lnTo>
                  <a:lnTo>
                    <a:pt x="2057" y="334"/>
                  </a:lnTo>
                  <a:lnTo>
                    <a:pt x="1816" y="426"/>
                  </a:lnTo>
                  <a:lnTo>
                    <a:pt x="1557" y="556"/>
                  </a:lnTo>
                  <a:lnTo>
                    <a:pt x="1335" y="667"/>
                  </a:lnTo>
                  <a:lnTo>
                    <a:pt x="1112" y="797"/>
                  </a:lnTo>
                  <a:lnTo>
                    <a:pt x="890" y="945"/>
                  </a:lnTo>
                  <a:lnTo>
                    <a:pt x="686" y="1112"/>
                  </a:lnTo>
                  <a:lnTo>
                    <a:pt x="482" y="1279"/>
                  </a:lnTo>
                  <a:lnTo>
                    <a:pt x="315" y="1464"/>
                  </a:lnTo>
                  <a:lnTo>
                    <a:pt x="167" y="1668"/>
                  </a:lnTo>
                  <a:lnTo>
                    <a:pt x="56" y="1872"/>
                  </a:lnTo>
                  <a:lnTo>
                    <a:pt x="19" y="1983"/>
                  </a:lnTo>
                  <a:lnTo>
                    <a:pt x="0" y="2113"/>
                  </a:lnTo>
                  <a:lnTo>
                    <a:pt x="19" y="2132"/>
                  </a:lnTo>
                  <a:lnTo>
                    <a:pt x="37" y="2132"/>
                  </a:lnTo>
                  <a:lnTo>
                    <a:pt x="204" y="1946"/>
                  </a:lnTo>
                  <a:lnTo>
                    <a:pt x="371" y="1761"/>
                  </a:lnTo>
                  <a:lnTo>
                    <a:pt x="538" y="1575"/>
                  </a:lnTo>
                  <a:lnTo>
                    <a:pt x="704" y="1409"/>
                  </a:lnTo>
                  <a:lnTo>
                    <a:pt x="908" y="1242"/>
                  </a:lnTo>
                  <a:lnTo>
                    <a:pt x="1112" y="1094"/>
                  </a:lnTo>
                  <a:lnTo>
                    <a:pt x="1335" y="964"/>
                  </a:lnTo>
                  <a:lnTo>
                    <a:pt x="1575" y="834"/>
                  </a:lnTo>
                  <a:lnTo>
                    <a:pt x="1816" y="723"/>
                  </a:lnTo>
                  <a:lnTo>
                    <a:pt x="2057" y="630"/>
                  </a:lnTo>
                  <a:lnTo>
                    <a:pt x="2576" y="463"/>
                  </a:lnTo>
                  <a:lnTo>
                    <a:pt x="3095" y="297"/>
                  </a:lnTo>
                  <a:lnTo>
                    <a:pt x="3596" y="130"/>
                  </a:lnTo>
                  <a:lnTo>
                    <a:pt x="3614" y="111"/>
                  </a:lnTo>
                  <a:lnTo>
                    <a:pt x="3633" y="93"/>
                  </a:lnTo>
                  <a:lnTo>
                    <a:pt x="3614" y="37"/>
                  </a:lnTo>
                  <a:lnTo>
                    <a:pt x="35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1392875" y="590725"/>
              <a:ext cx="84825" cy="85750"/>
            </a:xfrm>
            <a:custGeom>
              <a:avLst/>
              <a:gdLst/>
              <a:ahLst/>
              <a:cxnLst/>
              <a:rect l="l" t="t" r="r" b="b"/>
              <a:pathLst>
                <a:path w="3393" h="3430" extrusionOk="0">
                  <a:moveTo>
                    <a:pt x="816" y="1"/>
                  </a:moveTo>
                  <a:lnTo>
                    <a:pt x="705" y="19"/>
                  </a:lnTo>
                  <a:lnTo>
                    <a:pt x="594" y="38"/>
                  </a:lnTo>
                  <a:lnTo>
                    <a:pt x="482" y="75"/>
                  </a:lnTo>
                  <a:lnTo>
                    <a:pt x="371" y="130"/>
                  </a:lnTo>
                  <a:lnTo>
                    <a:pt x="279" y="186"/>
                  </a:lnTo>
                  <a:lnTo>
                    <a:pt x="204" y="279"/>
                  </a:lnTo>
                  <a:lnTo>
                    <a:pt x="130" y="371"/>
                  </a:lnTo>
                  <a:lnTo>
                    <a:pt x="93" y="464"/>
                  </a:lnTo>
                  <a:lnTo>
                    <a:pt x="56" y="575"/>
                  </a:lnTo>
                  <a:lnTo>
                    <a:pt x="19" y="686"/>
                  </a:lnTo>
                  <a:lnTo>
                    <a:pt x="19" y="798"/>
                  </a:lnTo>
                  <a:lnTo>
                    <a:pt x="1" y="927"/>
                  </a:lnTo>
                  <a:lnTo>
                    <a:pt x="38" y="1150"/>
                  </a:lnTo>
                  <a:lnTo>
                    <a:pt x="56" y="1261"/>
                  </a:lnTo>
                  <a:lnTo>
                    <a:pt x="93" y="1372"/>
                  </a:lnTo>
                  <a:lnTo>
                    <a:pt x="149" y="1483"/>
                  </a:lnTo>
                  <a:lnTo>
                    <a:pt x="204" y="1576"/>
                  </a:lnTo>
                  <a:lnTo>
                    <a:pt x="279" y="1669"/>
                  </a:lnTo>
                  <a:lnTo>
                    <a:pt x="353" y="1761"/>
                  </a:lnTo>
                  <a:lnTo>
                    <a:pt x="445" y="1836"/>
                  </a:lnTo>
                  <a:lnTo>
                    <a:pt x="538" y="1910"/>
                  </a:lnTo>
                  <a:lnTo>
                    <a:pt x="760" y="2039"/>
                  </a:lnTo>
                  <a:lnTo>
                    <a:pt x="1001" y="2151"/>
                  </a:lnTo>
                  <a:lnTo>
                    <a:pt x="1483" y="2317"/>
                  </a:lnTo>
                  <a:lnTo>
                    <a:pt x="1965" y="2521"/>
                  </a:lnTo>
                  <a:lnTo>
                    <a:pt x="2188" y="2614"/>
                  </a:lnTo>
                  <a:lnTo>
                    <a:pt x="2410" y="2744"/>
                  </a:lnTo>
                  <a:lnTo>
                    <a:pt x="2632" y="2874"/>
                  </a:lnTo>
                  <a:lnTo>
                    <a:pt x="2836" y="3040"/>
                  </a:lnTo>
                  <a:lnTo>
                    <a:pt x="3022" y="3207"/>
                  </a:lnTo>
                  <a:lnTo>
                    <a:pt x="3188" y="3392"/>
                  </a:lnTo>
                  <a:lnTo>
                    <a:pt x="3225" y="3430"/>
                  </a:lnTo>
                  <a:lnTo>
                    <a:pt x="3300" y="3430"/>
                  </a:lnTo>
                  <a:lnTo>
                    <a:pt x="3337" y="3411"/>
                  </a:lnTo>
                  <a:lnTo>
                    <a:pt x="3374" y="3374"/>
                  </a:lnTo>
                  <a:lnTo>
                    <a:pt x="3392" y="3337"/>
                  </a:lnTo>
                  <a:lnTo>
                    <a:pt x="3392" y="3300"/>
                  </a:lnTo>
                  <a:lnTo>
                    <a:pt x="3374" y="3263"/>
                  </a:lnTo>
                  <a:lnTo>
                    <a:pt x="3263" y="3133"/>
                  </a:lnTo>
                  <a:lnTo>
                    <a:pt x="3225" y="2911"/>
                  </a:lnTo>
                  <a:lnTo>
                    <a:pt x="3170" y="2670"/>
                  </a:lnTo>
                  <a:lnTo>
                    <a:pt x="3022" y="2225"/>
                  </a:lnTo>
                  <a:lnTo>
                    <a:pt x="2836" y="1743"/>
                  </a:lnTo>
                  <a:lnTo>
                    <a:pt x="2725" y="1502"/>
                  </a:lnTo>
                  <a:lnTo>
                    <a:pt x="2614" y="1280"/>
                  </a:lnTo>
                  <a:lnTo>
                    <a:pt x="2484" y="1057"/>
                  </a:lnTo>
                  <a:lnTo>
                    <a:pt x="2336" y="853"/>
                  </a:lnTo>
                  <a:lnTo>
                    <a:pt x="2169" y="668"/>
                  </a:lnTo>
                  <a:lnTo>
                    <a:pt x="1984" y="483"/>
                  </a:lnTo>
                  <a:lnTo>
                    <a:pt x="1780" y="316"/>
                  </a:lnTo>
                  <a:lnTo>
                    <a:pt x="1557" y="186"/>
                  </a:lnTo>
                  <a:lnTo>
                    <a:pt x="1316" y="93"/>
                  </a:lnTo>
                  <a:lnTo>
                    <a:pt x="1057" y="19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1405850" y="603250"/>
              <a:ext cx="57475" cy="53300"/>
            </a:xfrm>
            <a:custGeom>
              <a:avLst/>
              <a:gdLst/>
              <a:ahLst/>
              <a:cxnLst/>
              <a:rect l="l" t="t" r="r" b="b"/>
              <a:pathLst>
                <a:path w="2299" h="2132" extrusionOk="0">
                  <a:moveTo>
                    <a:pt x="19" y="0"/>
                  </a:moveTo>
                  <a:lnTo>
                    <a:pt x="0" y="19"/>
                  </a:lnTo>
                  <a:lnTo>
                    <a:pt x="19" y="37"/>
                  </a:lnTo>
                  <a:lnTo>
                    <a:pt x="334" y="185"/>
                  </a:lnTo>
                  <a:lnTo>
                    <a:pt x="501" y="260"/>
                  </a:lnTo>
                  <a:lnTo>
                    <a:pt x="649" y="334"/>
                  </a:lnTo>
                  <a:lnTo>
                    <a:pt x="946" y="538"/>
                  </a:lnTo>
                  <a:lnTo>
                    <a:pt x="1224" y="779"/>
                  </a:lnTo>
                  <a:lnTo>
                    <a:pt x="1502" y="1075"/>
                  </a:lnTo>
                  <a:lnTo>
                    <a:pt x="1743" y="1409"/>
                  </a:lnTo>
                  <a:lnTo>
                    <a:pt x="1984" y="1761"/>
                  </a:lnTo>
                  <a:lnTo>
                    <a:pt x="2225" y="2095"/>
                  </a:lnTo>
                  <a:lnTo>
                    <a:pt x="2262" y="2132"/>
                  </a:lnTo>
                  <a:lnTo>
                    <a:pt x="2280" y="2113"/>
                  </a:lnTo>
                  <a:lnTo>
                    <a:pt x="2299" y="2076"/>
                  </a:lnTo>
                  <a:lnTo>
                    <a:pt x="2299" y="2039"/>
                  </a:lnTo>
                  <a:lnTo>
                    <a:pt x="2206" y="1816"/>
                  </a:lnTo>
                  <a:lnTo>
                    <a:pt x="2095" y="1631"/>
                  </a:lnTo>
                  <a:lnTo>
                    <a:pt x="1984" y="1427"/>
                  </a:lnTo>
                  <a:lnTo>
                    <a:pt x="1854" y="1242"/>
                  </a:lnTo>
                  <a:lnTo>
                    <a:pt x="1724" y="1075"/>
                  </a:lnTo>
                  <a:lnTo>
                    <a:pt x="1594" y="908"/>
                  </a:lnTo>
                  <a:lnTo>
                    <a:pt x="1446" y="741"/>
                  </a:lnTo>
                  <a:lnTo>
                    <a:pt x="1298" y="612"/>
                  </a:lnTo>
                  <a:lnTo>
                    <a:pt x="1001" y="371"/>
                  </a:lnTo>
                  <a:lnTo>
                    <a:pt x="853" y="278"/>
                  </a:lnTo>
                  <a:lnTo>
                    <a:pt x="686" y="204"/>
                  </a:lnTo>
                  <a:lnTo>
                    <a:pt x="519" y="111"/>
                  </a:lnTo>
                  <a:lnTo>
                    <a:pt x="353" y="56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0"/>
            <p:cNvSpPr/>
            <p:nvPr/>
          </p:nvSpPr>
          <p:spPr>
            <a:xfrm>
              <a:off x="1580525" y="748725"/>
              <a:ext cx="83450" cy="175175"/>
            </a:xfrm>
            <a:custGeom>
              <a:avLst/>
              <a:gdLst/>
              <a:ahLst/>
              <a:cxnLst/>
              <a:rect l="l" t="t" r="r" b="b"/>
              <a:pathLst>
                <a:path w="3338" h="7007" extrusionOk="0">
                  <a:moveTo>
                    <a:pt x="2021" y="1"/>
                  </a:moveTo>
                  <a:lnTo>
                    <a:pt x="1817" y="19"/>
                  </a:lnTo>
                  <a:lnTo>
                    <a:pt x="1632" y="57"/>
                  </a:lnTo>
                  <a:lnTo>
                    <a:pt x="1447" y="131"/>
                  </a:lnTo>
                  <a:lnTo>
                    <a:pt x="1261" y="205"/>
                  </a:lnTo>
                  <a:lnTo>
                    <a:pt x="1094" y="297"/>
                  </a:lnTo>
                  <a:lnTo>
                    <a:pt x="928" y="409"/>
                  </a:lnTo>
                  <a:lnTo>
                    <a:pt x="779" y="538"/>
                  </a:lnTo>
                  <a:lnTo>
                    <a:pt x="613" y="687"/>
                  </a:lnTo>
                  <a:lnTo>
                    <a:pt x="483" y="853"/>
                  </a:lnTo>
                  <a:lnTo>
                    <a:pt x="372" y="1020"/>
                  </a:lnTo>
                  <a:lnTo>
                    <a:pt x="279" y="1206"/>
                  </a:lnTo>
                  <a:lnTo>
                    <a:pt x="205" y="1391"/>
                  </a:lnTo>
                  <a:lnTo>
                    <a:pt x="131" y="1595"/>
                  </a:lnTo>
                  <a:lnTo>
                    <a:pt x="94" y="1780"/>
                  </a:lnTo>
                  <a:lnTo>
                    <a:pt x="57" y="1984"/>
                  </a:lnTo>
                  <a:lnTo>
                    <a:pt x="1" y="2410"/>
                  </a:lnTo>
                  <a:lnTo>
                    <a:pt x="1" y="2818"/>
                  </a:lnTo>
                  <a:lnTo>
                    <a:pt x="19" y="3244"/>
                  </a:lnTo>
                  <a:lnTo>
                    <a:pt x="75" y="3671"/>
                  </a:lnTo>
                  <a:lnTo>
                    <a:pt x="168" y="4097"/>
                  </a:lnTo>
                  <a:lnTo>
                    <a:pt x="279" y="4505"/>
                  </a:lnTo>
                  <a:lnTo>
                    <a:pt x="409" y="4913"/>
                  </a:lnTo>
                  <a:lnTo>
                    <a:pt x="575" y="5320"/>
                  </a:lnTo>
                  <a:lnTo>
                    <a:pt x="761" y="5728"/>
                  </a:lnTo>
                  <a:lnTo>
                    <a:pt x="965" y="6117"/>
                  </a:lnTo>
                  <a:lnTo>
                    <a:pt x="1113" y="6395"/>
                  </a:lnTo>
                  <a:lnTo>
                    <a:pt x="1280" y="6655"/>
                  </a:lnTo>
                  <a:lnTo>
                    <a:pt x="1298" y="6766"/>
                  </a:lnTo>
                  <a:lnTo>
                    <a:pt x="1317" y="6859"/>
                  </a:lnTo>
                  <a:lnTo>
                    <a:pt x="1391" y="6933"/>
                  </a:lnTo>
                  <a:lnTo>
                    <a:pt x="1465" y="6988"/>
                  </a:lnTo>
                  <a:lnTo>
                    <a:pt x="1521" y="7007"/>
                  </a:lnTo>
                  <a:lnTo>
                    <a:pt x="1558" y="7007"/>
                  </a:lnTo>
                  <a:lnTo>
                    <a:pt x="1613" y="6988"/>
                  </a:lnTo>
                  <a:lnTo>
                    <a:pt x="1650" y="6970"/>
                  </a:lnTo>
                  <a:lnTo>
                    <a:pt x="1669" y="6933"/>
                  </a:lnTo>
                  <a:lnTo>
                    <a:pt x="1688" y="6896"/>
                  </a:lnTo>
                  <a:lnTo>
                    <a:pt x="1706" y="6859"/>
                  </a:lnTo>
                  <a:lnTo>
                    <a:pt x="1688" y="6803"/>
                  </a:lnTo>
                  <a:lnTo>
                    <a:pt x="1613" y="6636"/>
                  </a:lnTo>
                  <a:lnTo>
                    <a:pt x="1558" y="6469"/>
                  </a:lnTo>
                  <a:lnTo>
                    <a:pt x="1539" y="6284"/>
                  </a:lnTo>
                  <a:lnTo>
                    <a:pt x="1521" y="6099"/>
                  </a:lnTo>
                  <a:lnTo>
                    <a:pt x="1521" y="5913"/>
                  </a:lnTo>
                  <a:lnTo>
                    <a:pt x="1539" y="5728"/>
                  </a:lnTo>
                  <a:lnTo>
                    <a:pt x="1558" y="5543"/>
                  </a:lnTo>
                  <a:lnTo>
                    <a:pt x="1613" y="5376"/>
                  </a:lnTo>
                  <a:lnTo>
                    <a:pt x="1725" y="5005"/>
                  </a:lnTo>
                  <a:lnTo>
                    <a:pt x="1891" y="4635"/>
                  </a:lnTo>
                  <a:lnTo>
                    <a:pt x="2058" y="4301"/>
                  </a:lnTo>
                  <a:lnTo>
                    <a:pt x="2447" y="3615"/>
                  </a:lnTo>
                  <a:lnTo>
                    <a:pt x="2633" y="3282"/>
                  </a:lnTo>
                  <a:lnTo>
                    <a:pt x="2837" y="2929"/>
                  </a:lnTo>
                  <a:lnTo>
                    <a:pt x="3003" y="2577"/>
                  </a:lnTo>
                  <a:lnTo>
                    <a:pt x="3152" y="2207"/>
                  </a:lnTo>
                  <a:lnTo>
                    <a:pt x="3263" y="1873"/>
                  </a:lnTo>
                  <a:lnTo>
                    <a:pt x="3300" y="1688"/>
                  </a:lnTo>
                  <a:lnTo>
                    <a:pt x="3319" y="1521"/>
                  </a:lnTo>
                  <a:lnTo>
                    <a:pt x="3337" y="1354"/>
                  </a:lnTo>
                  <a:lnTo>
                    <a:pt x="3319" y="1206"/>
                  </a:lnTo>
                  <a:lnTo>
                    <a:pt x="3300" y="1039"/>
                  </a:lnTo>
                  <a:lnTo>
                    <a:pt x="3263" y="891"/>
                  </a:lnTo>
                  <a:lnTo>
                    <a:pt x="3207" y="724"/>
                  </a:lnTo>
                  <a:lnTo>
                    <a:pt x="3115" y="575"/>
                  </a:lnTo>
                  <a:lnTo>
                    <a:pt x="3022" y="427"/>
                  </a:lnTo>
                  <a:lnTo>
                    <a:pt x="2892" y="297"/>
                  </a:lnTo>
                  <a:lnTo>
                    <a:pt x="2744" y="186"/>
                  </a:lnTo>
                  <a:lnTo>
                    <a:pt x="2596" y="94"/>
                  </a:lnTo>
                  <a:lnTo>
                    <a:pt x="2410" y="38"/>
                  </a:lnTo>
                  <a:lnTo>
                    <a:pt x="21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0"/>
            <p:cNvSpPr/>
            <p:nvPr/>
          </p:nvSpPr>
          <p:spPr>
            <a:xfrm>
              <a:off x="1599525" y="759850"/>
              <a:ext cx="29225" cy="133475"/>
            </a:xfrm>
            <a:custGeom>
              <a:avLst/>
              <a:gdLst/>
              <a:ahLst/>
              <a:cxnLst/>
              <a:rect l="l" t="t" r="r" b="b"/>
              <a:pathLst>
                <a:path w="1169" h="5339" extrusionOk="0">
                  <a:moveTo>
                    <a:pt x="1150" y="1"/>
                  </a:moveTo>
                  <a:lnTo>
                    <a:pt x="1020" y="56"/>
                  </a:lnTo>
                  <a:lnTo>
                    <a:pt x="909" y="130"/>
                  </a:lnTo>
                  <a:lnTo>
                    <a:pt x="816" y="223"/>
                  </a:lnTo>
                  <a:lnTo>
                    <a:pt x="724" y="316"/>
                  </a:lnTo>
                  <a:lnTo>
                    <a:pt x="650" y="427"/>
                  </a:lnTo>
                  <a:lnTo>
                    <a:pt x="575" y="557"/>
                  </a:lnTo>
                  <a:lnTo>
                    <a:pt x="446" y="798"/>
                  </a:lnTo>
                  <a:lnTo>
                    <a:pt x="316" y="1113"/>
                  </a:lnTo>
                  <a:lnTo>
                    <a:pt x="223" y="1428"/>
                  </a:lnTo>
                  <a:lnTo>
                    <a:pt x="131" y="1762"/>
                  </a:lnTo>
                  <a:lnTo>
                    <a:pt x="75" y="2095"/>
                  </a:lnTo>
                  <a:lnTo>
                    <a:pt x="38" y="2466"/>
                  </a:lnTo>
                  <a:lnTo>
                    <a:pt x="1" y="2818"/>
                  </a:lnTo>
                  <a:lnTo>
                    <a:pt x="1" y="3189"/>
                  </a:lnTo>
                  <a:lnTo>
                    <a:pt x="19" y="3578"/>
                  </a:lnTo>
                  <a:lnTo>
                    <a:pt x="56" y="4023"/>
                  </a:lnTo>
                  <a:lnTo>
                    <a:pt x="131" y="4468"/>
                  </a:lnTo>
                  <a:lnTo>
                    <a:pt x="205" y="4875"/>
                  </a:lnTo>
                  <a:lnTo>
                    <a:pt x="260" y="5079"/>
                  </a:lnTo>
                  <a:lnTo>
                    <a:pt x="353" y="5265"/>
                  </a:lnTo>
                  <a:lnTo>
                    <a:pt x="390" y="5302"/>
                  </a:lnTo>
                  <a:lnTo>
                    <a:pt x="409" y="5339"/>
                  </a:lnTo>
                  <a:lnTo>
                    <a:pt x="501" y="5339"/>
                  </a:lnTo>
                  <a:lnTo>
                    <a:pt x="538" y="5302"/>
                  </a:lnTo>
                  <a:lnTo>
                    <a:pt x="538" y="5283"/>
                  </a:lnTo>
                  <a:lnTo>
                    <a:pt x="538" y="5227"/>
                  </a:lnTo>
                  <a:lnTo>
                    <a:pt x="501" y="5042"/>
                  </a:lnTo>
                  <a:lnTo>
                    <a:pt x="446" y="4857"/>
                  </a:lnTo>
                  <a:lnTo>
                    <a:pt x="353" y="4468"/>
                  </a:lnTo>
                  <a:lnTo>
                    <a:pt x="297" y="4078"/>
                  </a:lnTo>
                  <a:lnTo>
                    <a:pt x="242" y="3671"/>
                  </a:lnTo>
                  <a:lnTo>
                    <a:pt x="223" y="3318"/>
                  </a:lnTo>
                  <a:lnTo>
                    <a:pt x="223" y="2948"/>
                  </a:lnTo>
                  <a:lnTo>
                    <a:pt x="242" y="2596"/>
                  </a:lnTo>
                  <a:lnTo>
                    <a:pt x="279" y="2243"/>
                  </a:lnTo>
                  <a:lnTo>
                    <a:pt x="316" y="1928"/>
                  </a:lnTo>
                  <a:lnTo>
                    <a:pt x="353" y="1632"/>
                  </a:lnTo>
                  <a:lnTo>
                    <a:pt x="427" y="1317"/>
                  </a:lnTo>
                  <a:lnTo>
                    <a:pt x="520" y="1020"/>
                  </a:lnTo>
                  <a:lnTo>
                    <a:pt x="631" y="724"/>
                  </a:lnTo>
                  <a:lnTo>
                    <a:pt x="779" y="464"/>
                  </a:lnTo>
                  <a:lnTo>
                    <a:pt x="965" y="223"/>
                  </a:lnTo>
                  <a:lnTo>
                    <a:pt x="1057" y="130"/>
                  </a:lnTo>
                  <a:lnTo>
                    <a:pt x="1169" y="19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0"/>
            <p:cNvSpPr/>
            <p:nvPr/>
          </p:nvSpPr>
          <p:spPr>
            <a:xfrm>
              <a:off x="1658375" y="845125"/>
              <a:ext cx="74175" cy="178400"/>
            </a:xfrm>
            <a:custGeom>
              <a:avLst/>
              <a:gdLst/>
              <a:ahLst/>
              <a:cxnLst/>
              <a:rect l="l" t="t" r="r" b="b"/>
              <a:pathLst>
                <a:path w="2967" h="7136" extrusionOk="0">
                  <a:moveTo>
                    <a:pt x="1928" y="0"/>
                  </a:moveTo>
                  <a:lnTo>
                    <a:pt x="1724" y="19"/>
                  </a:lnTo>
                  <a:lnTo>
                    <a:pt x="1539" y="56"/>
                  </a:lnTo>
                  <a:lnTo>
                    <a:pt x="1354" y="130"/>
                  </a:lnTo>
                  <a:lnTo>
                    <a:pt x="1187" y="204"/>
                  </a:lnTo>
                  <a:lnTo>
                    <a:pt x="1002" y="315"/>
                  </a:lnTo>
                  <a:lnTo>
                    <a:pt x="853" y="445"/>
                  </a:lnTo>
                  <a:lnTo>
                    <a:pt x="724" y="593"/>
                  </a:lnTo>
                  <a:lnTo>
                    <a:pt x="594" y="760"/>
                  </a:lnTo>
                  <a:lnTo>
                    <a:pt x="483" y="927"/>
                  </a:lnTo>
                  <a:lnTo>
                    <a:pt x="390" y="1094"/>
                  </a:lnTo>
                  <a:lnTo>
                    <a:pt x="297" y="1260"/>
                  </a:lnTo>
                  <a:lnTo>
                    <a:pt x="223" y="1446"/>
                  </a:lnTo>
                  <a:lnTo>
                    <a:pt x="149" y="1631"/>
                  </a:lnTo>
                  <a:lnTo>
                    <a:pt x="112" y="1816"/>
                  </a:lnTo>
                  <a:lnTo>
                    <a:pt x="56" y="2002"/>
                  </a:lnTo>
                  <a:lnTo>
                    <a:pt x="19" y="2372"/>
                  </a:lnTo>
                  <a:lnTo>
                    <a:pt x="1" y="2762"/>
                  </a:lnTo>
                  <a:lnTo>
                    <a:pt x="19" y="3132"/>
                  </a:lnTo>
                  <a:lnTo>
                    <a:pt x="56" y="3503"/>
                  </a:lnTo>
                  <a:lnTo>
                    <a:pt x="130" y="3855"/>
                  </a:lnTo>
                  <a:lnTo>
                    <a:pt x="186" y="4059"/>
                  </a:lnTo>
                  <a:lnTo>
                    <a:pt x="242" y="4263"/>
                  </a:lnTo>
                  <a:lnTo>
                    <a:pt x="390" y="4652"/>
                  </a:lnTo>
                  <a:lnTo>
                    <a:pt x="594" y="5023"/>
                  </a:lnTo>
                  <a:lnTo>
                    <a:pt x="816" y="5375"/>
                  </a:lnTo>
                  <a:lnTo>
                    <a:pt x="1057" y="5709"/>
                  </a:lnTo>
                  <a:lnTo>
                    <a:pt x="1335" y="6042"/>
                  </a:lnTo>
                  <a:lnTo>
                    <a:pt x="1910" y="6691"/>
                  </a:lnTo>
                  <a:lnTo>
                    <a:pt x="1928" y="6728"/>
                  </a:lnTo>
                  <a:lnTo>
                    <a:pt x="1984" y="6747"/>
                  </a:lnTo>
                  <a:lnTo>
                    <a:pt x="2058" y="6802"/>
                  </a:lnTo>
                  <a:lnTo>
                    <a:pt x="2151" y="6876"/>
                  </a:lnTo>
                  <a:lnTo>
                    <a:pt x="2262" y="6932"/>
                  </a:lnTo>
                  <a:lnTo>
                    <a:pt x="2336" y="6969"/>
                  </a:lnTo>
                  <a:lnTo>
                    <a:pt x="2410" y="7006"/>
                  </a:lnTo>
                  <a:lnTo>
                    <a:pt x="2466" y="7006"/>
                  </a:lnTo>
                  <a:lnTo>
                    <a:pt x="2614" y="7117"/>
                  </a:lnTo>
                  <a:lnTo>
                    <a:pt x="2651" y="7136"/>
                  </a:lnTo>
                  <a:lnTo>
                    <a:pt x="2670" y="7136"/>
                  </a:lnTo>
                  <a:lnTo>
                    <a:pt x="2707" y="7099"/>
                  </a:lnTo>
                  <a:lnTo>
                    <a:pt x="2725" y="7062"/>
                  </a:lnTo>
                  <a:lnTo>
                    <a:pt x="2707" y="7025"/>
                  </a:lnTo>
                  <a:lnTo>
                    <a:pt x="2707" y="7006"/>
                  </a:lnTo>
                  <a:lnTo>
                    <a:pt x="2558" y="6876"/>
                  </a:lnTo>
                  <a:lnTo>
                    <a:pt x="2429" y="6747"/>
                  </a:lnTo>
                  <a:lnTo>
                    <a:pt x="2299" y="6580"/>
                  </a:lnTo>
                  <a:lnTo>
                    <a:pt x="2206" y="6413"/>
                  </a:lnTo>
                  <a:lnTo>
                    <a:pt x="2132" y="6228"/>
                  </a:lnTo>
                  <a:lnTo>
                    <a:pt x="2058" y="6042"/>
                  </a:lnTo>
                  <a:lnTo>
                    <a:pt x="2021" y="5857"/>
                  </a:lnTo>
                  <a:lnTo>
                    <a:pt x="1984" y="5653"/>
                  </a:lnTo>
                  <a:lnTo>
                    <a:pt x="1965" y="5468"/>
                  </a:lnTo>
                  <a:lnTo>
                    <a:pt x="1965" y="5264"/>
                  </a:lnTo>
                  <a:lnTo>
                    <a:pt x="1965" y="5041"/>
                  </a:lnTo>
                  <a:lnTo>
                    <a:pt x="1984" y="4838"/>
                  </a:lnTo>
                  <a:lnTo>
                    <a:pt x="2021" y="4615"/>
                  </a:lnTo>
                  <a:lnTo>
                    <a:pt x="2058" y="4411"/>
                  </a:lnTo>
                  <a:lnTo>
                    <a:pt x="2188" y="3985"/>
                  </a:lnTo>
                  <a:lnTo>
                    <a:pt x="2336" y="3577"/>
                  </a:lnTo>
                  <a:lnTo>
                    <a:pt x="2633" y="2780"/>
                  </a:lnTo>
                  <a:lnTo>
                    <a:pt x="2762" y="2372"/>
                  </a:lnTo>
                  <a:lnTo>
                    <a:pt x="2874" y="1983"/>
                  </a:lnTo>
                  <a:lnTo>
                    <a:pt x="2929" y="1594"/>
                  </a:lnTo>
                  <a:lnTo>
                    <a:pt x="2948" y="1409"/>
                  </a:lnTo>
                  <a:lnTo>
                    <a:pt x="2966" y="1223"/>
                  </a:lnTo>
                  <a:lnTo>
                    <a:pt x="2948" y="1038"/>
                  </a:lnTo>
                  <a:lnTo>
                    <a:pt x="2929" y="871"/>
                  </a:lnTo>
                  <a:lnTo>
                    <a:pt x="2874" y="704"/>
                  </a:lnTo>
                  <a:lnTo>
                    <a:pt x="2818" y="538"/>
                  </a:lnTo>
                  <a:lnTo>
                    <a:pt x="2744" y="389"/>
                  </a:lnTo>
                  <a:lnTo>
                    <a:pt x="2651" y="278"/>
                  </a:lnTo>
                  <a:lnTo>
                    <a:pt x="2540" y="185"/>
                  </a:lnTo>
                  <a:lnTo>
                    <a:pt x="2410" y="93"/>
                  </a:lnTo>
                  <a:lnTo>
                    <a:pt x="2262" y="37"/>
                  </a:lnTo>
                  <a:lnTo>
                    <a:pt x="2095" y="19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1676450" y="862250"/>
              <a:ext cx="19475" cy="116800"/>
            </a:xfrm>
            <a:custGeom>
              <a:avLst/>
              <a:gdLst/>
              <a:ahLst/>
              <a:cxnLst/>
              <a:rect l="l" t="t" r="r" b="b"/>
              <a:pathLst>
                <a:path w="779" h="4672" extrusionOk="0">
                  <a:moveTo>
                    <a:pt x="723" y="1"/>
                  </a:moveTo>
                  <a:lnTo>
                    <a:pt x="612" y="94"/>
                  </a:lnTo>
                  <a:lnTo>
                    <a:pt x="520" y="186"/>
                  </a:lnTo>
                  <a:lnTo>
                    <a:pt x="445" y="297"/>
                  </a:lnTo>
                  <a:lnTo>
                    <a:pt x="371" y="427"/>
                  </a:lnTo>
                  <a:lnTo>
                    <a:pt x="241" y="687"/>
                  </a:lnTo>
                  <a:lnTo>
                    <a:pt x="149" y="946"/>
                  </a:lnTo>
                  <a:lnTo>
                    <a:pt x="75" y="1243"/>
                  </a:lnTo>
                  <a:lnTo>
                    <a:pt x="38" y="1539"/>
                  </a:lnTo>
                  <a:lnTo>
                    <a:pt x="1" y="1836"/>
                  </a:lnTo>
                  <a:lnTo>
                    <a:pt x="1" y="2151"/>
                  </a:lnTo>
                  <a:lnTo>
                    <a:pt x="38" y="2466"/>
                  </a:lnTo>
                  <a:lnTo>
                    <a:pt x="75" y="2762"/>
                  </a:lnTo>
                  <a:lnTo>
                    <a:pt x="130" y="3078"/>
                  </a:lnTo>
                  <a:lnTo>
                    <a:pt x="186" y="3393"/>
                  </a:lnTo>
                  <a:lnTo>
                    <a:pt x="279" y="3708"/>
                  </a:lnTo>
                  <a:lnTo>
                    <a:pt x="390" y="4023"/>
                  </a:lnTo>
                  <a:lnTo>
                    <a:pt x="520" y="4319"/>
                  </a:lnTo>
                  <a:lnTo>
                    <a:pt x="649" y="4634"/>
                  </a:lnTo>
                  <a:lnTo>
                    <a:pt x="686" y="4653"/>
                  </a:lnTo>
                  <a:lnTo>
                    <a:pt x="723" y="4672"/>
                  </a:lnTo>
                  <a:lnTo>
                    <a:pt x="760" y="4653"/>
                  </a:lnTo>
                  <a:lnTo>
                    <a:pt x="760" y="4616"/>
                  </a:lnTo>
                  <a:lnTo>
                    <a:pt x="557" y="4023"/>
                  </a:lnTo>
                  <a:lnTo>
                    <a:pt x="408" y="3430"/>
                  </a:lnTo>
                  <a:lnTo>
                    <a:pt x="334" y="3152"/>
                  </a:lnTo>
                  <a:lnTo>
                    <a:pt x="297" y="2855"/>
                  </a:lnTo>
                  <a:lnTo>
                    <a:pt x="260" y="2559"/>
                  </a:lnTo>
                  <a:lnTo>
                    <a:pt x="241" y="2262"/>
                  </a:lnTo>
                  <a:lnTo>
                    <a:pt x="260" y="1965"/>
                  </a:lnTo>
                  <a:lnTo>
                    <a:pt x="279" y="1669"/>
                  </a:lnTo>
                  <a:lnTo>
                    <a:pt x="316" y="1372"/>
                  </a:lnTo>
                  <a:lnTo>
                    <a:pt x="371" y="1076"/>
                  </a:lnTo>
                  <a:lnTo>
                    <a:pt x="464" y="816"/>
                  </a:lnTo>
                  <a:lnTo>
                    <a:pt x="557" y="557"/>
                  </a:lnTo>
                  <a:lnTo>
                    <a:pt x="668" y="297"/>
                  </a:lnTo>
                  <a:lnTo>
                    <a:pt x="779" y="38"/>
                  </a:lnTo>
                  <a:lnTo>
                    <a:pt x="779" y="19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0"/>
            <p:cNvSpPr/>
            <p:nvPr/>
          </p:nvSpPr>
          <p:spPr>
            <a:xfrm>
              <a:off x="1479050" y="581450"/>
              <a:ext cx="77425" cy="128400"/>
            </a:xfrm>
            <a:custGeom>
              <a:avLst/>
              <a:gdLst/>
              <a:ahLst/>
              <a:cxnLst/>
              <a:rect l="l" t="t" r="r" b="b"/>
              <a:pathLst>
                <a:path w="3097" h="5136" extrusionOk="0">
                  <a:moveTo>
                    <a:pt x="2040" y="1"/>
                  </a:moveTo>
                  <a:lnTo>
                    <a:pt x="1891" y="20"/>
                  </a:lnTo>
                  <a:lnTo>
                    <a:pt x="1743" y="57"/>
                  </a:lnTo>
                  <a:lnTo>
                    <a:pt x="1595" y="112"/>
                  </a:lnTo>
                  <a:lnTo>
                    <a:pt x="1447" y="186"/>
                  </a:lnTo>
                  <a:lnTo>
                    <a:pt x="1335" y="260"/>
                  </a:lnTo>
                  <a:lnTo>
                    <a:pt x="1076" y="427"/>
                  </a:lnTo>
                  <a:lnTo>
                    <a:pt x="872" y="631"/>
                  </a:lnTo>
                  <a:lnTo>
                    <a:pt x="687" y="854"/>
                  </a:lnTo>
                  <a:lnTo>
                    <a:pt x="520" y="1095"/>
                  </a:lnTo>
                  <a:lnTo>
                    <a:pt x="390" y="1354"/>
                  </a:lnTo>
                  <a:lnTo>
                    <a:pt x="260" y="1613"/>
                  </a:lnTo>
                  <a:lnTo>
                    <a:pt x="168" y="1873"/>
                  </a:lnTo>
                  <a:lnTo>
                    <a:pt x="94" y="2132"/>
                  </a:lnTo>
                  <a:lnTo>
                    <a:pt x="38" y="2448"/>
                  </a:lnTo>
                  <a:lnTo>
                    <a:pt x="1" y="2744"/>
                  </a:lnTo>
                  <a:lnTo>
                    <a:pt x="1" y="3059"/>
                  </a:lnTo>
                  <a:lnTo>
                    <a:pt x="38" y="3374"/>
                  </a:lnTo>
                  <a:lnTo>
                    <a:pt x="75" y="3671"/>
                  </a:lnTo>
                  <a:lnTo>
                    <a:pt x="149" y="3986"/>
                  </a:lnTo>
                  <a:lnTo>
                    <a:pt x="279" y="4598"/>
                  </a:lnTo>
                  <a:lnTo>
                    <a:pt x="279" y="4635"/>
                  </a:lnTo>
                  <a:lnTo>
                    <a:pt x="297" y="4653"/>
                  </a:lnTo>
                  <a:lnTo>
                    <a:pt x="335" y="4727"/>
                  </a:lnTo>
                  <a:lnTo>
                    <a:pt x="427" y="4876"/>
                  </a:lnTo>
                  <a:lnTo>
                    <a:pt x="446" y="4931"/>
                  </a:lnTo>
                  <a:lnTo>
                    <a:pt x="501" y="4968"/>
                  </a:lnTo>
                  <a:lnTo>
                    <a:pt x="520" y="4987"/>
                  </a:lnTo>
                  <a:lnTo>
                    <a:pt x="575" y="5116"/>
                  </a:lnTo>
                  <a:lnTo>
                    <a:pt x="613" y="5135"/>
                  </a:lnTo>
                  <a:lnTo>
                    <a:pt x="650" y="5135"/>
                  </a:lnTo>
                  <a:lnTo>
                    <a:pt x="687" y="5116"/>
                  </a:lnTo>
                  <a:lnTo>
                    <a:pt x="687" y="5079"/>
                  </a:lnTo>
                  <a:lnTo>
                    <a:pt x="631" y="4950"/>
                  </a:lnTo>
                  <a:lnTo>
                    <a:pt x="613" y="4801"/>
                  </a:lnTo>
                  <a:lnTo>
                    <a:pt x="594" y="4672"/>
                  </a:lnTo>
                  <a:lnTo>
                    <a:pt x="594" y="4523"/>
                  </a:lnTo>
                  <a:lnTo>
                    <a:pt x="594" y="4375"/>
                  </a:lnTo>
                  <a:lnTo>
                    <a:pt x="631" y="4245"/>
                  </a:lnTo>
                  <a:lnTo>
                    <a:pt x="668" y="4097"/>
                  </a:lnTo>
                  <a:lnTo>
                    <a:pt x="724" y="3967"/>
                  </a:lnTo>
                  <a:lnTo>
                    <a:pt x="853" y="3689"/>
                  </a:lnTo>
                  <a:lnTo>
                    <a:pt x="928" y="3560"/>
                  </a:lnTo>
                  <a:lnTo>
                    <a:pt x="1020" y="3430"/>
                  </a:lnTo>
                  <a:lnTo>
                    <a:pt x="1224" y="3170"/>
                  </a:lnTo>
                  <a:lnTo>
                    <a:pt x="1465" y="2948"/>
                  </a:lnTo>
                  <a:lnTo>
                    <a:pt x="1725" y="2726"/>
                  </a:lnTo>
                  <a:lnTo>
                    <a:pt x="2206" y="2318"/>
                  </a:lnTo>
                  <a:lnTo>
                    <a:pt x="2429" y="2095"/>
                  </a:lnTo>
                  <a:lnTo>
                    <a:pt x="2651" y="1873"/>
                  </a:lnTo>
                  <a:lnTo>
                    <a:pt x="2818" y="1632"/>
                  </a:lnTo>
                  <a:lnTo>
                    <a:pt x="2911" y="1502"/>
                  </a:lnTo>
                  <a:lnTo>
                    <a:pt x="2966" y="1391"/>
                  </a:lnTo>
                  <a:lnTo>
                    <a:pt x="3022" y="1261"/>
                  </a:lnTo>
                  <a:lnTo>
                    <a:pt x="3059" y="1132"/>
                  </a:lnTo>
                  <a:lnTo>
                    <a:pt x="3096" y="1002"/>
                  </a:lnTo>
                  <a:lnTo>
                    <a:pt x="3096" y="854"/>
                  </a:lnTo>
                  <a:lnTo>
                    <a:pt x="3096" y="742"/>
                  </a:lnTo>
                  <a:lnTo>
                    <a:pt x="3059" y="613"/>
                  </a:lnTo>
                  <a:lnTo>
                    <a:pt x="3003" y="501"/>
                  </a:lnTo>
                  <a:lnTo>
                    <a:pt x="2948" y="390"/>
                  </a:lnTo>
                  <a:lnTo>
                    <a:pt x="2855" y="298"/>
                  </a:lnTo>
                  <a:lnTo>
                    <a:pt x="2763" y="223"/>
                  </a:lnTo>
                  <a:lnTo>
                    <a:pt x="2633" y="149"/>
                  </a:lnTo>
                  <a:lnTo>
                    <a:pt x="2485" y="94"/>
                  </a:lnTo>
                  <a:lnTo>
                    <a:pt x="2355" y="38"/>
                  </a:lnTo>
                  <a:lnTo>
                    <a:pt x="2206" y="20"/>
                  </a:lnTo>
                  <a:lnTo>
                    <a:pt x="20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1489725" y="592575"/>
              <a:ext cx="41725" cy="78350"/>
            </a:xfrm>
            <a:custGeom>
              <a:avLst/>
              <a:gdLst/>
              <a:ahLst/>
              <a:cxnLst/>
              <a:rect l="l" t="t" r="r" b="b"/>
              <a:pathLst>
                <a:path w="1669" h="3134" extrusionOk="0">
                  <a:moveTo>
                    <a:pt x="1650" y="1"/>
                  </a:moveTo>
                  <a:lnTo>
                    <a:pt x="1557" y="19"/>
                  </a:lnTo>
                  <a:lnTo>
                    <a:pt x="1464" y="56"/>
                  </a:lnTo>
                  <a:lnTo>
                    <a:pt x="1279" y="149"/>
                  </a:lnTo>
                  <a:lnTo>
                    <a:pt x="1094" y="297"/>
                  </a:lnTo>
                  <a:lnTo>
                    <a:pt x="945" y="446"/>
                  </a:lnTo>
                  <a:lnTo>
                    <a:pt x="797" y="612"/>
                  </a:lnTo>
                  <a:lnTo>
                    <a:pt x="667" y="816"/>
                  </a:lnTo>
                  <a:lnTo>
                    <a:pt x="538" y="1020"/>
                  </a:lnTo>
                  <a:lnTo>
                    <a:pt x="426" y="1224"/>
                  </a:lnTo>
                  <a:lnTo>
                    <a:pt x="352" y="1447"/>
                  </a:lnTo>
                  <a:lnTo>
                    <a:pt x="260" y="1669"/>
                  </a:lnTo>
                  <a:lnTo>
                    <a:pt x="204" y="1891"/>
                  </a:lnTo>
                  <a:lnTo>
                    <a:pt x="130" y="2114"/>
                  </a:lnTo>
                  <a:lnTo>
                    <a:pt x="93" y="2355"/>
                  </a:lnTo>
                  <a:lnTo>
                    <a:pt x="56" y="2596"/>
                  </a:lnTo>
                  <a:lnTo>
                    <a:pt x="19" y="2837"/>
                  </a:lnTo>
                  <a:lnTo>
                    <a:pt x="0" y="3096"/>
                  </a:lnTo>
                  <a:lnTo>
                    <a:pt x="19" y="3115"/>
                  </a:lnTo>
                  <a:lnTo>
                    <a:pt x="37" y="3133"/>
                  </a:lnTo>
                  <a:lnTo>
                    <a:pt x="56" y="3133"/>
                  </a:lnTo>
                  <a:lnTo>
                    <a:pt x="74" y="3115"/>
                  </a:lnTo>
                  <a:lnTo>
                    <a:pt x="167" y="2651"/>
                  </a:lnTo>
                  <a:lnTo>
                    <a:pt x="260" y="2206"/>
                  </a:lnTo>
                  <a:lnTo>
                    <a:pt x="389" y="1780"/>
                  </a:lnTo>
                  <a:lnTo>
                    <a:pt x="482" y="1558"/>
                  </a:lnTo>
                  <a:lnTo>
                    <a:pt x="575" y="1372"/>
                  </a:lnTo>
                  <a:lnTo>
                    <a:pt x="667" y="1168"/>
                  </a:lnTo>
                  <a:lnTo>
                    <a:pt x="779" y="965"/>
                  </a:lnTo>
                  <a:lnTo>
                    <a:pt x="908" y="798"/>
                  </a:lnTo>
                  <a:lnTo>
                    <a:pt x="1038" y="612"/>
                  </a:lnTo>
                  <a:lnTo>
                    <a:pt x="1186" y="464"/>
                  </a:lnTo>
                  <a:lnTo>
                    <a:pt x="1335" y="316"/>
                  </a:lnTo>
                  <a:lnTo>
                    <a:pt x="1501" y="186"/>
                  </a:lnTo>
                  <a:lnTo>
                    <a:pt x="1668" y="56"/>
                  </a:lnTo>
                  <a:lnTo>
                    <a:pt x="1668" y="19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0"/>
            <p:cNvSpPr/>
            <p:nvPr/>
          </p:nvSpPr>
          <p:spPr>
            <a:xfrm>
              <a:off x="1761250" y="932225"/>
              <a:ext cx="59800" cy="140875"/>
            </a:xfrm>
            <a:custGeom>
              <a:avLst/>
              <a:gdLst/>
              <a:ahLst/>
              <a:cxnLst/>
              <a:rect l="l" t="t" r="r" b="b"/>
              <a:pathLst>
                <a:path w="2392" h="5635" extrusionOk="0">
                  <a:moveTo>
                    <a:pt x="1539" y="1"/>
                  </a:moveTo>
                  <a:lnTo>
                    <a:pt x="1409" y="19"/>
                  </a:lnTo>
                  <a:lnTo>
                    <a:pt x="1279" y="38"/>
                  </a:lnTo>
                  <a:lnTo>
                    <a:pt x="1149" y="93"/>
                  </a:lnTo>
                  <a:lnTo>
                    <a:pt x="1038" y="167"/>
                  </a:lnTo>
                  <a:lnTo>
                    <a:pt x="909" y="241"/>
                  </a:lnTo>
                  <a:lnTo>
                    <a:pt x="797" y="334"/>
                  </a:lnTo>
                  <a:lnTo>
                    <a:pt x="593" y="557"/>
                  </a:lnTo>
                  <a:lnTo>
                    <a:pt x="482" y="705"/>
                  </a:lnTo>
                  <a:lnTo>
                    <a:pt x="390" y="853"/>
                  </a:lnTo>
                  <a:lnTo>
                    <a:pt x="297" y="1001"/>
                  </a:lnTo>
                  <a:lnTo>
                    <a:pt x="223" y="1150"/>
                  </a:lnTo>
                  <a:lnTo>
                    <a:pt x="112" y="1465"/>
                  </a:lnTo>
                  <a:lnTo>
                    <a:pt x="37" y="1780"/>
                  </a:lnTo>
                  <a:lnTo>
                    <a:pt x="0" y="2113"/>
                  </a:lnTo>
                  <a:lnTo>
                    <a:pt x="0" y="2447"/>
                  </a:lnTo>
                  <a:lnTo>
                    <a:pt x="37" y="2762"/>
                  </a:lnTo>
                  <a:lnTo>
                    <a:pt x="93" y="3077"/>
                  </a:lnTo>
                  <a:lnTo>
                    <a:pt x="204" y="3411"/>
                  </a:lnTo>
                  <a:lnTo>
                    <a:pt x="315" y="3726"/>
                  </a:lnTo>
                  <a:lnTo>
                    <a:pt x="464" y="4041"/>
                  </a:lnTo>
                  <a:lnTo>
                    <a:pt x="631" y="4338"/>
                  </a:lnTo>
                  <a:lnTo>
                    <a:pt x="797" y="4597"/>
                  </a:lnTo>
                  <a:lnTo>
                    <a:pt x="983" y="4857"/>
                  </a:lnTo>
                  <a:lnTo>
                    <a:pt x="1187" y="5098"/>
                  </a:lnTo>
                  <a:lnTo>
                    <a:pt x="1409" y="5338"/>
                  </a:lnTo>
                  <a:lnTo>
                    <a:pt x="1465" y="5542"/>
                  </a:lnTo>
                  <a:lnTo>
                    <a:pt x="1502" y="5598"/>
                  </a:lnTo>
                  <a:lnTo>
                    <a:pt x="1539" y="5616"/>
                  </a:lnTo>
                  <a:lnTo>
                    <a:pt x="1594" y="5635"/>
                  </a:lnTo>
                  <a:lnTo>
                    <a:pt x="1650" y="5616"/>
                  </a:lnTo>
                  <a:lnTo>
                    <a:pt x="1705" y="5598"/>
                  </a:lnTo>
                  <a:lnTo>
                    <a:pt x="1724" y="5561"/>
                  </a:lnTo>
                  <a:lnTo>
                    <a:pt x="1743" y="5505"/>
                  </a:lnTo>
                  <a:lnTo>
                    <a:pt x="1743" y="5450"/>
                  </a:lnTo>
                  <a:lnTo>
                    <a:pt x="1650" y="5116"/>
                  </a:lnTo>
                  <a:lnTo>
                    <a:pt x="1613" y="4782"/>
                  </a:lnTo>
                  <a:lnTo>
                    <a:pt x="1594" y="4449"/>
                  </a:lnTo>
                  <a:lnTo>
                    <a:pt x="1613" y="4097"/>
                  </a:lnTo>
                  <a:lnTo>
                    <a:pt x="1668" y="3782"/>
                  </a:lnTo>
                  <a:lnTo>
                    <a:pt x="1761" y="3448"/>
                  </a:lnTo>
                  <a:lnTo>
                    <a:pt x="1854" y="3133"/>
                  </a:lnTo>
                  <a:lnTo>
                    <a:pt x="1946" y="2818"/>
                  </a:lnTo>
                  <a:lnTo>
                    <a:pt x="2187" y="2188"/>
                  </a:lnTo>
                  <a:lnTo>
                    <a:pt x="2280" y="1873"/>
                  </a:lnTo>
                  <a:lnTo>
                    <a:pt x="2373" y="1557"/>
                  </a:lnTo>
                  <a:lnTo>
                    <a:pt x="2391" y="1261"/>
                  </a:lnTo>
                  <a:lnTo>
                    <a:pt x="2391" y="1131"/>
                  </a:lnTo>
                  <a:lnTo>
                    <a:pt x="2391" y="1001"/>
                  </a:lnTo>
                  <a:lnTo>
                    <a:pt x="2373" y="872"/>
                  </a:lnTo>
                  <a:lnTo>
                    <a:pt x="2336" y="742"/>
                  </a:lnTo>
                  <a:lnTo>
                    <a:pt x="2299" y="631"/>
                  </a:lnTo>
                  <a:lnTo>
                    <a:pt x="2243" y="520"/>
                  </a:lnTo>
                  <a:lnTo>
                    <a:pt x="2113" y="316"/>
                  </a:lnTo>
                  <a:lnTo>
                    <a:pt x="2039" y="241"/>
                  </a:lnTo>
                  <a:lnTo>
                    <a:pt x="1946" y="167"/>
                  </a:lnTo>
                  <a:lnTo>
                    <a:pt x="1854" y="112"/>
                  </a:lnTo>
                  <a:lnTo>
                    <a:pt x="1761" y="56"/>
                  </a:lnTo>
                  <a:lnTo>
                    <a:pt x="1650" y="19"/>
                  </a:lnTo>
                  <a:lnTo>
                    <a:pt x="15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0"/>
            <p:cNvSpPr/>
            <p:nvPr/>
          </p:nvSpPr>
          <p:spPr>
            <a:xfrm>
              <a:off x="1777000" y="944725"/>
              <a:ext cx="19025" cy="97800"/>
            </a:xfrm>
            <a:custGeom>
              <a:avLst/>
              <a:gdLst/>
              <a:ahLst/>
              <a:cxnLst/>
              <a:rect l="l" t="t" r="r" b="b"/>
              <a:pathLst>
                <a:path w="761" h="3912" extrusionOk="0">
                  <a:moveTo>
                    <a:pt x="742" y="1"/>
                  </a:moveTo>
                  <a:lnTo>
                    <a:pt x="575" y="168"/>
                  </a:lnTo>
                  <a:lnTo>
                    <a:pt x="445" y="372"/>
                  </a:lnTo>
                  <a:lnTo>
                    <a:pt x="316" y="576"/>
                  </a:lnTo>
                  <a:lnTo>
                    <a:pt x="223" y="816"/>
                  </a:lnTo>
                  <a:lnTo>
                    <a:pt x="149" y="1057"/>
                  </a:lnTo>
                  <a:lnTo>
                    <a:pt x="93" y="1298"/>
                  </a:lnTo>
                  <a:lnTo>
                    <a:pt x="38" y="1539"/>
                  </a:lnTo>
                  <a:lnTo>
                    <a:pt x="19" y="1780"/>
                  </a:lnTo>
                  <a:lnTo>
                    <a:pt x="1" y="2040"/>
                  </a:lnTo>
                  <a:lnTo>
                    <a:pt x="1" y="2299"/>
                  </a:lnTo>
                  <a:lnTo>
                    <a:pt x="38" y="2559"/>
                  </a:lnTo>
                  <a:lnTo>
                    <a:pt x="75" y="2818"/>
                  </a:lnTo>
                  <a:lnTo>
                    <a:pt x="130" y="3078"/>
                  </a:lnTo>
                  <a:lnTo>
                    <a:pt x="223" y="3337"/>
                  </a:lnTo>
                  <a:lnTo>
                    <a:pt x="334" y="3597"/>
                  </a:lnTo>
                  <a:lnTo>
                    <a:pt x="464" y="3856"/>
                  </a:lnTo>
                  <a:lnTo>
                    <a:pt x="501" y="3893"/>
                  </a:lnTo>
                  <a:lnTo>
                    <a:pt x="557" y="3912"/>
                  </a:lnTo>
                  <a:lnTo>
                    <a:pt x="612" y="3893"/>
                  </a:lnTo>
                  <a:lnTo>
                    <a:pt x="612" y="3875"/>
                  </a:lnTo>
                  <a:lnTo>
                    <a:pt x="612" y="3856"/>
                  </a:lnTo>
                  <a:lnTo>
                    <a:pt x="482" y="3356"/>
                  </a:lnTo>
                  <a:lnTo>
                    <a:pt x="371" y="2874"/>
                  </a:lnTo>
                  <a:lnTo>
                    <a:pt x="316" y="2614"/>
                  </a:lnTo>
                  <a:lnTo>
                    <a:pt x="279" y="2373"/>
                  </a:lnTo>
                  <a:lnTo>
                    <a:pt x="260" y="2132"/>
                  </a:lnTo>
                  <a:lnTo>
                    <a:pt x="241" y="1891"/>
                  </a:lnTo>
                  <a:lnTo>
                    <a:pt x="260" y="1632"/>
                  </a:lnTo>
                  <a:lnTo>
                    <a:pt x="279" y="1391"/>
                  </a:lnTo>
                  <a:lnTo>
                    <a:pt x="334" y="1150"/>
                  </a:lnTo>
                  <a:lnTo>
                    <a:pt x="390" y="909"/>
                  </a:lnTo>
                  <a:lnTo>
                    <a:pt x="482" y="687"/>
                  </a:lnTo>
                  <a:lnTo>
                    <a:pt x="575" y="464"/>
                  </a:lnTo>
                  <a:lnTo>
                    <a:pt x="760" y="20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0"/>
            <p:cNvSpPr/>
            <p:nvPr/>
          </p:nvSpPr>
          <p:spPr>
            <a:xfrm>
              <a:off x="1518900" y="668100"/>
              <a:ext cx="76950" cy="146925"/>
            </a:xfrm>
            <a:custGeom>
              <a:avLst/>
              <a:gdLst/>
              <a:ahLst/>
              <a:cxnLst/>
              <a:rect l="l" t="t" r="r" b="b"/>
              <a:pathLst>
                <a:path w="3078" h="5877" extrusionOk="0">
                  <a:moveTo>
                    <a:pt x="1966" y="1"/>
                  </a:moveTo>
                  <a:lnTo>
                    <a:pt x="1780" y="19"/>
                  </a:lnTo>
                  <a:lnTo>
                    <a:pt x="1613" y="57"/>
                  </a:lnTo>
                  <a:lnTo>
                    <a:pt x="1465" y="112"/>
                  </a:lnTo>
                  <a:lnTo>
                    <a:pt x="1317" y="205"/>
                  </a:lnTo>
                  <a:lnTo>
                    <a:pt x="1169" y="297"/>
                  </a:lnTo>
                  <a:lnTo>
                    <a:pt x="1039" y="390"/>
                  </a:lnTo>
                  <a:lnTo>
                    <a:pt x="928" y="501"/>
                  </a:lnTo>
                  <a:lnTo>
                    <a:pt x="798" y="631"/>
                  </a:lnTo>
                  <a:lnTo>
                    <a:pt x="594" y="872"/>
                  </a:lnTo>
                  <a:lnTo>
                    <a:pt x="427" y="1150"/>
                  </a:lnTo>
                  <a:lnTo>
                    <a:pt x="297" y="1428"/>
                  </a:lnTo>
                  <a:lnTo>
                    <a:pt x="186" y="1725"/>
                  </a:lnTo>
                  <a:lnTo>
                    <a:pt x="112" y="2040"/>
                  </a:lnTo>
                  <a:lnTo>
                    <a:pt x="56" y="2336"/>
                  </a:lnTo>
                  <a:lnTo>
                    <a:pt x="19" y="2651"/>
                  </a:lnTo>
                  <a:lnTo>
                    <a:pt x="1" y="3004"/>
                  </a:lnTo>
                  <a:lnTo>
                    <a:pt x="19" y="3337"/>
                  </a:lnTo>
                  <a:lnTo>
                    <a:pt x="75" y="3671"/>
                  </a:lnTo>
                  <a:lnTo>
                    <a:pt x="149" y="4004"/>
                  </a:lnTo>
                  <a:lnTo>
                    <a:pt x="260" y="4338"/>
                  </a:lnTo>
                  <a:lnTo>
                    <a:pt x="390" y="4672"/>
                  </a:lnTo>
                  <a:lnTo>
                    <a:pt x="650" y="5320"/>
                  </a:lnTo>
                  <a:lnTo>
                    <a:pt x="668" y="5357"/>
                  </a:lnTo>
                  <a:lnTo>
                    <a:pt x="705" y="5376"/>
                  </a:lnTo>
                  <a:lnTo>
                    <a:pt x="742" y="5450"/>
                  </a:lnTo>
                  <a:lnTo>
                    <a:pt x="798" y="5524"/>
                  </a:lnTo>
                  <a:lnTo>
                    <a:pt x="872" y="5617"/>
                  </a:lnTo>
                  <a:lnTo>
                    <a:pt x="909" y="5654"/>
                  </a:lnTo>
                  <a:lnTo>
                    <a:pt x="965" y="5710"/>
                  </a:lnTo>
                  <a:lnTo>
                    <a:pt x="1002" y="5728"/>
                  </a:lnTo>
                  <a:lnTo>
                    <a:pt x="1094" y="5839"/>
                  </a:lnTo>
                  <a:lnTo>
                    <a:pt x="1131" y="5876"/>
                  </a:lnTo>
                  <a:lnTo>
                    <a:pt x="1169" y="5858"/>
                  </a:lnTo>
                  <a:lnTo>
                    <a:pt x="1187" y="5821"/>
                  </a:lnTo>
                  <a:lnTo>
                    <a:pt x="1187" y="5784"/>
                  </a:lnTo>
                  <a:lnTo>
                    <a:pt x="1113" y="5654"/>
                  </a:lnTo>
                  <a:lnTo>
                    <a:pt x="1057" y="5506"/>
                  </a:lnTo>
                  <a:lnTo>
                    <a:pt x="1002" y="5339"/>
                  </a:lnTo>
                  <a:lnTo>
                    <a:pt x="983" y="5191"/>
                  </a:lnTo>
                  <a:lnTo>
                    <a:pt x="965" y="5024"/>
                  </a:lnTo>
                  <a:lnTo>
                    <a:pt x="965" y="4875"/>
                  </a:lnTo>
                  <a:lnTo>
                    <a:pt x="983" y="4709"/>
                  </a:lnTo>
                  <a:lnTo>
                    <a:pt x="1020" y="4542"/>
                  </a:lnTo>
                  <a:lnTo>
                    <a:pt x="1113" y="4227"/>
                  </a:lnTo>
                  <a:lnTo>
                    <a:pt x="1169" y="4060"/>
                  </a:lnTo>
                  <a:lnTo>
                    <a:pt x="1243" y="3912"/>
                  </a:lnTo>
                  <a:lnTo>
                    <a:pt x="1428" y="3597"/>
                  </a:lnTo>
                  <a:lnTo>
                    <a:pt x="1650" y="3300"/>
                  </a:lnTo>
                  <a:lnTo>
                    <a:pt x="1873" y="3022"/>
                  </a:lnTo>
                  <a:lnTo>
                    <a:pt x="2336" y="2485"/>
                  </a:lnTo>
                  <a:lnTo>
                    <a:pt x="2559" y="2207"/>
                  </a:lnTo>
                  <a:lnTo>
                    <a:pt x="2744" y="1929"/>
                  </a:lnTo>
                  <a:lnTo>
                    <a:pt x="2911" y="1632"/>
                  </a:lnTo>
                  <a:lnTo>
                    <a:pt x="2966" y="1484"/>
                  </a:lnTo>
                  <a:lnTo>
                    <a:pt x="3022" y="1354"/>
                  </a:lnTo>
                  <a:lnTo>
                    <a:pt x="3059" y="1206"/>
                  </a:lnTo>
                  <a:lnTo>
                    <a:pt x="3078" y="1057"/>
                  </a:lnTo>
                  <a:lnTo>
                    <a:pt x="3078" y="909"/>
                  </a:lnTo>
                  <a:lnTo>
                    <a:pt x="3078" y="761"/>
                  </a:lnTo>
                  <a:lnTo>
                    <a:pt x="3040" y="631"/>
                  </a:lnTo>
                  <a:lnTo>
                    <a:pt x="2985" y="501"/>
                  </a:lnTo>
                  <a:lnTo>
                    <a:pt x="2911" y="390"/>
                  </a:lnTo>
                  <a:lnTo>
                    <a:pt x="2837" y="279"/>
                  </a:lnTo>
                  <a:lnTo>
                    <a:pt x="2725" y="205"/>
                  </a:lnTo>
                  <a:lnTo>
                    <a:pt x="2596" y="131"/>
                  </a:lnTo>
                  <a:lnTo>
                    <a:pt x="2447" y="57"/>
                  </a:lnTo>
                  <a:lnTo>
                    <a:pt x="2299" y="19"/>
                  </a:lnTo>
                  <a:lnTo>
                    <a:pt x="21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0"/>
            <p:cNvSpPr/>
            <p:nvPr/>
          </p:nvSpPr>
          <p:spPr>
            <a:xfrm>
              <a:off x="1533275" y="680150"/>
              <a:ext cx="33850" cy="92250"/>
            </a:xfrm>
            <a:custGeom>
              <a:avLst/>
              <a:gdLst/>
              <a:ahLst/>
              <a:cxnLst/>
              <a:rect l="l" t="t" r="r" b="b"/>
              <a:pathLst>
                <a:path w="1354" h="3690" extrusionOk="0">
                  <a:moveTo>
                    <a:pt x="1316" y="1"/>
                  </a:moveTo>
                  <a:lnTo>
                    <a:pt x="1205" y="38"/>
                  </a:lnTo>
                  <a:lnTo>
                    <a:pt x="1112" y="93"/>
                  </a:lnTo>
                  <a:lnTo>
                    <a:pt x="1020" y="168"/>
                  </a:lnTo>
                  <a:lnTo>
                    <a:pt x="927" y="242"/>
                  </a:lnTo>
                  <a:lnTo>
                    <a:pt x="760" y="409"/>
                  </a:lnTo>
                  <a:lnTo>
                    <a:pt x="612" y="612"/>
                  </a:lnTo>
                  <a:lnTo>
                    <a:pt x="482" y="816"/>
                  </a:lnTo>
                  <a:lnTo>
                    <a:pt x="371" y="1039"/>
                  </a:lnTo>
                  <a:lnTo>
                    <a:pt x="278" y="1280"/>
                  </a:lnTo>
                  <a:lnTo>
                    <a:pt x="186" y="1539"/>
                  </a:lnTo>
                  <a:lnTo>
                    <a:pt x="130" y="1780"/>
                  </a:lnTo>
                  <a:lnTo>
                    <a:pt x="75" y="2040"/>
                  </a:lnTo>
                  <a:lnTo>
                    <a:pt x="37" y="2299"/>
                  </a:lnTo>
                  <a:lnTo>
                    <a:pt x="19" y="2559"/>
                  </a:lnTo>
                  <a:lnTo>
                    <a:pt x="0" y="2837"/>
                  </a:lnTo>
                  <a:lnTo>
                    <a:pt x="19" y="3096"/>
                  </a:lnTo>
                  <a:lnTo>
                    <a:pt x="19" y="3374"/>
                  </a:lnTo>
                  <a:lnTo>
                    <a:pt x="56" y="3652"/>
                  </a:lnTo>
                  <a:lnTo>
                    <a:pt x="75" y="3671"/>
                  </a:lnTo>
                  <a:lnTo>
                    <a:pt x="93" y="3689"/>
                  </a:lnTo>
                  <a:lnTo>
                    <a:pt x="130" y="3671"/>
                  </a:lnTo>
                  <a:lnTo>
                    <a:pt x="130" y="3652"/>
                  </a:lnTo>
                  <a:lnTo>
                    <a:pt x="149" y="3133"/>
                  </a:lnTo>
                  <a:lnTo>
                    <a:pt x="167" y="2633"/>
                  </a:lnTo>
                  <a:lnTo>
                    <a:pt x="204" y="2373"/>
                  </a:lnTo>
                  <a:lnTo>
                    <a:pt x="241" y="2132"/>
                  </a:lnTo>
                  <a:lnTo>
                    <a:pt x="297" y="1891"/>
                  </a:lnTo>
                  <a:lnTo>
                    <a:pt x="353" y="1650"/>
                  </a:lnTo>
                  <a:lnTo>
                    <a:pt x="445" y="1428"/>
                  </a:lnTo>
                  <a:lnTo>
                    <a:pt x="538" y="1187"/>
                  </a:lnTo>
                  <a:lnTo>
                    <a:pt x="649" y="965"/>
                  </a:lnTo>
                  <a:lnTo>
                    <a:pt x="760" y="761"/>
                  </a:lnTo>
                  <a:lnTo>
                    <a:pt x="890" y="575"/>
                  </a:lnTo>
                  <a:lnTo>
                    <a:pt x="1020" y="390"/>
                  </a:lnTo>
                  <a:lnTo>
                    <a:pt x="1187" y="223"/>
                  </a:lnTo>
                  <a:lnTo>
                    <a:pt x="1353" y="56"/>
                  </a:lnTo>
                  <a:lnTo>
                    <a:pt x="1353" y="38"/>
                  </a:lnTo>
                  <a:lnTo>
                    <a:pt x="1353" y="19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0"/>
            <p:cNvSpPr/>
            <p:nvPr/>
          </p:nvSpPr>
          <p:spPr>
            <a:xfrm>
              <a:off x="1372500" y="671350"/>
              <a:ext cx="141800" cy="83900"/>
            </a:xfrm>
            <a:custGeom>
              <a:avLst/>
              <a:gdLst/>
              <a:ahLst/>
              <a:cxnLst/>
              <a:rect l="l" t="t" r="r" b="b"/>
              <a:pathLst>
                <a:path w="5672" h="3356" extrusionOk="0">
                  <a:moveTo>
                    <a:pt x="1372" y="1"/>
                  </a:moveTo>
                  <a:lnTo>
                    <a:pt x="1186" y="19"/>
                  </a:lnTo>
                  <a:lnTo>
                    <a:pt x="1001" y="38"/>
                  </a:lnTo>
                  <a:lnTo>
                    <a:pt x="853" y="75"/>
                  </a:lnTo>
                  <a:lnTo>
                    <a:pt x="704" y="130"/>
                  </a:lnTo>
                  <a:lnTo>
                    <a:pt x="556" y="186"/>
                  </a:lnTo>
                  <a:lnTo>
                    <a:pt x="426" y="279"/>
                  </a:lnTo>
                  <a:lnTo>
                    <a:pt x="297" y="371"/>
                  </a:lnTo>
                  <a:lnTo>
                    <a:pt x="204" y="501"/>
                  </a:lnTo>
                  <a:lnTo>
                    <a:pt x="111" y="631"/>
                  </a:lnTo>
                  <a:lnTo>
                    <a:pt x="56" y="798"/>
                  </a:lnTo>
                  <a:lnTo>
                    <a:pt x="19" y="946"/>
                  </a:lnTo>
                  <a:lnTo>
                    <a:pt x="0" y="1113"/>
                  </a:lnTo>
                  <a:lnTo>
                    <a:pt x="0" y="1261"/>
                  </a:lnTo>
                  <a:lnTo>
                    <a:pt x="37" y="1428"/>
                  </a:lnTo>
                  <a:lnTo>
                    <a:pt x="74" y="1595"/>
                  </a:lnTo>
                  <a:lnTo>
                    <a:pt x="130" y="1743"/>
                  </a:lnTo>
                  <a:lnTo>
                    <a:pt x="204" y="1891"/>
                  </a:lnTo>
                  <a:lnTo>
                    <a:pt x="278" y="2039"/>
                  </a:lnTo>
                  <a:lnTo>
                    <a:pt x="371" y="2169"/>
                  </a:lnTo>
                  <a:lnTo>
                    <a:pt x="482" y="2299"/>
                  </a:lnTo>
                  <a:lnTo>
                    <a:pt x="593" y="2410"/>
                  </a:lnTo>
                  <a:lnTo>
                    <a:pt x="723" y="2521"/>
                  </a:lnTo>
                  <a:lnTo>
                    <a:pt x="853" y="2595"/>
                  </a:lnTo>
                  <a:lnTo>
                    <a:pt x="1001" y="2670"/>
                  </a:lnTo>
                  <a:lnTo>
                    <a:pt x="1149" y="2725"/>
                  </a:lnTo>
                  <a:lnTo>
                    <a:pt x="1297" y="2781"/>
                  </a:lnTo>
                  <a:lnTo>
                    <a:pt x="1483" y="2818"/>
                  </a:lnTo>
                  <a:lnTo>
                    <a:pt x="1650" y="2836"/>
                  </a:lnTo>
                  <a:lnTo>
                    <a:pt x="2002" y="2855"/>
                  </a:lnTo>
                  <a:lnTo>
                    <a:pt x="2706" y="2836"/>
                  </a:lnTo>
                  <a:lnTo>
                    <a:pt x="3410" y="2855"/>
                  </a:lnTo>
                  <a:lnTo>
                    <a:pt x="3762" y="2874"/>
                  </a:lnTo>
                  <a:lnTo>
                    <a:pt x="4115" y="2911"/>
                  </a:lnTo>
                  <a:lnTo>
                    <a:pt x="4467" y="2985"/>
                  </a:lnTo>
                  <a:lnTo>
                    <a:pt x="4819" y="3077"/>
                  </a:lnTo>
                  <a:lnTo>
                    <a:pt x="5134" y="3207"/>
                  </a:lnTo>
                  <a:lnTo>
                    <a:pt x="5449" y="3355"/>
                  </a:lnTo>
                  <a:lnTo>
                    <a:pt x="5560" y="3355"/>
                  </a:lnTo>
                  <a:lnTo>
                    <a:pt x="5616" y="3337"/>
                  </a:lnTo>
                  <a:lnTo>
                    <a:pt x="5653" y="3281"/>
                  </a:lnTo>
                  <a:lnTo>
                    <a:pt x="5672" y="3244"/>
                  </a:lnTo>
                  <a:lnTo>
                    <a:pt x="5672" y="3189"/>
                  </a:lnTo>
                  <a:lnTo>
                    <a:pt x="5653" y="3133"/>
                  </a:lnTo>
                  <a:lnTo>
                    <a:pt x="5616" y="3096"/>
                  </a:lnTo>
                  <a:lnTo>
                    <a:pt x="5412" y="3003"/>
                  </a:lnTo>
                  <a:lnTo>
                    <a:pt x="5245" y="2725"/>
                  </a:lnTo>
                  <a:lnTo>
                    <a:pt x="5060" y="2466"/>
                  </a:lnTo>
                  <a:lnTo>
                    <a:pt x="4856" y="2225"/>
                  </a:lnTo>
                  <a:lnTo>
                    <a:pt x="4652" y="1965"/>
                  </a:lnTo>
                  <a:lnTo>
                    <a:pt x="4411" y="1706"/>
                  </a:lnTo>
                  <a:lnTo>
                    <a:pt x="4152" y="1446"/>
                  </a:lnTo>
                  <a:lnTo>
                    <a:pt x="3892" y="1187"/>
                  </a:lnTo>
                  <a:lnTo>
                    <a:pt x="3633" y="946"/>
                  </a:lnTo>
                  <a:lnTo>
                    <a:pt x="3355" y="742"/>
                  </a:lnTo>
                  <a:lnTo>
                    <a:pt x="3058" y="538"/>
                  </a:lnTo>
                  <a:lnTo>
                    <a:pt x="2743" y="371"/>
                  </a:lnTo>
                  <a:lnTo>
                    <a:pt x="2428" y="205"/>
                  </a:lnTo>
                  <a:lnTo>
                    <a:pt x="2094" y="93"/>
                  </a:lnTo>
                  <a:lnTo>
                    <a:pt x="1909" y="56"/>
                  </a:lnTo>
                  <a:lnTo>
                    <a:pt x="1742" y="38"/>
                  </a:lnTo>
                  <a:lnTo>
                    <a:pt x="1557" y="19"/>
                  </a:lnTo>
                  <a:lnTo>
                    <a:pt x="13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0"/>
            <p:cNvSpPr/>
            <p:nvPr/>
          </p:nvSpPr>
          <p:spPr>
            <a:xfrm>
              <a:off x="1386850" y="691750"/>
              <a:ext cx="99650" cy="44500"/>
            </a:xfrm>
            <a:custGeom>
              <a:avLst/>
              <a:gdLst/>
              <a:ahLst/>
              <a:cxnLst/>
              <a:rect l="l" t="t" r="r" b="b"/>
              <a:pathLst>
                <a:path w="3986" h="1780" extrusionOk="0">
                  <a:moveTo>
                    <a:pt x="390" y="0"/>
                  </a:moveTo>
                  <a:lnTo>
                    <a:pt x="260" y="19"/>
                  </a:lnTo>
                  <a:lnTo>
                    <a:pt x="130" y="56"/>
                  </a:lnTo>
                  <a:lnTo>
                    <a:pt x="19" y="111"/>
                  </a:lnTo>
                  <a:lnTo>
                    <a:pt x="1" y="130"/>
                  </a:lnTo>
                  <a:lnTo>
                    <a:pt x="19" y="148"/>
                  </a:lnTo>
                  <a:lnTo>
                    <a:pt x="279" y="186"/>
                  </a:lnTo>
                  <a:lnTo>
                    <a:pt x="520" y="204"/>
                  </a:lnTo>
                  <a:lnTo>
                    <a:pt x="760" y="223"/>
                  </a:lnTo>
                  <a:lnTo>
                    <a:pt x="1020" y="260"/>
                  </a:lnTo>
                  <a:lnTo>
                    <a:pt x="1261" y="315"/>
                  </a:lnTo>
                  <a:lnTo>
                    <a:pt x="1520" y="389"/>
                  </a:lnTo>
                  <a:lnTo>
                    <a:pt x="1761" y="482"/>
                  </a:lnTo>
                  <a:lnTo>
                    <a:pt x="2021" y="593"/>
                  </a:lnTo>
                  <a:lnTo>
                    <a:pt x="2262" y="723"/>
                  </a:lnTo>
                  <a:lnTo>
                    <a:pt x="2503" y="853"/>
                  </a:lnTo>
                  <a:lnTo>
                    <a:pt x="2966" y="1149"/>
                  </a:lnTo>
                  <a:lnTo>
                    <a:pt x="3429" y="1464"/>
                  </a:lnTo>
                  <a:lnTo>
                    <a:pt x="3893" y="1779"/>
                  </a:lnTo>
                  <a:lnTo>
                    <a:pt x="3948" y="1779"/>
                  </a:lnTo>
                  <a:lnTo>
                    <a:pt x="3967" y="1742"/>
                  </a:lnTo>
                  <a:lnTo>
                    <a:pt x="3985" y="1687"/>
                  </a:lnTo>
                  <a:lnTo>
                    <a:pt x="3948" y="1631"/>
                  </a:lnTo>
                  <a:lnTo>
                    <a:pt x="3726" y="1427"/>
                  </a:lnTo>
                  <a:lnTo>
                    <a:pt x="3504" y="1223"/>
                  </a:lnTo>
                  <a:lnTo>
                    <a:pt x="3281" y="1038"/>
                  </a:lnTo>
                  <a:lnTo>
                    <a:pt x="3040" y="871"/>
                  </a:lnTo>
                  <a:lnTo>
                    <a:pt x="2781" y="704"/>
                  </a:lnTo>
                  <a:lnTo>
                    <a:pt x="2540" y="556"/>
                  </a:lnTo>
                  <a:lnTo>
                    <a:pt x="2280" y="445"/>
                  </a:lnTo>
                  <a:lnTo>
                    <a:pt x="2039" y="334"/>
                  </a:lnTo>
                  <a:lnTo>
                    <a:pt x="1798" y="223"/>
                  </a:lnTo>
                  <a:lnTo>
                    <a:pt x="1539" y="148"/>
                  </a:lnTo>
                  <a:lnTo>
                    <a:pt x="1298" y="93"/>
                  </a:lnTo>
                  <a:lnTo>
                    <a:pt x="1057" y="37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0"/>
            <p:cNvSpPr/>
            <p:nvPr/>
          </p:nvSpPr>
          <p:spPr>
            <a:xfrm>
              <a:off x="1414200" y="771450"/>
              <a:ext cx="151525" cy="82500"/>
            </a:xfrm>
            <a:custGeom>
              <a:avLst/>
              <a:gdLst/>
              <a:ahLst/>
              <a:cxnLst/>
              <a:rect l="l" t="t" r="r" b="b"/>
              <a:pathLst>
                <a:path w="6061" h="3300" extrusionOk="0">
                  <a:moveTo>
                    <a:pt x="1335" y="0"/>
                  </a:moveTo>
                  <a:lnTo>
                    <a:pt x="1149" y="19"/>
                  </a:lnTo>
                  <a:lnTo>
                    <a:pt x="982" y="56"/>
                  </a:lnTo>
                  <a:lnTo>
                    <a:pt x="816" y="93"/>
                  </a:lnTo>
                  <a:lnTo>
                    <a:pt x="649" y="167"/>
                  </a:lnTo>
                  <a:lnTo>
                    <a:pt x="519" y="260"/>
                  </a:lnTo>
                  <a:lnTo>
                    <a:pt x="389" y="371"/>
                  </a:lnTo>
                  <a:lnTo>
                    <a:pt x="260" y="501"/>
                  </a:lnTo>
                  <a:lnTo>
                    <a:pt x="167" y="630"/>
                  </a:lnTo>
                  <a:lnTo>
                    <a:pt x="93" y="797"/>
                  </a:lnTo>
                  <a:lnTo>
                    <a:pt x="37" y="964"/>
                  </a:lnTo>
                  <a:lnTo>
                    <a:pt x="19" y="1112"/>
                  </a:lnTo>
                  <a:lnTo>
                    <a:pt x="0" y="1279"/>
                  </a:lnTo>
                  <a:lnTo>
                    <a:pt x="0" y="1446"/>
                  </a:lnTo>
                  <a:lnTo>
                    <a:pt x="19" y="1613"/>
                  </a:lnTo>
                  <a:lnTo>
                    <a:pt x="56" y="1779"/>
                  </a:lnTo>
                  <a:lnTo>
                    <a:pt x="111" y="1946"/>
                  </a:lnTo>
                  <a:lnTo>
                    <a:pt x="185" y="2094"/>
                  </a:lnTo>
                  <a:lnTo>
                    <a:pt x="278" y="2280"/>
                  </a:lnTo>
                  <a:lnTo>
                    <a:pt x="408" y="2428"/>
                  </a:lnTo>
                  <a:lnTo>
                    <a:pt x="538" y="2576"/>
                  </a:lnTo>
                  <a:lnTo>
                    <a:pt x="667" y="2706"/>
                  </a:lnTo>
                  <a:lnTo>
                    <a:pt x="816" y="2817"/>
                  </a:lnTo>
                  <a:lnTo>
                    <a:pt x="982" y="2929"/>
                  </a:lnTo>
                  <a:lnTo>
                    <a:pt x="1149" y="3021"/>
                  </a:lnTo>
                  <a:lnTo>
                    <a:pt x="1316" y="3095"/>
                  </a:lnTo>
                  <a:lnTo>
                    <a:pt x="1501" y="3151"/>
                  </a:lnTo>
                  <a:lnTo>
                    <a:pt x="1668" y="3207"/>
                  </a:lnTo>
                  <a:lnTo>
                    <a:pt x="2039" y="3262"/>
                  </a:lnTo>
                  <a:lnTo>
                    <a:pt x="2410" y="3299"/>
                  </a:lnTo>
                  <a:lnTo>
                    <a:pt x="2780" y="3281"/>
                  </a:lnTo>
                  <a:lnTo>
                    <a:pt x="3225" y="3225"/>
                  </a:lnTo>
                  <a:lnTo>
                    <a:pt x="3688" y="3169"/>
                  </a:lnTo>
                  <a:lnTo>
                    <a:pt x="4133" y="3095"/>
                  </a:lnTo>
                  <a:lnTo>
                    <a:pt x="4356" y="3077"/>
                  </a:lnTo>
                  <a:lnTo>
                    <a:pt x="4578" y="3077"/>
                  </a:lnTo>
                  <a:lnTo>
                    <a:pt x="4930" y="3095"/>
                  </a:lnTo>
                  <a:lnTo>
                    <a:pt x="5282" y="3114"/>
                  </a:lnTo>
                  <a:lnTo>
                    <a:pt x="5616" y="3169"/>
                  </a:lnTo>
                  <a:lnTo>
                    <a:pt x="5968" y="3225"/>
                  </a:lnTo>
                  <a:lnTo>
                    <a:pt x="6005" y="3225"/>
                  </a:lnTo>
                  <a:lnTo>
                    <a:pt x="6042" y="3188"/>
                  </a:lnTo>
                  <a:lnTo>
                    <a:pt x="6061" y="3151"/>
                  </a:lnTo>
                  <a:lnTo>
                    <a:pt x="6042" y="3095"/>
                  </a:lnTo>
                  <a:lnTo>
                    <a:pt x="5950" y="3040"/>
                  </a:lnTo>
                  <a:lnTo>
                    <a:pt x="5709" y="2780"/>
                  </a:lnTo>
                  <a:lnTo>
                    <a:pt x="5468" y="2539"/>
                  </a:lnTo>
                  <a:lnTo>
                    <a:pt x="4949" y="2057"/>
                  </a:lnTo>
                  <a:lnTo>
                    <a:pt x="4393" y="1613"/>
                  </a:lnTo>
                  <a:lnTo>
                    <a:pt x="3837" y="1168"/>
                  </a:lnTo>
                  <a:lnTo>
                    <a:pt x="3225" y="741"/>
                  </a:lnTo>
                  <a:lnTo>
                    <a:pt x="2910" y="519"/>
                  </a:lnTo>
                  <a:lnTo>
                    <a:pt x="2576" y="334"/>
                  </a:lnTo>
                  <a:lnTo>
                    <a:pt x="2243" y="185"/>
                  </a:lnTo>
                  <a:lnTo>
                    <a:pt x="2076" y="111"/>
                  </a:lnTo>
                  <a:lnTo>
                    <a:pt x="1891" y="56"/>
                  </a:lnTo>
                  <a:lnTo>
                    <a:pt x="1705" y="19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1427175" y="789050"/>
              <a:ext cx="105650" cy="44975"/>
            </a:xfrm>
            <a:custGeom>
              <a:avLst/>
              <a:gdLst/>
              <a:ahLst/>
              <a:cxnLst/>
              <a:rect l="l" t="t" r="r" b="b"/>
              <a:pathLst>
                <a:path w="4226" h="1799" extrusionOk="0">
                  <a:moveTo>
                    <a:pt x="371" y="0"/>
                  </a:moveTo>
                  <a:lnTo>
                    <a:pt x="241" y="19"/>
                  </a:lnTo>
                  <a:lnTo>
                    <a:pt x="111" y="37"/>
                  </a:lnTo>
                  <a:lnTo>
                    <a:pt x="19" y="93"/>
                  </a:lnTo>
                  <a:lnTo>
                    <a:pt x="0" y="112"/>
                  </a:lnTo>
                  <a:lnTo>
                    <a:pt x="19" y="130"/>
                  </a:lnTo>
                  <a:lnTo>
                    <a:pt x="148" y="149"/>
                  </a:lnTo>
                  <a:lnTo>
                    <a:pt x="297" y="167"/>
                  </a:lnTo>
                  <a:lnTo>
                    <a:pt x="556" y="204"/>
                  </a:lnTo>
                  <a:lnTo>
                    <a:pt x="816" y="278"/>
                  </a:lnTo>
                  <a:lnTo>
                    <a:pt x="1075" y="390"/>
                  </a:lnTo>
                  <a:lnTo>
                    <a:pt x="1594" y="612"/>
                  </a:lnTo>
                  <a:lnTo>
                    <a:pt x="2113" y="853"/>
                  </a:lnTo>
                  <a:lnTo>
                    <a:pt x="3132" y="1335"/>
                  </a:lnTo>
                  <a:lnTo>
                    <a:pt x="3651" y="1576"/>
                  </a:lnTo>
                  <a:lnTo>
                    <a:pt x="4170" y="1798"/>
                  </a:lnTo>
                  <a:lnTo>
                    <a:pt x="4207" y="1798"/>
                  </a:lnTo>
                  <a:lnTo>
                    <a:pt x="4226" y="1761"/>
                  </a:lnTo>
                  <a:lnTo>
                    <a:pt x="4226" y="1706"/>
                  </a:lnTo>
                  <a:lnTo>
                    <a:pt x="4170" y="1669"/>
                  </a:lnTo>
                  <a:lnTo>
                    <a:pt x="3651" y="1372"/>
                  </a:lnTo>
                  <a:lnTo>
                    <a:pt x="3114" y="1094"/>
                  </a:lnTo>
                  <a:lnTo>
                    <a:pt x="2576" y="834"/>
                  </a:lnTo>
                  <a:lnTo>
                    <a:pt x="2039" y="575"/>
                  </a:lnTo>
                  <a:lnTo>
                    <a:pt x="1538" y="353"/>
                  </a:lnTo>
                  <a:lnTo>
                    <a:pt x="1279" y="241"/>
                  </a:lnTo>
                  <a:lnTo>
                    <a:pt x="1038" y="149"/>
                  </a:lnTo>
                  <a:lnTo>
                    <a:pt x="778" y="75"/>
                  </a:lnTo>
                  <a:lnTo>
                    <a:pt x="500" y="19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1796925" y="1020725"/>
              <a:ext cx="247000" cy="242825"/>
            </a:xfrm>
            <a:custGeom>
              <a:avLst/>
              <a:gdLst/>
              <a:ahLst/>
              <a:cxnLst/>
              <a:rect l="l" t="t" r="r" b="b"/>
              <a:pathLst>
                <a:path w="9880" h="9713" extrusionOk="0">
                  <a:moveTo>
                    <a:pt x="6543" y="1"/>
                  </a:moveTo>
                  <a:lnTo>
                    <a:pt x="6432" y="19"/>
                  </a:lnTo>
                  <a:lnTo>
                    <a:pt x="6321" y="38"/>
                  </a:lnTo>
                  <a:lnTo>
                    <a:pt x="6209" y="93"/>
                  </a:lnTo>
                  <a:lnTo>
                    <a:pt x="6098" y="130"/>
                  </a:lnTo>
                  <a:lnTo>
                    <a:pt x="6006" y="204"/>
                  </a:lnTo>
                  <a:lnTo>
                    <a:pt x="5913" y="279"/>
                  </a:lnTo>
                  <a:lnTo>
                    <a:pt x="5820" y="371"/>
                  </a:lnTo>
                  <a:lnTo>
                    <a:pt x="5728" y="464"/>
                  </a:lnTo>
                  <a:lnTo>
                    <a:pt x="5653" y="575"/>
                  </a:lnTo>
                  <a:lnTo>
                    <a:pt x="5542" y="761"/>
                  </a:lnTo>
                  <a:lnTo>
                    <a:pt x="5450" y="946"/>
                  </a:lnTo>
                  <a:lnTo>
                    <a:pt x="5357" y="1150"/>
                  </a:lnTo>
                  <a:lnTo>
                    <a:pt x="5301" y="1354"/>
                  </a:lnTo>
                  <a:lnTo>
                    <a:pt x="5190" y="1168"/>
                  </a:lnTo>
                  <a:lnTo>
                    <a:pt x="5097" y="1001"/>
                  </a:lnTo>
                  <a:lnTo>
                    <a:pt x="4968" y="835"/>
                  </a:lnTo>
                  <a:lnTo>
                    <a:pt x="4856" y="686"/>
                  </a:lnTo>
                  <a:lnTo>
                    <a:pt x="4708" y="538"/>
                  </a:lnTo>
                  <a:lnTo>
                    <a:pt x="4560" y="408"/>
                  </a:lnTo>
                  <a:lnTo>
                    <a:pt x="4393" y="316"/>
                  </a:lnTo>
                  <a:lnTo>
                    <a:pt x="4208" y="223"/>
                  </a:lnTo>
                  <a:lnTo>
                    <a:pt x="4060" y="186"/>
                  </a:lnTo>
                  <a:lnTo>
                    <a:pt x="3930" y="149"/>
                  </a:lnTo>
                  <a:lnTo>
                    <a:pt x="3781" y="130"/>
                  </a:lnTo>
                  <a:lnTo>
                    <a:pt x="3652" y="149"/>
                  </a:lnTo>
                  <a:lnTo>
                    <a:pt x="3503" y="149"/>
                  </a:lnTo>
                  <a:lnTo>
                    <a:pt x="3374" y="186"/>
                  </a:lnTo>
                  <a:lnTo>
                    <a:pt x="3244" y="242"/>
                  </a:lnTo>
                  <a:lnTo>
                    <a:pt x="3133" y="297"/>
                  </a:lnTo>
                  <a:lnTo>
                    <a:pt x="3022" y="371"/>
                  </a:lnTo>
                  <a:lnTo>
                    <a:pt x="2910" y="445"/>
                  </a:lnTo>
                  <a:lnTo>
                    <a:pt x="2818" y="538"/>
                  </a:lnTo>
                  <a:lnTo>
                    <a:pt x="2725" y="649"/>
                  </a:lnTo>
                  <a:lnTo>
                    <a:pt x="2632" y="761"/>
                  </a:lnTo>
                  <a:lnTo>
                    <a:pt x="2558" y="872"/>
                  </a:lnTo>
                  <a:lnTo>
                    <a:pt x="2503" y="1001"/>
                  </a:lnTo>
                  <a:lnTo>
                    <a:pt x="2447" y="1150"/>
                  </a:lnTo>
                  <a:lnTo>
                    <a:pt x="2410" y="1298"/>
                  </a:lnTo>
                  <a:lnTo>
                    <a:pt x="2373" y="1446"/>
                  </a:lnTo>
                  <a:lnTo>
                    <a:pt x="2354" y="1613"/>
                  </a:lnTo>
                  <a:lnTo>
                    <a:pt x="2354" y="1761"/>
                  </a:lnTo>
                  <a:lnTo>
                    <a:pt x="2373" y="2076"/>
                  </a:lnTo>
                  <a:lnTo>
                    <a:pt x="2447" y="2392"/>
                  </a:lnTo>
                  <a:lnTo>
                    <a:pt x="2540" y="2707"/>
                  </a:lnTo>
                  <a:lnTo>
                    <a:pt x="2651" y="3003"/>
                  </a:lnTo>
                  <a:lnTo>
                    <a:pt x="2799" y="3281"/>
                  </a:lnTo>
                  <a:lnTo>
                    <a:pt x="2947" y="3559"/>
                  </a:lnTo>
                  <a:lnTo>
                    <a:pt x="3114" y="3800"/>
                  </a:lnTo>
                  <a:lnTo>
                    <a:pt x="2781" y="3726"/>
                  </a:lnTo>
                  <a:lnTo>
                    <a:pt x="2503" y="3689"/>
                  </a:lnTo>
                  <a:lnTo>
                    <a:pt x="2225" y="3652"/>
                  </a:lnTo>
                  <a:lnTo>
                    <a:pt x="1928" y="3633"/>
                  </a:lnTo>
                  <a:lnTo>
                    <a:pt x="1632" y="3633"/>
                  </a:lnTo>
                  <a:lnTo>
                    <a:pt x="1353" y="3652"/>
                  </a:lnTo>
                  <a:lnTo>
                    <a:pt x="1075" y="3707"/>
                  </a:lnTo>
                  <a:lnTo>
                    <a:pt x="797" y="3800"/>
                  </a:lnTo>
                  <a:lnTo>
                    <a:pt x="686" y="3874"/>
                  </a:lnTo>
                  <a:lnTo>
                    <a:pt x="557" y="3948"/>
                  </a:lnTo>
                  <a:lnTo>
                    <a:pt x="445" y="4023"/>
                  </a:lnTo>
                  <a:lnTo>
                    <a:pt x="353" y="4115"/>
                  </a:lnTo>
                  <a:lnTo>
                    <a:pt x="260" y="4226"/>
                  </a:lnTo>
                  <a:lnTo>
                    <a:pt x="186" y="4319"/>
                  </a:lnTo>
                  <a:lnTo>
                    <a:pt x="130" y="4430"/>
                  </a:lnTo>
                  <a:lnTo>
                    <a:pt x="75" y="4542"/>
                  </a:lnTo>
                  <a:lnTo>
                    <a:pt x="38" y="4671"/>
                  </a:lnTo>
                  <a:lnTo>
                    <a:pt x="19" y="4801"/>
                  </a:lnTo>
                  <a:lnTo>
                    <a:pt x="0" y="4912"/>
                  </a:lnTo>
                  <a:lnTo>
                    <a:pt x="0" y="5042"/>
                  </a:lnTo>
                  <a:lnTo>
                    <a:pt x="19" y="5172"/>
                  </a:lnTo>
                  <a:lnTo>
                    <a:pt x="38" y="5301"/>
                  </a:lnTo>
                  <a:lnTo>
                    <a:pt x="56" y="5431"/>
                  </a:lnTo>
                  <a:lnTo>
                    <a:pt x="112" y="5542"/>
                  </a:lnTo>
                  <a:lnTo>
                    <a:pt x="167" y="5672"/>
                  </a:lnTo>
                  <a:lnTo>
                    <a:pt x="223" y="5783"/>
                  </a:lnTo>
                  <a:lnTo>
                    <a:pt x="316" y="5913"/>
                  </a:lnTo>
                  <a:lnTo>
                    <a:pt x="408" y="6024"/>
                  </a:lnTo>
                  <a:lnTo>
                    <a:pt x="519" y="6136"/>
                  </a:lnTo>
                  <a:lnTo>
                    <a:pt x="631" y="6228"/>
                  </a:lnTo>
                  <a:lnTo>
                    <a:pt x="760" y="6321"/>
                  </a:lnTo>
                  <a:lnTo>
                    <a:pt x="890" y="6395"/>
                  </a:lnTo>
                  <a:lnTo>
                    <a:pt x="1168" y="6506"/>
                  </a:lnTo>
                  <a:lnTo>
                    <a:pt x="1465" y="6599"/>
                  </a:lnTo>
                  <a:lnTo>
                    <a:pt x="1761" y="6673"/>
                  </a:lnTo>
                  <a:lnTo>
                    <a:pt x="2076" y="6710"/>
                  </a:lnTo>
                  <a:lnTo>
                    <a:pt x="2373" y="6729"/>
                  </a:lnTo>
                  <a:lnTo>
                    <a:pt x="2595" y="6710"/>
                  </a:lnTo>
                  <a:lnTo>
                    <a:pt x="2799" y="6710"/>
                  </a:lnTo>
                  <a:lnTo>
                    <a:pt x="2614" y="6895"/>
                  </a:lnTo>
                  <a:lnTo>
                    <a:pt x="2447" y="7099"/>
                  </a:lnTo>
                  <a:lnTo>
                    <a:pt x="2317" y="7322"/>
                  </a:lnTo>
                  <a:lnTo>
                    <a:pt x="2206" y="7544"/>
                  </a:lnTo>
                  <a:lnTo>
                    <a:pt x="2113" y="7785"/>
                  </a:lnTo>
                  <a:lnTo>
                    <a:pt x="2076" y="8045"/>
                  </a:lnTo>
                  <a:lnTo>
                    <a:pt x="2058" y="8304"/>
                  </a:lnTo>
                  <a:lnTo>
                    <a:pt x="2095" y="8564"/>
                  </a:lnTo>
                  <a:lnTo>
                    <a:pt x="2132" y="8712"/>
                  </a:lnTo>
                  <a:lnTo>
                    <a:pt x="2169" y="8823"/>
                  </a:lnTo>
                  <a:lnTo>
                    <a:pt x="2225" y="8953"/>
                  </a:lnTo>
                  <a:lnTo>
                    <a:pt x="2299" y="9064"/>
                  </a:lnTo>
                  <a:lnTo>
                    <a:pt x="2373" y="9157"/>
                  </a:lnTo>
                  <a:lnTo>
                    <a:pt x="2447" y="9249"/>
                  </a:lnTo>
                  <a:lnTo>
                    <a:pt x="2540" y="9342"/>
                  </a:lnTo>
                  <a:lnTo>
                    <a:pt x="2651" y="9416"/>
                  </a:lnTo>
                  <a:lnTo>
                    <a:pt x="2762" y="9472"/>
                  </a:lnTo>
                  <a:lnTo>
                    <a:pt x="2873" y="9527"/>
                  </a:lnTo>
                  <a:lnTo>
                    <a:pt x="2985" y="9564"/>
                  </a:lnTo>
                  <a:lnTo>
                    <a:pt x="3114" y="9601"/>
                  </a:lnTo>
                  <a:lnTo>
                    <a:pt x="3244" y="9601"/>
                  </a:lnTo>
                  <a:lnTo>
                    <a:pt x="3374" y="9620"/>
                  </a:lnTo>
                  <a:lnTo>
                    <a:pt x="3503" y="9601"/>
                  </a:lnTo>
                  <a:lnTo>
                    <a:pt x="3633" y="9583"/>
                  </a:lnTo>
                  <a:lnTo>
                    <a:pt x="3911" y="9490"/>
                  </a:lnTo>
                  <a:lnTo>
                    <a:pt x="4189" y="9360"/>
                  </a:lnTo>
                  <a:lnTo>
                    <a:pt x="4430" y="9194"/>
                  </a:lnTo>
                  <a:lnTo>
                    <a:pt x="4653" y="9008"/>
                  </a:lnTo>
                  <a:lnTo>
                    <a:pt x="4856" y="8804"/>
                  </a:lnTo>
                  <a:lnTo>
                    <a:pt x="5042" y="8564"/>
                  </a:lnTo>
                  <a:lnTo>
                    <a:pt x="5190" y="8323"/>
                  </a:lnTo>
                  <a:lnTo>
                    <a:pt x="5338" y="8063"/>
                  </a:lnTo>
                  <a:lnTo>
                    <a:pt x="5431" y="7822"/>
                  </a:lnTo>
                  <a:lnTo>
                    <a:pt x="5524" y="7563"/>
                  </a:lnTo>
                  <a:lnTo>
                    <a:pt x="5616" y="7804"/>
                  </a:lnTo>
                  <a:lnTo>
                    <a:pt x="5728" y="8026"/>
                  </a:lnTo>
                  <a:lnTo>
                    <a:pt x="5894" y="8304"/>
                  </a:lnTo>
                  <a:lnTo>
                    <a:pt x="6061" y="8564"/>
                  </a:lnTo>
                  <a:lnTo>
                    <a:pt x="6265" y="8804"/>
                  </a:lnTo>
                  <a:lnTo>
                    <a:pt x="6469" y="9045"/>
                  </a:lnTo>
                  <a:lnTo>
                    <a:pt x="6673" y="9268"/>
                  </a:lnTo>
                  <a:lnTo>
                    <a:pt x="6914" y="9453"/>
                  </a:lnTo>
                  <a:lnTo>
                    <a:pt x="7044" y="9546"/>
                  </a:lnTo>
                  <a:lnTo>
                    <a:pt x="7192" y="9601"/>
                  </a:lnTo>
                  <a:lnTo>
                    <a:pt x="7322" y="9657"/>
                  </a:lnTo>
                  <a:lnTo>
                    <a:pt x="7488" y="9694"/>
                  </a:lnTo>
                  <a:lnTo>
                    <a:pt x="7637" y="9713"/>
                  </a:lnTo>
                  <a:lnTo>
                    <a:pt x="7785" y="9713"/>
                  </a:lnTo>
                  <a:lnTo>
                    <a:pt x="7933" y="9694"/>
                  </a:lnTo>
                  <a:lnTo>
                    <a:pt x="8081" y="9639"/>
                  </a:lnTo>
                  <a:lnTo>
                    <a:pt x="8211" y="9583"/>
                  </a:lnTo>
                  <a:lnTo>
                    <a:pt x="8322" y="9509"/>
                  </a:lnTo>
                  <a:lnTo>
                    <a:pt x="8434" y="9416"/>
                  </a:lnTo>
                  <a:lnTo>
                    <a:pt x="8526" y="9305"/>
                  </a:lnTo>
                  <a:lnTo>
                    <a:pt x="8619" y="9194"/>
                  </a:lnTo>
                  <a:lnTo>
                    <a:pt x="8693" y="9064"/>
                  </a:lnTo>
                  <a:lnTo>
                    <a:pt x="8749" y="8916"/>
                  </a:lnTo>
                  <a:lnTo>
                    <a:pt x="8804" y="8786"/>
                  </a:lnTo>
                  <a:lnTo>
                    <a:pt x="8841" y="8638"/>
                  </a:lnTo>
                  <a:lnTo>
                    <a:pt x="8860" y="8489"/>
                  </a:lnTo>
                  <a:lnTo>
                    <a:pt x="8878" y="8341"/>
                  </a:lnTo>
                  <a:lnTo>
                    <a:pt x="8860" y="8193"/>
                  </a:lnTo>
                  <a:lnTo>
                    <a:pt x="8823" y="7896"/>
                  </a:lnTo>
                  <a:lnTo>
                    <a:pt x="8730" y="7618"/>
                  </a:lnTo>
                  <a:lnTo>
                    <a:pt x="8619" y="7322"/>
                  </a:lnTo>
                  <a:lnTo>
                    <a:pt x="8471" y="7062"/>
                  </a:lnTo>
                  <a:lnTo>
                    <a:pt x="8304" y="6803"/>
                  </a:lnTo>
                  <a:lnTo>
                    <a:pt x="8119" y="6562"/>
                  </a:lnTo>
                  <a:lnTo>
                    <a:pt x="7933" y="6339"/>
                  </a:lnTo>
                  <a:lnTo>
                    <a:pt x="7711" y="6117"/>
                  </a:lnTo>
                  <a:lnTo>
                    <a:pt x="7488" y="5932"/>
                  </a:lnTo>
                  <a:lnTo>
                    <a:pt x="7247" y="5746"/>
                  </a:lnTo>
                  <a:lnTo>
                    <a:pt x="7470" y="5765"/>
                  </a:lnTo>
                  <a:lnTo>
                    <a:pt x="7915" y="5765"/>
                  </a:lnTo>
                  <a:lnTo>
                    <a:pt x="8137" y="5728"/>
                  </a:lnTo>
                  <a:lnTo>
                    <a:pt x="8415" y="5672"/>
                  </a:lnTo>
                  <a:lnTo>
                    <a:pt x="8675" y="5561"/>
                  </a:lnTo>
                  <a:lnTo>
                    <a:pt x="8934" y="5431"/>
                  </a:lnTo>
                  <a:lnTo>
                    <a:pt x="9175" y="5283"/>
                  </a:lnTo>
                  <a:lnTo>
                    <a:pt x="9379" y="5098"/>
                  </a:lnTo>
                  <a:lnTo>
                    <a:pt x="9546" y="4875"/>
                  </a:lnTo>
                  <a:lnTo>
                    <a:pt x="9694" y="4634"/>
                  </a:lnTo>
                  <a:lnTo>
                    <a:pt x="9750" y="4504"/>
                  </a:lnTo>
                  <a:lnTo>
                    <a:pt x="9805" y="4375"/>
                  </a:lnTo>
                  <a:lnTo>
                    <a:pt x="9842" y="4245"/>
                  </a:lnTo>
                  <a:lnTo>
                    <a:pt x="9861" y="4115"/>
                  </a:lnTo>
                  <a:lnTo>
                    <a:pt x="9879" y="3856"/>
                  </a:lnTo>
                  <a:lnTo>
                    <a:pt x="9842" y="3596"/>
                  </a:lnTo>
                  <a:lnTo>
                    <a:pt x="9768" y="3355"/>
                  </a:lnTo>
                  <a:lnTo>
                    <a:pt x="9712" y="3244"/>
                  </a:lnTo>
                  <a:lnTo>
                    <a:pt x="9657" y="3133"/>
                  </a:lnTo>
                  <a:lnTo>
                    <a:pt x="9583" y="3022"/>
                  </a:lnTo>
                  <a:lnTo>
                    <a:pt x="9490" y="2929"/>
                  </a:lnTo>
                  <a:lnTo>
                    <a:pt x="9397" y="2836"/>
                  </a:lnTo>
                  <a:lnTo>
                    <a:pt x="9305" y="2744"/>
                  </a:lnTo>
                  <a:lnTo>
                    <a:pt x="9194" y="2688"/>
                  </a:lnTo>
                  <a:lnTo>
                    <a:pt x="9082" y="2614"/>
                  </a:lnTo>
                  <a:lnTo>
                    <a:pt x="8971" y="2577"/>
                  </a:lnTo>
                  <a:lnTo>
                    <a:pt x="8860" y="2540"/>
                  </a:lnTo>
                  <a:lnTo>
                    <a:pt x="8619" y="2521"/>
                  </a:lnTo>
                  <a:lnTo>
                    <a:pt x="8397" y="2521"/>
                  </a:lnTo>
                  <a:lnTo>
                    <a:pt x="8156" y="2558"/>
                  </a:lnTo>
                  <a:lnTo>
                    <a:pt x="7915" y="2633"/>
                  </a:lnTo>
                  <a:lnTo>
                    <a:pt x="7692" y="2707"/>
                  </a:lnTo>
                  <a:lnTo>
                    <a:pt x="7470" y="2818"/>
                  </a:lnTo>
                  <a:lnTo>
                    <a:pt x="7266" y="2929"/>
                  </a:lnTo>
                  <a:lnTo>
                    <a:pt x="7359" y="2688"/>
                  </a:lnTo>
                  <a:lnTo>
                    <a:pt x="7451" y="2410"/>
                  </a:lnTo>
                  <a:lnTo>
                    <a:pt x="7544" y="2114"/>
                  </a:lnTo>
                  <a:lnTo>
                    <a:pt x="7618" y="1798"/>
                  </a:lnTo>
                  <a:lnTo>
                    <a:pt x="7655" y="1483"/>
                  </a:lnTo>
                  <a:lnTo>
                    <a:pt x="7655" y="1335"/>
                  </a:lnTo>
                  <a:lnTo>
                    <a:pt x="7655" y="1168"/>
                  </a:lnTo>
                  <a:lnTo>
                    <a:pt x="7637" y="1020"/>
                  </a:lnTo>
                  <a:lnTo>
                    <a:pt x="7600" y="872"/>
                  </a:lnTo>
                  <a:lnTo>
                    <a:pt x="7562" y="723"/>
                  </a:lnTo>
                  <a:lnTo>
                    <a:pt x="7488" y="594"/>
                  </a:lnTo>
                  <a:lnTo>
                    <a:pt x="7414" y="464"/>
                  </a:lnTo>
                  <a:lnTo>
                    <a:pt x="7322" y="334"/>
                  </a:lnTo>
                  <a:lnTo>
                    <a:pt x="7210" y="242"/>
                  </a:lnTo>
                  <a:lnTo>
                    <a:pt x="7118" y="149"/>
                  </a:lnTo>
                  <a:lnTo>
                    <a:pt x="7006" y="93"/>
                  </a:lnTo>
                  <a:lnTo>
                    <a:pt x="6895" y="38"/>
                  </a:lnTo>
                  <a:lnTo>
                    <a:pt x="6784" y="19"/>
                  </a:lnTo>
                  <a:lnTo>
                    <a:pt x="66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1895150" y="1105975"/>
              <a:ext cx="64900" cy="66300"/>
            </a:xfrm>
            <a:custGeom>
              <a:avLst/>
              <a:gdLst/>
              <a:ahLst/>
              <a:cxnLst/>
              <a:rect l="l" t="t" r="r" b="b"/>
              <a:pathLst>
                <a:path w="2596" h="2652" extrusionOk="0">
                  <a:moveTo>
                    <a:pt x="1243" y="1"/>
                  </a:moveTo>
                  <a:lnTo>
                    <a:pt x="1113" y="19"/>
                  </a:lnTo>
                  <a:lnTo>
                    <a:pt x="983" y="57"/>
                  </a:lnTo>
                  <a:lnTo>
                    <a:pt x="761" y="149"/>
                  </a:lnTo>
                  <a:lnTo>
                    <a:pt x="557" y="279"/>
                  </a:lnTo>
                  <a:lnTo>
                    <a:pt x="427" y="372"/>
                  </a:lnTo>
                  <a:lnTo>
                    <a:pt x="316" y="501"/>
                  </a:lnTo>
                  <a:lnTo>
                    <a:pt x="205" y="631"/>
                  </a:lnTo>
                  <a:lnTo>
                    <a:pt x="112" y="779"/>
                  </a:lnTo>
                  <a:lnTo>
                    <a:pt x="56" y="946"/>
                  </a:lnTo>
                  <a:lnTo>
                    <a:pt x="19" y="1113"/>
                  </a:lnTo>
                  <a:lnTo>
                    <a:pt x="1" y="1280"/>
                  </a:lnTo>
                  <a:lnTo>
                    <a:pt x="1" y="1465"/>
                  </a:lnTo>
                  <a:lnTo>
                    <a:pt x="19" y="1632"/>
                  </a:lnTo>
                  <a:lnTo>
                    <a:pt x="75" y="1799"/>
                  </a:lnTo>
                  <a:lnTo>
                    <a:pt x="149" y="1966"/>
                  </a:lnTo>
                  <a:lnTo>
                    <a:pt x="242" y="2114"/>
                  </a:lnTo>
                  <a:lnTo>
                    <a:pt x="260" y="2132"/>
                  </a:lnTo>
                  <a:lnTo>
                    <a:pt x="279" y="2169"/>
                  </a:lnTo>
                  <a:lnTo>
                    <a:pt x="316" y="2207"/>
                  </a:lnTo>
                  <a:lnTo>
                    <a:pt x="334" y="2225"/>
                  </a:lnTo>
                  <a:lnTo>
                    <a:pt x="501" y="2373"/>
                  </a:lnTo>
                  <a:lnTo>
                    <a:pt x="668" y="2503"/>
                  </a:lnTo>
                  <a:lnTo>
                    <a:pt x="853" y="2577"/>
                  </a:lnTo>
                  <a:lnTo>
                    <a:pt x="1057" y="2633"/>
                  </a:lnTo>
                  <a:lnTo>
                    <a:pt x="1224" y="2651"/>
                  </a:lnTo>
                  <a:lnTo>
                    <a:pt x="1391" y="2651"/>
                  </a:lnTo>
                  <a:lnTo>
                    <a:pt x="1539" y="2633"/>
                  </a:lnTo>
                  <a:lnTo>
                    <a:pt x="1706" y="2577"/>
                  </a:lnTo>
                  <a:lnTo>
                    <a:pt x="1743" y="2577"/>
                  </a:lnTo>
                  <a:lnTo>
                    <a:pt x="1873" y="2540"/>
                  </a:lnTo>
                  <a:lnTo>
                    <a:pt x="2002" y="2466"/>
                  </a:lnTo>
                  <a:lnTo>
                    <a:pt x="2132" y="2373"/>
                  </a:lnTo>
                  <a:lnTo>
                    <a:pt x="2225" y="2281"/>
                  </a:lnTo>
                  <a:lnTo>
                    <a:pt x="2373" y="2114"/>
                  </a:lnTo>
                  <a:lnTo>
                    <a:pt x="2466" y="1910"/>
                  </a:lnTo>
                  <a:lnTo>
                    <a:pt x="2521" y="1762"/>
                  </a:lnTo>
                  <a:lnTo>
                    <a:pt x="2577" y="1632"/>
                  </a:lnTo>
                  <a:lnTo>
                    <a:pt x="2577" y="1576"/>
                  </a:lnTo>
                  <a:lnTo>
                    <a:pt x="2596" y="1521"/>
                  </a:lnTo>
                  <a:lnTo>
                    <a:pt x="2577" y="1465"/>
                  </a:lnTo>
                  <a:lnTo>
                    <a:pt x="2596" y="1465"/>
                  </a:lnTo>
                  <a:lnTo>
                    <a:pt x="2596" y="1354"/>
                  </a:lnTo>
                  <a:lnTo>
                    <a:pt x="2596" y="1335"/>
                  </a:lnTo>
                  <a:lnTo>
                    <a:pt x="2596" y="1224"/>
                  </a:lnTo>
                  <a:lnTo>
                    <a:pt x="2559" y="983"/>
                  </a:lnTo>
                  <a:lnTo>
                    <a:pt x="2484" y="761"/>
                  </a:lnTo>
                  <a:lnTo>
                    <a:pt x="2392" y="557"/>
                  </a:lnTo>
                  <a:lnTo>
                    <a:pt x="2318" y="464"/>
                  </a:lnTo>
                  <a:lnTo>
                    <a:pt x="2243" y="372"/>
                  </a:lnTo>
                  <a:lnTo>
                    <a:pt x="2132" y="260"/>
                  </a:lnTo>
                  <a:lnTo>
                    <a:pt x="2002" y="168"/>
                  </a:lnTo>
                  <a:lnTo>
                    <a:pt x="1891" y="94"/>
                  </a:lnTo>
                  <a:lnTo>
                    <a:pt x="1762" y="38"/>
                  </a:lnTo>
                  <a:lnTo>
                    <a:pt x="1650" y="19"/>
                  </a:lnTo>
                  <a:lnTo>
                    <a:pt x="15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31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3" name="Google Shape;493;p31"/>
          <p:cNvGrpSpPr/>
          <p:nvPr/>
        </p:nvGrpSpPr>
        <p:grpSpPr>
          <a:xfrm>
            <a:off x="450225" y="3522200"/>
            <a:ext cx="1957055" cy="1270307"/>
            <a:chOff x="2730800" y="502225"/>
            <a:chExt cx="1957055" cy="1270307"/>
          </a:xfrm>
        </p:grpSpPr>
        <p:sp>
          <p:nvSpPr>
            <p:cNvPr id="494" name="Google Shape;494;p31"/>
            <p:cNvSpPr/>
            <p:nvPr/>
          </p:nvSpPr>
          <p:spPr>
            <a:xfrm>
              <a:off x="3491130" y="502225"/>
              <a:ext cx="613233" cy="820407"/>
            </a:xfrm>
            <a:custGeom>
              <a:avLst/>
              <a:gdLst/>
              <a:ahLst/>
              <a:cxnLst/>
              <a:rect l="l" t="t" r="r" b="b"/>
              <a:pathLst>
                <a:path w="17609" h="23558" extrusionOk="0">
                  <a:moveTo>
                    <a:pt x="4634" y="1446"/>
                  </a:moveTo>
                  <a:lnTo>
                    <a:pt x="5005" y="1465"/>
                  </a:lnTo>
                  <a:lnTo>
                    <a:pt x="5376" y="1502"/>
                  </a:lnTo>
                  <a:lnTo>
                    <a:pt x="5728" y="1576"/>
                  </a:lnTo>
                  <a:lnTo>
                    <a:pt x="6080" y="1687"/>
                  </a:lnTo>
                  <a:lnTo>
                    <a:pt x="6395" y="1817"/>
                  </a:lnTo>
                  <a:lnTo>
                    <a:pt x="6710" y="1984"/>
                  </a:lnTo>
                  <a:lnTo>
                    <a:pt x="7007" y="2169"/>
                  </a:lnTo>
                  <a:lnTo>
                    <a:pt x="7266" y="2373"/>
                  </a:lnTo>
                  <a:lnTo>
                    <a:pt x="7414" y="2521"/>
                  </a:lnTo>
                  <a:lnTo>
                    <a:pt x="7563" y="2688"/>
                  </a:lnTo>
                  <a:lnTo>
                    <a:pt x="7692" y="2855"/>
                  </a:lnTo>
                  <a:lnTo>
                    <a:pt x="7822" y="3040"/>
                  </a:lnTo>
                  <a:lnTo>
                    <a:pt x="8100" y="3504"/>
                  </a:lnTo>
                  <a:lnTo>
                    <a:pt x="8397" y="4041"/>
                  </a:lnTo>
                  <a:lnTo>
                    <a:pt x="8526" y="4338"/>
                  </a:lnTo>
                  <a:lnTo>
                    <a:pt x="8638" y="4634"/>
                  </a:lnTo>
                  <a:lnTo>
                    <a:pt x="8749" y="4931"/>
                  </a:lnTo>
                  <a:lnTo>
                    <a:pt x="8842" y="5246"/>
                  </a:lnTo>
                  <a:lnTo>
                    <a:pt x="8860" y="5320"/>
                  </a:lnTo>
                  <a:lnTo>
                    <a:pt x="8934" y="5339"/>
                  </a:lnTo>
                  <a:lnTo>
                    <a:pt x="9045" y="5357"/>
                  </a:lnTo>
                  <a:lnTo>
                    <a:pt x="9175" y="5357"/>
                  </a:lnTo>
                  <a:lnTo>
                    <a:pt x="9212" y="5339"/>
                  </a:lnTo>
                  <a:lnTo>
                    <a:pt x="9249" y="5320"/>
                  </a:lnTo>
                  <a:lnTo>
                    <a:pt x="9323" y="5246"/>
                  </a:lnTo>
                  <a:lnTo>
                    <a:pt x="9379" y="5135"/>
                  </a:lnTo>
                  <a:lnTo>
                    <a:pt x="9453" y="4986"/>
                  </a:lnTo>
                  <a:lnTo>
                    <a:pt x="9509" y="4875"/>
                  </a:lnTo>
                  <a:lnTo>
                    <a:pt x="9694" y="4597"/>
                  </a:lnTo>
                  <a:lnTo>
                    <a:pt x="9898" y="4338"/>
                  </a:lnTo>
                  <a:lnTo>
                    <a:pt x="10213" y="3967"/>
                  </a:lnTo>
                  <a:lnTo>
                    <a:pt x="10398" y="3763"/>
                  </a:lnTo>
                  <a:lnTo>
                    <a:pt x="10602" y="3559"/>
                  </a:lnTo>
                  <a:lnTo>
                    <a:pt x="10825" y="3355"/>
                  </a:lnTo>
                  <a:lnTo>
                    <a:pt x="11066" y="3170"/>
                  </a:lnTo>
                  <a:lnTo>
                    <a:pt x="11325" y="2985"/>
                  </a:lnTo>
                  <a:lnTo>
                    <a:pt x="11585" y="2836"/>
                  </a:lnTo>
                  <a:lnTo>
                    <a:pt x="11789" y="2725"/>
                  </a:lnTo>
                  <a:lnTo>
                    <a:pt x="11992" y="2632"/>
                  </a:lnTo>
                  <a:lnTo>
                    <a:pt x="12215" y="2558"/>
                  </a:lnTo>
                  <a:lnTo>
                    <a:pt x="12437" y="2484"/>
                  </a:lnTo>
                  <a:lnTo>
                    <a:pt x="12641" y="2447"/>
                  </a:lnTo>
                  <a:lnTo>
                    <a:pt x="12863" y="2410"/>
                  </a:lnTo>
                  <a:lnTo>
                    <a:pt x="13086" y="2392"/>
                  </a:lnTo>
                  <a:lnTo>
                    <a:pt x="13290" y="2392"/>
                  </a:lnTo>
                  <a:lnTo>
                    <a:pt x="13623" y="2429"/>
                  </a:lnTo>
                  <a:lnTo>
                    <a:pt x="13938" y="2503"/>
                  </a:lnTo>
                  <a:lnTo>
                    <a:pt x="14254" y="2614"/>
                  </a:lnTo>
                  <a:lnTo>
                    <a:pt x="14532" y="2762"/>
                  </a:lnTo>
                  <a:lnTo>
                    <a:pt x="14810" y="2948"/>
                  </a:lnTo>
                  <a:lnTo>
                    <a:pt x="15069" y="3151"/>
                  </a:lnTo>
                  <a:lnTo>
                    <a:pt x="15291" y="3392"/>
                  </a:lnTo>
                  <a:lnTo>
                    <a:pt x="15514" y="3670"/>
                  </a:lnTo>
                  <a:lnTo>
                    <a:pt x="15699" y="3948"/>
                  </a:lnTo>
                  <a:lnTo>
                    <a:pt x="15866" y="4264"/>
                  </a:lnTo>
                  <a:lnTo>
                    <a:pt x="15996" y="4597"/>
                  </a:lnTo>
                  <a:lnTo>
                    <a:pt x="16107" y="4931"/>
                  </a:lnTo>
                  <a:lnTo>
                    <a:pt x="16144" y="5153"/>
                  </a:lnTo>
                  <a:lnTo>
                    <a:pt x="16181" y="5394"/>
                  </a:lnTo>
                  <a:lnTo>
                    <a:pt x="16181" y="5617"/>
                  </a:lnTo>
                  <a:lnTo>
                    <a:pt x="16181" y="5839"/>
                  </a:lnTo>
                  <a:lnTo>
                    <a:pt x="16144" y="6061"/>
                  </a:lnTo>
                  <a:lnTo>
                    <a:pt x="16107" y="6265"/>
                  </a:lnTo>
                  <a:lnTo>
                    <a:pt x="16070" y="6488"/>
                  </a:lnTo>
                  <a:lnTo>
                    <a:pt x="16014" y="6692"/>
                  </a:lnTo>
                  <a:lnTo>
                    <a:pt x="15866" y="7081"/>
                  </a:lnTo>
                  <a:lnTo>
                    <a:pt x="15699" y="7433"/>
                  </a:lnTo>
                  <a:lnTo>
                    <a:pt x="15532" y="7729"/>
                  </a:lnTo>
                  <a:lnTo>
                    <a:pt x="15366" y="7989"/>
                  </a:lnTo>
                  <a:lnTo>
                    <a:pt x="15162" y="8285"/>
                  </a:lnTo>
                  <a:lnTo>
                    <a:pt x="14939" y="8564"/>
                  </a:lnTo>
                  <a:lnTo>
                    <a:pt x="14698" y="8804"/>
                  </a:lnTo>
                  <a:lnTo>
                    <a:pt x="14457" y="9045"/>
                  </a:lnTo>
                  <a:lnTo>
                    <a:pt x="14198" y="9268"/>
                  </a:lnTo>
                  <a:lnTo>
                    <a:pt x="13920" y="9472"/>
                  </a:lnTo>
                  <a:lnTo>
                    <a:pt x="13642" y="9657"/>
                  </a:lnTo>
                  <a:lnTo>
                    <a:pt x="13345" y="9842"/>
                  </a:lnTo>
                  <a:lnTo>
                    <a:pt x="13049" y="10009"/>
                  </a:lnTo>
                  <a:lnTo>
                    <a:pt x="12734" y="10176"/>
                  </a:lnTo>
                  <a:lnTo>
                    <a:pt x="12104" y="10473"/>
                  </a:lnTo>
                  <a:lnTo>
                    <a:pt x="11473" y="10751"/>
                  </a:lnTo>
                  <a:lnTo>
                    <a:pt x="10825" y="11010"/>
                  </a:lnTo>
                  <a:lnTo>
                    <a:pt x="10009" y="11344"/>
                  </a:lnTo>
                  <a:lnTo>
                    <a:pt x="9490" y="11566"/>
                  </a:lnTo>
                  <a:lnTo>
                    <a:pt x="8971" y="11826"/>
                  </a:lnTo>
                  <a:lnTo>
                    <a:pt x="8471" y="12104"/>
                  </a:lnTo>
                  <a:lnTo>
                    <a:pt x="8007" y="12382"/>
                  </a:lnTo>
                  <a:lnTo>
                    <a:pt x="7674" y="11900"/>
                  </a:lnTo>
                  <a:lnTo>
                    <a:pt x="7322" y="11436"/>
                  </a:lnTo>
                  <a:lnTo>
                    <a:pt x="6932" y="11010"/>
                  </a:lnTo>
                  <a:lnTo>
                    <a:pt x="6525" y="10602"/>
                  </a:lnTo>
                  <a:lnTo>
                    <a:pt x="6136" y="10250"/>
                  </a:lnTo>
                  <a:lnTo>
                    <a:pt x="5709" y="9917"/>
                  </a:lnTo>
                  <a:lnTo>
                    <a:pt x="4857" y="9268"/>
                  </a:lnTo>
                  <a:lnTo>
                    <a:pt x="4393" y="8916"/>
                  </a:lnTo>
                  <a:lnTo>
                    <a:pt x="3930" y="8564"/>
                  </a:lnTo>
                  <a:lnTo>
                    <a:pt x="3485" y="8193"/>
                  </a:lnTo>
                  <a:lnTo>
                    <a:pt x="3040" y="7822"/>
                  </a:lnTo>
                  <a:lnTo>
                    <a:pt x="2651" y="7414"/>
                  </a:lnTo>
                  <a:lnTo>
                    <a:pt x="2466" y="7192"/>
                  </a:lnTo>
                  <a:lnTo>
                    <a:pt x="2299" y="6970"/>
                  </a:lnTo>
                  <a:lnTo>
                    <a:pt x="2132" y="6747"/>
                  </a:lnTo>
                  <a:lnTo>
                    <a:pt x="1984" y="6506"/>
                  </a:lnTo>
                  <a:lnTo>
                    <a:pt x="1836" y="6247"/>
                  </a:lnTo>
                  <a:lnTo>
                    <a:pt x="1724" y="5987"/>
                  </a:lnTo>
                  <a:lnTo>
                    <a:pt x="1650" y="5802"/>
                  </a:lnTo>
                  <a:lnTo>
                    <a:pt x="1576" y="5617"/>
                  </a:lnTo>
                  <a:lnTo>
                    <a:pt x="1520" y="5431"/>
                  </a:lnTo>
                  <a:lnTo>
                    <a:pt x="1483" y="5227"/>
                  </a:lnTo>
                  <a:lnTo>
                    <a:pt x="1465" y="5042"/>
                  </a:lnTo>
                  <a:lnTo>
                    <a:pt x="1446" y="4838"/>
                  </a:lnTo>
                  <a:lnTo>
                    <a:pt x="1446" y="4634"/>
                  </a:lnTo>
                  <a:lnTo>
                    <a:pt x="1446" y="4449"/>
                  </a:lnTo>
                  <a:lnTo>
                    <a:pt x="1465" y="4245"/>
                  </a:lnTo>
                  <a:lnTo>
                    <a:pt x="1502" y="4060"/>
                  </a:lnTo>
                  <a:lnTo>
                    <a:pt x="1539" y="3856"/>
                  </a:lnTo>
                  <a:lnTo>
                    <a:pt x="1595" y="3670"/>
                  </a:lnTo>
                  <a:lnTo>
                    <a:pt x="1650" y="3485"/>
                  </a:lnTo>
                  <a:lnTo>
                    <a:pt x="1724" y="3300"/>
                  </a:lnTo>
                  <a:lnTo>
                    <a:pt x="1817" y="3114"/>
                  </a:lnTo>
                  <a:lnTo>
                    <a:pt x="1910" y="2948"/>
                  </a:lnTo>
                  <a:lnTo>
                    <a:pt x="2114" y="2632"/>
                  </a:lnTo>
                  <a:lnTo>
                    <a:pt x="2355" y="2354"/>
                  </a:lnTo>
                  <a:lnTo>
                    <a:pt x="2633" y="2114"/>
                  </a:lnTo>
                  <a:lnTo>
                    <a:pt x="2911" y="1910"/>
                  </a:lnTo>
                  <a:lnTo>
                    <a:pt x="3226" y="1743"/>
                  </a:lnTo>
                  <a:lnTo>
                    <a:pt x="3559" y="1613"/>
                  </a:lnTo>
                  <a:lnTo>
                    <a:pt x="3893" y="1520"/>
                  </a:lnTo>
                  <a:lnTo>
                    <a:pt x="4264" y="1465"/>
                  </a:lnTo>
                  <a:lnTo>
                    <a:pt x="4634" y="1446"/>
                  </a:lnTo>
                  <a:close/>
                  <a:moveTo>
                    <a:pt x="4875" y="1"/>
                  </a:moveTo>
                  <a:lnTo>
                    <a:pt x="4430" y="19"/>
                  </a:lnTo>
                  <a:lnTo>
                    <a:pt x="4004" y="56"/>
                  </a:lnTo>
                  <a:lnTo>
                    <a:pt x="3596" y="130"/>
                  </a:lnTo>
                  <a:lnTo>
                    <a:pt x="3189" y="223"/>
                  </a:lnTo>
                  <a:lnTo>
                    <a:pt x="2799" y="371"/>
                  </a:lnTo>
                  <a:lnTo>
                    <a:pt x="2410" y="538"/>
                  </a:lnTo>
                  <a:lnTo>
                    <a:pt x="2058" y="742"/>
                  </a:lnTo>
                  <a:lnTo>
                    <a:pt x="1724" y="983"/>
                  </a:lnTo>
                  <a:lnTo>
                    <a:pt x="1409" y="1242"/>
                  </a:lnTo>
                  <a:lnTo>
                    <a:pt x="1131" y="1539"/>
                  </a:lnTo>
                  <a:lnTo>
                    <a:pt x="872" y="1854"/>
                  </a:lnTo>
                  <a:lnTo>
                    <a:pt x="631" y="2206"/>
                  </a:lnTo>
                  <a:lnTo>
                    <a:pt x="427" y="2577"/>
                  </a:lnTo>
                  <a:lnTo>
                    <a:pt x="260" y="2985"/>
                  </a:lnTo>
                  <a:lnTo>
                    <a:pt x="149" y="3374"/>
                  </a:lnTo>
                  <a:lnTo>
                    <a:pt x="56" y="3800"/>
                  </a:lnTo>
                  <a:lnTo>
                    <a:pt x="1" y="4208"/>
                  </a:lnTo>
                  <a:lnTo>
                    <a:pt x="1" y="4634"/>
                  </a:lnTo>
                  <a:lnTo>
                    <a:pt x="19" y="5042"/>
                  </a:lnTo>
                  <a:lnTo>
                    <a:pt x="75" y="5468"/>
                  </a:lnTo>
                  <a:lnTo>
                    <a:pt x="186" y="5876"/>
                  </a:lnTo>
                  <a:lnTo>
                    <a:pt x="316" y="6302"/>
                  </a:lnTo>
                  <a:lnTo>
                    <a:pt x="501" y="6710"/>
                  </a:lnTo>
                  <a:lnTo>
                    <a:pt x="705" y="7118"/>
                  </a:lnTo>
                  <a:lnTo>
                    <a:pt x="964" y="7526"/>
                  </a:lnTo>
                  <a:lnTo>
                    <a:pt x="1242" y="7933"/>
                  </a:lnTo>
                  <a:lnTo>
                    <a:pt x="1558" y="8323"/>
                  </a:lnTo>
                  <a:lnTo>
                    <a:pt x="1910" y="8693"/>
                  </a:lnTo>
                  <a:lnTo>
                    <a:pt x="2299" y="9064"/>
                  </a:lnTo>
                  <a:lnTo>
                    <a:pt x="2688" y="9398"/>
                  </a:lnTo>
                  <a:lnTo>
                    <a:pt x="3077" y="9713"/>
                  </a:lnTo>
                  <a:lnTo>
                    <a:pt x="3874" y="10324"/>
                  </a:lnTo>
                  <a:lnTo>
                    <a:pt x="4597" y="10862"/>
                  </a:lnTo>
                  <a:lnTo>
                    <a:pt x="4949" y="11140"/>
                  </a:lnTo>
                  <a:lnTo>
                    <a:pt x="5301" y="11436"/>
                  </a:lnTo>
                  <a:lnTo>
                    <a:pt x="5746" y="11844"/>
                  </a:lnTo>
                  <a:lnTo>
                    <a:pt x="6154" y="12289"/>
                  </a:lnTo>
                  <a:lnTo>
                    <a:pt x="6339" y="12511"/>
                  </a:lnTo>
                  <a:lnTo>
                    <a:pt x="6506" y="12752"/>
                  </a:lnTo>
                  <a:lnTo>
                    <a:pt x="6673" y="12993"/>
                  </a:lnTo>
                  <a:lnTo>
                    <a:pt x="6840" y="13234"/>
                  </a:lnTo>
                  <a:lnTo>
                    <a:pt x="6543" y="13494"/>
                  </a:lnTo>
                  <a:lnTo>
                    <a:pt x="6265" y="13753"/>
                  </a:lnTo>
                  <a:lnTo>
                    <a:pt x="5987" y="14031"/>
                  </a:lnTo>
                  <a:lnTo>
                    <a:pt x="5728" y="14309"/>
                  </a:lnTo>
                  <a:lnTo>
                    <a:pt x="5487" y="14606"/>
                  </a:lnTo>
                  <a:lnTo>
                    <a:pt x="5264" y="14902"/>
                  </a:lnTo>
                  <a:lnTo>
                    <a:pt x="5042" y="15217"/>
                  </a:lnTo>
                  <a:lnTo>
                    <a:pt x="4838" y="15532"/>
                  </a:lnTo>
                  <a:lnTo>
                    <a:pt x="4671" y="15829"/>
                  </a:lnTo>
                  <a:lnTo>
                    <a:pt x="4504" y="16126"/>
                  </a:lnTo>
                  <a:lnTo>
                    <a:pt x="4356" y="16441"/>
                  </a:lnTo>
                  <a:lnTo>
                    <a:pt x="4208" y="16756"/>
                  </a:lnTo>
                  <a:lnTo>
                    <a:pt x="4078" y="17071"/>
                  </a:lnTo>
                  <a:lnTo>
                    <a:pt x="3967" y="17404"/>
                  </a:lnTo>
                  <a:lnTo>
                    <a:pt x="3856" y="17738"/>
                  </a:lnTo>
                  <a:lnTo>
                    <a:pt x="3763" y="18072"/>
                  </a:lnTo>
                  <a:lnTo>
                    <a:pt x="3689" y="18405"/>
                  </a:lnTo>
                  <a:lnTo>
                    <a:pt x="3615" y="18757"/>
                  </a:lnTo>
                  <a:lnTo>
                    <a:pt x="3559" y="19110"/>
                  </a:lnTo>
                  <a:lnTo>
                    <a:pt x="3522" y="19462"/>
                  </a:lnTo>
                  <a:lnTo>
                    <a:pt x="3485" y="19795"/>
                  </a:lnTo>
                  <a:lnTo>
                    <a:pt x="3467" y="20148"/>
                  </a:lnTo>
                  <a:lnTo>
                    <a:pt x="3448" y="20518"/>
                  </a:lnTo>
                  <a:lnTo>
                    <a:pt x="3467" y="20870"/>
                  </a:lnTo>
                  <a:lnTo>
                    <a:pt x="3485" y="21223"/>
                  </a:lnTo>
                  <a:lnTo>
                    <a:pt x="3504" y="21575"/>
                  </a:lnTo>
                  <a:lnTo>
                    <a:pt x="3559" y="21927"/>
                  </a:lnTo>
                  <a:lnTo>
                    <a:pt x="3615" y="22260"/>
                  </a:lnTo>
                  <a:lnTo>
                    <a:pt x="3670" y="22613"/>
                  </a:lnTo>
                  <a:lnTo>
                    <a:pt x="3763" y="22946"/>
                  </a:lnTo>
                  <a:lnTo>
                    <a:pt x="3837" y="23224"/>
                  </a:lnTo>
                  <a:lnTo>
                    <a:pt x="3893" y="23354"/>
                  </a:lnTo>
                  <a:lnTo>
                    <a:pt x="3948" y="23484"/>
                  </a:lnTo>
                  <a:lnTo>
                    <a:pt x="4004" y="23558"/>
                  </a:lnTo>
                  <a:lnTo>
                    <a:pt x="4097" y="23539"/>
                  </a:lnTo>
                  <a:lnTo>
                    <a:pt x="4189" y="23484"/>
                  </a:lnTo>
                  <a:lnTo>
                    <a:pt x="4264" y="23428"/>
                  </a:lnTo>
                  <a:lnTo>
                    <a:pt x="4393" y="23261"/>
                  </a:lnTo>
                  <a:lnTo>
                    <a:pt x="4467" y="23187"/>
                  </a:lnTo>
                  <a:lnTo>
                    <a:pt x="4616" y="23002"/>
                  </a:lnTo>
                  <a:lnTo>
                    <a:pt x="4783" y="22854"/>
                  </a:lnTo>
                  <a:lnTo>
                    <a:pt x="4875" y="22816"/>
                  </a:lnTo>
                  <a:lnTo>
                    <a:pt x="4949" y="22779"/>
                  </a:lnTo>
                  <a:lnTo>
                    <a:pt x="5042" y="22724"/>
                  </a:lnTo>
                  <a:lnTo>
                    <a:pt x="5079" y="22687"/>
                  </a:lnTo>
                  <a:lnTo>
                    <a:pt x="5116" y="22631"/>
                  </a:lnTo>
                  <a:lnTo>
                    <a:pt x="5153" y="22538"/>
                  </a:lnTo>
                  <a:lnTo>
                    <a:pt x="5153" y="22427"/>
                  </a:lnTo>
                  <a:lnTo>
                    <a:pt x="5135" y="22335"/>
                  </a:lnTo>
                  <a:lnTo>
                    <a:pt x="5116" y="22279"/>
                  </a:lnTo>
                  <a:lnTo>
                    <a:pt x="5042" y="21890"/>
                  </a:lnTo>
                  <a:lnTo>
                    <a:pt x="4986" y="21612"/>
                  </a:lnTo>
                  <a:lnTo>
                    <a:pt x="4949" y="21315"/>
                  </a:lnTo>
                  <a:lnTo>
                    <a:pt x="4912" y="20982"/>
                  </a:lnTo>
                  <a:lnTo>
                    <a:pt x="4912" y="20648"/>
                  </a:lnTo>
                  <a:lnTo>
                    <a:pt x="4912" y="20314"/>
                  </a:lnTo>
                  <a:lnTo>
                    <a:pt x="4912" y="19981"/>
                  </a:lnTo>
                  <a:lnTo>
                    <a:pt x="4949" y="19647"/>
                  </a:lnTo>
                  <a:lnTo>
                    <a:pt x="4986" y="19332"/>
                  </a:lnTo>
                  <a:lnTo>
                    <a:pt x="5042" y="18998"/>
                  </a:lnTo>
                  <a:lnTo>
                    <a:pt x="5116" y="18683"/>
                  </a:lnTo>
                  <a:lnTo>
                    <a:pt x="5190" y="18350"/>
                  </a:lnTo>
                  <a:lnTo>
                    <a:pt x="5283" y="18035"/>
                  </a:lnTo>
                  <a:lnTo>
                    <a:pt x="5376" y="17738"/>
                  </a:lnTo>
                  <a:lnTo>
                    <a:pt x="5505" y="17423"/>
                  </a:lnTo>
                  <a:lnTo>
                    <a:pt x="5709" y="16941"/>
                  </a:lnTo>
                  <a:lnTo>
                    <a:pt x="5969" y="16459"/>
                  </a:lnTo>
                  <a:lnTo>
                    <a:pt x="6247" y="16014"/>
                  </a:lnTo>
                  <a:lnTo>
                    <a:pt x="6562" y="15570"/>
                  </a:lnTo>
                  <a:lnTo>
                    <a:pt x="6766" y="15329"/>
                  </a:lnTo>
                  <a:lnTo>
                    <a:pt x="6988" y="15069"/>
                  </a:lnTo>
                  <a:lnTo>
                    <a:pt x="7211" y="14828"/>
                  </a:lnTo>
                  <a:lnTo>
                    <a:pt x="7470" y="14587"/>
                  </a:lnTo>
                  <a:lnTo>
                    <a:pt x="7581" y="14865"/>
                  </a:lnTo>
                  <a:lnTo>
                    <a:pt x="7637" y="15032"/>
                  </a:lnTo>
                  <a:lnTo>
                    <a:pt x="7711" y="15366"/>
                  </a:lnTo>
                  <a:lnTo>
                    <a:pt x="7785" y="15718"/>
                  </a:lnTo>
                  <a:lnTo>
                    <a:pt x="7841" y="16051"/>
                  </a:lnTo>
                  <a:lnTo>
                    <a:pt x="7878" y="16385"/>
                  </a:lnTo>
                  <a:lnTo>
                    <a:pt x="7896" y="16737"/>
                  </a:lnTo>
                  <a:lnTo>
                    <a:pt x="7896" y="17071"/>
                  </a:lnTo>
                  <a:lnTo>
                    <a:pt x="7878" y="17423"/>
                  </a:lnTo>
                  <a:lnTo>
                    <a:pt x="7841" y="17757"/>
                  </a:lnTo>
                  <a:lnTo>
                    <a:pt x="7804" y="18090"/>
                  </a:lnTo>
                  <a:lnTo>
                    <a:pt x="7748" y="18424"/>
                  </a:lnTo>
                  <a:lnTo>
                    <a:pt x="7655" y="18757"/>
                  </a:lnTo>
                  <a:lnTo>
                    <a:pt x="7563" y="19091"/>
                  </a:lnTo>
                  <a:lnTo>
                    <a:pt x="7470" y="19406"/>
                  </a:lnTo>
                  <a:lnTo>
                    <a:pt x="7340" y="19721"/>
                  </a:lnTo>
                  <a:lnTo>
                    <a:pt x="7211" y="20018"/>
                  </a:lnTo>
                  <a:lnTo>
                    <a:pt x="7062" y="20314"/>
                  </a:lnTo>
                  <a:lnTo>
                    <a:pt x="6970" y="20463"/>
                  </a:lnTo>
                  <a:lnTo>
                    <a:pt x="6895" y="20574"/>
                  </a:lnTo>
                  <a:lnTo>
                    <a:pt x="6821" y="20704"/>
                  </a:lnTo>
                  <a:lnTo>
                    <a:pt x="6803" y="20833"/>
                  </a:lnTo>
                  <a:lnTo>
                    <a:pt x="6803" y="20944"/>
                  </a:lnTo>
                  <a:lnTo>
                    <a:pt x="6840" y="21037"/>
                  </a:lnTo>
                  <a:lnTo>
                    <a:pt x="6877" y="21130"/>
                  </a:lnTo>
                  <a:lnTo>
                    <a:pt x="6932" y="21223"/>
                  </a:lnTo>
                  <a:lnTo>
                    <a:pt x="7173" y="21723"/>
                  </a:lnTo>
                  <a:lnTo>
                    <a:pt x="7211" y="21834"/>
                  </a:lnTo>
                  <a:lnTo>
                    <a:pt x="7248" y="21964"/>
                  </a:lnTo>
                  <a:lnTo>
                    <a:pt x="7285" y="22057"/>
                  </a:lnTo>
                  <a:lnTo>
                    <a:pt x="7359" y="22131"/>
                  </a:lnTo>
                  <a:lnTo>
                    <a:pt x="7396" y="22168"/>
                  </a:lnTo>
                  <a:lnTo>
                    <a:pt x="7451" y="22186"/>
                  </a:lnTo>
                  <a:lnTo>
                    <a:pt x="7507" y="22186"/>
                  </a:lnTo>
                  <a:lnTo>
                    <a:pt x="7544" y="22168"/>
                  </a:lnTo>
                  <a:lnTo>
                    <a:pt x="7618" y="22131"/>
                  </a:lnTo>
                  <a:lnTo>
                    <a:pt x="7674" y="22075"/>
                  </a:lnTo>
                  <a:lnTo>
                    <a:pt x="7711" y="22019"/>
                  </a:lnTo>
                  <a:lnTo>
                    <a:pt x="7915" y="21723"/>
                  </a:lnTo>
                  <a:lnTo>
                    <a:pt x="8100" y="21426"/>
                  </a:lnTo>
                  <a:lnTo>
                    <a:pt x="8286" y="21111"/>
                  </a:lnTo>
                  <a:lnTo>
                    <a:pt x="8452" y="20796"/>
                  </a:lnTo>
                  <a:lnTo>
                    <a:pt x="8601" y="20481"/>
                  </a:lnTo>
                  <a:lnTo>
                    <a:pt x="8730" y="20166"/>
                  </a:lnTo>
                  <a:lnTo>
                    <a:pt x="8860" y="19832"/>
                  </a:lnTo>
                  <a:lnTo>
                    <a:pt x="8971" y="19480"/>
                  </a:lnTo>
                  <a:lnTo>
                    <a:pt x="9064" y="19147"/>
                  </a:lnTo>
                  <a:lnTo>
                    <a:pt x="9157" y="18813"/>
                  </a:lnTo>
                  <a:lnTo>
                    <a:pt x="9231" y="18461"/>
                  </a:lnTo>
                  <a:lnTo>
                    <a:pt x="9286" y="18109"/>
                  </a:lnTo>
                  <a:lnTo>
                    <a:pt x="9323" y="17775"/>
                  </a:lnTo>
                  <a:lnTo>
                    <a:pt x="9361" y="17182"/>
                  </a:lnTo>
                  <a:lnTo>
                    <a:pt x="9342" y="16607"/>
                  </a:lnTo>
                  <a:lnTo>
                    <a:pt x="9323" y="16237"/>
                  </a:lnTo>
                  <a:lnTo>
                    <a:pt x="9286" y="15848"/>
                  </a:lnTo>
                  <a:lnTo>
                    <a:pt x="9212" y="15477"/>
                  </a:lnTo>
                  <a:lnTo>
                    <a:pt x="9138" y="15106"/>
                  </a:lnTo>
                  <a:lnTo>
                    <a:pt x="9045" y="14735"/>
                  </a:lnTo>
                  <a:lnTo>
                    <a:pt x="8934" y="14365"/>
                  </a:lnTo>
                  <a:lnTo>
                    <a:pt x="8804" y="13994"/>
                  </a:lnTo>
                  <a:lnTo>
                    <a:pt x="8656" y="13642"/>
                  </a:lnTo>
                  <a:lnTo>
                    <a:pt x="8971" y="13457"/>
                  </a:lnTo>
                  <a:lnTo>
                    <a:pt x="9231" y="13290"/>
                  </a:lnTo>
                  <a:lnTo>
                    <a:pt x="9768" y="13030"/>
                  </a:lnTo>
                  <a:lnTo>
                    <a:pt x="10324" y="12771"/>
                  </a:lnTo>
                  <a:lnTo>
                    <a:pt x="10862" y="12548"/>
                  </a:lnTo>
                  <a:lnTo>
                    <a:pt x="11418" y="12326"/>
                  </a:lnTo>
                  <a:lnTo>
                    <a:pt x="12474" y="11900"/>
                  </a:lnTo>
                  <a:lnTo>
                    <a:pt x="12975" y="11659"/>
                  </a:lnTo>
                  <a:lnTo>
                    <a:pt x="13457" y="11436"/>
                  </a:lnTo>
                  <a:lnTo>
                    <a:pt x="13901" y="11177"/>
                  </a:lnTo>
                  <a:lnTo>
                    <a:pt x="14328" y="10917"/>
                  </a:lnTo>
                  <a:lnTo>
                    <a:pt x="14735" y="10639"/>
                  </a:lnTo>
                  <a:lnTo>
                    <a:pt x="15106" y="10361"/>
                  </a:lnTo>
                  <a:lnTo>
                    <a:pt x="15458" y="10065"/>
                  </a:lnTo>
                  <a:lnTo>
                    <a:pt x="15773" y="9750"/>
                  </a:lnTo>
                  <a:lnTo>
                    <a:pt x="16088" y="9435"/>
                  </a:lnTo>
                  <a:lnTo>
                    <a:pt x="16348" y="9101"/>
                  </a:lnTo>
                  <a:lnTo>
                    <a:pt x="16607" y="8749"/>
                  </a:lnTo>
                  <a:lnTo>
                    <a:pt x="16830" y="8397"/>
                  </a:lnTo>
                  <a:lnTo>
                    <a:pt x="17034" y="8026"/>
                  </a:lnTo>
                  <a:lnTo>
                    <a:pt x="17201" y="7655"/>
                  </a:lnTo>
                  <a:lnTo>
                    <a:pt x="17349" y="7248"/>
                  </a:lnTo>
                  <a:lnTo>
                    <a:pt x="17460" y="6858"/>
                  </a:lnTo>
                  <a:lnTo>
                    <a:pt x="17553" y="6432"/>
                  </a:lnTo>
                  <a:lnTo>
                    <a:pt x="17608" y="6006"/>
                  </a:lnTo>
                  <a:lnTo>
                    <a:pt x="17608" y="5579"/>
                  </a:lnTo>
                  <a:lnTo>
                    <a:pt x="17590" y="5153"/>
                  </a:lnTo>
                  <a:lnTo>
                    <a:pt x="17516" y="4727"/>
                  </a:lnTo>
                  <a:lnTo>
                    <a:pt x="17404" y="4319"/>
                  </a:lnTo>
                  <a:lnTo>
                    <a:pt x="17275" y="3911"/>
                  </a:lnTo>
                  <a:lnTo>
                    <a:pt x="17108" y="3522"/>
                  </a:lnTo>
                  <a:lnTo>
                    <a:pt x="16904" y="3151"/>
                  </a:lnTo>
                  <a:lnTo>
                    <a:pt x="16663" y="2799"/>
                  </a:lnTo>
                  <a:lnTo>
                    <a:pt x="16404" y="2466"/>
                  </a:lnTo>
                  <a:lnTo>
                    <a:pt x="16126" y="2169"/>
                  </a:lnTo>
                  <a:lnTo>
                    <a:pt x="15810" y="1873"/>
                  </a:lnTo>
                  <a:lnTo>
                    <a:pt x="15458" y="1632"/>
                  </a:lnTo>
                  <a:lnTo>
                    <a:pt x="15106" y="1409"/>
                  </a:lnTo>
                  <a:lnTo>
                    <a:pt x="14717" y="1242"/>
                  </a:lnTo>
                  <a:lnTo>
                    <a:pt x="14328" y="1094"/>
                  </a:lnTo>
                  <a:lnTo>
                    <a:pt x="13920" y="1001"/>
                  </a:lnTo>
                  <a:lnTo>
                    <a:pt x="13531" y="946"/>
                  </a:lnTo>
                  <a:lnTo>
                    <a:pt x="13160" y="927"/>
                  </a:lnTo>
                  <a:lnTo>
                    <a:pt x="12771" y="946"/>
                  </a:lnTo>
                  <a:lnTo>
                    <a:pt x="12400" y="1001"/>
                  </a:lnTo>
                  <a:lnTo>
                    <a:pt x="12048" y="1076"/>
                  </a:lnTo>
                  <a:lnTo>
                    <a:pt x="11696" y="1187"/>
                  </a:lnTo>
                  <a:lnTo>
                    <a:pt x="11344" y="1335"/>
                  </a:lnTo>
                  <a:lnTo>
                    <a:pt x="11029" y="1502"/>
                  </a:lnTo>
                  <a:lnTo>
                    <a:pt x="10714" y="1687"/>
                  </a:lnTo>
                  <a:lnTo>
                    <a:pt x="10398" y="1891"/>
                  </a:lnTo>
                  <a:lnTo>
                    <a:pt x="10120" y="2114"/>
                  </a:lnTo>
                  <a:lnTo>
                    <a:pt x="9842" y="2354"/>
                  </a:lnTo>
                  <a:lnTo>
                    <a:pt x="9601" y="2614"/>
                  </a:lnTo>
                  <a:lnTo>
                    <a:pt x="9361" y="2873"/>
                  </a:lnTo>
                  <a:lnTo>
                    <a:pt x="9231" y="2614"/>
                  </a:lnTo>
                  <a:lnTo>
                    <a:pt x="9082" y="2354"/>
                  </a:lnTo>
                  <a:lnTo>
                    <a:pt x="8934" y="2114"/>
                  </a:lnTo>
                  <a:lnTo>
                    <a:pt x="8767" y="1891"/>
                  </a:lnTo>
                  <a:lnTo>
                    <a:pt x="8545" y="1613"/>
                  </a:lnTo>
                  <a:lnTo>
                    <a:pt x="8286" y="1354"/>
                  </a:lnTo>
                  <a:lnTo>
                    <a:pt x="7989" y="1113"/>
                  </a:lnTo>
                  <a:lnTo>
                    <a:pt x="7692" y="890"/>
                  </a:lnTo>
                  <a:lnTo>
                    <a:pt x="7359" y="686"/>
                  </a:lnTo>
                  <a:lnTo>
                    <a:pt x="6988" y="501"/>
                  </a:lnTo>
                  <a:lnTo>
                    <a:pt x="6617" y="353"/>
                  </a:lnTo>
                  <a:lnTo>
                    <a:pt x="6210" y="223"/>
                  </a:lnTo>
                  <a:lnTo>
                    <a:pt x="5765" y="112"/>
                  </a:lnTo>
                  <a:lnTo>
                    <a:pt x="5320" y="38"/>
                  </a:lnTo>
                  <a:lnTo>
                    <a:pt x="48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1"/>
            <p:cNvSpPr/>
            <p:nvPr/>
          </p:nvSpPr>
          <p:spPr>
            <a:xfrm>
              <a:off x="3500811" y="620977"/>
              <a:ext cx="16820" cy="41372"/>
            </a:xfrm>
            <a:custGeom>
              <a:avLst/>
              <a:gdLst/>
              <a:ahLst/>
              <a:cxnLst/>
              <a:rect l="l" t="t" r="r" b="b"/>
              <a:pathLst>
                <a:path w="483" h="1188" extrusionOk="0">
                  <a:moveTo>
                    <a:pt x="38" y="1"/>
                  </a:moveTo>
                  <a:lnTo>
                    <a:pt x="1" y="19"/>
                  </a:lnTo>
                  <a:lnTo>
                    <a:pt x="1" y="57"/>
                  </a:lnTo>
                  <a:lnTo>
                    <a:pt x="371" y="1150"/>
                  </a:lnTo>
                  <a:lnTo>
                    <a:pt x="390" y="1187"/>
                  </a:lnTo>
                  <a:lnTo>
                    <a:pt x="445" y="1187"/>
                  </a:lnTo>
                  <a:lnTo>
                    <a:pt x="464" y="1150"/>
                  </a:lnTo>
                  <a:lnTo>
                    <a:pt x="483" y="1113"/>
                  </a:lnTo>
                  <a:lnTo>
                    <a:pt x="112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1"/>
            <p:cNvSpPr/>
            <p:nvPr/>
          </p:nvSpPr>
          <p:spPr>
            <a:xfrm>
              <a:off x="3519547" y="590645"/>
              <a:ext cx="10343" cy="26502"/>
            </a:xfrm>
            <a:custGeom>
              <a:avLst/>
              <a:gdLst/>
              <a:ahLst/>
              <a:cxnLst/>
              <a:rect l="l" t="t" r="r" b="b"/>
              <a:pathLst>
                <a:path w="297" h="761" extrusionOk="0">
                  <a:moveTo>
                    <a:pt x="37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186" y="724"/>
                  </a:lnTo>
                  <a:lnTo>
                    <a:pt x="223" y="761"/>
                  </a:lnTo>
                  <a:lnTo>
                    <a:pt x="260" y="761"/>
                  </a:lnTo>
                  <a:lnTo>
                    <a:pt x="297" y="742"/>
                  </a:lnTo>
                  <a:lnTo>
                    <a:pt x="297" y="687"/>
                  </a:lnTo>
                  <a:lnTo>
                    <a:pt x="93" y="38"/>
                  </a:lnTo>
                  <a:lnTo>
                    <a:pt x="74" y="19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1"/>
            <p:cNvSpPr/>
            <p:nvPr/>
          </p:nvSpPr>
          <p:spPr>
            <a:xfrm>
              <a:off x="3538910" y="560974"/>
              <a:ext cx="9054" cy="30367"/>
            </a:xfrm>
            <a:custGeom>
              <a:avLst/>
              <a:gdLst/>
              <a:ahLst/>
              <a:cxnLst/>
              <a:rect l="l" t="t" r="r" b="b"/>
              <a:pathLst>
                <a:path w="260" h="872" extrusionOk="0">
                  <a:moveTo>
                    <a:pt x="37" y="0"/>
                  </a:moveTo>
                  <a:lnTo>
                    <a:pt x="0" y="19"/>
                  </a:lnTo>
                  <a:lnTo>
                    <a:pt x="0" y="74"/>
                  </a:lnTo>
                  <a:lnTo>
                    <a:pt x="167" y="834"/>
                  </a:lnTo>
                  <a:lnTo>
                    <a:pt x="186" y="853"/>
                  </a:lnTo>
                  <a:lnTo>
                    <a:pt x="223" y="871"/>
                  </a:lnTo>
                  <a:lnTo>
                    <a:pt x="260" y="834"/>
                  </a:lnTo>
                  <a:lnTo>
                    <a:pt x="260" y="797"/>
                  </a:lnTo>
                  <a:lnTo>
                    <a:pt x="93" y="37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1"/>
            <p:cNvSpPr/>
            <p:nvPr/>
          </p:nvSpPr>
          <p:spPr>
            <a:xfrm>
              <a:off x="3560188" y="542239"/>
              <a:ext cx="7801" cy="26502"/>
            </a:xfrm>
            <a:custGeom>
              <a:avLst/>
              <a:gdLst/>
              <a:ahLst/>
              <a:cxnLst/>
              <a:rect l="l" t="t" r="r" b="b"/>
              <a:pathLst>
                <a:path w="224" h="761" extrusionOk="0">
                  <a:moveTo>
                    <a:pt x="38" y="1"/>
                  </a:moveTo>
                  <a:lnTo>
                    <a:pt x="1" y="38"/>
                  </a:lnTo>
                  <a:lnTo>
                    <a:pt x="19" y="75"/>
                  </a:lnTo>
                  <a:lnTo>
                    <a:pt x="75" y="223"/>
                  </a:lnTo>
                  <a:lnTo>
                    <a:pt x="112" y="371"/>
                  </a:lnTo>
                  <a:lnTo>
                    <a:pt x="112" y="538"/>
                  </a:lnTo>
                  <a:lnTo>
                    <a:pt x="75" y="687"/>
                  </a:lnTo>
                  <a:lnTo>
                    <a:pt x="93" y="742"/>
                  </a:lnTo>
                  <a:lnTo>
                    <a:pt x="112" y="761"/>
                  </a:lnTo>
                  <a:lnTo>
                    <a:pt x="168" y="761"/>
                  </a:lnTo>
                  <a:lnTo>
                    <a:pt x="186" y="724"/>
                  </a:lnTo>
                  <a:lnTo>
                    <a:pt x="223" y="538"/>
                  </a:lnTo>
                  <a:lnTo>
                    <a:pt x="205" y="371"/>
                  </a:lnTo>
                  <a:lnTo>
                    <a:pt x="168" y="186"/>
                  </a:lnTo>
                  <a:lnTo>
                    <a:pt x="112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1"/>
            <p:cNvSpPr/>
            <p:nvPr/>
          </p:nvSpPr>
          <p:spPr>
            <a:xfrm>
              <a:off x="3589893" y="520299"/>
              <a:ext cx="7766" cy="25840"/>
            </a:xfrm>
            <a:custGeom>
              <a:avLst/>
              <a:gdLst/>
              <a:ahLst/>
              <a:cxnLst/>
              <a:rect l="l" t="t" r="r" b="b"/>
              <a:pathLst>
                <a:path w="223" h="742" extrusionOk="0">
                  <a:moveTo>
                    <a:pt x="19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56" y="223"/>
                  </a:lnTo>
                  <a:lnTo>
                    <a:pt x="93" y="371"/>
                  </a:lnTo>
                  <a:lnTo>
                    <a:pt x="112" y="520"/>
                  </a:lnTo>
                  <a:lnTo>
                    <a:pt x="93" y="686"/>
                  </a:lnTo>
                  <a:lnTo>
                    <a:pt x="93" y="723"/>
                  </a:lnTo>
                  <a:lnTo>
                    <a:pt x="130" y="742"/>
                  </a:lnTo>
                  <a:lnTo>
                    <a:pt x="167" y="742"/>
                  </a:lnTo>
                  <a:lnTo>
                    <a:pt x="186" y="705"/>
                  </a:lnTo>
                  <a:lnTo>
                    <a:pt x="223" y="538"/>
                  </a:lnTo>
                  <a:lnTo>
                    <a:pt x="204" y="353"/>
                  </a:lnTo>
                  <a:lnTo>
                    <a:pt x="167" y="186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1"/>
            <p:cNvSpPr/>
            <p:nvPr/>
          </p:nvSpPr>
          <p:spPr>
            <a:xfrm>
              <a:off x="3615698" y="516433"/>
              <a:ext cx="7801" cy="25840"/>
            </a:xfrm>
            <a:custGeom>
              <a:avLst/>
              <a:gdLst/>
              <a:ahLst/>
              <a:cxnLst/>
              <a:rect l="l" t="t" r="r" b="b"/>
              <a:pathLst>
                <a:path w="224" h="742" extrusionOk="0">
                  <a:moveTo>
                    <a:pt x="19" y="0"/>
                  </a:moveTo>
                  <a:lnTo>
                    <a:pt x="1" y="37"/>
                  </a:lnTo>
                  <a:lnTo>
                    <a:pt x="1" y="75"/>
                  </a:lnTo>
                  <a:lnTo>
                    <a:pt x="75" y="223"/>
                  </a:lnTo>
                  <a:lnTo>
                    <a:pt x="112" y="371"/>
                  </a:lnTo>
                  <a:lnTo>
                    <a:pt x="112" y="538"/>
                  </a:lnTo>
                  <a:lnTo>
                    <a:pt x="93" y="686"/>
                  </a:lnTo>
                  <a:lnTo>
                    <a:pt x="93" y="723"/>
                  </a:lnTo>
                  <a:lnTo>
                    <a:pt x="131" y="742"/>
                  </a:lnTo>
                  <a:lnTo>
                    <a:pt x="168" y="742"/>
                  </a:lnTo>
                  <a:lnTo>
                    <a:pt x="205" y="705"/>
                  </a:lnTo>
                  <a:lnTo>
                    <a:pt x="223" y="538"/>
                  </a:lnTo>
                  <a:lnTo>
                    <a:pt x="223" y="353"/>
                  </a:lnTo>
                  <a:lnTo>
                    <a:pt x="168" y="186"/>
                  </a:lnTo>
                  <a:lnTo>
                    <a:pt x="93" y="19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1"/>
            <p:cNvSpPr/>
            <p:nvPr/>
          </p:nvSpPr>
          <p:spPr>
            <a:xfrm>
              <a:off x="3641539" y="512568"/>
              <a:ext cx="7766" cy="26502"/>
            </a:xfrm>
            <a:custGeom>
              <a:avLst/>
              <a:gdLst/>
              <a:ahLst/>
              <a:cxnLst/>
              <a:rect l="l" t="t" r="r" b="b"/>
              <a:pathLst>
                <a:path w="223" h="761" extrusionOk="0">
                  <a:moveTo>
                    <a:pt x="74" y="0"/>
                  </a:moveTo>
                  <a:lnTo>
                    <a:pt x="37" y="19"/>
                  </a:lnTo>
                  <a:lnTo>
                    <a:pt x="0" y="37"/>
                  </a:lnTo>
                  <a:lnTo>
                    <a:pt x="19" y="93"/>
                  </a:lnTo>
                  <a:lnTo>
                    <a:pt x="74" y="223"/>
                  </a:lnTo>
                  <a:lnTo>
                    <a:pt x="111" y="371"/>
                  </a:lnTo>
                  <a:lnTo>
                    <a:pt x="130" y="538"/>
                  </a:lnTo>
                  <a:lnTo>
                    <a:pt x="93" y="686"/>
                  </a:lnTo>
                  <a:lnTo>
                    <a:pt x="111" y="723"/>
                  </a:lnTo>
                  <a:lnTo>
                    <a:pt x="130" y="760"/>
                  </a:lnTo>
                  <a:lnTo>
                    <a:pt x="185" y="760"/>
                  </a:lnTo>
                  <a:lnTo>
                    <a:pt x="204" y="723"/>
                  </a:lnTo>
                  <a:lnTo>
                    <a:pt x="223" y="538"/>
                  </a:lnTo>
                  <a:lnTo>
                    <a:pt x="223" y="371"/>
                  </a:lnTo>
                  <a:lnTo>
                    <a:pt x="185" y="186"/>
                  </a:lnTo>
                  <a:lnTo>
                    <a:pt x="111" y="37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1"/>
            <p:cNvSpPr/>
            <p:nvPr/>
          </p:nvSpPr>
          <p:spPr>
            <a:xfrm>
              <a:off x="3946813" y="542239"/>
              <a:ext cx="11005" cy="18771"/>
            </a:xfrm>
            <a:custGeom>
              <a:avLst/>
              <a:gdLst/>
              <a:ahLst/>
              <a:cxnLst/>
              <a:rect l="l" t="t" r="r" b="b"/>
              <a:pathLst>
                <a:path w="316" h="539" extrusionOk="0">
                  <a:moveTo>
                    <a:pt x="279" y="1"/>
                  </a:moveTo>
                  <a:lnTo>
                    <a:pt x="223" y="19"/>
                  </a:lnTo>
                  <a:lnTo>
                    <a:pt x="168" y="56"/>
                  </a:lnTo>
                  <a:lnTo>
                    <a:pt x="112" y="93"/>
                  </a:lnTo>
                  <a:lnTo>
                    <a:pt x="75" y="168"/>
                  </a:lnTo>
                  <a:lnTo>
                    <a:pt x="38" y="223"/>
                  </a:lnTo>
                  <a:lnTo>
                    <a:pt x="1" y="353"/>
                  </a:lnTo>
                  <a:lnTo>
                    <a:pt x="1" y="427"/>
                  </a:lnTo>
                  <a:lnTo>
                    <a:pt x="1" y="501"/>
                  </a:lnTo>
                  <a:lnTo>
                    <a:pt x="38" y="538"/>
                  </a:lnTo>
                  <a:lnTo>
                    <a:pt x="75" y="538"/>
                  </a:lnTo>
                  <a:lnTo>
                    <a:pt x="112" y="520"/>
                  </a:lnTo>
                  <a:lnTo>
                    <a:pt x="112" y="483"/>
                  </a:lnTo>
                  <a:lnTo>
                    <a:pt x="112" y="371"/>
                  </a:lnTo>
                  <a:lnTo>
                    <a:pt x="131" y="260"/>
                  </a:lnTo>
                  <a:lnTo>
                    <a:pt x="205" y="168"/>
                  </a:lnTo>
                  <a:lnTo>
                    <a:pt x="279" y="112"/>
                  </a:lnTo>
                  <a:lnTo>
                    <a:pt x="316" y="75"/>
                  </a:lnTo>
                  <a:lnTo>
                    <a:pt x="297" y="38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1"/>
            <p:cNvSpPr/>
            <p:nvPr/>
          </p:nvSpPr>
          <p:spPr>
            <a:xfrm>
              <a:off x="3975857" y="550004"/>
              <a:ext cx="6512" cy="22601"/>
            </a:xfrm>
            <a:custGeom>
              <a:avLst/>
              <a:gdLst/>
              <a:ahLst/>
              <a:cxnLst/>
              <a:rect l="l" t="t" r="r" b="b"/>
              <a:pathLst>
                <a:path w="187" h="649" extrusionOk="0">
                  <a:moveTo>
                    <a:pt x="112" y="0"/>
                  </a:moveTo>
                  <a:lnTo>
                    <a:pt x="75" y="19"/>
                  </a:lnTo>
                  <a:lnTo>
                    <a:pt x="57" y="56"/>
                  </a:lnTo>
                  <a:lnTo>
                    <a:pt x="75" y="186"/>
                  </a:lnTo>
                  <a:lnTo>
                    <a:pt x="57" y="315"/>
                  </a:lnTo>
                  <a:lnTo>
                    <a:pt x="38" y="445"/>
                  </a:lnTo>
                  <a:lnTo>
                    <a:pt x="1" y="575"/>
                  </a:lnTo>
                  <a:lnTo>
                    <a:pt x="1" y="612"/>
                  </a:lnTo>
                  <a:lnTo>
                    <a:pt x="38" y="649"/>
                  </a:lnTo>
                  <a:lnTo>
                    <a:pt x="94" y="630"/>
                  </a:lnTo>
                  <a:lnTo>
                    <a:pt x="112" y="593"/>
                  </a:lnTo>
                  <a:lnTo>
                    <a:pt x="149" y="464"/>
                  </a:lnTo>
                  <a:lnTo>
                    <a:pt x="168" y="334"/>
                  </a:lnTo>
                  <a:lnTo>
                    <a:pt x="186" y="186"/>
                  </a:lnTo>
                  <a:lnTo>
                    <a:pt x="168" y="56"/>
                  </a:lnTo>
                  <a:lnTo>
                    <a:pt x="149" y="1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1"/>
            <p:cNvSpPr/>
            <p:nvPr/>
          </p:nvSpPr>
          <p:spPr>
            <a:xfrm>
              <a:off x="4009428" y="553870"/>
              <a:ext cx="7801" cy="25840"/>
            </a:xfrm>
            <a:custGeom>
              <a:avLst/>
              <a:gdLst/>
              <a:ahLst/>
              <a:cxnLst/>
              <a:rect l="l" t="t" r="r" b="b"/>
              <a:pathLst>
                <a:path w="224" h="742" extrusionOk="0">
                  <a:moveTo>
                    <a:pt x="130" y="0"/>
                  </a:moveTo>
                  <a:lnTo>
                    <a:pt x="112" y="37"/>
                  </a:lnTo>
                  <a:lnTo>
                    <a:pt x="1" y="668"/>
                  </a:lnTo>
                  <a:lnTo>
                    <a:pt x="1" y="723"/>
                  </a:lnTo>
                  <a:lnTo>
                    <a:pt x="38" y="742"/>
                  </a:lnTo>
                  <a:lnTo>
                    <a:pt x="75" y="742"/>
                  </a:lnTo>
                  <a:lnTo>
                    <a:pt x="112" y="705"/>
                  </a:lnTo>
                  <a:lnTo>
                    <a:pt x="223" y="75"/>
                  </a:lnTo>
                  <a:lnTo>
                    <a:pt x="205" y="19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1"/>
            <p:cNvSpPr/>
            <p:nvPr/>
          </p:nvSpPr>
          <p:spPr>
            <a:xfrm>
              <a:off x="4058496" y="650021"/>
              <a:ext cx="25213" cy="34268"/>
            </a:xfrm>
            <a:custGeom>
              <a:avLst/>
              <a:gdLst/>
              <a:ahLst/>
              <a:cxnLst/>
              <a:rect l="l" t="t" r="r" b="b"/>
              <a:pathLst>
                <a:path w="724" h="984" extrusionOk="0">
                  <a:moveTo>
                    <a:pt x="668" y="1"/>
                  </a:moveTo>
                  <a:lnTo>
                    <a:pt x="631" y="38"/>
                  </a:lnTo>
                  <a:lnTo>
                    <a:pt x="501" y="279"/>
                  </a:lnTo>
                  <a:lnTo>
                    <a:pt x="371" y="501"/>
                  </a:lnTo>
                  <a:lnTo>
                    <a:pt x="204" y="705"/>
                  </a:lnTo>
                  <a:lnTo>
                    <a:pt x="19" y="891"/>
                  </a:lnTo>
                  <a:lnTo>
                    <a:pt x="0" y="928"/>
                  </a:lnTo>
                  <a:lnTo>
                    <a:pt x="19" y="965"/>
                  </a:lnTo>
                  <a:lnTo>
                    <a:pt x="56" y="983"/>
                  </a:lnTo>
                  <a:lnTo>
                    <a:pt x="93" y="965"/>
                  </a:lnTo>
                  <a:lnTo>
                    <a:pt x="278" y="779"/>
                  </a:lnTo>
                  <a:lnTo>
                    <a:pt x="445" y="557"/>
                  </a:lnTo>
                  <a:lnTo>
                    <a:pt x="593" y="335"/>
                  </a:lnTo>
                  <a:lnTo>
                    <a:pt x="723" y="94"/>
                  </a:lnTo>
                  <a:lnTo>
                    <a:pt x="723" y="57"/>
                  </a:lnTo>
                  <a:lnTo>
                    <a:pt x="705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1"/>
            <p:cNvSpPr/>
            <p:nvPr/>
          </p:nvSpPr>
          <p:spPr>
            <a:xfrm>
              <a:off x="4062362" y="695223"/>
              <a:ext cx="25213" cy="27129"/>
            </a:xfrm>
            <a:custGeom>
              <a:avLst/>
              <a:gdLst/>
              <a:ahLst/>
              <a:cxnLst/>
              <a:rect l="l" t="t" r="r" b="b"/>
              <a:pathLst>
                <a:path w="724" h="779" extrusionOk="0">
                  <a:moveTo>
                    <a:pt x="668" y="0"/>
                  </a:moveTo>
                  <a:lnTo>
                    <a:pt x="631" y="19"/>
                  </a:lnTo>
                  <a:lnTo>
                    <a:pt x="501" y="204"/>
                  </a:lnTo>
                  <a:lnTo>
                    <a:pt x="371" y="371"/>
                  </a:lnTo>
                  <a:lnTo>
                    <a:pt x="204" y="538"/>
                  </a:lnTo>
                  <a:lnTo>
                    <a:pt x="38" y="668"/>
                  </a:lnTo>
                  <a:lnTo>
                    <a:pt x="1" y="705"/>
                  </a:lnTo>
                  <a:lnTo>
                    <a:pt x="19" y="742"/>
                  </a:lnTo>
                  <a:lnTo>
                    <a:pt x="38" y="779"/>
                  </a:lnTo>
                  <a:lnTo>
                    <a:pt x="93" y="760"/>
                  </a:lnTo>
                  <a:lnTo>
                    <a:pt x="279" y="612"/>
                  </a:lnTo>
                  <a:lnTo>
                    <a:pt x="445" y="464"/>
                  </a:lnTo>
                  <a:lnTo>
                    <a:pt x="594" y="278"/>
                  </a:lnTo>
                  <a:lnTo>
                    <a:pt x="723" y="75"/>
                  </a:lnTo>
                  <a:lnTo>
                    <a:pt x="723" y="37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1"/>
            <p:cNvSpPr/>
            <p:nvPr/>
          </p:nvSpPr>
          <p:spPr>
            <a:xfrm>
              <a:off x="4043661" y="747495"/>
              <a:ext cx="41337" cy="30367"/>
            </a:xfrm>
            <a:custGeom>
              <a:avLst/>
              <a:gdLst/>
              <a:ahLst/>
              <a:cxnLst/>
              <a:rect l="l" t="t" r="r" b="b"/>
              <a:pathLst>
                <a:path w="1187" h="872" extrusionOk="0">
                  <a:moveTo>
                    <a:pt x="1131" y="1"/>
                  </a:moveTo>
                  <a:lnTo>
                    <a:pt x="1094" y="19"/>
                  </a:lnTo>
                  <a:lnTo>
                    <a:pt x="37" y="779"/>
                  </a:lnTo>
                  <a:lnTo>
                    <a:pt x="0" y="816"/>
                  </a:lnTo>
                  <a:lnTo>
                    <a:pt x="19" y="853"/>
                  </a:lnTo>
                  <a:lnTo>
                    <a:pt x="56" y="872"/>
                  </a:lnTo>
                  <a:lnTo>
                    <a:pt x="93" y="872"/>
                  </a:lnTo>
                  <a:lnTo>
                    <a:pt x="1149" y="112"/>
                  </a:lnTo>
                  <a:lnTo>
                    <a:pt x="1186" y="75"/>
                  </a:lnTo>
                  <a:lnTo>
                    <a:pt x="1168" y="38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1"/>
            <p:cNvSpPr/>
            <p:nvPr/>
          </p:nvSpPr>
          <p:spPr>
            <a:xfrm>
              <a:off x="4017194" y="795275"/>
              <a:ext cx="36810" cy="23263"/>
            </a:xfrm>
            <a:custGeom>
              <a:avLst/>
              <a:gdLst/>
              <a:ahLst/>
              <a:cxnLst/>
              <a:rect l="l" t="t" r="r" b="b"/>
              <a:pathLst>
                <a:path w="1057" h="668" extrusionOk="0">
                  <a:moveTo>
                    <a:pt x="1001" y="0"/>
                  </a:moveTo>
                  <a:lnTo>
                    <a:pt x="964" y="37"/>
                  </a:lnTo>
                  <a:lnTo>
                    <a:pt x="890" y="149"/>
                  </a:lnTo>
                  <a:lnTo>
                    <a:pt x="816" y="260"/>
                  </a:lnTo>
                  <a:lnTo>
                    <a:pt x="704" y="352"/>
                  </a:lnTo>
                  <a:lnTo>
                    <a:pt x="593" y="445"/>
                  </a:lnTo>
                  <a:lnTo>
                    <a:pt x="464" y="501"/>
                  </a:lnTo>
                  <a:lnTo>
                    <a:pt x="334" y="538"/>
                  </a:lnTo>
                  <a:lnTo>
                    <a:pt x="204" y="556"/>
                  </a:lnTo>
                  <a:lnTo>
                    <a:pt x="19" y="556"/>
                  </a:lnTo>
                  <a:lnTo>
                    <a:pt x="0" y="593"/>
                  </a:lnTo>
                  <a:lnTo>
                    <a:pt x="19" y="649"/>
                  </a:lnTo>
                  <a:lnTo>
                    <a:pt x="56" y="667"/>
                  </a:lnTo>
                  <a:lnTo>
                    <a:pt x="204" y="667"/>
                  </a:lnTo>
                  <a:lnTo>
                    <a:pt x="371" y="649"/>
                  </a:lnTo>
                  <a:lnTo>
                    <a:pt x="501" y="593"/>
                  </a:lnTo>
                  <a:lnTo>
                    <a:pt x="649" y="538"/>
                  </a:lnTo>
                  <a:lnTo>
                    <a:pt x="779" y="445"/>
                  </a:lnTo>
                  <a:lnTo>
                    <a:pt x="890" y="352"/>
                  </a:lnTo>
                  <a:lnTo>
                    <a:pt x="982" y="223"/>
                  </a:lnTo>
                  <a:lnTo>
                    <a:pt x="1057" y="93"/>
                  </a:lnTo>
                  <a:lnTo>
                    <a:pt x="1057" y="56"/>
                  </a:lnTo>
                  <a:lnTo>
                    <a:pt x="1038" y="19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1"/>
            <p:cNvSpPr/>
            <p:nvPr/>
          </p:nvSpPr>
          <p:spPr>
            <a:xfrm>
              <a:off x="2730800" y="929524"/>
              <a:ext cx="873341" cy="764896"/>
            </a:xfrm>
            <a:custGeom>
              <a:avLst/>
              <a:gdLst/>
              <a:ahLst/>
              <a:cxnLst/>
              <a:rect l="l" t="t" r="r" b="b"/>
              <a:pathLst>
                <a:path w="25078" h="21964" extrusionOk="0">
                  <a:moveTo>
                    <a:pt x="20944" y="0"/>
                  </a:moveTo>
                  <a:lnTo>
                    <a:pt x="20610" y="19"/>
                  </a:lnTo>
                  <a:lnTo>
                    <a:pt x="20295" y="75"/>
                  </a:lnTo>
                  <a:lnTo>
                    <a:pt x="19980" y="167"/>
                  </a:lnTo>
                  <a:lnTo>
                    <a:pt x="19702" y="297"/>
                  </a:lnTo>
                  <a:lnTo>
                    <a:pt x="19424" y="445"/>
                  </a:lnTo>
                  <a:lnTo>
                    <a:pt x="19165" y="593"/>
                  </a:lnTo>
                  <a:lnTo>
                    <a:pt x="18924" y="779"/>
                  </a:lnTo>
                  <a:lnTo>
                    <a:pt x="18701" y="1001"/>
                  </a:lnTo>
                  <a:lnTo>
                    <a:pt x="18497" y="1224"/>
                  </a:lnTo>
                  <a:lnTo>
                    <a:pt x="18331" y="1446"/>
                  </a:lnTo>
                  <a:lnTo>
                    <a:pt x="18182" y="1706"/>
                  </a:lnTo>
                  <a:lnTo>
                    <a:pt x="18053" y="1965"/>
                  </a:lnTo>
                  <a:lnTo>
                    <a:pt x="17960" y="2225"/>
                  </a:lnTo>
                  <a:lnTo>
                    <a:pt x="17867" y="2484"/>
                  </a:lnTo>
                  <a:lnTo>
                    <a:pt x="17775" y="2762"/>
                  </a:lnTo>
                  <a:lnTo>
                    <a:pt x="17719" y="3059"/>
                  </a:lnTo>
                  <a:lnTo>
                    <a:pt x="17608" y="3633"/>
                  </a:lnTo>
                  <a:lnTo>
                    <a:pt x="17515" y="4208"/>
                  </a:lnTo>
                  <a:lnTo>
                    <a:pt x="17422" y="4782"/>
                  </a:lnTo>
                  <a:lnTo>
                    <a:pt x="17311" y="5338"/>
                  </a:lnTo>
                  <a:lnTo>
                    <a:pt x="17237" y="5672"/>
                  </a:lnTo>
                  <a:lnTo>
                    <a:pt x="17144" y="5987"/>
                  </a:lnTo>
                  <a:lnTo>
                    <a:pt x="17033" y="6321"/>
                  </a:lnTo>
                  <a:lnTo>
                    <a:pt x="16904" y="6654"/>
                  </a:lnTo>
                  <a:lnTo>
                    <a:pt x="16755" y="6988"/>
                  </a:lnTo>
                  <a:lnTo>
                    <a:pt x="16588" y="7321"/>
                  </a:lnTo>
                  <a:lnTo>
                    <a:pt x="16422" y="7655"/>
                  </a:lnTo>
                  <a:lnTo>
                    <a:pt x="16236" y="7989"/>
                  </a:lnTo>
                  <a:lnTo>
                    <a:pt x="15829" y="8619"/>
                  </a:lnTo>
                  <a:lnTo>
                    <a:pt x="15402" y="9231"/>
                  </a:lnTo>
                  <a:lnTo>
                    <a:pt x="15180" y="9509"/>
                  </a:lnTo>
                  <a:lnTo>
                    <a:pt x="14957" y="9768"/>
                  </a:lnTo>
                  <a:lnTo>
                    <a:pt x="14735" y="10028"/>
                  </a:lnTo>
                  <a:lnTo>
                    <a:pt x="14513" y="10268"/>
                  </a:lnTo>
                  <a:lnTo>
                    <a:pt x="14290" y="10472"/>
                  </a:lnTo>
                  <a:lnTo>
                    <a:pt x="14068" y="10658"/>
                  </a:lnTo>
                  <a:lnTo>
                    <a:pt x="13827" y="10843"/>
                  </a:lnTo>
                  <a:lnTo>
                    <a:pt x="13604" y="10991"/>
                  </a:lnTo>
                  <a:lnTo>
                    <a:pt x="13363" y="11140"/>
                  </a:lnTo>
                  <a:lnTo>
                    <a:pt x="13123" y="11269"/>
                  </a:lnTo>
                  <a:lnTo>
                    <a:pt x="12863" y="11381"/>
                  </a:lnTo>
                  <a:lnTo>
                    <a:pt x="12622" y="11473"/>
                  </a:lnTo>
                  <a:lnTo>
                    <a:pt x="12363" y="11566"/>
                  </a:lnTo>
                  <a:lnTo>
                    <a:pt x="12103" y="11621"/>
                  </a:lnTo>
                  <a:lnTo>
                    <a:pt x="11844" y="11677"/>
                  </a:lnTo>
                  <a:lnTo>
                    <a:pt x="11584" y="11714"/>
                  </a:lnTo>
                  <a:lnTo>
                    <a:pt x="11325" y="11733"/>
                  </a:lnTo>
                  <a:lnTo>
                    <a:pt x="11065" y="11751"/>
                  </a:lnTo>
                  <a:lnTo>
                    <a:pt x="10806" y="11751"/>
                  </a:lnTo>
                  <a:lnTo>
                    <a:pt x="10546" y="11733"/>
                  </a:lnTo>
                  <a:lnTo>
                    <a:pt x="10287" y="11696"/>
                  </a:lnTo>
                  <a:lnTo>
                    <a:pt x="10027" y="11659"/>
                  </a:lnTo>
                  <a:lnTo>
                    <a:pt x="9768" y="11603"/>
                  </a:lnTo>
                  <a:lnTo>
                    <a:pt x="9508" y="11529"/>
                  </a:lnTo>
                  <a:lnTo>
                    <a:pt x="9249" y="11455"/>
                  </a:lnTo>
                  <a:lnTo>
                    <a:pt x="8989" y="11362"/>
                  </a:lnTo>
                  <a:lnTo>
                    <a:pt x="8748" y="11251"/>
                  </a:lnTo>
                  <a:lnTo>
                    <a:pt x="8489" y="11140"/>
                  </a:lnTo>
                  <a:lnTo>
                    <a:pt x="8248" y="11010"/>
                  </a:lnTo>
                  <a:lnTo>
                    <a:pt x="8007" y="10880"/>
                  </a:lnTo>
                  <a:lnTo>
                    <a:pt x="7766" y="10732"/>
                  </a:lnTo>
                  <a:lnTo>
                    <a:pt x="7544" y="10565"/>
                  </a:lnTo>
                  <a:lnTo>
                    <a:pt x="7303" y="10398"/>
                  </a:lnTo>
                  <a:lnTo>
                    <a:pt x="7080" y="10213"/>
                  </a:lnTo>
                  <a:lnTo>
                    <a:pt x="6876" y="10028"/>
                  </a:lnTo>
                  <a:lnTo>
                    <a:pt x="6654" y="9842"/>
                  </a:lnTo>
                  <a:lnTo>
                    <a:pt x="6376" y="9527"/>
                  </a:lnTo>
                  <a:lnTo>
                    <a:pt x="6098" y="9193"/>
                  </a:lnTo>
                  <a:lnTo>
                    <a:pt x="5801" y="8860"/>
                  </a:lnTo>
                  <a:lnTo>
                    <a:pt x="5486" y="8526"/>
                  </a:lnTo>
                  <a:lnTo>
                    <a:pt x="5338" y="8378"/>
                  </a:lnTo>
                  <a:lnTo>
                    <a:pt x="5153" y="8248"/>
                  </a:lnTo>
                  <a:lnTo>
                    <a:pt x="4986" y="8137"/>
                  </a:lnTo>
                  <a:lnTo>
                    <a:pt x="4801" y="8044"/>
                  </a:lnTo>
                  <a:lnTo>
                    <a:pt x="4615" y="7970"/>
                  </a:lnTo>
                  <a:lnTo>
                    <a:pt x="4393" y="7933"/>
                  </a:lnTo>
                  <a:lnTo>
                    <a:pt x="4189" y="7915"/>
                  </a:lnTo>
                  <a:lnTo>
                    <a:pt x="3967" y="7933"/>
                  </a:lnTo>
                  <a:lnTo>
                    <a:pt x="3800" y="7970"/>
                  </a:lnTo>
                  <a:lnTo>
                    <a:pt x="3651" y="8026"/>
                  </a:lnTo>
                  <a:lnTo>
                    <a:pt x="3522" y="8100"/>
                  </a:lnTo>
                  <a:lnTo>
                    <a:pt x="3392" y="8174"/>
                  </a:lnTo>
                  <a:lnTo>
                    <a:pt x="3262" y="8267"/>
                  </a:lnTo>
                  <a:lnTo>
                    <a:pt x="3151" y="8359"/>
                  </a:lnTo>
                  <a:lnTo>
                    <a:pt x="3058" y="8471"/>
                  </a:lnTo>
                  <a:lnTo>
                    <a:pt x="2966" y="8582"/>
                  </a:lnTo>
                  <a:lnTo>
                    <a:pt x="2892" y="8712"/>
                  </a:lnTo>
                  <a:lnTo>
                    <a:pt x="2817" y="8860"/>
                  </a:lnTo>
                  <a:lnTo>
                    <a:pt x="2780" y="8990"/>
                  </a:lnTo>
                  <a:lnTo>
                    <a:pt x="2725" y="9138"/>
                  </a:lnTo>
                  <a:lnTo>
                    <a:pt x="2706" y="9286"/>
                  </a:lnTo>
                  <a:lnTo>
                    <a:pt x="2688" y="9453"/>
                  </a:lnTo>
                  <a:lnTo>
                    <a:pt x="2688" y="9601"/>
                  </a:lnTo>
                  <a:lnTo>
                    <a:pt x="2688" y="9749"/>
                  </a:lnTo>
                  <a:lnTo>
                    <a:pt x="2725" y="9953"/>
                  </a:lnTo>
                  <a:lnTo>
                    <a:pt x="2465" y="9898"/>
                  </a:lnTo>
                  <a:lnTo>
                    <a:pt x="2354" y="9879"/>
                  </a:lnTo>
                  <a:lnTo>
                    <a:pt x="2224" y="9879"/>
                  </a:lnTo>
                  <a:lnTo>
                    <a:pt x="2039" y="9916"/>
                  </a:lnTo>
                  <a:lnTo>
                    <a:pt x="1891" y="9953"/>
                  </a:lnTo>
                  <a:lnTo>
                    <a:pt x="1742" y="10009"/>
                  </a:lnTo>
                  <a:lnTo>
                    <a:pt x="1594" y="10102"/>
                  </a:lnTo>
                  <a:lnTo>
                    <a:pt x="1464" y="10213"/>
                  </a:lnTo>
                  <a:lnTo>
                    <a:pt x="1353" y="10324"/>
                  </a:lnTo>
                  <a:lnTo>
                    <a:pt x="1242" y="10454"/>
                  </a:lnTo>
                  <a:lnTo>
                    <a:pt x="1168" y="10602"/>
                  </a:lnTo>
                  <a:lnTo>
                    <a:pt x="1094" y="10750"/>
                  </a:lnTo>
                  <a:lnTo>
                    <a:pt x="1038" y="10917"/>
                  </a:lnTo>
                  <a:lnTo>
                    <a:pt x="1001" y="11084"/>
                  </a:lnTo>
                  <a:lnTo>
                    <a:pt x="982" y="11251"/>
                  </a:lnTo>
                  <a:lnTo>
                    <a:pt x="964" y="11418"/>
                  </a:lnTo>
                  <a:lnTo>
                    <a:pt x="982" y="11584"/>
                  </a:lnTo>
                  <a:lnTo>
                    <a:pt x="1001" y="11751"/>
                  </a:lnTo>
                  <a:lnTo>
                    <a:pt x="1038" y="11918"/>
                  </a:lnTo>
                  <a:lnTo>
                    <a:pt x="1131" y="12177"/>
                  </a:lnTo>
                  <a:lnTo>
                    <a:pt x="1242" y="12418"/>
                  </a:lnTo>
                  <a:lnTo>
                    <a:pt x="1112" y="12400"/>
                  </a:lnTo>
                  <a:lnTo>
                    <a:pt x="982" y="12381"/>
                  </a:lnTo>
                  <a:lnTo>
                    <a:pt x="853" y="12400"/>
                  </a:lnTo>
                  <a:lnTo>
                    <a:pt x="704" y="12418"/>
                  </a:lnTo>
                  <a:lnTo>
                    <a:pt x="519" y="12474"/>
                  </a:lnTo>
                  <a:lnTo>
                    <a:pt x="371" y="12567"/>
                  </a:lnTo>
                  <a:lnTo>
                    <a:pt x="241" y="12696"/>
                  </a:lnTo>
                  <a:lnTo>
                    <a:pt x="148" y="12826"/>
                  </a:lnTo>
                  <a:lnTo>
                    <a:pt x="56" y="12993"/>
                  </a:lnTo>
                  <a:lnTo>
                    <a:pt x="19" y="13160"/>
                  </a:lnTo>
                  <a:lnTo>
                    <a:pt x="0" y="13345"/>
                  </a:lnTo>
                  <a:lnTo>
                    <a:pt x="0" y="13531"/>
                  </a:lnTo>
                  <a:lnTo>
                    <a:pt x="56" y="13716"/>
                  </a:lnTo>
                  <a:lnTo>
                    <a:pt x="111" y="13901"/>
                  </a:lnTo>
                  <a:lnTo>
                    <a:pt x="204" y="14068"/>
                  </a:lnTo>
                  <a:lnTo>
                    <a:pt x="297" y="14235"/>
                  </a:lnTo>
                  <a:lnTo>
                    <a:pt x="519" y="14568"/>
                  </a:lnTo>
                  <a:lnTo>
                    <a:pt x="742" y="14865"/>
                  </a:lnTo>
                  <a:lnTo>
                    <a:pt x="982" y="15162"/>
                  </a:lnTo>
                  <a:lnTo>
                    <a:pt x="1242" y="15458"/>
                  </a:lnTo>
                  <a:lnTo>
                    <a:pt x="1038" y="15458"/>
                  </a:lnTo>
                  <a:lnTo>
                    <a:pt x="853" y="15495"/>
                  </a:lnTo>
                  <a:lnTo>
                    <a:pt x="667" y="15588"/>
                  </a:lnTo>
                  <a:lnTo>
                    <a:pt x="593" y="15643"/>
                  </a:lnTo>
                  <a:lnTo>
                    <a:pt x="501" y="15699"/>
                  </a:lnTo>
                  <a:lnTo>
                    <a:pt x="426" y="15792"/>
                  </a:lnTo>
                  <a:lnTo>
                    <a:pt x="352" y="15884"/>
                  </a:lnTo>
                  <a:lnTo>
                    <a:pt x="297" y="15996"/>
                  </a:lnTo>
                  <a:lnTo>
                    <a:pt x="260" y="16107"/>
                  </a:lnTo>
                  <a:lnTo>
                    <a:pt x="241" y="16218"/>
                  </a:lnTo>
                  <a:lnTo>
                    <a:pt x="223" y="16348"/>
                  </a:lnTo>
                  <a:lnTo>
                    <a:pt x="241" y="16459"/>
                  </a:lnTo>
                  <a:lnTo>
                    <a:pt x="260" y="16589"/>
                  </a:lnTo>
                  <a:lnTo>
                    <a:pt x="315" y="16700"/>
                  </a:lnTo>
                  <a:lnTo>
                    <a:pt x="371" y="16830"/>
                  </a:lnTo>
                  <a:lnTo>
                    <a:pt x="445" y="16941"/>
                  </a:lnTo>
                  <a:lnTo>
                    <a:pt x="519" y="17034"/>
                  </a:lnTo>
                  <a:lnTo>
                    <a:pt x="704" y="17237"/>
                  </a:lnTo>
                  <a:lnTo>
                    <a:pt x="908" y="17423"/>
                  </a:lnTo>
                  <a:lnTo>
                    <a:pt x="1242" y="17738"/>
                  </a:lnTo>
                  <a:lnTo>
                    <a:pt x="1594" y="18034"/>
                  </a:lnTo>
                  <a:lnTo>
                    <a:pt x="1946" y="18331"/>
                  </a:lnTo>
                  <a:lnTo>
                    <a:pt x="2317" y="18627"/>
                  </a:lnTo>
                  <a:lnTo>
                    <a:pt x="2688" y="18905"/>
                  </a:lnTo>
                  <a:lnTo>
                    <a:pt x="3077" y="19165"/>
                  </a:lnTo>
                  <a:lnTo>
                    <a:pt x="3466" y="19424"/>
                  </a:lnTo>
                  <a:lnTo>
                    <a:pt x="3855" y="19684"/>
                  </a:lnTo>
                  <a:lnTo>
                    <a:pt x="4263" y="19925"/>
                  </a:lnTo>
                  <a:lnTo>
                    <a:pt x="4671" y="20147"/>
                  </a:lnTo>
                  <a:lnTo>
                    <a:pt x="5097" y="20370"/>
                  </a:lnTo>
                  <a:lnTo>
                    <a:pt x="5523" y="20574"/>
                  </a:lnTo>
                  <a:lnTo>
                    <a:pt x="5950" y="20777"/>
                  </a:lnTo>
                  <a:lnTo>
                    <a:pt x="6395" y="20944"/>
                  </a:lnTo>
                  <a:lnTo>
                    <a:pt x="6821" y="21111"/>
                  </a:lnTo>
                  <a:lnTo>
                    <a:pt x="7266" y="21278"/>
                  </a:lnTo>
                  <a:lnTo>
                    <a:pt x="7710" y="21408"/>
                  </a:lnTo>
                  <a:lnTo>
                    <a:pt x="8174" y="21537"/>
                  </a:lnTo>
                  <a:lnTo>
                    <a:pt x="8619" y="21649"/>
                  </a:lnTo>
                  <a:lnTo>
                    <a:pt x="9082" y="21741"/>
                  </a:lnTo>
                  <a:lnTo>
                    <a:pt x="9545" y="21815"/>
                  </a:lnTo>
                  <a:lnTo>
                    <a:pt x="10009" y="21890"/>
                  </a:lnTo>
                  <a:lnTo>
                    <a:pt x="10472" y="21927"/>
                  </a:lnTo>
                  <a:lnTo>
                    <a:pt x="10935" y="21964"/>
                  </a:lnTo>
                  <a:lnTo>
                    <a:pt x="11862" y="21964"/>
                  </a:lnTo>
                  <a:lnTo>
                    <a:pt x="12326" y="21945"/>
                  </a:lnTo>
                  <a:lnTo>
                    <a:pt x="12789" y="21890"/>
                  </a:lnTo>
                  <a:lnTo>
                    <a:pt x="13252" y="21834"/>
                  </a:lnTo>
                  <a:lnTo>
                    <a:pt x="13734" y="21741"/>
                  </a:lnTo>
                  <a:lnTo>
                    <a:pt x="14197" y="21649"/>
                  </a:lnTo>
                  <a:lnTo>
                    <a:pt x="14642" y="21519"/>
                  </a:lnTo>
                  <a:lnTo>
                    <a:pt x="15291" y="21315"/>
                  </a:lnTo>
                  <a:lnTo>
                    <a:pt x="15940" y="21074"/>
                  </a:lnTo>
                  <a:lnTo>
                    <a:pt x="16570" y="20796"/>
                  </a:lnTo>
                  <a:lnTo>
                    <a:pt x="17182" y="20499"/>
                  </a:lnTo>
                  <a:lnTo>
                    <a:pt x="17775" y="20166"/>
                  </a:lnTo>
                  <a:lnTo>
                    <a:pt x="18349" y="19795"/>
                  </a:lnTo>
                  <a:lnTo>
                    <a:pt x="18905" y="19424"/>
                  </a:lnTo>
                  <a:lnTo>
                    <a:pt x="19461" y="18998"/>
                  </a:lnTo>
                  <a:lnTo>
                    <a:pt x="19850" y="18683"/>
                  </a:lnTo>
                  <a:lnTo>
                    <a:pt x="20240" y="18331"/>
                  </a:lnTo>
                  <a:lnTo>
                    <a:pt x="20610" y="17960"/>
                  </a:lnTo>
                  <a:lnTo>
                    <a:pt x="20981" y="17571"/>
                  </a:lnTo>
                  <a:lnTo>
                    <a:pt x="21315" y="17182"/>
                  </a:lnTo>
                  <a:lnTo>
                    <a:pt x="21648" y="16774"/>
                  </a:lnTo>
                  <a:lnTo>
                    <a:pt x="21982" y="16348"/>
                  </a:lnTo>
                  <a:lnTo>
                    <a:pt x="22278" y="15903"/>
                  </a:lnTo>
                  <a:lnTo>
                    <a:pt x="22575" y="15458"/>
                  </a:lnTo>
                  <a:lnTo>
                    <a:pt x="22853" y="14995"/>
                  </a:lnTo>
                  <a:lnTo>
                    <a:pt x="23131" y="14513"/>
                  </a:lnTo>
                  <a:lnTo>
                    <a:pt x="23372" y="14031"/>
                  </a:lnTo>
                  <a:lnTo>
                    <a:pt x="23613" y="13549"/>
                  </a:lnTo>
                  <a:lnTo>
                    <a:pt x="23817" y="13049"/>
                  </a:lnTo>
                  <a:lnTo>
                    <a:pt x="24021" y="12548"/>
                  </a:lnTo>
                  <a:lnTo>
                    <a:pt x="24206" y="12029"/>
                  </a:lnTo>
                  <a:lnTo>
                    <a:pt x="24373" y="11510"/>
                  </a:lnTo>
                  <a:lnTo>
                    <a:pt x="24540" y="10991"/>
                  </a:lnTo>
                  <a:lnTo>
                    <a:pt x="24669" y="10454"/>
                  </a:lnTo>
                  <a:lnTo>
                    <a:pt x="24781" y="9935"/>
                  </a:lnTo>
                  <a:lnTo>
                    <a:pt x="24873" y="9397"/>
                  </a:lnTo>
                  <a:lnTo>
                    <a:pt x="24966" y="8860"/>
                  </a:lnTo>
                  <a:lnTo>
                    <a:pt x="25022" y="8322"/>
                  </a:lnTo>
                  <a:lnTo>
                    <a:pt x="25059" y="7785"/>
                  </a:lnTo>
                  <a:lnTo>
                    <a:pt x="25077" y="7266"/>
                  </a:lnTo>
                  <a:lnTo>
                    <a:pt x="25077" y="6728"/>
                  </a:lnTo>
                  <a:lnTo>
                    <a:pt x="25059" y="6191"/>
                  </a:lnTo>
                  <a:lnTo>
                    <a:pt x="25022" y="5672"/>
                  </a:lnTo>
                  <a:lnTo>
                    <a:pt x="24966" y="5153"/>
                  </a:lnTo>
                  <a:lnTo>
                    <a:pt x="24873" y="4634"/>
                  </a:lnTo>
                  <a:lnTo>
                    <a:pt x="24781" y="4115"/>
                  </a:lnTo>
                  <a:lnTo>
                    <a:pt x="24651" y="3615"/>
                  </a:lnTo>
                  <a:lnTo>
                    <a:pt x="24540" y="3262"/>
                  </a:lnTo>
                  <a:lnTo>
                    <a:pt x="24428" y="2929"/>
                  </a:lnTo>
                  <a:lnTo>
                    <a:pt x="24299" y="2595"/>
                  </a:lnTo>
                  <a:lnTo>
                    <a:pt x="24132" y="2262"/>
                  </a:lnTo>
                  <a:lnTo>
                    <a:pt x="23965" y="1947"/>
                  </a:lnTo>
                  <a:lnTo>
                    <a:pt x="23761" y="1631"/>
                  </a:lnTo>
                  <a:lnTo>
                    <a:pt x="23539" y="1353"/>
                  </a:lnTo>
                  <a:lnTo>
                    <a:pt x="23298" y="1075"/>
                  </a:lnTo>
                  <a:lnTo>
                    <a:pt x="23057" y="853"/>
                  </a:lnTo>
                  <a:lnTo>
                    <a:pt x="22797" y="649"/>
                  </a:lnTo>
                  <a:lnTo>
                    <a:pt x="22519" y="464"/>
                  </a:lnTo>
                  <a:lnTo>
                    <a:pt x="22223" y="315"/>
                  </a:lnTo>
                  <a:lnTo>
                    <a:pt x="21908" y="186"/>
                  </a:lnTo>
                  <a:lnTo>
                    <a:pt x="21593" y="93"/>
                  </a:lnTo>
                  <a:lnTo>
                    <a:pt x="21278" y="37"/>
                  </a:lnTo>
                  <a:lnTo>
                    <a:pt x="209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1"/>
            <p:cNvSpPr/>
            <p:nvPr/>
          </p:nvSpPr>
          <p:spPr>
            <a:xfrm>
              <a:off x="2878597" y="806871"/>
              <a:ext cx="624203" cy="617761"/>
            </a:xfrm>
            <a:custGeom>
              <a:avLst/>
              <a:gdLst/>
              <a:ahLst/>
              <a:cxnLst/>
              <a:rect l="l" t="t" r="r" b="b"/>
              <a:pathLst>
                <a:path w="17924" h="17739" extrusionOk="0">
                  <a:moveTo>
                    <a:pt x="1743" y="1"/>
                  </a:moveTo>
                  <a:lnTo>
                    <a:pt x="1613" y="19"/>
                  </a:lnTo>
                  <a:lnTo>
                    <a:pt x="1483" y="56"/>
                  </a:lnTo>
                  <a:lnTo>
                    <a:pt x="1354" y="112"/>
                  </a:lnTo>
                  <a:lnTo>
                    <a:pt x="1224" y="186"/>
                  </a:lnTo>
                  <a:lnTo>
                    <a:pt x="1094" y="260"/>
                  </a:lnTo>
                  <a:lnTo>
                    <a:pt x="983" y="372"/>
                  </a:lnTo>
                  <a:lnTo>
                    <a:pt x="890" y="464"/>
                  </a:lnTo>
                  <a:lnTo>
                    <a:pt x="779" y="594"/>
                  </a:lnTo>
                  <a:lnTo>
                    <a:pt x="705" y="705"/>
                  </a:lnTo>
                  <a:lnTo>
                    <a:pt x="631" y="835"/>
                  </a:lnTo>
                  <a:lnTo>
                    <a:pt x="557" y="983"/>
                  </a:lnTo>
                  <a:lnTo>
                    <a:pt x="501" y="1113"/>
                  </a:lnTo>
                  <a:lnTo>
                    <a:pt x="464" y="1261"/>
                  </a:lnTo>
                  <a:lnTo>
                    <a:pt x="427" y="1409"/>
                  </a:lnTo>
                  <a:lnTo>
                    <a:pt x="408" y="1558"/>
                  </a:lnTo>
                  <a:lnTo>
                    <a:pt x="408" y="1706"/>
                  </a:lnTo>
                  <a:lnTo>
                    <a:pt x="408" y="1854"/>
                  </a:lnTo>
                  <a:lnTo>
                    <a:pt x="427" y="2003"/>
                  </a:lnTo>
                  <a:lnTo>
                    <a:pt x="445" y="2151"/>
                  </a:lnTo>
                  <a:lnTo>
                    <a:pt x="520" y="2410"/>
                  </a:lnTo>
                  <a:lnTo>
                    <a:pt x="631" y="2651"/>
                  </a:lnTo>
                  <a:lnTo>
                    <a:pt x="760" y="2892"/>
                  </a:lnTo>
                  <a:lnTo>
                    <a:pt x="927" y="3096"/>
                  </a:lnTo>
                  <a:lnTo>
                    <a:pt x="1094" y="3300"/>
                  </a:lnTo>
                  <a:lnTo>
                    <a:pt x="1279" y="3485"/>
                  </a:lnTo>
                  <a:lnTo>
                    <a:pt x="1483" y="3671"/>
                  </a:lnTo>
                  <a:lnTo>
                    <a:pt x="1687" y="3837"/>
                  </a:lnTo>
                  <a:lnTo>
                    <a:pt x="1502" y="3912"/>
                  </a:lnTo>
                  <a:lnTo>
                    <a:pt x="1335" y="4004"/>
                  </a:lnTo>
                  <a:lnTo>
                    <a:pt x="1150" y="4097"/>
                  </a:lnTo>
                  <a:lnTo>
                    <a:pt x="1001" y="4208"/>
                  </a:lnTo>
                  <a:lnTo>
                    <a:pt x="835" y="4338"/>
                  </a:lnTo>
                  <a:lnTo>
                    <a:pt x="686" y="4468"/>
                  </a:lnTo>
                  <a:lnTo>
                    <a:pt x="557" y="4616"/>
                  </a:lnTo>
                  <a:lnTo>
                    <a:pt x="445" y="4783"/>
                  </a:lnTo>
                  <a:lnTo>
                    <a:pt x="334" y="4931"/>
                  </a:lnTo>
                  <a:lnTo>
                    <a:pt x="241" y="5116"/>
                  </a:lnTo>
                  <a:lnTo>
                    <a:pt x="149" y="5302"/>
                  </a:lnTo>
                  <a:lnTo>
                    <a:pt x="93" y="5487"/>
                  </a:lnTo>
                  <a:lnTo>
                    <a:pt x="38" y="5672"/>
                  </a:lnTo>
                  <a:lnTo>
                    <a:pt x="19" y="5858"/>
                  </a:lnTo>
                  <a:lnTo>
                    <a:pt x="1" y="6062"/>
                  </a:lnTo>
                  <a:lnTo>
                    <a:pt x="1" y="6265"/>
                  </a:lnTo>
                  <a:lnTo>
                    <a:pt x="19" y="6451"/>
                  </a:lnTo>
                  <a:lnTo>
                    <a:pt x="75" y="6636"/>
                  </a:lnTo>
                  <a:lnTo>
                    <a:pt x="130" y="6822"/>
                  </a:lnTo>
                  <a:lnTo>
                    <a:pt x="204" y="6988"/>
                  </a:lnTo>
                  <a:lnTo>
                    <a:pt x="297" y="7155"/>
                  </a:lnTo>
                  <a:lnTo>
                    <a:pt x="390" y="7322"/>
                  </a:lnTo>
                  <a:lnTo>
                    <a:pt x="501" y="7470"/>
                  </a:lnTo>
                  <a:lnTo>
                    <a:pt x="631" y="7600"/>
                  </a:lnTo>
                  <a:lnTo>
                    <a:pt x="779" y="7730"/>
                  </a:lnTo>
                  <a:lnTo>
                    <a:pt x="927" y="7841"/>
                  </a:lnTo>
                  <a:lnTo>
                    <a:pt x="1076" y="7952"/>
                  </a:lnTo>
                  <a:lnTo>
                    <a:pt x="1242" y="8045"/>
                  </a:lnTo>
                  <a:lnTo>
                    <a:pt x="1409" y="8119"/>
                  </a:lnTo>
                  <a:lnTo>
                    <a:pt x="1594" y="8175"/>
                  </a:lnTo>
                  <a:lnTo>
                    <a:pt x="1761" y="8230"/>
                  </a:lnTo>
                  <a:lnTo>
                    <a:pt x="1947" y="8267"/>
                  </a:lnTo>
                  <a:lnTo>
                    <a:pt x="1817" y="8490"/>
                  </a:lnTo>
                  <a:lnTo>
                    <a:pt x="1724" y="8731"/>
                  </a:lnTo>
                  <a:lnTo>
                    <a:pt x="1669" y="8990"/>
                  </a:lnTo>
                  <a:lnTo>
                    <a:pt x="1650" y="9250"/>
                  </a:lnTo>
                  <a:lnTo>
                    <a:pt x="1687" y="9509"/>
                  </a:lnTo>
                  <a:lnTo>
                    <a:pt x="1743" y="9768"/>
                  </a:lnTo>
                  <a:lnTo>
                    <a:pt x="1798" y="9898"/>
                  </a:lnTo>
                  <a:lnTo>
                    <a:pt x="1854" y="10009"/>
                  </a:lnTo>
                  <a:lnTo>
                    <a:pt x="1928" y="10121"/>
                  </a:lnTo>
                  <a:lnTo>
                    <a:pt x="2002" y="10232"/>
                  </a:lnTo>
                  <a:lnTo>
                    <a:pt x="2151" y="10380"/>
                  </a:lnTo>
                  <a:lnTo>
                    <a:pt x="2299" y="10528"/>
                  </a:lnTo>
                  <a:lnTo>
                    <a:pt x="2484" y="10640"/>
                  </a:lnTo>
                  <a:lnTo>
                    <a:pt x="2669" y="10751"/>
                  </a:lnTo>
                  <a:lnTo>
                    <a:pt x="2873" y="10843"/>
                  </a:lnTo>
                  <a:lnTo>
                    <a:pt x="3059" y="10899"/>
                  </a:lnTo>
                  <a:lnTo>
                    <a:pt x="3263" y="10955"/>
                  </a:lnTo>
                  <a:lnTo>
                    <a:pt x="3466" y="10992"/>
                  </a:lnTo>
                  <a:lnTo>
                    <a:pt x="3763" y="11010"/>
                  </a:lnTo>
                  <a:lnTo>
                    <a:pt x="4041" y="11010"/>
                  </a:lnTo>
                  <a:lnTo>
                    <a:pt x="4319" y="10973"/>
                  </a:lnTo>
                  <a:lnTo>
                    <a:pt x="4616" y="10936"/>
                  </a:lnTo>
                  <a:lnTo>
                    <a:pt x="4616" y="10936"/>
                  </a:lnTo>
                  <a:lnTo>
                    <a:pt x="4579" y="10955"/>
                  </a:lnTo>
                  <a:lnTo>
                    <a:pt x="4541" y="10992"/>
                  </a:lnTo>
                  <a:lnTo>
                    <a:pt x="4467" y="11103"/>
                  </a:lnTo>
                  <a:lnTo>
                    <a:pt x="4412" y="11270"/>
                  </a:lnTo>
                  <a:lnTo>
                    <a:pt x="4356" y="11455"/>
                  </a:lnTo>
                  <a:lnTo>
                    <a:pt x="4263" y="11826"/>
                  </a:lnTo>
                  <a:lnTo>
                    <a:pt x="4226" y="12067"/>
                  </a:lnTo>
                  <a:lnTo>
                    <a:pt x="4226" y="12363"/>
                  </a:lnTo>
                  <a:lnTo>
                    <a:pt x="4263" y="12623"/>
                  </a:lnTo>
                  <a:lnTo>
                    <a:pt x="4319" y="12864"/>
                  </a:lnTo>
                  <a:lnTo>
                    <a:pt x="4430" y="13086"/>
                  </a:lnTo>
                  <a:lnTo>
                    <a:pt x="4560" y="13271"/>
                  </a:lnTo>
                  <a:lnTo>
                    <a:pt x="4727" y="13457"/>
                  </a:lnTo>
                  <a:lnTo>
                    <a:pt x="4912" y="13587"/>
                  </a:lnTo>
                  <a:lnTo>
                    <a:pt x="5116" y="13716"/>
                  </a:lnTo>
                  <a:lnTo>
                    <a:pt x="5338" y="13809"/>
                  </a:lnTo>
                  <a:lnTo>
                    <a:pt x="5579" y="13865"/>
                  </a:lnTo>
                  <a:lnTo>
                    <a:pt x="5820" y="13920"/>
                  </a:lnTo>
                  <a:lnTo>
                    <a:pt x="6080" y="13920"/>
                  </a:lnTo>
                  <a:lnTo>
                    <a:pt x="6339" y="13902"/>
                  </a:lnTo>
                  <a:lnTo>
                    <a:pt x="6599" y="13865"/>
                  </a:lnTo>
                  <a:lnTo>
                    <a:pt x="6858" y="13790"/>
                  </a:lnTo>
                  <a:lnTo>
                    <a:pt x="7099" y="13679"/>
                  </a:lnTo>
                  <a:lnTo>
                    <a:pt x="7099" y="13679"/>
                  </a:lnTo>
                  <a:lnTo>
                    <a:pt x="7081" y="13920"/>
                  </a:lnTo>
                  <a:lnTo>
                    <a:pt x="7081" y="14143"/>
                  </a:lnTo>
                  <a:lnTo>
                    <a:pt x="7081" y="14365"/>
                  </a:lnTo>
                  <a:lnTo>
                    <a:pt x="7099" y="14587"/>
                  </a:lnTo>
                  <a:lnTo>
                    <a:pt x="7136" y="14791"/>
                  </a:lnTo>
                  <a:lnTo>
                    <a:pt x="7192" y="14995"/>
                  </a:lnTo>
                  <a:lnTo>
                    <a:pt x="7247" y="15181"/>
                  </a:lnTo>
                  <a:lnTo>
                    <a:pt x="7322" y="15384"/>
                  </a:lnTo>
                  <a:lnTo>
                    <a:pt x="7414" y="15551"/>
                  </a:lnTo>
                  <a:lnTo>
                    <a:pt x="7507" y="15737"/>
                  </a:lnTo>
                  <a:lnTo>
                    <a:pt x="7637" y="15903"/>
                  </a:lnTo>
                  <a:lnTo>
                    <a:pt x="7766" y="16070"/>
                  </a:lnTo>
                  <a:lnTo>
                    <a:pt x="7915" y="16237"/>
                  </a:lnTo>
                  <a:lnTo>
                    <a:pt x="8082" y="16385"/>
                  </a:lnTo>
                  <a:lnTo>
                    <a:pt x="8248" y="16534"/>
                  </a:lnTo>
                  <a:lnTo>
                    <a:pt x="8452" y="16663"/>
                  </a:lnTo>
                  <a:lnTo>
                    <a:pt x="8675" y="16812"/>
                  </a:lnTo>
                  <a:lnTo>
                    <a:pt x="8916" y="16941"/>
                  </a:lnTo>
                  <a:lnTo>
                    <a:pt x="9157" y="17034"/>
                  </a:lnTo>
                  <a:lnTo>
                    <a:pt x="9397" y="17127"/>
                  </a:lnTo>
                  <a:lnTo>
                    <a:pt x="9638" y="17201"/>
                  </a:lnTo>
                  <a:lnTo>
                    <a:pt x="9898" y="17238"/>
                  </a:lnTo>
                  <a:lnTo>
                    <a:pt x="10157" y="17275"/>
                  </a:lnTo>
                  <a:lnTo>
                    <a:pt x="10417" y="17293"/>
                  </a:lnTo>
                  <a:lnTo>
                    <a:pt x="10695" y="17293"/>
                  </a:lnTo>
                  <a:lnTo>
                    <a:pt x="10954" y="17275"/>
                  </a:lnTo>
                  <a:lnTo>
                    <a:pt x="11214" y="17219"/>
                  </a:lnTo>
                  <a:lnTo>
                    <a:pt x="11473" y="17164"/>
                  </a:lnTo>
                  <a:lnTo>
                    <a:pt x="11714" y="17090"/>
                  </a:lnTo>
                  <a:lnTo>
                    <a:pt x="11955" y="17015"/>
                  </a:lnTo>
                  <a:lnTo>
                    <a:pt x="12196" y="16904"/>
                  </a:lnTo>
                  <a:lnTo>
                    <a:pt x="12437" y="16774"/>
                  </a:lnTo>
                  <a:lnTo>
                    <a:pt x="12530" y="16904"/>
                  </a:lnTo>
                  <a:lnTo>
                    <a:pt x="12641" y="17015"/>
                  </a:lnTo>
                  <a:lnTo>
                    <a:pt x="12900" y="17219"/>
                  </a:lnTo>
                  <a:lnTo>
                    <a:pt x="13160" y="17405"/>
                  </a:lnTo>
                  <a:lnTo>
                    <a:pt x="13456" y="17534"/>
                  </a:lnTo>
                  <a:lnTo>
                    <a:pt x="13753" y="17646"/>
                  </a:lnTo>
                  <a:lnTo>
                    <a:pt x="14087" y="17701"/>
                  </a:lnTo>
                  <a:lnTo>
                    <a:pt x="14402" y="17738"/>
                  </a:lnTo>
                  <a:lnTo>
                    <a:pt x="14735" y="17720"/>
                  </a:lnTo>
                  <a:lnTo>
                    <a:pt x="14921" y="17701"/>
                  </a:lnTo>
                  <a:lnTo>
                    <a:pt x="15125" y="17664"/>
                  </a:lnTo>
                  <a:lnTo>
                    <a:pt x="15310" y="17609"/>
                  </a:lnTo>
                  <a:lnTo>
                    <a:pt x="15495" y="17553"/>
                  </a:lnTo>
                  <a:lnTo>
                    <a:pt x="15662" y="17479"/>
                  </a:lnTo>
                  <a:lnTo>
                    <a:pt x="15847" y="17386"/>
                  </a:lnTo>
                  <a:lnTo>
                    <a:pt x="16014" y="17293"/>
                  </a:lnTo>
                  <a:lnTo>
                    <a:pt x="16163" y="17182"/>
                  </a:lnTo>
                  <a:lnTo>
                    <a:pt x="16478" y="16941"/>
                  </a:lnTo>
                  <a:lnTo>
                    <a:pt x="16756" y="16682"/>
                  </a:lnTo>
                  <a:lnTo>
                    <a:pt x="16997" y="16385"/>
                  </a:lnTo>
                  <a:lnTo>
                    <a:pt x="17219" y="16070"/>
                  </a:lnTo>
                  <a:lnTo>
                    <a:pt x="17386" y="15792"/>
                  </a:lnTo>
                  <a:lnTo>
                    <a:pt x="17516" y="15514"/>
                  </a:lnTo>
                  <a:lnTo>
                    <a:pt x="17645" y="15236"/>
                  </a:lnTo>
                  <a:lnTo>
                    <a:pt x="17738" y="14940"/>
                  </a:lnTo>
                  <a:lnTo>
                    <a:pt x="17812" y="14643"/>
                  </a:lnTo>
                  <a:lnTo>
                    <a:pt x="17868" y="14328"/>
                  </a:lnTo>
                  <a:lnTo>
                    <a:pt x="17905" y="14031"/>
                  </a:lnTo>
                  <a:lnTo>
                    <a:pt x="17923" y="13716"/>
                  </a:lnTo>
                  <a:lnTo>
                    <a:pt x="17923" y="13420"/>
                  </a:lnTo>
                  <a:lnTo>
                    <a:pt x="17905" y="13105"/>
                  </a:lnTo>
                  <a:lnTo>
                    <a:pt x="17868" y="12790"/>
                  </a:lnTo>
                  <a:lnTo>
                    <a:pt x="17794" y="12493"/>
                  </a:lnTo>
                  <a:lnTo>
                    <a:pt x="17719" y="12196"/>
                  </a:lnTo>
                  <a:lnTo>
                    <a:pt x="17608" y="11900"/>
                  </a:lnTo>
                  <a:lnTo>
                    <a:pt x="17497" y="11622"/>
                  </a:lnTo>
                  <a:lnTo>
                    <a:pt x="17349" y="11344"/>
                  </a:lnTo>
                  <a:lnTo>
                    <a:pt x="17182" y="11066"/>
                  </a:lnTo>
                  <a:lnTo>
                    <a:pt x="16978" y="10806"/>
                  </a:lnTo>
                  <a:lnTo>
                    <a:pt x="16774" y="10584"/>
                  </a:lnTo>
                  <a:lnTo>
                    <a:pt x="16570" y="10362"/>
                  </a:lnTo>
                  <a:lnTo>
                    <a:pt x="16329" y="10176"/>
                  </a:lnTo>
                  <a:lnTo>
                    <a:pt x="16088" y="10009"/>
                  </a:lnTo>
                  <a:lnTo>
                    <a:pt x="15847" y="9843"/>
                  </a:lnTo>
                  <a:lnTo>
                    <a:pt x="15588" y="9694"/>
                  </a:lnTo>
                  <a:lnTo>
                    <a:pt x="15217" y="9528"/>
                  </a:lnTo>
                  <a:lnTo>
                    <a:pt x="14865" y="9361"/>
                  </a:lnTo>
                  <a:lnTo>
                    <a:pt x="14105" y="9064"/>
                  </a:lnTo>
                  <a:lnTo>
                    <a:pt x="13327" y="8749"/>
                  </a:lnTo>
                  <a:lnTo>
                    <a:pt x="12956" y="8582"/>
                  </a:lnTo>
                  <a:lnTo>
                    <a:pt x="12585" y="8397"/>
                  </a:lnTo>
                  <a:lnTo>
                    <a:pt x="11547" y="7859"/>
                  </a:lnTo>
                  <a:lnTo>
                    <a:pt x="10528" y="7322"/>
                  </a:lnTo>
                  <a:lnTo>
                    <a:pt x="10028" y="7044"/>
                  </a:lnTo>
                  <a:lnTo>
                    <a:pt x="9527" y="6747"/>
                  </a:lnTo>
                  <a:lnTo>
                    <a:pt x="9027" y="6432"/>
                  </a:lnTo>
                  <a:lnTo>
                    <a:pt x="8545" y="6099"/>
                  </a:lnTo>
                  <a:lnTo>
                    <a:pt x="8044" y="5728"/>
                  </a:lnTo>
                  <a:lnTo>
                    <a:pt x="7544" y="5339"/>
                  </a:lnTo>
                  <a:lnTo>
                    <a:pt x="7044" y="4931"/>
                  </a:lnTo>
                  <a:lnTo>
                    <a:pt x="6562" y="4523"/>
                  </a:lnTo>
                  <a:lnTo>
                    <a:pt x="6098" y="4097"/>
                  </a:lnTo>
                  <a:lnTo>
                    <a:pt x="5635" y="3652"/>
                  </a:lnTo>
                  <a:lnTo>
                    <a:pt x="5190" y="3207"/>
                  </a:lnTo>
                  <a:lnTo>
                    <a:pt x="4745" y="2744"/>
                  </a:lnTo>
                  <a:lnTo>
                    <a:pt x="4338" y="2281"/>
                  </a:lnTo>
                  <a:lnTo>
                    <a:pt x="3948" y="1799"/>
                  </a:lnTo>
                  <a:lnTo>
                    <a:pt x="3188" y="816"/>
                  </a:lnTo>
                  <a:lnTo>
                    <a:pt x="3003" y="612"/>
                  </a:lnTo>
                  <a:lnTo>
                    <a:pt x="2818" y="427"/>
                  </a:lnTo>
                  <a:lnTo>
                    <a:pt x="2595" y="260"/>
                  </a:lnTo>
                  <a:lnTo>
                    <a:pt x="2373" y="131"/>
                  </a:lnTo>
                  <a:lnTo>
                    <a:pt x="2262" y="75"/>
                  </a:lnTo>
                  <a:lnTo>
                    <a:pt x="2132" y="38"/>
                  </a:lnTo>
                  <a:lnTo>
                    <a:pt x="2002" y="19"/>
                  </a:lnTo>
                  <a:lnTo>
                    <a:pt x="18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1"/>
            <p:cNvSpPr/>
            <p:nvPr/>
          </p:nvSpPr>
          <p:spPr>
            <a:xfrm>
              <a:off x="3160016" y="1358738"/>
              <a:ext cx="156225" cy="93644"/>
            </a:xfrm>
            <a:custGeom>
              <a:avLst/>
              <a:gdLst/>
              <a:ahLst/>
              <a:cxnLst/>
              <a:rect l="l" t="t" r="r" b="b"/>
              <a:pathLst>
                <a:path w="4486" h="2689" extrusionOk="0">
                  <a:moveTo>
                    <a:pt x="1891" y="1"/>
                  </a:moveTo>
                  <a:lnTo>
                    <a:pt x="1854" y="19"/>
                  </a:lnTo>
                  <a:lnTo>
                    <a:pt x="1761" y="112"/>
                  </a:lnTo>
                  <a:lnTo>
                    <a:pt x="1669" y="186"/>
                  </a:lnTo>
                  <a:lnTo>
                    <a:pt x="1576" y="260"/>
                  </a:lnTo>
                  <a:lnTo>
                    <a:pt x="1465" y="316"/>
                  </a:lnTo>
                  <a:lnTo>
                    <a:pt x="1242" y="409"/>
                  </a:lnTo>
                  <a:lnTo>
                    <a:pt x="1001" y="446"/>
                  </a:lnTo>
                  <a:lnTo>
                    <a:pt x="760" y="446"/>
                  </a:lnTo>
                  <a:lnTo>
                    <a:pt x="519" y="409"/>
                  </a:lnTo>
                  <a:lnTo>
                    <a:pt x="408" y="390"/>
                  </a:lnTo>
                  <a:lnTo>
                    <a:pt x="297" y="334"/>
                  </a:lnTo>
                  <a:lnTo>
                    <a:pt x="186" y="279"/>
                  </a:lnTo>
                  <a:lnTo>
                    <a:pt x="75" y="205"/>
                  </a:lnTo>
                  <a:lnTo>
                    <a:pt x="38" y="205"/>
                  </a:lnTo>
                  <a:lnTo>
                    <a:pt x="1" y="223"/>
                  </a:lnTo>
                  <a:lnTo>
                    <a:pt x="1" y="260"/>
                  </a:lnTo>
                  <a:lnTo>
                    <a:pt x="19" y="316"/>
                  </a:lnTo>
                  <a:lnTo>
                    <a:pt x="130" y="371"/>
                  </a:lnTo>
                  <a:lnTo>
                    <a:pt x="241" y="446"/>
                  </a:lnTo>
                  <a:lnTo>
                    <a:pt x="371" y="483"/>
                  </a:lnTo>
                  <a:lnTo>
                    <a:pt x="501" y="520"/>
                  </a:lnTo>
                  <a:lnTo>
                    <a:pt x="631" y="557"/>
                  </a:lnTo>
                  <a:lnTo>
                    <a:pt x="760" y="557"/>
                  </a:lnTo>
                  <a:lnTo>
                    <a:pt x="890" y="575"/>
                  </a:lnTo>
                  <a:lnTo>
                    <a:pt x="1020" y="557"/>
                  </a:lnTo>
                  <a:lnTo>
                    <a:pt x="1150" y="538"/>
                  </a:lnTo>
                  <a:lnTo>
                    <a:pt x="1279" y="501"/>
                  </a:lnTo>
                  <a:lnTo>
                    <a:pt x="1391" y="464"/>
                  </a:lnTo>
                  <a:lnTo>
                    <a:pt x="1520" y="409"/>
                  </a:lnTo>
                  <a:lnTo>
                    <a:pt x="1632" y="353"/>
                  </a:lnTo>
                  <a:lnTo>
                    <a:pt x="1743" y="279"/>
                  </a:lnTo>
                  <a:lnTo>
                    <a:pt x="1801" y="220"/>
                  </a:lnTo>
                  <a:lnTo>
                    <a:pt x="1780" y="334"/>
                  </a:lnTo>
                  <a:lnTo>
                    <a:pt x="1761" y="631"/>
                  </a:lnTo>
                  <a:lnTo>
                    <a:pt x="1780" y="927"/>
                  </a:lnTo>
                  <a:lnTo>
                    <a:pt x="1817" y="1224"/>
                  </a:lnTo>
                  <a:lnTo>
                    <a:pt x="1910" y="1521"/>
                  </a:lnTo>
                  <a:lnTo>
                    <a:pt x="1965" y="1650"/>
                  </a:lnTo>
                  <a:lnTo>
                    <a:pt x="2021" y="1780"/>
                  </a:lnTo>
                  <a:lnTo>
                    <a:pt x="2113" y="1910"/>
                  </a:lnTo>
                  <a:lnTo>
                    <a:pt x="2188" y="2040"/>
                  </a:lnTo>
                  <a:lnTo>
                    <a:pt x="2299" y="2151"/>
                  </a:lnTo>
                  <a:lnTo>
                    <a:pt x="2410" y="2262"/>
                  </a:lnTo>
                  <a:lnTo>
                    <a:pt x="2503" y="2336"/>
                  </a:lnTo>
                  <a:lnTo>
                    <a:pt x="2632" y="2429"/>
                  </a:lnTo>
                  <a:lnTo>
                    <a:pt x="2744" y="2484"/>
                  </a:lnTo>
                  <a:lnTo>
                    <a:pt x="2873" y="2559"/>
                  </a:lnTo>
                  <a:lnTo>
                    <a:pt x="3133" y="2633"/>
                  </a:lnTo>
                  <a:lnTo>
                    <a:pt x="3411" y="2688"/>
                  </a:lnTo>
                  <a:lnTo>
                    <a:pt x="3689" y="2688"/>
                  </a:lnTo>
                  <a:lnTo>
                    <a:pt x="3819" y="2670"/>
                  </a:lnTo>
                  <a:lnTo>
                    <a:pt x="3948" y="2651"/>
                  </a:lnTo>
                  <a:lnTo>
                    <a:pt x="4078" y="2596"/>
                  </a:lnTo>
                  <a:lnTo>
                    <a:pt x="4208" y="2559"/>
                  </a:lnTo>
                  <a:lnTo>
                    <a:pt x="4338" y="2484"/>
                  </a:lnTo>
                  <a:lnTo>
                    <a:pt x="4449" y="2410"/>
                  </a:lnTo>
                  <a:lnTo>
                    <a:pt x="4486" y="2373"/>
                  </a:lnTo>
                  <a:lnTo>
                    <a:pt x="4467" y="2336"/>
                  </a:lnTo>
                  <a:lnTo>
                    <a:pt x="4430" y="2299"/>
                  </a:lnTo>
                  <a:lnTo>
                    <a:pt x="4393" y="2318"/>
                  </a:lnTo>
                  <a:lnTo>
                    <a:pt x="4282" y="2392"/>
                  </a:lnTo>
                  <a:lnTo>
                    <a:pt x="4171" y="2447"/>
                  </a:lnTo>
                  <a:lnTo>
                    <a:pt x="4041" y="2503"/>
                  </a:lnTo>
                  <a:lnTo>
                    <a:pt x="3911" y="2540"/>
                  </a:lnTo>
                  <a:lnTo>
                    <a:pt x="3782" y="2559"/>
                  </a:lnTo>
                  <a:lnTo>
                    <a:pt x="3652" y="2577"/>
                  </a:lnTo>
                  <a:lnTo>
                    <a:pt x="3392" y="2577"/>
                  </a:lnTo>
                  <a:lnTo>
                    <a:pt x="3133" y="2521"/>
                  </a:lnTo>
                  <a:lnTo>
                    <a:pt x="2873" y="2429"/>
                  </a:lnTo>
                  <a:lnTo>
                    <a:pt x="2762" y="2373"/>
                  </a:lnTo>
                  <a:lnTo>
                    <a:pt x="2651" y="2299"/>
                  </a:lnTo>
                  <a:lnTo>
                    <a:pt x="2540" y="2225"/>
                  </a:lnTo>
                  <a:lnTo>
                    <a:pt x="2429" y="2132"/>
                  </a:lnTo>
                  <a:lnTo>
                    <a:pt x="2336" y="2040"/>
                  </a:lnTo>
                  <a:lnTo>
                    <a:pt x="2243" y="1928"/>
                  </a:lnTo>
                  <a:lnTo>
                    <a:pt x="2095" y="1687"/>
                  </a:lnTo>
                  <a:lnTo>
                    <a:pt x="2002" y="1446"/>
                  </a:lnTo>
                  <a:lnTo>
                    <a:pt x="1910" y="1168"/>
                  </a:lnTo>
                  <a:lnTo>
                    <a:pt x="1872" y="890"/>
                  </a:lnTo>
                  <a:lnTo>
                    <a:pt x="1872" y="612"/>
                  </a:lnTo>
                  <a:lnTo>
                    <a:pt x="1891" y="353"/>
                  </a:lnTo>
                  <a:lnTo>
                    <a:pt x="1947" y="75"/>
                  </a:lnTo>
                  <a:lnTo>
                    <a:pt x="1947" y="38"/>
                  </a:lnTo>
                  <a:lnTo>
                    <a:pt x="1928" y="19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1"/>
            <p:cNvSpPr/>
            <p:nvPr/>
          </p:nvSpPr>
          <p:spPr>
            <a:xfrm>
              <a:off x="2828901" y="1480102"/>
              <a:ext cx="163991" cy="35522"/>
            </a:xfrm>
            <a:custGeom>
              <a:avLst/>
              <a:gdLst/>
              <a:ahLst/>
              <a:cxnLst/>
              <a:rect l="l" t="t" r="r" b="b"/>
              <a:pathLst>
                <a:path w="4709" h="1020" extrusionOk="0">
                  <a:moveTo>
                    <a:pt x="37" y="0"/>
                  </a:moveTo>
                  <a:lnTo>
                    <a:pt x="19" y="37"/>
                  </a:lnTo>
                  <a:lnTo>
                    <a:pt x="0" y="74"/>
                  </a:lnTo>
                  <a:lnTo>
                    <a:pt x="37" y="111"/>
                  </a:lnTo>
                  <a:lnTo>
                    <a:pt x="297" y="241"/>
                  </a:lnTo>
                  <a:lnTo>
                    <a:pt x="575" y="352"/>
                  </a:lnTo>
                  <a:lnTo>
                    <a:pt x="853" y="482"/>
                  </a:lnTo>
                  <a:lnTo>
                    <a:pt x="1131" y="575"/>
                  </a:lnTo>
                  <a:lnTo>
                    <a:pt x="1687" y="760"/>
                  </a:lnTo>
                  <a:lnTo>
                    <a:pt x="2280" y="890"/>
                  </a:lnTo>
                  <a:lnTo>
                    <a:pt x="2855" y="964"/>
                  </a:lnTo>
                  <a:lnTo>
                    <a:pt x="3151" y="1001"/>
                  </a:lnTo>
                  <a:lnTo>
                    <a:pt x="3448" y="1020"/>
                  </a:lnTo>
                  <a:lnTo>
                    <a:pt x="4059" y="1020"/>
                  </a:lnTo>
                  <a:lnTo>
                    <a:pt x="4356" y="1001"/>
                  </a:lnTo>
                  <a:lnTo>
                    <a:pt x="4653" y="964"/>
                  </a:lnTo>
                  <a:lnTo>
                    <a:pt x="4690" y="945"/>
                  </a:lnTo>
                  <a:lnTo>
                    <a:pt x="4708" y="908"/>
                  </a:lnTo>
                  <a:lnTo>
                    <a:pt x="4690" y="871"/>
                  </a:lnTo>
                  <a:lnTo>
                    <a:pt x="4653" y="853"/>
                  </a:lnTo>
                  <a:lnTo>
                    <a:pt x="4356" y="890"/>
                  </a:lnTo>
                  <a:lnTo>
                    <a:pt x="4059" y="908"/>
                  </a:lnTo>
                  <a:lnTo>
                    <a:pt x="3466" y="908"/>
                  </a:lnTo>
                  <a:lnTo>
                    <a:pt x="2892" y="853"/>
                  </a:lnTo>
                  <a:lnTo>
                    <a:pt x="2299" y="779"/>
                  </a:lnTo>
                  <a:lnTo>
                    <a:pt x="1724" y="649"/>
                  </a:lnTo>
                  <a:lnTo>
                    <a:pt x="1168" y="482"/>
                  </a:lnTo>
                  <a:lnTo>
                    <a:pt x="631" y="260"/>
                  </a:lnTo>
                  <a:lnTo>
                    <a:pt x="353" y="14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1"/>
            <p:cNvSpPr/>
            <p:nvPr/>
          </p:nvSpPr>
          <p:spPr>
            <a:xfrm>
              <a:off x="2818559" y="1379389"/>
              <a:ext cx="170434" cy="54919"/>
            </a:xfrm>
            <a:custGeom>
              <a:avLst/>
              <a:gdLst/>
              <a:ahLst/>
              <a:cxnLst/>
              <a:rect l="l" t="t" r="r" b="b"/>
              <a:pathLst>
                <a:path w="4894" h="1577" extrusionOk="0">
                  <a:moveTo>
                    <a:pt x="38" y="1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9" y="94"/>
                  </a:lnTo>
                  <a:lnTo>
                    <a:pt x="575" y="427"/>
                  </a:lnTo>
                  <a:lnTo>
                    <a:pt x="1131" y="705"/>
                  </a:lnTo>
                  <a:lnTo>
                    <a:pt x="1725" y="946"/>
                  </a:lnTo>
                  <a:lnTo>
                    <a:pt x="2336" y="1150"/>
                  </a:lnTo>
                  <a:lnTo>
                    <a:pt x="2948" y="1317"/>
                  </a:lnTo>
                  <a:lnTo>
                    <a:pt x="3559" y="1447"/>
                  </a:lnTo>
                  <a:lnTo>
                    <a:pt x="4208" y="1521"/>
                  </a:lnTo>
                  <a:lnTo>
                    <a:pt x="4838" y="1576"/>
                  </a:lnTo>
                  <a:lnTo>
                    <a:pt x="4875" y="1558"/>
                  </a:lnTo>
                  <a:lnTo>
                    <a:pt x="4894" y="1521"/>
                  </a:lnTo>
                  <a:lnTo>
                    <a:pt x="4875" y="1484"/>
                  </a:lnTo>
                  <a:lnTo>
                    <a:pt x="4838" y="1465"/>
                  </a:lnTo>
                  <a:lnTo>
                    <a:pt x="4208" y="1409"/>
                  </a:lnTo>
                  <a:lnTo>
                    <a:pt x="3578" y="1335"/>
                  </a:lnTo>
                  <a:lnTo>
                    <a:pt x="2966" y="1206"/>
                  </a:lnTo>
                  <a:lnTo>
                    <a:pt x="2355" y="1057"/>
                  </a:lnTo>
                  <a:lnTo>
                    <a:pt x="1762" y="853"/>
                  </a:lnTo>
                  <a:lnTo>
                    <a:pt x="1187" y="594"/>
                  </a:lnTo>
                  <a:lnTo>
                    <a:pt x="612" y="316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1"/>
            <p:cNvSpPr/>
            <p:nvPr/>
          </p:nvSpPr>
          <p:spPr>
            <a:xfrm>
              <a:off x="2870204" y="1309043"/>
              <a:ext cx="127181" cy="76197"/>
            </a:xfrm>
            <a:custGeom>
              <a:avLst/>
              <a:gdLst/>
              <a:ahLst/>
              <a:cxnLst/>
              <a:rect l="l" t="t" r="r" b="b"/>
              <a:pathLst>
                <a:path w="3652" h="2188" extrusionOk="0">
                  <a:moveTo>
                    <a:pt x="56" y="1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93"/>
                  </a:lnTo>
                  <a:lnTo>
                    <a:pt x="427" y="408"/>
                  </a:lnTo>
                  <a:lnTo>
                    <a:pt x="853" y="705"/>
                  </a:lnTo>
                  <a:lnTo>
                    <a:pt x="1279" y="1001"/>
                  </a:lnTo>
                  <a:lnTo>
                    <a:pt x="1724" y="1261"/>
                  </a:lnTo>
                  <a:lnTo>
                    <a:pt x="2169" y="1520"/>
                  </a:lnTo>
                  <a:lnTo>
                    <a:pt x="2632" y="1761"/>
                  </a:lnTo>
                  <a:lnTo>
                    <a:pt x="3096" y="1984"/>
                  </a:lnTo>
                  <a:lnTo>
                    <a:pt x="3578" y="2188"/>
                  </a:lnTo>
                  <a:lnTo>
                    <a:pt x="3615" y="2188"/>
                  </a:lnTo>
                  <a:lnTo>
                    <a:pt x="3652" y="2169"/>
                  </a:lnTo>
                  <a:lnTo>
                    <a:pt x="3633" y="2114"/>
                  </a:lnTo>
                  <a:lnTo>
                    <a:pt x="3615" y="2095"/>
                  </a:lnTo>
                  <a:lnTo>
                    <a:pt x="3133" y="1891"/>
                  </a:lnTo>
                  <a:lnTo>
                    <a:pt x="2670" y="1669"/>
                  </a:lnTo>
                  <a:lnTo>
                    <a:pt x="2225" y="1428"/>
                  </a:lnTo>
                  <a:lnTo>
                    <a:pt x="1780" y="1168"/>
                  </a:lnTo>
                  <a:lnTo>
                    <a:pt x="1335" y="909"/>
                  </a:lnTo>
                  <a:lnTo>
                    <a:pt x="909" y="612"/>
                  </a:lnTo>
                  <a:lnTo>
                    <a:pt x="501" y="31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1"/>
            <p:cNvSpPr/>
            <p:nvPr/>
          </p:nvSpPr>
          <p:spPr>
            <a:xfrm>
              <a:off x="2959286" y="940494"/>
              <a:ext cx="33606" cy="15532"/>
            </a:xfrm>
            <a:custGeom>
              <a:avLst/>
              <a:gdLst/>
              <a:ahLst/>
              <a:cxnLst/>
              <a:rect l="l" t="t" r="r" b="b"/>
              <a:pathLst>
                <a:path w="965" h="446" extrusionOk="0">
                  <a:moveTo>
                    <a:pt x="56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19" y="93"/>
                  </a:lnTo>
                  <a:lnTo>
                    <a:pt x="56" y="112"/>
                  </a:lnTo>
                  <a:lnTo>
                    <a:pt x="260" y="149"/>
                  </a:lnTo>
                  <a:lnTo>
                    <a:pt x="482" y="204"/>
                  </a:lnTo>
                  <a:lnTo>
                    <a:pt x="686" y="297"/>
                  </a:lnTo>
                  <a:lnTo>
                    <a:pt x="871" y="427"/>
                  </a:lnTo>
                  <a:lnTo>
                    <a:pt x="909" y="445"/>
                  </a:lnTo>
                  <a:lnTo>
                    <a:pt x="946" y="427"/>
                  </a:lnTo>
                  <a:lnTo>
                    <a:pt x="964" y="390"/>
                  </a:lnTo>
                  <a:lnTo>
                    <a:pt x="946" y="353"/>
                  </a:lnTo>
                  <a:lnTo>
                    <a:pt x="742" y="223"/>
                  </a:lnTo>
                  <a:lnTo>
                    <a:pt x="519" y="112"/>
                  </a:lnTo>
                  <a:lnTo>
                    <a:pt x="297" y="38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1"/>
            <p:cNvSpPr/>
            <p:nvPr/>
          </p:nvSpPr>
          <p:spPr>
            <a:xfrm>
              <a:off x="2967678" y="1083797"/>
              <a:ext cx="40049" cy="11632"/>
            </a:xfrm>
            <a:custGeom>
              <a:avLst/>
              <a:gdLst/>
              <a:ahLst/>
              <a:cxnLst/>
              <a:rect l="l" t="t" r="r" b="b"/>
              <a:pathLst>
                <a:path w="1150" h="334" extrusionOk="0">
                  <a:moveTo>
                    <a:pt x="816" y="0"/>
                  </a:moveTo>
                  <a:lnTo>
                    <a:pt x="538" y="37"/>
                  </a:lnTo>
                  <a:lnTo>
                    <a:pt x="278" y="111"/>
                  </a:lnTo>
                  <a:lnTo>
                    <a:pt x="37" y="241"/>
                  </a:lnTo>
                  <a:lnTo>
                    <a:pt x="0" y="278"/>
                  </a:lnTo>
                  <a:lnTo>
                    <a:pt x="19" y="315"/>
                  </a:lnTo>
                  <a:lnTo>
                    <a:pt x="37" y="334"/>
                  </a:lnTo>
                  <a:lnTo>
                    <a:pt x="93" y="334"/>
                  </a:lnTo>
                  <a:lnTo>
                    <a:pt x="315" y="223"/>
                  </a:lnTo>
                  <a:lnTo>
                    <a:pt x="575" y="148"/>
                  </a:lnTo>
                  <a:lnTo>
                    <a:pt x="834" y="111"/>
                  </a:lnTo>
                  <a:lnTo>
                    <a:pt x="1094" y="111"/>
                  </a:lnTo>
                  <a:lnTo>
                    <a:pt x="1131" y="93"/>
                  </a:lnTo>
                  <a:lnTo>
                    <a:pt x="1149" y="56"/>
                  </a:lnTo>
                  <a:lnTo>
                    <a:pt x="1131" y="19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1"/>
            <p:cNvSpPr/>
            <p:nvPr/>
          </p:nvSpPr>
          <p:spPr>
            <a:xfrm>
              <a:off x="3059964" y="1159297"/>
              <a:ext cx="25875" cy="12293"/>
            </a:xfrm>
            <a:custGeom>
              <a:avLst/>
              <a:gdLst/>
              <a:ahLst/>
              <a:cxnLst/>
              <a:rect l="l" t="t" r="r" b="b"/>
              <a:pathLst>
                <a:path w="743" h="353" extrusionOk="0">
                  <a:moveTo>
                    <a:pt x="408" y="1"/>
                  </a:moveTo>
                  <a:lnTo>
                    <a:pt x="316" y="38"/>
                  </a:lnTo>
                  <a:lnTo>
                    <a:pt x="223" y="75"/>
                  </a:lnTo>
                  <a:lnTo>
                    <a:pt x="130" y="130"/>
                  </a:lnTo>
                  <a:lnTo>
                    <a:pt x="56" y="205"/>
                  </a:lnTo>
                  <a:lnTo>
                    <a:pt x="1" y="279"/>
                  </a:lnTo>
                  <a:lnTo>
                    <a:pt x="1" y="316"/>
                  </a:lnTo>
                  <a:lnTo>
                    <a:pt x="19" y="353"/>
                  </a:lnTo>
                  <a:lnTo>
                    <a:pt x="56" y="353"/>
                  </a:lnTo>
                  <a:lnTo>
                    <a:pt x="93" y="334"/>
                  </a:lnTo>
                  <a:lnTo>
                    <a:pt x="149" y="279"/>
                  </a:lnTo>
                  <a:lnTo>
                    <a:pt x="205" y="223"/>
                  </a:lnTo>
                  <a:lnTo>
                    <a:pt x="279" y="167"/>
                  </a:lnTo>
                  <a:lnTo>
                    <a:pt x="353" y="130"/>
                  </a:lnTo>
                  <a:lnTo>
                    <a:pt x="427" y="112"/>
                  </a:lnTo>
                  <a:lnTo>
                    <a:pt x="594" y="112"/>
                  </a:lnTo>
                  <a:lnTo>
                    <a:pt x="668" y="130"/>
                  </a:lnTo>
                  <a:lnTo>
                    <a:pt x="724" y="130"/>
                  </a:lnTo>
                  <a:lnTo>
                    <a:pt x="742" y="93"/>
                  </a:lnTo>
                  <a:lnTo>
                    <a:pt x="742" y="56"/>
                  </a:lnTo>
                  <a:lnTo>
                    <a:pt x="705" y="19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1"/>
            <p:cNvSpPr/>
            <p:nvPr/>
          </p:nvSpPr>
          <p:spPr>
            <a:xfrm>
              <a:off x="3380109" y="1186426"/>
              <a:ext cx="84590" cy="52307"/>
            </a:xfrm>
            <a:custGeom>
              <a:avLst/>
              <a:gdLst/>
              <a:ahLst/>
              <a:cxnLst/>
              <a:rect l="l" t="t" r="r" b="b"/>
              <a:pathLst>
                <a:path w="2429" h="1502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278"/>
                  </a:lnTo>
                  <a:lnTo>
                    <a:pt x="38" y="501"/>
                  </a:lnTo>
                  <a:lnTo>
                    <a:pt x="112" y="704"/>
                  </a:lnTo>
                  <a:lnTo>
                    <a:pt x="223" y="890"/>
                  </a:lnTo>
                  <a:lnTo>
                    <a:pt x="353" y="1057"/>
                  </a:lnTo>
                  <a:lnTo>
                    <a:pt x="520" y="1205"/>
                  </a:lnTo>
                  <a:lnTo>
                    <a:pt x="687" y="1335"/>
                  </a:lnTo>
                  <a:lnTo>
                    <a:pt x="890" y="1427"/>
                  </a:lnTo>
                  <a:lnTo>
                    <a:pt x="1113" y="1483"/>
                  </a:lnTo>
                  <a:lnTo>
                    <a:pt x="1317" y="1501"/>
                  </a:lnTo>
                  <a:lnTo>
                    <a:pt x="1539" y="1483"/>
                  </a:lnTo>
                  <a:lnTo>
                    <a:pt x="1743" y="1427"/>
                  </a:lnTo>
                  <a:lnTo>
                    <a:pt x="1928" y="1335"/>
                  </a:lnTo>
                  <a:lnTo>
                    <a:pt x="2114" y="1223"/>
                  </a:lnTo>
                  <a:lnTo>
                    <a:pt x="2280" y="1094"/>
                  </a:lnTo>
                  <a:lnTo>
                    <a:pt x="2429" y="927"/>
                  </a:lnTo>
                  <a:lnTo>
                    <a:pt x="2429" y="890"/>
                  </a:lnTo>
                  <a:lnTo>
                    <a:pt x="2410" y="853"/>
                  </a:lnTo>
                  <a:lnTo>
                    <a:pt x="2355" y="853"/>
                  </a:lnTo>
                  <a:lnTo>
                    <a:pt x="2318" y="871"/>
                  </a:lnTo>
                  <a:lnTo>
                    <a:pt x="2188" y="1019"/>
                  </a:lnTo>
                  <a:lnTo>
                    <a:pt x="2040" y="1149"/>
                  </a:lnTo>
                  <a:lnTo>
                    <a:pt x="1873" y="1242"/>
                  </a:lnTo>
                  <a:lnTo>
                    <a:pt x="1706" y="1316"/>
                  </a:lnTo>
                  <a:lnTo>
                    <a:pt x="1502" y="1372"/>
                  </a:lnTo>
                  <a:lnTo>
                    <a:pt x="1317" y="1390"/>
                  </a:lnTo>
                  <a:lnTo>
                    <a:pt x="1113" y="1372"/>
                  </a:lnTo>
                  <a:lnTo>
                    <a:pt x="927" y="1316"/>
                  </a:lnTo>
                  <a:lnTo>
                    <a:pt x="742" y="1242"/>
                  </a:lnTo>
                  <a:lnTo>
                    <a:pt x="575" y="1131"/>
                  </a:lnTo>
                  <a:lnTo>
                    <a:pt x="427" y="982"/>
                  </a:lnTo>
                  <a:lnTo>
                    <a:pt x="316" y="816"/>
                  </a:lnTo>
                  <a:lnTo>
                    <a:pt x="223" y="649"/>
                  </a:lnTo>
                  <a:lnTo>
                    <a:pt x="149" y="463"/>
                  </a:lnTo>
                  <a:lnTo>
                    <a:pt x="112" y="260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1"/>
            <p:cNvSpPr/>
            <p:nvPr/>
          </p:nvSpPr>
          <p:spPr>
            <a:xfrm>
              <a:off x="3085804" y="1007636"/>
              <a:ext cx="25840" cy="23263"/>
            </a:xfrm>
            <a:custGeom>
              <a:avLst/>
              <a:gdLst/>
              <a:ahLst/>
              <a:cxnLst/>
              <a:rect l="l" t="t" r="r" b="b"/>
              <a:pathLst>
                <a:path w="742" h="668" extrusionOk="0">
                  <a:moveTo>
                    <a:pt x="667" y="0"/>
                  </a:moveTo>
                  <a:lnTo>
                    <a:pt x="649" y="37"/>
                  </a:lnTo>
                  <a:lnTo>
                    <a:pt x="500" y="185"/>
                  </a:lnTo>
                  <a:lnTo>
                    <a:pt x="371" y="334"/>
                  </a:lnTo>
                  <a:lnTo>
                    <a:pt x="204" y="463"/>
                  </a:lnTo>
                  <a:lnTo>
                    <a:pt x="37" y="556"/>
                  </a:lnTo>
                  <a:lnTo>
                    <a:pt x="0" y="593"/>
                  </a:lnTo>
                  <a:lnTo>
                    <a:pt x="19" y="630"/>
                  </a:lnTo>
                  <a:lnTo>
                    <a:pt x="37" y="667"/>
                  </a:lnTo>
                  <a:lnTo>
                    <a:pt x="93" y="667"/>
                  </a:lnTo>
                  <a:lnTo>
                    <a:pt x="278" y="538"/>
                  </a:lnTo>
                  <a:lnTo>
                    <a:pt x="445" y="408"/>
                  </a:lnTo>
                  <a:lnTo>
                    <a:pt x="593" y="260"/>
                  </a:lnTo>
                  <a:lnTo>
                    <a:pt x="741" y="93"/>
                  </a:lnTo>
                  <a:lnTo>
                    <a:pt x="741" y="37"/>
                  </a:lnTo>
                  <a:lnTo>
                    <a:pt x="723" y="19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1"/>
            <p:cNvSpPr/>
            <p:nvPr/>
          </p:nvSpPr>
          <p:spPr>
            <a:xfrm>
              <a:off x="3111609" y="1022471"/>
              <a:ext cx="14870" cy="18736"/>
            </a:xfrm>
            <a:custGeom>
              <a:avLst/>
              <a:gdLst/>
              <a:ahLst/>
              <a:cxnLst/>
              <a:rect l="l" t="t" r="r" b="b"/>
              <a:pathLst>
                <a:path w="427" h="538" extrusionOk="0">
                  <a:moveTo>
                    <a:pt x="353" y="0"/>
                  </a:moveTo>
                  <a:lnTo>
                    <a:pt x="316" y="37"/>
                  </a:lnTo>
                  <a:lnTo>
                    <a:pt x="0" y="464"/>
                  </a:lnTo>
                  <a:lnTo>
                    <a:pt x="0" y="501"/>
                  </a:lnTo>
                  <a:lnTo>
                    <a:pt x="19" y="538"/>
                  </a:lnTo>
                  <a:lnTo>
                    <a:pt x="75" y="538"/>
                  </a:lnTo>
                  <a:lnTo>
                    <a:pt x="93" y="519"/>
                  </a:lnTo>
                  <a:lnTo>
                    <a:pt x="427" y="93"/>
                  </a:lnTo>
                  <a:lnTo>
                    <a:pt x="427" y="37"/>
                  </a:lnTo>
                  <a:lnTo>
                    <a:pt x="408" y="19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1"/>
            <p:cNvSpPr/>
            <p:nvPr/>
          </p:nvSpPr>
          <p:spPr>
            <a:xfrm>
              <a:off x="3138703" y="1040545"/>
              <a:ext cx="25213" cy="23263"/>
            </a:xfrm>
            <a:custGeom>
              <a:avLst/>
              <a:gdLst/>
              <a:ahLst/>
              <a:cxnLst/>
              <a:rect l="l" t="t" r="r" b="b"/>
              <a:pathLst>
                <a:path w="724" h="668" extrusionOk="0">
                  <a:moveTo>
                    <a:pt x="650" y="0"/>
                  </a:moveTo>
                  <a:lnTo>
                    <a:pt x="538" y="37"/>
                  </a:lnTo>
                  <a:lnTo>
                    <a:pt x="427" y="74"/>
                  </a:lnTo>
                  <a:lnTo>
                    <a:pt x="335" y="149"/>
                  </a:lnTo>
                  <a:lnTo>
                    <a:pt x="242" y="223"/>
                  </a:lnTo>
                  <a:lnTo>
                    <a:pt x="168" y="297"/>
                  </a:lnTo>
                  <a:lnTo>
                    <a:pt x="94" y="390"/>
                  </a:lnTo>
                  <a:lnTo>
                    <a:pt x="38" y="501"/>
                  </a:lnTo>
                  <a:lnTo>
                    <a:pt x="1" y="612"/>
                  </a:lnTo>
                  <a:lnTo>
                    <a:pt x="1" y="649"/>
                  </a:lnTo>
                  <a:lnTo>
                    <a:pt x="38" y="668"/>
                  </a:lnTo>
                  <a:lnTo>
                    <a:pt x="75" y="668"/>
                  </a:lnTo>
                  <a:lnTo>
                    <a:pt x="112" y="630"/>
                  </a:lnTo>
                  <a:lnTo>
                    <a:pt x="149" y="538"/>
                  </a:lnTo>
                  <a:lnTo>
                    <a:pt x="186" y="445"/>
                  </a:lnTo>
                  <a:lnTo>
                    <a:pt x="242" y="371"/>
                  </a:lnTo>
                  <a:lnTo>
                    <a:pt x="316" y="297"/>
                  </a:lnTo>
                  <a:lnTo>
                    <a:pt x="409" y="223"/>
                  </a:lnTo>
                  <a:lnTo>
                    <a:pt x="483" y="186"/>
                  </a:lnTo>
                  <a:lnTo>
                    <a:pt x="575" y="130"/>
                  </a:lnTo>
                  <a:lnTo>
                    <a:pt x="687" y="112"/>
                  </a:lnTo>
                  <a:lnTo>
                    <a:pt x="705" y="93"/>
                  </a:lnTo>
                  <a:lnTo>
                    <a:pt x="724" y="37"/>
                  </a:lnTo>
                  <a:lnTo>
                    <a:pt x="687" y="19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1"/>
            <p:cNvSpPr/>
            <p:nvPr/>
          </p:nvSpPr>
          <p:spPr>
            <a:xfrm>
              <a:off x="3160016" y="1060534"/>
              <a:ext cx="26502" cy="25213"/>
            </a:xfrm>
            <a:custGeom>
              <a:avLst/>
              <a:gdLst/>
              <a:ahLst/>
              <a:cxnLst/>
              <a:rect l="l" t="t" r="r" b="b"/>
              <a:pathLst>
                <a:path w="761" h="724" extrusionOk="0">
                  <a:moveTo>
                    <a:pt x="668" y="1"/>
                  </a:moveTo>
                  <a:lnTo>
                    <a:pt x="464" y="112"/>
                  </a:lnTo>
                  <a:lnTo>
                    <a:pt x="279" y="279"/>
                  </a:lnTo>
                  <a:lnTo>
                    <a:pt x="130" y="446"/>
                  </a:lnTo>
                  <a:lnTo>
                    <a:pt x="1" y="650"/>
                  </a:lnTo>
                  <a:lnTo>
                    <a:pt x="1" y="687"/>
                  </a:lnTo>
                  <a:lnTo>
                    <a:pt x="19" y="724"/>
                  </a:lnTo>
                  <a:lnTo>
                    <a:pt x="56" y="724"/>
                  </a:lnTo>
                  <a:lnTo>
                    <a:pt x="93" y="705"/>
                  </a:lnTo>
                  <a:lnTo>
                    <a:pt x="223" y="520"/>
                  </a:lnTo>
                  <a:lnTo>
                    <a:pt x="371" y="353"/>
                  </a:lnTo>
                  <a:lnTo>
                    <a:pt x="538" y="205"/>
                  </a:lnTo>
                  <a:lnTo>
                    <a:pt x="723" y="94"/>
                  </a:lnTo>
                  <a:lnTo>
                    <a:pt x="760" y="56"/>
                  </a:lnTo>
                  <a:lnTo>
                    <a:pt x="742" y="19"/>
                  </a:lnTo>
                  <a:lnTo>
                    <a:pt x="72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1"/>
            <p:cNvSpPr/>
            <p:nvPr/>
          </p:nvSpPr>
          <p:spPr>
            <a:xfrm>
              <a:off x="3210999" y="1085713"/>
              <a:ext cx="23925" cy="25875"/>
            </a:xfrm>
            <a:custGeom>
              <a:avLst/>
              <a:gdLst/>
              <a:ahLst/>
              <a:cxnLst/>
              <a:rect l="l" t="t" r="r" b="b"/>
              <a:pathLst>
                <a:path w="687" h="743" extrusionOk="0">
                  <a:moveTo>
                    <a:pt x="631" y="1"/>
                  </a:moveTo>
                  <a:lnTo>
                    <a:pt x="575" y="19"/>
                  </a:lnTo>
                  <a:lnTo>
                    <a:pt x="19" y="649"/>
                  </a:lnTo>
                  <a:lnTo>
                    <a:pt x="1" y="686"/>
                  </a:lnTo>
                  <a:lnTo>
                    <a:pt x="19" y="724"/>
                  </a:lnTo>
                  <a:lnTo>
                    <a:pt x="56" y="742"/>
                  </a:lnTo>
                  <a:lnTo>
                    <a:pt x="93" y="724"/>
                  </a:lnTo>
                  <a:lnTo>
                    <a:pt x="668" y="112"/>
                  </a:lnTo>
                  <a:lnTo>
                    <a:pt x="687" y="56"/>
                  </a:lnTo>
                  <a:lnTo>
                    <a:pt x="668" y="19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1"/>
            <p:cNvSpPr/>
            <p:nvPr/>
          </p:nvSpPr>
          <p:spPr>
            <a:xfrm>
              <a:off x="3219392" y="1094105"/>
              <a:ext cx="26502" cy="32944"/>
            </a:xfrm>
            <a:custGeom>
              <a:avLst/>
              <a:gdLst/>
              <a:ahLst/>
              <a:cxnLst/>
              <a:rect l="l" t="t" r="r" b="b"/>
              <a:pathLst>
                <a:path w="761" h="946" extrusionOk="0">
                  <a:moveTo>
                    <a:pt x="705" y="1"/>
                  </a:moveTo>
                  <a:lnTo>
                    <a:pt x="668" y="19"/>
                  </a:lnTo>
                  <a:lnTo>
                    <a:pt x="19" y="872"/>
                  </a:lnTo>
                  <a:lnTo>
                    <a:pt x="1" y="890"/>
                  </a:lnTo>
                  <a:lnTo>
                    <a:pt x="1" y="909"/>
                  </a:lnTo>
                  <a:lnTo>
                    <a:pt x="38" y="946"/>
                  </a:lnTo>
                  <a:lnTo>
                    <a:pt x="75" y="946"/>
                  </a:lnTo>
                  <a:lnTo>
                    <a:pt x="112" y="927"/>
                  </a:lnTo>
                  <a:lnTo>
                    <a:pt x="761" y="75"/>
                  </a:lnTo>
                  <a:lnTo>
                    <a:pt x="761" y="56"/>
                  </a:lnTo>
                  <a:lnTo>
                    <a:pt x="761" y="38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1"/>
            <p:cNvSpPr/>
            <p:nvPr/>
          </p:nvSpPr>
          <p:spPr>
            <a:xfrm>
              <a:off x="3252302" y="1112841"/>
              <a:ext cx="20059" cy="25213"/>
            </a:xfrm>
            <a:custGeom>
              <a:avLst/>
              <a:gdLst/>
              <a:ahLst/>
              <a:cxnLst/>
              <a:rect l="l" t="t" r="r" b="b"/>
              <a:pathLst>
                <a:path w="576" h="724" extrusionOk="0">
                  <a:moveTo>
                    <a:pt x="520" y="0"/>
                  </a:moveTo>
                  <a:lnTo>
                    <a:pt x="483" y="19"/>
                  </a:lnTo>
                  <a:lnTo>
                    <a:pt x="335" y="148"/>
                  </a:lnTo>
                  <a:lnTo>
                    <a:pt x="205" y="297"/>
                  </a:lnTo>
                  <a:lnTo>
                    <a:pt x="94" y="464"/>
                  </a:lnTo>
                  <a:lnTo>
                    <a:pt x="1" y="630"/>
                  </a:lnTo>
                  <a:lnTo>
                    <a:pt x="1" y="686"/>
                  </a:lnTo>
                  <a:lnTo>
                    <a:pt x="19" y="704"/>
                  </a:lnTo>
                  <a:lnTo>
                    <a:pt x="57" y="723"/>
                  </a:lnTo>
                  <a:lnTo>
                    <a:pt x="94" y="686"/>
                  </a:lnTo>
                  <a:lnTo>
                    <a:pt x="186" y="519"/>
                  </a:lnTo>
                  <a:lnTo>
                    <a:pt x="297" y="371"/>
                  </a:lnTo>
                  <a:lnTo>
                    <a:pt x="427" y="223"/>
                  </a:lnTo>
                  <a:lnTo>
                    <a:pt x="557" y="93"/>
                  </a:lnTo>
                  <a:lnTo>
                    <a:pt x="576" y="56"/>
                  </a:lnTo>
                  <a:lnTo>
                    <a:pt x="557" y="19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1"/>
            <p:cNvSpPr/>
            <p:nvPr/>
          </p:nvSpPr>
          <p:spPr>
            <a:xfrm>
              <a:off x="3443385" y="1007636"/>
              <a:ext cx="58750" cy="58123"/>
            </a:xfrm>
            <a:custGeom>
              <a:avLst/>
              <a:gdLst/>
              <a:ahLst/>
              <a:cxnLst/>
              <a:rect l="l" t="t" r="r" b="b"/>
              <a:pathLst>
                <a:path w="1687" h="1669" extrusionOk="0">
                  <a:moveTo>
                    <a:pt x="741" y="0"/>
                  </a:moveTo>
                  <a:lnTo>
                    <a:pt x="612" y="19"/>
                  </a:lnTo>
                  <a:lnTo>
                    <a:pt x="501" y="74"/>
                  </a:lnTo>
                  <a:lnTo>
                    <a:pt x="371" y="148"/>
                  </a:lnTo>
                  <a:lnTo>
                    <a:pt x="278" y="222"/>
                  </a:lnTo>
                  <a:lnTo>
                    <a:pt x="185" y="315"/>
                  </a:lnTo>
                  <a:lnTo>
                    <a:pt x="111" y="426"/>
                  </a:lnTo>
                  <a:lnTo>
                    <a:pt x="56" y="556"/>
                  </a:lnTo>
                  <a:lnTo>
                    <a:pt x="19" y="686"/>
                  </a:lnTo>
                  <a:lnTo>
                    <a:pt x="0" y="816"/>
                  </a:lnTo>
                  <a:lnTo>
                    <a:pt x="0" y="964"/>
                  </a:lnTo>
                  <a:lnTo>
                    <a:pt x="37" y="1112"/>
                  </a:lnTo>
                  <a:lnTo>
                    <a:pt x="93" y="1242"/>
                  </a:lnTo>
                  <a:lnTo>
                    <a:pt x="167" y="1353"/>
                  </a:lnTo>
                  <a:lnTo>
                    <a:pt x="260" y="1464"/>
                  </a:lnTo>
                  <a:lnTo>
                    <a:pt x="352" y="1538"/>
                  </a:lnTo>
                  <a:lnTo>
                    <a:pt x="463" y="1594"/>
                  </a:lnTo>
                  <a:lnTo>
                    <a:pt x="575" y="1631"/>
                  </a:lnTo>
                  <a:lnTo>
                    <a:pt x="704" y="1668"/>
                  </a:lnTo>
                  <a:lnTo>
                    <a:pt x="945" y="1668"/>
                  </a:lnTo>
                  <a:lnTo>
                    <a:pt x="1075" y="1631"/>
                  </a:lnTo>
                  <a:lnTo>
                    <a:pt x="1186" y="1594"/>
                  </a:lnTo>
                  <a:lnTo>
                    <a:pt x="1298" y="1538"/>
                  </a:lnTo>
                  <a:lnTo>
                    <a:pt x="1390" y="1483"/>
                  </a:lnTo>
                  <a:lnTo>
                    <a:pt x="1483" y="1390"/>
                  </a:lnTo>
                  <a:lnTo>
                    <a:pt x="1557" y="1297"/>
                  </a:lnTo>
                  <a:lnTo>
                    <a:pt x="1613" y="1168"/>
                  </a:lnTo>
                  <a:lnTo>
                    <a:pt x="1668" y="1057"/>
                  </a:lnTo>
                  <a:lnTo>
                    <a:pt x="1687" y="927"/>
                  </a:lnTo>
                  <a:lnTo>
                    <a:pt x="1687" y="797"/>
                  </a:lnTo>
                  <a:lnTo>
                    <a:pt x="1650" y="667"/>
                  </a:lnTo>
                  <a:lnTo>
                    <a:pt x="1613" y="538"/>
                  </a:lnTo>
                  <a:lnTo>
                    <a:pt x="1557" y="426"/>
                  </a:lnTo>
                  <a:lnTo>
                    <a:pt x="1483" y="315"/>
                  </a:lnTo>
                  <a:lnTo>
                    <a:pt x="1390" y="222"/>
                  </a:lnTo>
                  <a:lnTo>
                    <a:pt x="1298" y="130"/>
                  </a:lnTo>
                  <a:lnTo>
                    <a:pt x="1149" y="56"/>
                  </a:lnTo>
                  <a:lnTo>
                    <a:pt x="1019" y="19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1"/>
            <p:cNvSpPr/>
            <p:nvPr/>
          </p:nvSpPr>
          <p:spPr>
            <a:xfrm>
              <a:off x="3475633" y="1016028"/>
              <a:ext cx="18109" cy="18736"/>
            </a:xfrm>
            <a:custGeom>
              <a:avLst/>
              <a:gdLst/>
              <a:ahLst/>
              <a:cxnLst/>
              <a:rect l="l" t="t" r="r" b="b"/>
              <a:pathLst>
                <a:path w="520" h="538" extrusionOk="0">
                  <a:moveTo>
                    <a:pt x="260" y="0"/>
                  </a:moveTo>
                  <a:lnTo>
                    <a:pt x="168" y="19"/>
                  </a:lnTo>
                  <a:lnTo>
                    <a:pt x="93" y="56"/>
                  </a:lnTo>
                  <a:lnTo>
                    <a:pt x="38" y="111"/>
                  </a:lnTo>
                  <a:lnTo>
                    <a:pt x="1" y="167"/>
                  </a:lnTo>
                  <a:lnTo>
                    <a:pt x="1" y="222"/>
                  </a:lnTo>
                  <a:lnTo>
                    <a:pt x="1" y="278"/>
                  </a:lnTo>
                  <a:lnTo>
                    <a:pt x="1" y="352"/>
                  </a:lnTo>
                  <a:lnTo>
                    <a:pt x="19" y="426"/>
                  </a:lnTo>
                  <a:lnTo>
                    <a:pt x="75" y="482"/>
                  </a:lnTo>
                  <a:lnTo>
                    <a:pt x="149" y="519"/>
                  </a:lnTo>
                  <a:lnTo>
                    <a:pt x="205" y="537"/>
                  </a:lnTo>
                  <a:lnTo>
                    <a:pt x="279" y="537"/>
                  </a:lnTo>
                  <a:lnTo>
                    <a:pt x="372" y="519"/>
                  </a:lnTo>
                  <a:lnTo>
                    <a:pt x="427" y="482"/>
                  </a:lnTo>
                  <a:lnTo>
                    <a:pt x="483" y="426"/>
                  </a:lnTo>
                  <a:lnTo>
                    <a:pt x="520" y="334"/>
                  </a:lnTo>
                  <a:lnTo>
                    <a:pt x="520" y="259"/>
                  </a:lnTo>
                  <a:lnTo>
                    <a:pt x="501" y="185"/>
                  </a:lnTo>
                  <a:lnTo>
                    <a:pt x="464" y="111"/>
                  </a:lnTo>
                  <a:lnTo>
                    <a:pt x="409" y="56"/>
                  </a:lnTo>
                  <a:lnTo>
                    <a:pt x="334" y="19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1"/>
            <p:cNvSpPr/>
            <p:nvPr/>
          </p:nvSpPr>
          <p:spPr>
            <a:xfrm>
              <a:off x="3454982" y="1044411"/>
              <a:ext cx="9716" cy="10378"/>
            </a:xfrm>
            <a:custGeom>
              <a:avLst/>
              <a:gdLst/>
              <a:ahLst/>
              <a:cxnLst/>
              <a:rect l="l" t="t" r="r" b="b"/>
              <a:pathLst>
                <a:path w="279" h="298" extrusionOk="0">
                  <a:moveTo>
                    <a:pt x="93" y="1"/>
                  </a:moveTo>
                  <a:lnTo>
                    <a:pt x="56" y="19"/>
                  </a:lnTo>
                  <a:lnTo>
                    <a:pt x="19" y="56"/>
                  </a:lnTo>
                  <a:lnTo>
                    <a:pt x="1" y="93"/>
                  </a:lnTo>
                  <a:lnTo>
                    <a:pt x="1" y="149"/>
                  </a:lnTo>
                  <a:lnTo>
                    <a:pt x="1" y="186"/>
                  </a:lnTo>
                  <a:lnTo>
                    <a:pt x="19" y="223"/>
                  </a:lnTo>
                  <a:lnTo>
                    <a:pt x="38" y="260"/>
                  </a:lnTo>
                  <a:lnTo>
                    <a:pt x="75" y="279"/>
                  </a:lnTo>
                  <a:lnTo>
                    <a:pt x="149" y="297"/>
                  </a:lnTo>
                  <a:lnTo>
                    <a:pt x="205" y="279"/>
                  </a:lnTo>
                  <a:lnTo>
                    <a:pt x="242" y="260"/>
                  </a:lnTo>
                  <a:lnTo>
                    <a:pt x="260" y="223"/>
                  </a:lnTo>
                  <a:lnTo>
                    <a:pt x="279" y="186"/>
                  </a:lnTo>
                  <a:lnTo>
                    <a:pt x="279" y="130"/>
                  </a:lnTo>
                  <a:lnTo>
                    <a:pt x="279" y="93"/>
                  </a:lnTo>
                  <a:lnTo>
                    <a:pt x="260" y="56"/>
                  </a:lnTo>
                  <a:lnTo>
                    <a:pt x="223" y="19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1"/>
            <p:cNvSpPr/>
            <p:nvPr/>
          </p:nvSpPr>
          <p:spPr>
            <a:xfrm>
              <a:off x="3394317" y="1059907"/>
              <a:ext cx="43914" cy="44576"/>
            </a:xfrm>
            <a:custGeom>
              <a:avLst/>
              <a:gdLst/>
              <a:ahLst/>
              <a:cxnLst/>
              <a:rect l="l" t="t" r="r" b="b"/>
              <a:pathLst>
                <a:path w="1261" h="1280" extrusionOk="0">
                  <a:moveTo>
                    <a:pt x="557" y="0"/>
                  </a:moveTo>
                  <a:lnTo>
                    <a:pt x="464" y="37"/>
                  </a:lnTo>
                  <a:lnTo>
                    <a:pt x="371" y="74"/>
                  </a:lnTo>
                  <a:lnTo>
                    <a:pt x="297" y="112"/>
                  </a:lnTo>
                  <a:lnTo>
                    <a:pt x="223" y="167"/>
                  </a:lnTo>
                  <a:lnTo>
                    <a:pt x="149" y="241"/>
                  </a:lnTo>
                  <a:lnTo>
                    <a:pt x="93" y="334"/>
                  </a:lnTo>
                  <a:lnTo>
                    <a:pt x="56" y="427"/>
                  </a:lnTo>
                  <a:lnTo>
                    <a:pt x="19" y="519"/>
                  </a:lnTo>
                  <a:lnTo>
                    <a:pt x="0" y="612"/>
                  </a:lnTo>
                  <a:lnTo>
                    <a:pt x="0" y="705"/>
                  </a:lnTo>
                  <a:lnTo>
                    <a:pt x="19" y="816"/>
                  </a:lnTo>
                  <a:lnTo>
                    <a:pt x="56" y="909"/>
                  </a:lnTo>
                  <a:lnTo>
                    <a:pt x="93" y="983"/>
                  </a:lnTo>
                  <a:lnTo>
                    <a:pt x="149" y="1075"/>
                  </a:lnTo>
                  <a:lnTo>
                    <a:pt x="223" y="1131"/>
                  </a:lnTo>
                  <a:lnTo>
                    <a:pt x="297" y="1205"/>
                  </a:lnTo>
                  <a:lnTo>
                    <a:pt x="390" y="1242"/>
                  </a:lnTo>
                  <a:lnTo>
                    <a:pt x="482" y="1279"/>
                  </a:lnTo>
                  <a:lnTo>
                    <a:pt x="760" y="1279"/>
                  </a:lnTo>
                  <a:lnTo>
                    <a:pt x="927" y="1224"/>
                  </a:lnTo>
                  <a:lnTo>
                    <a:pt x="1001" y="1187"/>
                  </a:lnTo>
                  <a:lnTo>
                    <a:pt x="1075" y="1131"/>
                  </a:lnTo>
                  <a:lnTo>
                    <a:pt x="1131" y="1075"/>
                  </a:lnTo>
                  <a:lnTo>
                    <a:pt x="1187" y="1001"/>
                  </a:lnTo>
                  <a:lnTo>
                    <a:pt x="1224" y="909"/>
                  </a:lnTo>
                  <a:lnTo>
                    <a:pt x="1261" y="816"/>
                  </a:lnTo>
                  <a:lnTo>
                    <a:pt x="1261" y="631"/>
                  </a:lnTo>
                  <a:lnTo>
                    <a:pt x="1261" y="519"/>
                  </a:lnTo>
                  <a:lnTo>
                    <a:pt x="1224" y="390"/>
                  </a:lnTo>
                  <a:lnTo>
                    <a:pt x="1205" y="297"/>
                  </a:lnTo>
                  <a:lnTo>
                    <a:pt x="1168" y="241"/>
                  </a:lnTo>
                  <a:lnTo>
                    <a:pt x="1113" y="167"/>
                  </a:lnTo>
                  <a:lnTo>
                    <a:pt x="1038" y="112"/>
                  </a:lnTo>
                  <a:lnTo>
                    <a:pt x="927" y="56"/>
                  </a:lnTo>
                  <a:lnTo>
                    <a:pt x="835" y="19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1"/>
            <p:cNvSpPr/>
            <p:nvPr/>
          </p:nvSpPr>
          <p:spPr>
            <a:xfrm>
              <a:off x="3538910" y="1032779"/>
              <a:ext cx="127181" cy="82675"/>
            </a:xfrm>
            <a:custGeom>
              <a:avLst/>
              <a:gdLst/>
              <a:ahLst/>
              <a:cxnLst/>
              <a:rect l="l" t="t" r="r" b="b"/>
              <a:pathLst>
                <a:path w="3652" h="2374" extrusionOk="0">
                  <a:moveTo>
                    <a:pt x="278" y="1"/>
                  </a:moveTo>
                  <a:lnTo>
                    <a:pt x="223" y="19"/>
                  </a:lnTo>
                  <a:lnTo>
                    <a:pt x="148" y="38"/>
                  </a:lnTo>
                  <a:lnTo>
                    <a:pt x="111" y="75"/>
                  </a:lnTo>
                  <a:lnTo>
                    <a:pt x="56" y="131"/>
                  </a:lnTo>
                  <a:lnTo>
                    <a:pt x="19" y="186"/>
                  </a:lnTo>
                  <a:lnTo>
                    <a:pt x="0" y="242"/>
                  </a:lnTo>
                  <a:lnTo>
                    <a:pt x="0" y="316"/>
                  </a:lnTo>
                  <a:lnTo>
                    <a:pt x="19" y="446"/>
                  </a:lnTo>
                  <a:lnTo>
                    <a:pt x="0" y="483"/>
                  </a:lnTo>
                  <a:lnTo>
                    <a:pt x="0" y="520"/>
                  </a:lnTo>
                  <a:lnTo>
                    <a:pt x="0" y="816"/>
                  </a:lnTo>
                  <a:lnTo>
                    <a:pt x="37" y="1113"/>
                  </a:lnTo>
                  <a:lnTo>
                    <a:pt x="93" y="1410"/>
                  </a:lnTo>
                  <a:lnTo>
                    <a:pt x="167" y="1688"/>
                  </a:lnTo>
                  <a:lnTo>
                    <a:pt x="260" y="1966"/>
                  </a:lnTo>
                  <a:lnTo>
                    <a:pt x="315" y="2095"/>
                  </a:lnTo>
                  <a:lnTo>
                    <a:pt x="371" y="2225"/>
                  </a:lnTo>
                  <a:lnTo>
                    <a:pt x="408" y="2281"/>
                  </a:lnTo>
                  <a:lnTo>
                    <a:pt x="464" y="2318"/>
                  </a:lnTo>
                  <a:lnTo>
                    <a:pt x="501" y="2355"/>
                  </a:lnTo>
                  <a:lnTo>
                    <a:pt x="556" y="2373"/>
                  </a:lnTo>
                  <a:lnTo>
                    <a:pt x="797" y="2373"/>
                  </a:lnTo>
                  <a:lnTo>
                    <a:pt x="1390" y="2244"/>
                  </a:lnTo>
                  <a:lnTo>
                    <a:pt x="2002" y="2132"/>
                  </a:lnTo>
                  <a:lnTo>
                    <a:pt x="2595" y="2058"/>
                  </a:lnTo>
                  <a:lnTo>
                    <a:pt x="2910" y="2003"/>
                  </a:lnTo>
                  <a:lnTo>
                    <a:pt x="3058" y="1984"/>
                  </a:lnTo>
                  <a:lnTo>
                    <a:pt x="3225" y="1984"/>
                  </a:lnTo>
                  <a:lnTo>
                    <a:pt x="3318" y="1966"/>
                  </a:lnTo>
                  <a:lnTo>
                    <a:pt x="3429" y="1910"/>
                  </a:lnTo>
                  <a:lnTo>
                    <a:pt x="3522" y="1854"/>
                  </a:lnTo>
                  <a:lnTo>
                    <a:pt x="3596" y="1762"/>
                  </a:lnTo>
                  <a:lnTo>
                    <a:pt x="3633" y="1669"/>
                  </a:lnTo>
                  <a:lnTo>
                    <a:pt x="3651" y="1558"/>
                  </a:lnTo>
                  <a:lnTo>
                    <a:pt x="3633" y="1521"/>
                  </a:lnTo>
                  <a:lnTo>
                    <a:pt x="3614" y="1465"/>
                  </a:lnTo>
                  <a:lnTo>
                    <a:pt x="3596" y="1410"/>
                  </a:lnTo>
                  <a:lnTo>
                    <a:pt x="3540" y="1372"/>
                  </a:lnTo>
                  <a:lnTo>
                    <a:pt x="3355" y="1243"/>
                  </a:lnTo>
                  <a:lnTo>
                    <a:pt x="3170" y="1113"/>
                  </a:lnTo>
                  <a:lnTo>
                    <a:pt x="2762" y="909"/>
                  </a:lnTo>
                  <a:lnTo>
                    <a:pt x="2391" y="705"/>
                  </a:lnTo>
                  <a:lnTo>
                    <a:pt x="2002" y="538"/>
                  </a:lnTo>
                  <a:lnTo>
                    <a:pt x="1613" y="372"/>
                  </a:lnTo>
                  <a:lnTo>
                    <a:pt x="1223" y="223"/>
                  </a:lnTo>
                  <a:lnTo>
                    <a:pt x="1020" y="149"/>
                  </a:lnTo>
                  <a:lnTo>
                    <a:pt x="797" y="94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1"/>
            <p:cNvSpPr/>
            <p:nvPr/>
          </p:nvSpPr>
          <p:spPr>
            <a:xfrm>
              <a:off x="3813852" y="1013417"/>
              <a:ext cx="874003" cy="759115"/>
            </a:xfrm>
            <a:custGeom>
              <a:avLst/>
              <a:gdLst/>
              <a:ahLst/>
              <a:cxnLst/>
              <a:rect l="l" t="t" r="r" b="b"/>
              <a:pathLst>
                <a:path w="25097" h="21798" extrusionOk="0">
                  <a:moveTo>
                    <a:pt x="4153" y="1"/>
                  </a:moveTo>
                  <a:lnTo>
                    <a:pt x="3819" y="19"/>
                  </a:lnTo>
                  <a:lnTo>
                    <a:pt x="3485" y="94"/>
                  </a:lnTo>
                  <a:lnTo>
                    <a:pt x="3170" y="186"/>
                  </a:lnTo>
                  <a:lnTo>
                    <a:pt x="2874" y="297"/>
                  </a:lnTo>
                  <a:lnTo>
                    <a:pt x="2577" y="464"/>
                  </a:lnTo>
                  <a:lnTo>
                    <a:pt x="2299" y="650"/>
                  </a:lnTo>
                  <a:lnTo>
                    <a:pt x="2021" y="853"/>
                  </a:lnTo>
                  <a:lnTo>
                    <a:pt x="1780" y="1076"/>
                  </a:lnTo>
                  <a:lnTo>
                    <a:pt x="1539" y="1335"/>
                  </a:lnTo>
                  <a:lnTo>
                    <a:pt x="1317" y="1632"/>
                  </a:lnTo>
                  <a:lnTo>
                    <a:pt x="1131" y="1928"/>
                  </a:lnTo>
                  <a:lnTo>
                    <a:pt x="946" y="2262"/>
                  </a:lnTo>
                  <a:lnTo>
                    <a:pt x="798" y="2577"/>
                  </a:lnTo>
                  <a:lnTo>
                    <a:pt x="668" y="2911"/>
                  </a:lnTo>
                  <a:lnTo>
                    <a:pt x="538" y="3263"/>
                  </a:lnTo>
                  <a:lnTo>
                    <a:pt x="446" y="3615"/>
                  </a:lnTo>
                  <a:lnTo>
                    <a:pt x="316" y="4116"/>
                  </a:lnTo>
                  <a:lnTo>
                    <a:pt x="205" y="4616"/>
                  </a:lnTo>
                  <a:lnTo>
                    <a:pt x="131" y="5135"/>
                  </a:lnTo>
                  <a:lnTo>
                    <a:pt x="56" y="5672"/>
                  </a:lnTo>
                  <a:lnTo>
                    <a:pt x="19" y="6191"/>
                  </a:lnTo>
                  <a:lnTo>
                    <a:pt x="1" y="6729"/>
                  </a:lnTo>
                  <a:lnTo>
                    <a:pt x="1" y="7248"/>
                  </a:lnTo>
                  <a:lnTo>
                    <a:pt x="19" y="7785"/>
                  </a:lnTo>
                  <a:lnTo>
                    <a:pt x="75" y="8323"/>
                  </a:lnTo>
                  <a:lnTo>
                    <a:pt x="131" y="8860"/>
                  </a:lnTo>
                  <a:lnTo>
                    <a:pt x="205" y="9398"/>
                  </a:lnTo>
                  <a:lnTo>
                    <a:pt x="297" y="9917"/>
                  </a:lnTo>
                  <a:lnTo>
                    <a:pt x="427" y="10454"/>
                  </a:lnTo>
                  <a:lnTo>
                    <a:pt x="557" y="10973"/>
                  </a:lnTo>
                  <a:lnTo>
                    <a:pt x="705" y="11511"/>
                  </a:lnTo>
                  <a:lnTo>
                    <a:pt x="872" y="12030"/>
                  </a:lnTo>
                  <a:lnTo>
                    <a:pt x="1057" y="12530"/>
                  </a:lnTo>
                  <a:lnTo>
                    <a:pt x="1261" y="13049"/>
                  </a:lnTo>
                  <a:lnTo>
                    <a:pt x="1484" y="13550"/>
                  </a:lnTo>
                  <a:lnTo>
                    <a:pt x="1706" y="14031"/>
                  </a:lnTo>
                  <a:lnTo>
                    <a:pt x="1965" y="14513"/>
                  </a:lnTo>
                  <a:lnTo>
                    <a:pt x="2225" y="14995"/>
                  </a:lnTo>
                  <a:lnTo>
                    <a:pt x="2503" y="15459"/>
                  </a:lnTo>
                  <a:lnTo>
                    <a:pt x="2800" y="15903"/>
                  </a:lnTo>
                  <a:lnTo>
                    <a:pt x="3115" y="16348"/>
                  </a:lnTo>
                  <a:lnTo>
                    <a:pt x="3430" y="16756"/>
                  </a:lnTo>
                  <a:lnTo>
                    <a:pt x="3763" y="17182"/>
                  </a:lnTo>
                  <a:lnTo>
                    <a:pt x="4115" y="17571"/>
                  </a:lnTo>
                  <a:lnTo>
                    <a:pt x="4468" y="17961"/>
                  </a:lnTo>
                  <a:lnTo>
                    <a:pt x="4857" y="18313"/>
                  </a:lnTo>
                  <a:lnTo>
                    <a:pt x="5228" y="18665"/>
                  </a:lnTo>
                  <a:lnTo>
                    <a:pt x="5635" y="18999"/>
                  </a:lnTo>
                  <a:lnTo>
                    <a:pt x="6099" y="19351"/>
                  </a:lnTo>
                  <a:lnTo>
                    <a:pt x="6562" y="19684"/>
                  </a:lnTo>
                  <a:lnTo>
                    <a:pt x="7044" y="19999"/>
                  </a:lnTo>
                  <a:lnTo>
                    <a:pt x="7526" y="20278"/>
                  </a:lnTo>
                  <a:lnTo>
                    <a:pt x="8026" y="20556"/>
                  </a:lnTo>
                  <a:lnTo>
                    <a:pt x="8527" y="20796"/>
                  </a:lnTo>
                  <a:lnTo>
                    <a:pt x="9027" y="21000"/>
                  </a:lnTo>
                  <a:lnTo>
                    <a:pt x="9546" y="21204"/>
                  </a:lnTo>
                  <a:lnTo>
                    <a:pt x="10065" y="21371"/>
                  </a:lnTo>
                  <a:lnTo>
                    <a:pt x="10584" y="21501"/>
                  </a:lnTo>
                  <a:lnTo>
                    <a:pt x="11103" y="21612"/>
                  </a:lnTo>
                  <a:lnTo>
                    <a:pt x="11622" y="21705"/>
                  </a:lnTo>
                  <a:lnTo>
                    <a:pt x="12159" y="21760"/>
                  </a:lnTo>
                  <a:lnTo>
                    <a:pt x="12697" y="21797"/>
                  </a:lnTo>
                  <a:lnTo>
                    <a:pt x="13234" y="21797"/>
                  </a:lnTo>
                  <a:lnTo>
                    <a:pt x="13772" y="21779"/>
                  </a:lnTo>
                  <a:lnTo>
                    <a:pt x="14143" y="21742"/>
                  </a:lnTo>
                  <a:lnTo>
                    <a:pt x="14532" y="21686"/>
                  </a:lnTo>
                  <a:lnTo>
                    <a:pt x="14940" y="21612"/>
                  </a:lnTo>
                  <a:lnTo>
                    <a:pt x="15366" y="21519"/>
                  </a:lnTo>
                  <a:lnTo>
                    <a:pt x="15792" y="21408"/>
                  </a:lnTo>
                  <a:lnTo>
                    <a:pt x="16237" y="21278"/>
                  </a:lnTo>
                  <a:lnTo>
                    <a:pt x="16663" y="21149"/>
                  </a:lnTo>
                  <a:lnTo>
                    <a:pt x="17108" y="20982"/>
                  </a:lnTo>
                  <a:lnTo>
                    <a:pt x="17571" y="20796"/>
                  </a:lnTo>
                  <a:lnTo>
                    <a:pt x="18016" y="20611"/>
                  </a:lnTo>
                  <a:lnTo>
                    <a:pt x="18461" y="20407"/>
                  </a:lnTo>
                  <a:lnTo>
                    <a:pt x="18906" y="20185"/>
                  </a:lnTo>
                  <a:lnTo>
                    <a:pt x="19351" y="19962"/>
                  </a:lnTo>
                  <a:lnTo>
                    <a:pt x="19796" y="19703"/>
                  </a:lnTo>
                  <a:lnTo>
                    <a:pt x="20222" y="19443"/>
                  </a:lnTo>
                  <a:lnTo>
                    <a:pt x="20648" y="19165"/>
                  </a:lnTo>
                  <a:lnTo>
                    <a:pt x="21074" y="18887"/>
                  </a:lnTo>
                  <a:lnTo>
                    <a:pt x="21464" y="18591"/>
                  </a:lnTo>
                  <a:lnTo>
                    <a:pt x="21871" y="18294"/>
                  </a:lnTo>
                  <a:lnTo>
                    <a:pt x="22242" y="17961"/>
                  </a:lnTo>
                  <a:lnTo>
                    <a:pt x="22594" y="17646"/>
                  </a:lnTo>
                  <a:lnTo>
                    <a:pt x="22946" y="17312"/>
                  </a:lnTo>
                  <a:lnTo>
                    <a:pt x="23261" y="16960"/>
                  </a:lnTo>
                  <a:lnTo>
                    <a:pt x="23577" y="16608"/>
                  </a:lnTo>
                  <a:lnTo>
                    <a:pt x="23855" y="16237"/>
                  </a:lnTo>
                  <a:lnTo>
                    <a:pt x="24114" y="15866"/>
                  </a:lnTo>
                  <a:lnTo>
                    <a:pt x="24355" y="15496"/>
                  </a:lnTo>
                  <a:lnTo>
                    <a:pt x="24559" y="15106"/>
                  </a:lnTo>
                  <a:lnTo>
                    <a:pt x="24726" y="14717"/>
                  </a:lnTo>
                  <a:lnTo>
                    <a:pt x="24874" y="14328"/>
                  </a:lnTo>
                  <a:lnTo>
                    <a:pt x="25004" y="13920"/>
                  </a:lnTo>
                  <a:lnTo>
                    <a:pt x="25078" y="13512"/>
                  </a:lnTo>
                  <a:lnTo>
                    <a:pt x="25096" y="13327"/>
                  </a:lnTo>
                  <a:lnTo>
                    <a:pt x="25078" y="13160"/>
                  </a:lnTo>
                  <a:lnTo>
                    <a:pt x="25022" y="12975"/>
                  </a:lnTo>
                  <a:lnTo>
                    <a:pt x="24948" y="12827"/>
                  </a:lnTo>
                  <a:lnTo>
                    <a:pt x="24837" y="12678"/>
                  </a:lnTo>
                  <a:lnTo>
                    <a:pt x="24707" y="12567"/>
                  </a:lnTo>
                  <a:lnTo>
                    <a:pt x="24559" y="12475"/>
                  </a:lnTo>
                  <a:lnTo>
                    <a:pt x="24392" y="12419"/>
                  </a:lnTo>
                  <a:lnTo>
                    <a:pt x="24244" y="12382"/>
                  </a:lnTo>
                  <a:lnTo>
                    <a:pt x="24114" y="12382"/>
                  </a:lnTo>
                  <a:lnTo>
                    <a:pt x="23966" y="12400"/>
                  </a:lnTo>
                  <a:lnTo>
                    <a:pt x="23836" y="12419"/>
                  </a:lnTo>
                  <a:lnTo>
                    <a:pt x="23947" y="12178"/>
                  </a:lnTo>
                  <a:lnTo>
                    <a:pt x="24040" y="11918"/>
                  </a:lnTo>
                  <a:lnTo>
                    <a:pt x="24077" y="11752"/>
                  </a:lnTo>
                  <a:lnTo>
                    <a:pt x="24114" y="11585"/>
                  </a:lnTo>
                  <a:lnTo>
                    <a:pt x="24114" y="11418"/>
                  </a:lnTo>
                  <a:lnTo>
                    <a:pt x="24114" y="11251"/>
                  </a:lnTo>
                  <a:lnTo>
                    <a:pt x="24095" y="11084"/>
                  </a:lnTo>
                  <a:lnTo>
                    <a:pt x="24058" y="10918"/>
                  </a:lnTo>
                  <a:lnTo>
                    <a:pt x="24003" y="10751"/>
                  </a:lnTo>
                  <a:lnTo>
                    <a:pt x="23929" y="10603"/>
                  </a:lnTo>
                  <a:lnTo>
                    <a:pt x="23836" y="10454"/>
                  </a:lnTo>
                  <a:lnTo>
                    <a:pt x="23743" y="10325"/>
                  </a:lnTo>
                  <a:lnTo>
                    <a:pt x="23614" y="10195"/>
                  </a:lnTo>
                  <a:lnTo>
                    <a:pt x="23502" y="10102"/>
                  </a:lnTo>
                  <a:lnTo>
                    <a:pt x="23354" y="10009"/>
                  </a:lnTo>
                  <a:lnTo>
                    <a:pt x="23206" y="9954"/>
                  </a:lnTo>
                  <a:lnTo>
                    <a:pt x="23039" y="9898"/>
                  </a:lnTo>
                  <a:lnTo>
                    <a:pt x="22872" y="9880"/>
                  </a:lnTo>
                  <a:lnTo>
                    <a:pt x="22742" y="9880"/>
                  </a:lnTo>
                  <a:lnTo>
                    <a:pt x="22613" y="9898"/>
                  </a:lnTo>
                  <a:lnTo>
                    <a:pt x="22372" y="9954"/>
                  </a:lnTo>
                  <a:lnTo>
                    <a:pt x="22372" y="9954"/>
                  </a:lnTo>
                  <a:lnTo>
                    <a:pt x="22390" y="9750"/>
                  </a:lnTo>
                  <a:lnTo>
                    <a:pt x="22409" y="9602"/>
                  </a:lnTo>
                  <a:lnTo>
                    <a:pt x="22409" y="9435"/>
                  </a:lnTo>
                  <a:lnTo>
                    <a:pt x="22390" y="9287"/>
                  </a:lnTo>
                  <a:lnTo>
                    <a:pt x="22353" y="9138"/>
                  </a:lnTo>
                  <a:lnTo>
                    <a:pt x="22316" y="8990"/>
                  </a:lnTo>
                  <a:lnTo>
                    <a:pt x="22261" y="8842"/>
                  </a:lnTo>
                  <a:lnTo>
                    <a:pt x="22186" y="8712"/>
                  </a:lnTo>
                  <a:lnTo>
                    <a:pt x="22112" y="8582"/>
                  </a:lnTo>
                  <a:lnTo>
                    <a:pt x="22038" y="8471"/>
                  </a:lnTo>
                  <a:lnTo>
                    <a:pt x="21927" y="8360"/>
                  </a:lnTo>
                  <a:lnTo>
                    <a:pt x="21816" y="8249"/>
                  </a:lnTo>
                  <a:lnTo>
                    <a:pt x="21705" y="8156"/>
                  </a:lnTo>
                  <a:lnTo>
                    <a:pt x="21575" y="8082"/>
                  </a:lnTo>
                  <a:lnTo>
                    <a:pt x="21427" y="8026"/>
                  </a:lnTo>
                  <a:lnTo>
                    <a:pt x="21278" y="7971"/>
                  </a:lnTo>
                  <a:lnTo>
                    <a:pt x="21130" y="7934"/>
                  </a:lnTo>
                  <a:lnTo>
                    <a:pt x="20945" y="7915"/>
                  </a:lnTo>
                  <a:lnTo>
                    <a:pt x="20741" y="7915"/>
                  </a:lnTo>
                  <a:lnTo>
                    <a:pt x="20555" y="7952"/>
                  </a:lnTo>
                  <a:lnTo>
                    <a:pt x="20370" y="7989"/>
                  </a:lnTo>
                  <a:lnTo>
                    <a:pt x="20185" y="8063"/>
                  </a:lnTo>
                  <a:lnTo>
                    <a:pt x="20018" y="8137"/>
                  </a:lnTo>
                  <a:lnTo>
                    <a:pt x="19870" y="8249"/>
                  </a:lnTo>
                  <a:lnTo>
                    <a:pt x="19721" y="8360"/>
                  </a:lnTo>
                  <a:lnTo>
                    <a:pt x="19684" y="8212"/>
                  </a:lnTo>
                  <a:lnTo>
                    <a:pt x="19629" y="8082"/>
                  </a:lnTo>
                  <a:lnTo>
                    <a:pt x="19573" y="7952"/>
                  </a:lnTo>
                  <a:lnTo>
                    <a:pt x="19499" y="7822"/>
                  </a:lnTo>
                  <a:lnTo>
                    <a:pt x="19406" y="7730"/>
                  </a:lnTo>
                  <a:lnTo>
                    <a:pt x="19295" y="7619"/>
                  </a:lnTo>
                  <a:lnTo>
                    <a:pt x="19165" y="7544"/>
                  </a:lnTo>
                  <a:lnTo>
                    <a:pt x="19017" y="7489"/>
                  </a:lnTo>
                  <a:lnTo>
                    <a:pt x="18869" y="7452"/>
                  </a:lnTo>
                  <a:lnTo>
                    <a:pt x="18721" y="7433"/>
                  </a:lnTo>
                  <a:lnTo>
                    <a:pt x="18572" y="7433"/>
                  </a:lnTo>
                  <a:lnTo>
                    <a:pt x="18424" y="7470"/>
                  </a:lnTo>
                  <a:lnTo>
                    <a:pt x="18294" y="7526"/>
                  </a:lnTo>
                  <a:lnTo>
                    <a:pt x="18165" y="7600"/>
                  </a:lnTo>
                  <a:lnTo>
                    <a:pt x="18035" y="7674"/>
                  </a:lnTo>
                  <a:lnTo>
                    <a:pt x="17905" y="7767"/>
                  </a:lnTo>
                  <a:lnTo>
                    <a:pt x="17794" y="7878"/>
                  </a:lnTo>
                  <a:lnTo>
                    <a:pt x="17701" y="7989"/>
                  </a:lnTo>
                  <a:lnTo>
                    <a:pt x="17516" y="8249"/>
                  </a:lnTo>
                  <a:lnTo>
                    <a:pt x="17349" y="8490"/>
                  </a:lnTo>
                  <a:lnTo>
                    <a:pt x="17182" y="8749"/>
                  </a:lnTo>
                  <a:lnTo>
                    <a:pt x="16941" y="9046"/>
                  </a:lnTo>
                  <a:lnTo>
                    <a:pt x="16682" y="9324"/>
                  </a:lnTo>
                  <a:lnTo>
                    <a:pt x="16385" y="9546"/>
                  </a:lnTo>
                  <a:lnTo>
                    <a:pt x="16089" y="9731"/>
                  </a:lnTo>
                  <a:lnTo>
                    <a:pt x="15774" y="9880"/>
                  </a:lnTo>
                  <a:lnTo>
                    <a:pt x="15458" y="10009"/>
                  </a:lnTo>
                  <a:lnTo>
                    <a:pt x="15106" y="10084"/>
                  </a:lnTo>
                  <a:lnTo>
                    <a:pt x="14754" y="10139"/>
                  </a:lnTo>
                  <a:lnTo>
                    <a:pt x="14402" y="10176"/>
                  </a:lnTo>
                  <a:lnTo>
                    <a:pt x="14050" y="10158"/>
                  </a:lnTo>
                  <a:lnTo>
                    <a:pt x="13679" y="10121"/>
                  </a:lnTo>
                  <a:lnTo>
                    <a:pt x="13308" y="10065"/>
                  </a:lnTo>
                  <a:lnTo>
                    <a:pt x="12919" y="9991"/>
                  </a:lnTo>
                  <a:lnTo>
                    <a:pt x="12549" y="9880"/>
                  </a:lnTo>
                  <a:lnTo>
                    <a:pt x="12178" y="9750"/>
                  </a:lnTo>
                  <a:lnTo>
                    <a:pt x="11807" y="9602"/>
                  </a:lnTo>
                  <a:lnTo>
                    <a:pt x="11455" y="9416"/>
                  </a:lnTo>
                  <a:lnTo>
                    <a:pt x="11103" y="9231"/>
                  </a:lnTo>
                  <a:lnTo>
                    <a:pt x="10751" y="9027"/>
                  </a:lnTo>
                  <a:lnTo>
                    <a:pt x="10417" y="8805"/>
                  </a:lnTo>
                  <a:lnTo>
                    <a:pt x="10084" y="8564"/>
                  </a:lnTo>
                  <a:lnTo>
                    <a:pt x="9768" y="8304"/>
                  </a:lnTo>
                  <a:lnTo>
                    <a:pt x="9472" y="8045"/>
                  </a:lnTo>
                  <a:lnTo>
                    <a:pt x="9194" y="7767"/>
                  </a:lnTo>
                  <a:lnTo>
                    <a:pt x="8934" y="7489"/>
                  </a:lnTo>
                  <a:lnTo>
                    <a:pt x="8693" y="7192"/>
                  </a:lnTo>
                  <a:lnTo>
                    <a:pt x="8471" y="6896"/>
                  </a:lnTo>
                  <a:lnTo>
                    <a:pt x="8286" y="6599"/>
                  </a:lnTo>
                  <a:lnTo>
                    <a:pt x="8100" y="6284"/>
                  </a:lnTo>
                  <a:lnTo>
                    <a:pt x="7971" y="5969"/>
                  </a:lnTo>
                  <a:lnTo>
                    <a:pt x="7859" y="5654"/>
                  </a:lnTo>
                  <a:lnTo>
                    <a:pt x="7767" y="5339"/>
                  </a:lnTo>
                  <a:lnTo>
                    <a:pt x="7656" y="4783"/>
                  </a:lnTo>
                  <a:lnTo>
                    <a:pt x="7581" y="4208"/>
                  </a:lnTo>
                  <a:lnTo>
                    <a:pt x="7489" y="3634"/>
                  </a:lnTo>
                  <a:lnTo>
                    <a:pt x="7378" y="3041"/>
                  </a:lnTo>
                  <a:lnTo>
                    <a:pt x="7303" y="2762"/>
                  </a:lnTo>
                  <a:lnTo>
                    <a:pt x="7229" y="2484"/>
                  </a:lnTo>
                  <a:lnTo>
                    <a:pt x="7137" y="2225"/>
                  </a:lnTo>
                  <a:lnTo>
                    <a:pt x="7025" y="1947"/>
                  </a:lnTo>
                  <a:lnTo>
                    <a:pt x="6896" y="1687"/>
                  </a:lnTo>
                  <a:lnTo>
                    <a:pt x="6747" y="1447"/>
                  </a:lnTo>
                  <a:lnTo>
                    <a:pt x="6581" y="1206"/>
                  </a:lnTo>
                  <a:lnTo>
                    <a:pt x="6395" y="983"/>
                  </a:lnTo>
                  <a:lnTo>
                    <a:pt x="6173" y="779"/>
                  </a:lnTo>
                  <a:lnTo>
                    <a:pt x="5932" y="594"/>
                  </a:lnTo>
                  <a:lnTo>
                    <a:pt x="5672" y="427"/>
                  </a:lnTo>
                  <a:lnTo>
                    <a:pt x="5394" y="297"/>
                  </a:lnTo>
                  <a:lnTo>
                    <a:pt x="5098" y="168"/>
                  </a:lnTo>
                  <a:lnTo>
                    <a:pt x="4801" y="75"/>
                  </a:lnTo>
                  <a:lnTo>
                    <a:pt x="4486" y="19"/>
                  </a:lnTo>
                  <a:lnTo>
                    <a:pt x="41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1"/>
            <p:cNvSpPr/>
            <p:nvPr/>
          </p:nvSpPr>
          <p:spPr>
            <a:xfrm>
              <a:off x="3935216" y="855278"/>
              <a:ext cx="520912" cy="732648"/>
            </a:xfrm>
            <a:custGeom>
              <a:avLst/>
              <a:gdLst/>
              <a:ahLst/>
              <a:cxnLst/>
              <a:rect l="l" t="t" r="r" b="b"/>
              <a:pathLst>
                <a:path w="14958" h="21038" extrusionOk="0">
                  <a:moveTo>
                    <a:pt x="11380" y="1"/>
                  </a:moveTo>
                  <a:lnTo>
                    <a:pt x="11251" y="19"/>
                  </a:lnTo>
                  <a:lnTo>
                    <a:pt x="11121" y="75"/>
                  </a:lnTo>
                  <a:lnTo>
                    <a:pt x="11010" y="112"/>
                  </a:lnTo>
                  <a:lnTo>
                    <a:pt x="10898" y="186"/>
                  </a:lnTo>
                  <a:lnTo>
                    <a:pt x="10787" y="260"/>
                  </a:lnTo>
                  <a:lnTo>
                    <a:pt x="10695" y="353"/>
                  </a:lnTo>
                  <a:lnTo>
                    <a:pt x="10528" y="538"/>
                  </a:lnTo>
                  <a:lnTo>
                    <a:pt x="10361" y="761"/>
                  </a:lnTo>
                  <a:lnTo>
                    <a:pt x="10250" y="1002"/>
                  </a:lnTo>
                  <a:lnTo>
                    <a:pt x="10139" y="1261"/>
                  </a:lnTo>
                  <a:lnTo>
                    <a:pt x="9731" y="2429"/>
                  </a:lnTo>
                  <a:lnTo>
                    <a:pt x="9508" y="3022"/>
                  </a:lnTo>
                  <a:lnTo>
                    <a:pt x="9267" y="3597"/>
                  </a:lnTo>
                  <a:lnTo>
                    <a:pt x="9008" y="4171"/>
                  </a:lnTo>
                  <a:lnTo>
                    <a:pt x="8730" y="4727"/>
                  </a:lnTo>
                  <a:lnTo>
                    <a:pt x="8433" y="5283"/>
                  </a:lnTo>
                  <a:lnTo>
                    <a:pt x="8118" y="5839"/>
                  </a:lnTo>
                  <a:lnTo>
                    <a:pt x="7803" y="6395"/>
                  </a:lnTo>
                  <a:lnTo>
                    <a:pt x="7451" y="6933"/>
                  </a:lnTo>
                  <a:lnTo>
                    <a:pt x="7099" y="7452"/>
                  </a:lnTo>
                  <a:lnTo>
                    <a:pt x="6747" y="7971"/>
                  </a:lnTo>
                  <a:lnTo>
                    <a:pt x="6395" y="8434"/>
                  </a:lnTo>
                  <a:lnTo>
                    <a:pt x="6024" y="8897"/>
                  </a:lnTo>
                  <a:lnTo>
                    <a:pt x="5635" y="9324"/>
                  </a:lnTo>
                  <a:lnTo>
                    <a:pt x="5264" y="9769"/>
                  </a:lnTo>
                  <a:lnTo>
                    <a:pt x="4467" y="10603"/>
                  </a:lnTo>
                  <a:lnTo>
                    <a:pt x="3652" y="11437"/>
                  </a:lnTo>
                  <a:lnTo>
                    <a:pt x="3355" y="11733"/>
                  </a:lnTo>
                  <a:lnTo>
                    <a:pt x="3058" y="12011"/>
                  </a:lnTo>
                  <a:lnTo>
                    <a:pt x="2428" y="12549"/>
                  </a:lnTo>
                  <a:lnTo>
                    <a:pt x="1798" y="13068"/>
                  </a:lnTo>
                  <a:lnTo>
                    <a:pt x="1502" y="13346"/>
                  </a:lnTo>
                  <a:lnTo>
                    <a:pt x="1224" y="13642"/>
                  </a:lnTo>
                  <a:lnTo>
                    <a:pt x="1020" y="13846"/>
                  </a:lnTo>
                  <a:lnTo>
                    <a:pt x="834" y="14087"/>
                  </a:lnTo>
                  <a:lnTo>
                    <a:pt x="668" y="14328"/>
                  </a:lnTo>
                  <a:lnTo>
                    <a:pt x="501" y="14569"/>
                  </a:lnTo>
                  <a:lnTo>
                    <a:pt x="371" y="14847"/>
                  </a:lnTo>
                  <a:lnTo>
                    <a:pt x="241" y="15125"/>
                  </a:lnTo>
                  <a:lnTo>
                    <a:pt x="149" y="15422"/>
                  </a:lnTo>
                  <a:lnTo>
                    <a:pt x="74" y="15737"/>
                  </a:lnTo>
                  <a:lnTo>
                    <a:pt x="19" y="16052"/>
                  </a:lnTo>
                  <a:lnTo>
                    <a:pt x="0" y="16367"/>
                  </a:lnTo>
                  <a:lnTo>
                    <a:pt x="0" y="16682"/>
                  </a:lnTo>
                  <a:lnTo>
                    <a:pt x="19" y="16978"/>
                  </a:lnTo>
                  <a:lnTo>
                    <a:pt x="56" y="17294"/>
                  </a:lnTo>
                  <a:lnTo>
                    <a:pt x="111" y="17590"/>
                  </a:lnTo>
                  <a:lnTo>
                    <a:pt x="186" y="17887"/>
                  </a:lnTo>
                  <a:lnTo>
                    <a:pt x="278" y="18183"/>
                  </a:lnTo>
                  <a:lnTo>
                    <a:pt x="390" y="18480"/>
                  </a:lnTo>
                  <a:lnTo>
                    <a:pt x="519" y="18758"/>
                  </a:lnTo>
                  <a:lnTo>
                    <a:pt x="686" y="19017"/>
                  </a:lnTo>
                  <a:lnTo>
                    <a:pt x="853" y="19277"/>
                  </a:lnTo>
                  <a:lnTo>
                    <a:pt x="1038" y="19536"/>
                  </a:lnTo>
                  <a:lnTo>
                    <a:pt x="1242" y="19759"/>
                  </a:lnTo>
                  <a:lnTo>
                    <a:pt x="1465" y="19981"/>
                  </a:lnTo>
                  <a:lnTo>
                    <a:pt x="1687" y="20185"/>
                  </a:lnTo>
                  <a:lnTo>
                    <a:pt x="2002" y="20426"/>
                  </a:lnTo>
                  <a:lnTo>
                    <a:pt x="2336" y="20611"/>
                  </a:lnTo>
                  <a:lnTo>
                    <a:pt x="2688" y="20778"/>
                  </a:lnTo>
                  <a:lnTo>
                    <a:pt x="3058" y="20908"/>
                  </a:lnTo>
                  <a:lnTo>
                    <a:pt x="3244" y="20963"/>
                  </a:lnTo>
                  <a:lnTo>
                    <a:pt x="3429" y="21000"/>
                  </a:lnTo>
                  <a:lnTo>
                    <a:pt x="3614" y="21019"/>
                  </a:lnTo>
                  <a:lnTo>
                    <a:pt x="3818" y="21037"/>
                  </a:lnTo>
                  <a:lnTo>
                    <a:pt x="4208" y="21037"/>
                  </a:lnTo>
                  <a:lnTo>
                    <a:pt x="4393" y="21000"/>
                  </a:lnTo>
                  <a:lnTo>
                    <a:pt x="4578" y="20963"/>
                  </a:lnTo>
                  <a:lnTo>
                    <a:pt x="4893" y="20871"/>
                  </a:lnTo>
                  <a:lnTo>
                    <a:pt x="5190" y="20741"/>
                  </a:lnTo>
                  <a:lnTo>
                    <a:pt x="5486" y="20574"/>
                  </a:lnTo>
                  <a:lnTo>
                    <a:pt x="5727" y="20370"/>
                  </a:lnTo>
                  <a:lnTo>
                    <a:pt x="5968" y="20148"/>
                  </a:lnTo>
                  <a:lnTo>
                    <a:pt x="6172" y="19907"/>
                  </a:lnTo>
                  <a:lnTo>
                    <a:pt x="6339" y="19629"/>
                  </a:lnTo>
                  <a:lnTo>
                    <a:pt x="6395" y="19481"/>
                  </a:lnTo>
                  <a:lnTo>
                    <a:pt x="6469" y="19332"/>
                  </a:lnTo>
                  <a:lnTo>
                    <a:pt x="6728" y="19369"/>
                  </a:lnTo>
                  <a:lnTo>
                    <a:pt x="6988" y="19406"/>
                  </a:lnTo>
                  <a:lnTo>
                    <a:pt x="7507" y="19406"/>
                  </a:lnTo>
                  <a:lnTo>
                    <a:pt x="7766" y="19369"/>
                  </a:lnTo>
                  <a:lnTo>
                    <a:pt x="8026" y="19332"/>
                  </a:lnTo>
                  <a:lnTo>
                    <a:pt x="8285" y="19258"/>
                  </a:lnTo>
                  <a:lnTo>
                    <a:pt x="8526" y="19184"/>
                  </a:lnTo>
                  <a:lnTo>
                    <a:pt x="8767" y="19091"/>
                  </a:lnTo>
                  <a:lnTo>
                    <a:pt x="9008" y="18980"/>
                  </a:lnTo>
                  <a:lnTo>
                    <a:pt x="9230" y="18850"/>
                  </a:lnTo>
                  <a:lnTo>
                    <a:pt x="9453" y="18702"/>
                  </a:lnTo>
                  <a:lnTo>
                    <a:pt x="9657" y="18535"/>
                  </a:lnTo>
                  <a:lnTo>
                    <a:pt x="9861" y="18369"/>
                  </a:lnTo>
                  <a:lnTo>
                    <a:pt x="10046" y="18165"/>
                  </a:lnTo>
                  <a:lnTo>
                    <a:pt x="10213" y="17961"/>
                  </a:lnTo>
                  <a:lnTo>
                    <a:pt x="10342" y="17775"/>
                  </a:lnTo>
                  <a:lnTo>
                    <a:pt x="10472" y="17572"/>
                  </a:lnTo>
                  <a:lnTo>
                    <a:pt x="10565" y="17368"/>
                  </a:lnTo>
                  <a:lnTo>
                    <a:pt x="10658" y="17182"/>
                  </a:lnTo>
                  <a:lnTo>
                    <a:pt x="10732" y="16978"/>
                  </a:lnTo>
                  <a:lnTo>
                    <a:pt x="10787" y="16775"/>
                  </a:lnTo>
                  <a:lnTo>
                    <a:pt x="10843" y="16571"/>
                  </a:lnTo>
                  <a:lnTo>
                    <a:pt x="10861" y="16385"/>
                  </a:lnTo>
                  <a:lnTo>
                    <a:pt x="10880" y="16181"/>
                  </a:lnTo>
                  <a:lnTo>
                    <a:pt x="10861" y="15978"/>
                  </a:lnTo>
                  <a:lnTo>
                    <a:pt x="10843" y="15755"/>
                  </a:lnTo>
                  <a:lnTo>
                    <a:pt x="10824" y="15551"/>
                  </a:lnTo>
                  <a:lnTo>
                    <a:pt x="10769" y="15347"/>
                  </a:lnTo>
                  <a:lnTo>
                    <a:pt x="10695" y="15125"/>
                  </a:lnTo>
                  <a:lnTo>
                    <a:pt x="10620" y="14903"/>
                  </a:lnTo>
                  <a:lnTo>
                    <a:pt x="10528" y="14699"/>
                  </a:lnTo>
                  <a:lnTo>
                    <a:pt x="10806" y="14717"/>
                  </a:lnTo>
                  <a:lnTo>
                    <a:pt x="11065" y="14699"/>
                  </a:lnTo>
                  <a:lnTo>
                    <a:pt x="11325" y="14662"/>
                  </a:lnTo>
                  <a:lnTo>
                    <a:pt x="11566" y="14606"/>
                  </a:lnTo>
                  <a:lnTo>
                    <a:pt x="11807" y="14513"/>
                  </a:lnTo>
                  <a:lnTo>
                    <a:pt x="12029" y="14402"/>
                  </a:lnTo>
                  <a:lnTo>
                    <a:pt x="12233" y="14254"/>
                  </a:lnTo>
                  <a:lnTo>
                    <a:pt x="12418" y="14106"/>
                  </a:lnTo>
                  <a:lnTo>
                    <a:pt x="12567" y="13920"/>
                  </a:lnTo>
                  <a:lnTo>
                    <a:pt x="12715" y="13716"/>
                  </a:lnTo>
                  <a:lnTo>
                    <a:pt x="12808" y="13513"/>
                  </a:lnTo>
                  <a:lnTo>
                    <a:pt x="12863" y="13272"/>
                  </a:lnTo>
                  <a:lnTo>
                    <a:pt x="12900" y="13031"/>
                  </a:lnTo>
                  <a:lnTo>
                    <a:pt x="12882" y="12790"/>
                  </a:lnTo>
                  <a:lnTo>
                    <a:pt x="12845" y="12530"/>
                  </a:lnTo>
                  <a:lnTo>
                    <a:pt x="12733" y="12252"/>
                  </a:lnTo>
                  <a:lnTo>
                    <a:pt x="12622" y="12030"/>
                  </a:lnTo>
                  <a:lnTo>
                    <a:pt x="12418" y="11696"/>
                  </a:lnTo>
                  <a:lnTo>
                    <a:pt x="12307" y="11548"/>
                  </a:lnTo>
                  <a:lnTo>
                    <a:pt x="12196" y="11418"/>
                  </a:lnTo>
                  <a:lnTo>
                    <a:pt x="12103" y="11325"/>
                  </a:lnTo>
                  <a:lnTo>
                    <a:pt x="12048" y="11307"/>
                  </a:lnTo>
                  <a:lnTo>
                    <a:pt x="12011" y="11288"/>
                  </a:lnTo>
                  <a:lnTo>
                    <a:pt x="12307" y="11251"/>
                  </a:lnTo>
                  <a:lnTo>
                    <a:pt x="12585" y="11196"/>
                  </a:lnTo>
                  <a:lnTo>
                    <a:pt x="12845" y="11103"/>
                  </a:lnTo>
                  <a:lnTo>
                    <a:pt x="13123" y="10992"/>
                  </a:lnTo>
                  <a:lnTo>
                    <a:pt x="13289" y="10899"/>
                  </a:lnTo>
                  <a:lnTo>
                    <a:pt x="13475" y="10788"/>
                  </a:lnTo>
                  <a:lnTo>
                    <a:pt x="13642" y="10658"/>
                  </a:lnTo>
                  <a:lnTo>
                    <a:pt x="13790" y="10510"/>
                  </a:lnTo>
                  <a:lnTo>
                    <a:pt x="13938" y="10343"/>
                  </a:lnTo>
                  <a:lnTo>
                    <a:pt x="14068" y="10176"/>
                  </a:lnTo>
                  <a:lnTo>
                    <a:pt x="14179" y="9991"/>
                  </a:lnTo>
                  <a:lnTo>
                    <a:pt x="14253" y="9806"/>
                  </a:lnTo>
                  <a:lnTo>
                    <a:pt x="14309" y="9676"/>
                  </a:lnTo>
                  <a:lnTo>
                    <a:pt x="14327" y="9546"/>
                  </a:lnTo>
                  <a:lnTo>
                    <a:pt x="14346" y="9416"/>
                  </a:lnTo>
                  <a:lnTo>
                    <a:pt x="14364" y="9287"/>
                  </a:lnTo>
                  <a:lnTo>
                    <a:pt x="14346" y="9027"/>
                  </a:lnTo>
                  <a:lnTo>
                    <a:pt x="14272" y="8768"/>
                  </a:lnTo>
                  <a:lnTo>
                    <a:pt x="14179" y="8527"/>
                  </a:lnTo>
                  <a:lnTo>
                    <a:pt x="14049" y="8304"/>
                  </a:lnTo>
                  <a:lnTo>
                    <a:pt x="13883" y="8100"/>
                  </a:lnTo>
                  <a:lnTo>
                    <a:pt x="13679" y="7934"/>
                  </a:lnTo>
                  <a:lnTo>
                    <a:pt x="13845" y="7841"/>
                  </a:lnTo>
                  <a:lnTo>
                    <a:pt x="14012" y="7730"/>
                  </a:lnTo>
                  <a:lnTo>
                    <a:pt x="14142" y="7619"/>
                  </a:lnTo>
                  <a:lnTo>
                    <a:pt x="14290" y="7489"/>
                  </a:lnTo>
                  <a:lnTo>
                    <a:pt x="14420" y="7341"/>
                  </a:lnTo>
                  <a:lnTo>
                    <a:pt x="14531" y="7192"/>
                  </a:lnTo>
                  <a:lnTo>
                    <a:pt x="14624" y="7044"/>
                  </a:lnTo>
                  <a:lnTo>
                    <a:pt x="14717" y="6877"/>
                  </a:lnTo>
                  <a:lnTo>
                    <a:pt x="14791" y="6710"/>
                  </a:lnTo>
                  <a:lnTo>
                    <a:pt x="14865" y="6525"/>
                  </a:lnTo>
                  <a:lnTo>
                    <a:pt x="14902" y="6340"/>
                  </a:lnTo>
                  <a:lnTo>
                    <a:pt x="14939" y="6154"/>
                  </a:lnTo>
                  <a:lnTo>
                    <a:pt x="14958" y="5969"/>
                  </a:lnTo>
                  <a:lnTo>
                    <a:pt x="14958" y="5784"/>
                  </a:lnTo>
                  <a:lnTo>
                    <a:pt x="14939" y="5598"/>
                  </a:lnTo>
                  <a:lnTo>
                    <a:pt x="14902" y="5413"/>
                  </a:lnTo>
                  <a:lnTo>
                    <a:pt x="14828" y="5209"/>
                  </a:lnTo>
                  <a:lnTo>
                    <a:pt x="14754" y="5024"/>
                  </a:lnTo>
                  <a:lnTo>
                    <a:pt x="14661" y="4857"/>
                  </a:lnTo>
                  <a:lnTo>
                    <a:pt x="14568" y="4690"/>
                  </a:lnTo>
                  <a:lnTo>
                    <a:pt x="14439" y="4542"/>
                  </a:lnTo>
                  <a:lnTo>
                    <a:pt x="14309" y="4394"/>
                  </a:lnTo>
                  <a:lnTo>
                    <a:pt x="14161" y="4264"/>
                  </a:lnTo>
                  <a:lnTo>
                    <a:pt x="14012" y="4134"/>
                  </a:lnTo>
                  <a:lnTo>
                    <a:pt x="13845" y="4023"/>
                  </a:lnTo>
                  <a:lnTo>
                    <a:pt x="13660" y="3930"/>
                  </a:lnTo>
                  <a:lnTo>
                    <a:pt x="13493" y="3838"/>
                  </a:lnTo>
                  <a:lnTo>
                    <a:pt x="13308" y="3782"/>
                  </a:lnTo>
                  <a:lnTo>
                    <a:pt x="13104" y="3726"/>
                  </a:lnTo>
                  <a:lnTo>
                    <a:pt x="12919" y="3671"/>
                  </a:lnTo>
                  <a:lnTo>
                    <a:pt x="12715" y="3652"/>
                  </a:lnTo>
                  <a:lnTo>
                    <a:pt x="12530" y="3652"/>
                  </a:lnTo>
                  <a:lnTo>
                    <a:pt x="12659" y="3430"/>
                  </a:lnTo>
                  <a:lnTo>
                    <a:pt x="12789" y="3189"/>
                  </a:lnTo>
                  <a:lnTo>
                    <a:pt x="12919" y="2948"/>
                  </a:lnTo>
                  <a:lnTo>
                    <a:pt x="13011" y="2707"/>
                  </a:lnTo>
                  <a:lnTo>
                    <a:pt x="13086" y="2447"/>
                  </a:lnTo>
                  <a:lnTo>
                    <a:pt x="13141" y="2188"/>
                  </a:lnTo>
                  <a:lnTo>
                    <a:pt x="13160" y="1929"/>
                  </a:lnTo>
                  <a:lnTo>
                    <a:pt x="13160" y="1650"/>
                  </a:lnTo>
                  <a:lnTo>
                    <a:pt x="13141" y="1502"/>
                  </a:lnTo>
                  <a:lnTo>
                    <a:pt x="13104" y="1372"/>
                  </a:lnTo>
                  <a:lnTo>
                    <a:pt x="13067" y="1224"/>
                  </a:lnTo>
                  <a:lnTo>
                    <a:pt x="13011" y="1076"/>
                  </a:lnTo>
                  <a:lnTo>
                    <a:pt x="12937" y="946"/>
                  </a:lnTo>
                  <a:lnTo>
                    <a:pt x="12863" y="816"/>
                  </a:lnTo>
                  <a:lnTo>
                    <a:pt x="12770" y="687"/>
                  </a:lnTo>
                  <a:lnTo>
                    <a:pt x="12678" y="575"/>
                  </a:lnTo>
                  <a:lnTo>
                    <a:pt x="12567" y="464"/>
                  </a:lnTo>
                  <a:lnTo>
                    <a:pt x="12455" y="372"/>
                  </a:lnTo>
                  <a:lnTo>
                    <a:pt x="12344" y="279"/>
                  </a:lnTo>
                  <a:lnTo>
                    <a:pt x="12214" y="186"/>
                  </a:lnTo>
                  <a:lnTo>
                    <a:pt x="12085" y="131"/>
                  </a:lnTo>
                  <a:lnTo>
                    <a:pt x="11936" y="75"/>
                  </a:lnTo>
                  <a:lnTo>
                    <a:pt x="11807" y="38"/>
                  </a:lnTo>
                  <a:lnTo>
                    <a:pt x="116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1"/>
            <p:cNvSpPr/>
            <p:nvPr/>
          </p:nvSpPr>
          <p:spPr>
            <a:xfrm>
              <a:off x="4109480" y="1395548"/>
              <a:ext cx="211736" cy="174299"/>
            </a:xfrm>
            <a:custGeom>
              <a:avLst/>
              <a:gdLst/>
              <a:ahLst/>
              <a:cxnLst/>
              <a:rect l="l" t="t" r="r" b="b"/>
              <a:pathLst>
                <a:path w="6080" h="5005" extrusionOk="0">
                  <a:moveTo>
                    <a:pt x="5283" y="0"/>
                  </a:moveTo>
                  <a:lnTo>
                    <a:pt x="5264" y="37"/>
                  </a:lnTo>
                  <a:lnTo>
                    <a:pt x="5283" y="74"/>
                  </a:lnTo>
                  <a:lnTo>
                    <a:pt x="5394" y="204"/>
                  </a:lnTo>
                  <a:lnTo>
                    <a:pt x="5524" y="334"/>
                  </a:lnTo>
                  <a:lnTo>
                    <a:pt x="5616" y="464"/>
                  </a:lnTo>
                  <a:lnTo>
                    <a:pt x="5709" y="612"/>
                  </a:lnTo>
                  <a:lnTo>
                    <a:pt x="5783" y="760"/>
                  </a:lnTo>
                  <a:lnTo>
                    <a:pt x="5857" y="908"/>
                  </a:lnTo>
                  <a:lnTo>
                    <a:pt x="5894" y="1075"/>
                  </a:lnTo>
                  <a:lnTo>
                    <a:pt x="5932" y="1242"/>
                  </a:lnTo>
                  <a:lnTo>
                    <a:pt x="5969" y="1409"/>
                  </a:lnTo>
                  <a:lnTo>
                    <a:pt x="5969" y="1594"/>
                  </a:lnTo>
                  <a:lnTo>
                    <a:pt x="5969" y="1761"/>
                  </a:lnTo>
                  <a:lnTo>
                    <a:pt x="5932" y="1928"/>
                  </a:lnTo>
                  <a:lnTo>
                    <a:pt x="5894" y="2095"/>
                  </a:lnTo>
                  <a:lnTo>
                    <a:pt x="5839" y="2261"/>
                  </a:lnTo>
                  <a:lnTo>
                    <a:pt x="5765" y="2410"/>
                  </a:lnTo>
                  <a:lnTo>
                    <a:pt x="5691" y="2558"/>
                  </a:lnTo>
                  <a:lnTo>
                    <a:pt x="5579" y="2706"/>
                  </a:lnTo>
                  <a:lnTo>
                    <a:pt x="5468" y="2817"/>
                  </a:lnTo>
                  <a:lnTo>
                    <a:pt x="5338" y="2947"/>
                  </a:lnTo>
                  <a:lnTo>
                    <a:pt x="5209" y="3040"/>
                  </a:lnTo>
                  <a:lnTo>
                    <a:pt x="5060" y="3133"/>
                  </a:lnTo>
                  <a:lnTo>
                    <a:pt x="4912" y="3207"/>
                  </a:lnTo>
                  <a:lnTo>
                    <a:pt x="4745" y="3262"/>
                  </a:lnTo>
                  <a:lnTo>
                    <a:pt x="4579" y="3318"/>
                  </a:lnTo>
                  <a:lnTo>
                    <a:pt x="4412" y="3355"/>
                  </a:lnTo>
                  <a:lnTo>
                    <a:pt x="4245" y="3373"/>
                  </a:lnTo>
                  <a:lnTo>
                    <a:pt x="4078" y="3373"/>
                  </a:lnTo>
                  <a:lnTo>
                    <a:pt x="3911" y="3355"/>
                  </a:lnTo>
                  <a:lnTo>
                    <a:pt x="3745" y="3336"/>
                  </a:lnTo>
                  <a:lnTo>
                    <a:pt x="3578" y="3299"/>
                  </a:lnTo>
                  <a:lnTo>
                    <a:pt x="3411" y="3244"/>
                  </a:lnTo>
                  <a:lnTo>
                    <a:pt x="3263" y="3170"/>
                  </a:lnTo>
                  <a:lnTo>
                    <a:pt x="3207" y="3170"/>
                  </a:lnTo>
                  <a:lnTo>
                    <a:pt x="3188" y="3188"/>
                  </a:lnTo>
                  <a:lnTo>
                    <a:pt x="3170" y="3225"/>
                  </a:lnTo>
                  <a:lnTo>
                    <a:pt x="3170" y="3392"/>
                  </a:lnTo>
                  <a:lnTo>
                    <a:pt x="3151" y="3540"/>
                  </a:lnTo>
                  <a:lnTo>
                    <a:pt x="3114" y="3707"/>
                  </a:lnTo>
                  <a:lnTo>
                    <a:pt x="3077" y="3855"/>
                  </a:lnTo>
                  <a:lnTo>
                    <a:pt x="3003" y="4004"/>
                  </a:lnTo>
                  <a:lnTo>
                    <a:pt x="2929" y="4152"/>
                  </a:lnTo>
                  <a:lnTo>
                    <a:pt x="2836" y="4282"/>
                  </a:lnTo>
                  <a:lnTo>
                    <a:pt x="2725" y="4411"/>
                  </a:lnTo>
                  <a:lnTo>
                    <a:pt x="2595" y="4523"/>
                  </a:lnTo>
                  <a:lnTo>
                    <a:pt x="2484" y="4615"/>
                  </a:lnTo>
                  <a:lnTo>
                    <a:pt x="2336" y="4708"/>
                  </a:lnTo>
                  <a:lnTo>
                    <a:pt x="2188" y="4782"/>
                  </a:lnTo>
                  <a:lnTo>
                    <a:pt x="2039" y="4838"/>
                  </a:lnTo>
                  <a:lnTo>
                    <a:pt x="1873" y="4875"/>
                  </a:lnTo>
                  <a:lnTo>
                    <a:pt x="1724" y="4893"/>
                  </a:lnTo>
                  <a:lnTo>
                    <a:pt x="1557" y="4893"/>
                  </a:lnTo>
                  <a:lnTo>
                    <a:pt x="1391" y="4875"/>
                  </a:lnTo>
                  <a:lnTo>
                    <a:pt x="1224" y="4838"/>
                  </a:lnTo>
                  <a:lnTo>
                    <a:pt x="1076" y="4782"/>
                  </a:lnTo>
                  <a:lnTo>
                    <a:pt x="927" y="4708"/>
                  </a:lnTo>
                  <a:lnTo>
                    <a:pt x="798" y="4615"/>
                  </a:lnTo>
                  <a:lnTo>
                    <a:pt x="668" y="4523"/>
                  </a:lnTo>
                  <a:lnTo>
                    <a:pt x="557" y="4393"/>
                  </a:lnTo>
                  <a:lnTo>
                    <a:pt x="445" y="4282"/>
                  </a:lnTo>
                  <a:lnTo>
                    <a:pt x="353" y="4133"/>
                  </a:lnTo>
                  <a:lnTo>
                    <a:pt x="279" y="4004"/>
                  </a:lnTo>
                  <a:lnTo>
                    <a:pt x="223" y="3855"/>
                  </a:lnTo>
                  <a:lnTo>
                    <a:pt x="167" y="3689"/>
                  </a:lnTo>
                  <a:lnTo>
                    <a:pt x="130" y="3540"/>
                  </a:lnTo>
                  <a:lnTo>
                    <a:pt x="112" y="3373"/>
                  </a:lnTo>
                  <a:lnTo>
                    <a:pt x="112" y="3207"/>
                  </a:lnTo>
                  <a:lnTo>
                    <a:pt x="130" y="3040"/>
                  </a:lnTo>
                  <a:lnTo>
                    <a:pt x="130" y="3003"/>
                  </a:lnTo>
                  <a:lnTo>
                    <a:pt x="93" y="2984"/>
                  </a:lnTo>
                  <a:lnTo>
                    <a:pt x="56" y="2984"/>
                  </a:lnTo>
                  <a:lnTo>
                    <a:pt x="38" y="3021"/>
                  </a:lnTo>
                  <a:lnTo>
                    <a:pt x="1" y="3188"/>
                  </a:lnTo>
                  <a:lnTo>
                    <a:pt x="1" y="3355"/>
                  </a:lnTo>
                  <a:lnTo>
                    <a:pt x="19" y="3522"/>
                  </a:lnTo>
                  <a:lnTo>
                    <a:pt x="56" y="3689"/>
                  </a:lnTo>
                  <a:lnTo>
                    <a:pt x="112" y="3855"/>
                  </a:lnTo>
                  <a:lnTo>
                    <a:pt x="167" y="4022"/>
                  </a:lnTo>
                  <a:lnTo>
                    <a:pt x="242" y="4170"/>
                  </a:lnTo>
                  <a:lnTo>
                    <a:pt x="334" y="4319"/>
                  </a:lnTo>
                  <a:lnTo>
                    <a:pt x="445" y="4448"/>
                  </a:lnTo>
                  <a:lnTo>
                    <a:pt x="557" y="4560"/>
                  </a:lnTo>
                  <a:lnTo>
                    <a:pt x="686" y="4671"/>
                  </a:lnTo>
                  <a:lnTo>
                    <a:pt x="835" y="4782"/>
                  </a:lnTo>
                  <a:lnTo>
                    <a:pt x="983" y="4856"/>
                  </a:lnTo>
                  <a:lnTo>
                    <a:pt x="1131" y="4930"/>
                  </a:lnTo>
                  <a:lnTo>
                    <a:pt x="1298" y="4967"/>
                  </a:lnTo>
                  <a:lnTo>
                    <a:pt x="1465" y="5005"/>
                  </a:lnTo>
                  <a:lnTo>
                    <a:pt x="1835" y="5005"/>
                  </a:lnTo>
                  <a:lnTo>
                    <a:pt x="2021" y="4967"/>
                  </a:lnTo>
                  <a:lnTo>
                    <a:pt x="2188" y="4912"/>
                  </a:lnTo>
                  <a:lnTo>
                    <a:pt x="2336" y="4838"/>
                  </a:lnTo>
                  <a:lnTo>
                    <a:pt x="2503" y="4745"/>
                  </a:lnTo>
                  <a:lnTo>
                    <a:pt x="2632" y="4634"/>
                  </a:lnTo>
                  <a:lnTo>
                    <a:pt x="2781" y="4523"/>
                  </a:lnTo>
                  <a:lnTo>
                    <a:pt x="2892" y="4374"/>
                  </a:lnTo>
                  <a:lnTo>
                    <a:pt x="3003" y="4245"/>
                  </a:lnTo>
                  <a:lnTo>
                    <a:pt x="3096" y="4078"/>
                  </a:lnTo>
                  <a:lnTo>
                    <a:pt x="3170" y="3930"/>
                  </a:lnTo>
                  <a:lnTo>
                    <a:pt x="3226" y="3744"/>
                  </a:lnTo>
                  <a:lnTo>
                    <a:pt x="3263" y="3577"/>
                  </a:lnTo>
                  <a:lnTo>
                    <a:pt x="3281" y="3392"/>
                  </a:lnTo>
                  <a:lnTo>
                    <a:pt x="3281" y="3295"/>
                  </a:lnTo>
                  <a:lnTo>
                    <a:pt x="3374" y="3336"/>
                  </a:lnTo>
                  <a:lnTo>
                    <a:pt x="3541" y="3392"/>
                  </a:lnTo>
                  <a:lnTo>
                    <a:pt x="3707" y="3448"/>
                  </a:lnTo>
                  <a:lnTo>
                    <a:pt x="3874" y="3466"/>
                  </a:lnTo>
                  <a:lnTo>
                    <a:pt x="4060" y="3485"/>
                  </a:lnTo>
                  <a:lnTo>
                    <a:pt x="4226" y="3485"/>
                  </a:lnTo>
                  <a:lnTo>
                    <a:pt x="4412" y="3466"/>
                  </a:lnTo>
                  <a:lnTo>
                    <a:pt x="4579" y="3429"/>
                  </a:lnTo>
                  <a:lnTo>
                    <a:pt x="4745" y="3373"/>
                  </a:lnTo>
                  <a:lnTo>
                    <a:pt x="4912" y="3318"/>
                  </a:lnTo>
                  <a:lnTo>
                    <a:pt x="5079" y="3244"/>
                  </a:lnTo>
                  <a:lnTo>
                    <a:pt x="5227" y="3170"/>
                  </a:lnTo>
                  <a:lnTo>
                    <a:pt x="5376" y="3058"/>
                  </a:lnTo>
                  <a:lnTo>
                    <a:pt x="5505" y="2947"/>
                  </a:lnTo>
                  <a:lnTo>
                    <a:pt x="5616" y="2817"/>
                  </a:lnTo>
                  <a:lnTo>
                    <a:pt x="5728" y="2669"/>
                  </a:lnTo>
                  <a:lnTo>
                    <a:pt x="5839" y="2521"/>
                  </a:lnTo>
                  <a:lnTo>
                    <a:pt x="5913" y="2354"/>
                  </a:lnTo>
                  <a:lnTo>
                    <a:pt x="5987" y="2187"/>
                  </a:lnTo>
                  <a:lnTo>
                    <a:pt x="6043" y="2002"/>
                  </a:lnTo>
                  <a:lnTo>
                    <a:pt x="6061" y="1817"/>
                  </a:lnTo>
                  <a:lnTo>
                    <a:pt x="6080" y="1631"/>
                  </a:lnTo>
                  <a:lnTo>
                    <a:pt x="6080" y="1446"/>
                  </a:lnTo>
                  <a:lnTo>
                    <a:pt x="6061" y="1261"/>
                  </a:lnTo>
                  <a:lnTo>
                    <a:pt x="6024" y="1094"/>
                  </a:lnTo>
                  <a:lnTo>
                    <a:pt x="5969" y="908"/>
                  </a:lnTo>
                  <a:lnTo>
                    <a:pt x="5894" y="742"/>
                  </a:lnTo>
                  <a:lnTo>
                    <a:pt x="5820" y="575"/>
                  </a:lnTo>
                  <a:lnTo>
                    <a:pt x="5728" y="408"/>
                  </a:lnTo>
                  <a:lnTo>
                    <a:pt x="5616" y="260"/>
                  </a:lnTo>
                  <a:lnTo>
                    <a:pt x="5487" y="130"/>
                  </a:lnTo>
                  <a:lnTo>
                    <a:pt x="535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1"/>
            <p:cNvSpPr/>
            <p:nvPr/>
          </p:nvSpPr>
          <p:spPr>
            <a:xfrm>
              <a:off x="4398003" y="1342614"/>
              <a:ext cx="105241" cy="113634"/>
            </a:xfrm>
            <a:custGeom>
              <a:avLst/>
              <a:gdLst/>
              <a:ahLst/>
              <a:cxnLst/>
              <a:rect l="l" t="t" r="r" b="b"/>
              <a:pathLst>
                <a:path w="3022" h="3263" extrusionOk="0">
                  <a:moveTo>
                    <a:pt x="2947" y="0"/>
                  </a:moveTo>
                  <a:lnTo>
                    <a:pt x="2910" y="19"/>
                  </a:lnTo>
                  <a:lnTo>
                    <a:pt x="2799" y="278"/>
                  </a:lnTo>
                  <a:lnTo>
                    <a:pt x="2688" y="519"/>
                  </a:lnTo>
                  <a:lnTo>
                    <a:pt x="2540" y="760"/>
                  </a:lnTo>
                  <a:lnTo>
                    <a:pt x="2410" y="983"/>
                  </a:lnTo>
                  <a:lnTo>
                    <a:pt x="2262" y="1205"/>
                  </a:lnTo>
                  <a:lnTo>
                    <a:pt x="2095" y="1428"/>
                  </a:lnTo>
                  <a:lnTo>
                    <a:pt x="1928" y="1650"/>
                  </a:lnTo>
                  <a:lnTo>
                    <a:pt x="1743" y="1854"/>
                  </a:lnTo>
                  <a:lnTo>
                    <a:pt x="1557" y="2039"/>
                  </a:lnTo>
                  <a:lnTo>
                    <a:pt x="1353" y="2225"/>
                  </a:lnTo>
                  <a:lnTo>
                    <a:pt x="1150" y="2410"/>
                  </a:lnTo>
                  <a:lnTo>
                    <a:pt x="946" y="2577"/>
                  </a:lnTo>
                  <a:lnTo>
                    <a:pt x="723" y="2744"/>
                  </a:lnTo>
                  <a:lnTo>
                    <a:pt x="501" y="2892"/>
                  </a:lnTo>
                  <a:lnTo>
                    <a:pt x="260" y="3022"/>
                  </a:lnTo>
                  <a:lnTo>
                    <a:pt x="19" y="3151"/>
                  </a:lnTo>
                  <a:lnTo>
                    <a:pt x="0" y="3188"/>
                  </a:lnTo>
                  <a:lnTo>
                    <a:pt x="0" y="3225"/>
                  </a:lnTo>
                  <a:lnTo>
                    <a:pt x="37" y="3262"/>
                  </a:lnTo>
                  <a:lnTo>
                    <a:pt x="75" y="3262"/>
                  </a:lnTo>
                  <a:lnTo>
                    <a:pt x="316" y="3114"/>
                  </a:lnTo>
                  <a:lnTo>
                    <a:pt x="556" y="2984"/>
                  </a:lnTo>
                  <a:lnTo>
                    <a:pt x="797" y="2818"/>
                  </a:lnTo>
                  <a:lnTo>
                    <a:pt x="1020" y="2669"/>
                  </a:lnTo>
                  <a:lnTo>
                    <a:pt x="1224" y="2484"/>
                  </a:lnTo>
                  <a:lnTo>
                    <a:pt x="1446" y="2299"/>
                  </a:lnTo>
                  <a:lnTo>
                    <a:pt x="1631" y="2113"/>
                  </a:lnTo>
                  <a:lnTo>
                    <a:pt x="1835" y="1909"/>
                  </a:lnTo>
                  <a:lnTo>
                    <a:pt x="2002" y="1706"/>
                  </a:lnTo>
                  <a:lnTo>
                    <a:pt x="2187" y="1483"/>
                  </a:lnTo>
                  <a:lnTo>
                    <a:pt x="2354" y="1261"/>
                  </a:lnTo>
                  <a:lnTo>
                    <a:pt x="2503" y="1038"/>
                  </a:lnTo>
                  <a:lnTo>
                    <a:pt x="2651" y="797"/>
                  </a:lnTo>
                  <a:lnTo>
                    <a:pt x="2781" y="556"/>
                  </a:lnTo>
                  <a:lnTo>
                    <a:pt x="2910" y="315"/>
                  </a:lnTo>
                  <a:lnTo>
                    <a:pt x="3022" y="56"/>
                  </a:lnTo>
                  <a:lnTo>
                    <a:pt x="3022" y="19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1"/>
            <p:cNvSpPr/>
            <p:nvPr/>
          </p:nvSpPr>
          <p:spPr>
            <a:xfrm>
              <a:off x="4438678" y="1413622"/>
              <a:ext cx="129758" cy="101376"/>
            </a:xfrm>
            <a:custGeom>
              <a:avLst/>
              <a:gdLst/>
              <a:ahLst/>
              <a:cxnLst/>
              <a:rect l="l" t="t" r="r" b="b"/>
              <a:pathLst>
                <a:path w="3726" h="2911" extrusionOk="0">
                  <a:moveTo>
                    <a:pt x="3651" y="0"/>
                  </a:moveTo>
                  <a:lnTo>
                    <a:pt x="3614" y="19"/>
                  </a:lnTo>
                  <a:lnTo>
                    <a:pt x="3447" y="260"/>
                  </a:lnTo>
                  <a:lnTo>
                    <a:pt x="3281" y="501"/>
                  </a:lnTo>
                  <a:lnTo>
                    <a:pt x="3095" y="723"/>
                  </a:lnTo>
                  <a:lnTo>
                    <a:pt x="2891" y="927"/>
                  </a:lnTo>
                  <a:lnTo>
                    <a:pt x="2706" y="1131"/>
                  </a:lnTo>
                  <a:lnTo>
                    <a:pt x="2484" y="1335"/>
                  </a:lnTo>
                  <a:lnTo>
                    <a:pt x="2280" y="1520"/>
                  </a:lnTo>
                  <a:lnTo>
                    <a:pt x="2039" y="1705"/>
                  </a:lnTo>
                  <a:lnTo>
                    <a:pt x="1816" y="1872"/>
                  </a:lnTo>
                  <a:lnTo>
                    <a:pt x="1576" y="2039"/>
                  </a:lnTo>
                  <a:lnTo>
                    <a:pt x="1335" y="2187"/>
                  </a:lnTo>
                  <a:lnTo>
                    <a:pt x="1075" y="2336"/>
                  </a:lnTo>
                  <a:lnTo>
                    <a:pt x="834" y="2465"/>
                  </a:lnTo>
                  <a:lnTo>
                    <a:pt x="556" y="2595"/>
                  </a:lnTo>
                  <a:lnTo>
                    <a:pt x="297" y="2706"/>
                  </a:lnTo>
                  <a:lnTo>
                    <a:pt x="19" y="2799"/>
                  </a:lnTo>
                  <a:lnTo>
                    <a:pt x="0" y="2836"/>
                  </a:lnTo>
                  <a:lnTo>
                    <a:pt x="0" y="2873"/>
                  </a:lnTo>
                  <a:lnTo>
                    <a:pt x="19" y="2910"/>
                  </a:lnTo>
                  <a:lnTo>
                    <a:pt x="56" y="2910"/>
                  </a:lnTo>
                  <a:lnTo>
                    <a:pt x="334" y="2799"/>
                  </a:lnTo>
                  <a:lnTo>
                    <a:pt x="612" y="2688"/>
                  </a:lnTo>
                  <a:lnTo>
                    <a:pt x="871" y="2576"/>
                  </a:lnTo>
                  <a:lnTo>
                    <a:pt x="1131" y="2428"/>
                  </a:lnTo>
                  <a:lnTo>
                    <a:pt x="1390" y="2280"/>
                  </a:lnTo>
                  <a:lnTo>
                    <a:pt x="1631" y="2132"/>
                  </a:lnTo>
                  <a:lnTo>
                    <a:pt x="1872" y="1965"/>
                  </a:lnTo>
                  <a:lnTo>
                    <a:pt x="2113" y="1798"/>
                  </a:lnTo>
                  <a:lnTo>
                    <a:pt x="2335" y="1613"/>
                  </a:lnTo>
                  <a:lnTo>
                    <a:pt x="2558" y="1409"/>
                  </a:lnTo>
                  <a:lnTo>
                    <a:pt x="2780" y="1205"/>
                  </a:lnTo>
                  <a:lnTo>
                    <a:pt x="2984" y="1001"/>
                  </a:lnTo>
                  <a:lnTo>
                    <a:pt x="3169" y="779"/>
                  </a:lnTo>
                  <a:lnTo>
                    <a:pt x="3373" y="556"/>
                  </a:lnTo>
                  <a:lnTo>
                    <a:pt x="3540" y="315"/>
                  </a:lnTo>
                  <a:lnTo>
                    <a:pt x="3707" y="74"/>
                  </a:lnTo>
                  <a:lnTo>
                    <a:pt x="3725" y="37"/>
                  </a:lnTo>
                  <a:lnTo>
                    <a:pt x="3688" y="19"/>
                  </a:lnTo>
                  <a:lnTo>
                    <a:pt x="3651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1"/>
            <p:cNvSpPr/>
            <p:nvPr/>
          </p:nvSpPr>
          <p:spPr>
            <a:xfrm>
              <a:off x="4479319" y="1509146"/>
              <a:ext cx="121400" cy="78112"/>
            </a:xfrm>
            <a:custGeom>
              <a:avLst/>
              <a:gdLst/>
              <a:ahLst/>
              <a:cxnLst/>
              <a:rect l="l" t="t" r="r" b="b"/>
              <a:pathLst>
                <a:path w="3486" h="2243" extrusionOk="0">
                  <a:moveTo>
                    <a:pt x="3430" y="0"/>
                  </a:moveTo>
                  <a:lnTo>
                    <a:pt x="3393" y="19"/>
                  </a:lnTo>
                  <a:lnTo>
                    <a:pt x="3040" y="390"/>
                  </a:lnTo>
                  <a:lnTo>
                    <a:pt x="2688" y="742"/>
                  </a:lnTo>
                  <a:lnTo>
                    <a:pt x="2299" y="1057"/>
                  </a:lnTo>
                  <a:lnTo>
                    <a:pt x="1873" y="1335"/>
                  </a:lnTo>
                  <a:lnTo>
                    <a:pt x="1446" y="1594"/>
                  </a:lnTo>
                  <a:lnTo>
                    <a:pt x="1002" y="1798"/>
                  </a:lnTo>
                  <a:lnTo>
                    <a:pt x="520" y="1983"/>
                  </a:lnTo>
                  <a:lnTo>
                    <a:pt x="38" y="2132"/>
                  </a:lnTo>
                  <a:lnTo>
                    <a:pt x="1" y="2150"/>
                  </a:lnTo>
                  <a:lnTo>
                    <a:pt x="1" y="2206"/>
                  </a:lnTo>
                  <a:lnTo>
                    <a:pt x="38" y="2224"/>
                  </a:lnTo>
                  <a:lnTo>
                    <a:pt x="75" y="2243"/>
                  </a:lnTo>
                  <a:lnTo>
                    <a:pt x="557" y="2095"/>
                  </a:lnTo>
                  <a:lnTo>
                    <a:pt x="1039" y="1909"/>
                  </a:lnTo>
                  <a:lnTo>
                    <a:pt x="1502" y="1687"/>
                  </a:lnTo>
                  <a:lnTo>
                    <a:pt x="1928" y="1427"/>
                  </a:lnTo>
                  <a:lnTo>
                    <a:pt x="2355" y="1149"/>
                  </a:lnTo>
                  <a:lnTo>
                    <a:pt x="2744" y="816"/>
                  </a:lnTo>
                  <a:lnTo>
                    <a:pt x="3115" y="482"/>
                  </a:lnTo>
                  <a:lnTo>
                    <a:pt x="3467" y="93"/>
                  </a:lnTo>
                  <a:lnTo>
                    <a:pt x="3485" y="56"/>
                  </a:lnTo>
                  <a:lnTo>
                    <a:pt x="3467" y="19"/>
                  </a:lnTo>
                  <a:lnTo>
                    <a:pt x="34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1"/>
            <p:cNvSpPr/>
            <p:nvPr/>
          </p:nvSpPr>
          <p:spPr>
            <a:xfrm>
              <a:off x="4311498" y="1216096"/>
              <a:ext cx="26502" cy="22636"/>
            </a:xfrm>
            <a:custGeom>
              <a:avLst/>
              <a:gdLst/>
              <a:ahLst/>
              <a:cxnLst/>
              <a:rect l="l" t="t" r="r" b="b"/>
              <a:pathLst>
                <a:path w="761" h="650" extrusionOk="0">
                  <a:moveTo>
                    <a:pt x="56" y="1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93"/>
                  </a:lnTo>
                  <a:lnTo>
                    <a:pt x="668" y="631"/>
                  </a:lnTo>
                  <a:lnTo>
                    <a:pt x="705" y="649"/>
                  </a:lnTo>
                  <a:lnTo>
                    <a:pt x="742" y="631"/>
                  </a:lnTo>
                  <a:lnTo>
                    <a:pt x="761" y="594"/>
                  </a:lnTo>
                  <a:lnTo>
                    <a:pt x="742" y="557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1"/>
            <p:cNvSpPr/>
            <p:nvPr/>
          </p:nvSpPr>
          <p:spPr>
            <a:xfrm>
              <a:off x="4367009" y="1122522"/>
              <a:ext cx="26502" cy="7766"/>
            </a:xfrm>
            <a:custGeom>
              <a:avLst/>
              <a:gdLst/>
              <a:ahLst/>
              <a:cxnLst/>
              <a:rect l="l" t="t" r="r" b="b"/>
              <a:pathLst>
                <a:path w="761" h="223" extrusionOk="0">
                  <a:moveTo>
                    <a:pt x="687" y="0"/>
                  </a:moveTo>
                  <a:lnTo>
                    <a:pt x="38" y="111"/>
                  </a:lnTo>
                  <a:lnTo>
                    <a:pt x="1" y="130"/>
                  </a:lnTo>
                  <a:lnTo>
                    <a:pt x="1" y="186"/>
                  </a:lnTo>
                  <a:lnTo>
                    <a:pt x="38" y="223"/>
                  </a:lnTo>
                  <a:lnTo>
                    <a:pt x="75" y="223"/>
                  </a:lnTo>
                  <a:lnTo>
                    <a:pt x="705" y="111"/>
                  </a:lnTo>
                  <a:lnTo>
                    <a:pt x="742" y="93"/>
                  </a:lnTo>
                  <a:lnTo>
                    <a:pt x="761" y="37"/>
                  </a:lnTo>
                  <a:lnTo>
                    <a:pt x="724" y="19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1"/>
            <p:cNvSpPr/>
            <p:nvPr/>
          </p:nvSpPr>
          <p:spPr>
            <a:xfrm>
              <a:off x="4326368" y="996631"/>
              <a:ext cx="29706" cy="15532"/>
            </a:xfrm>
            <a:custGeom>
              <a:avLst/>
              <a:gdLst/>
              <a:ahLst/>
              <a:cxnLst/>
              <a:rect l="l" t="t" r="r" b="b"/>
              <a:pathLst>
                <a:path w="853" h="446" extrusionOk="0">
                  <a:moveTo>
                    <a:pt x="741" y="1"/>
                  </a:moveTo>
                  <a:lnTo>
                    <a:pt x="686" y="75"/>
                  </a:lnTo>
                  <a:lnTo>
                    <a:pt x="612" y="149"/>
                  </a:lnTo>
                  <a:lnTo>
                    <a:pt x="519" y="205"/>
                  </a:lnTo>
                  <a:lnTo>
                    <a:pt x="445" y="260"/>
                  </a:lnTo>
                  <a:lnTo>
                    <a:pt x="352" y="298"/>
                  </a:lnTo>
                  <a:lnTo>
                    <a:pt x="260" y="316"/>
                  </a:lnTo>
                  <a:lnTo>
                    <a:pt x="148" y="335"/>
                  </a:lnTo>
                  <a:lnTo>
                    <a:pt x="56" y="335"/>
                  </a:lnTo>
                  <a:lnTo>
                    <a:pt x="19" y="353"/>
                  </a:lnTo>
                  <a:lnTo>
                    <a:pt x="0" y="390"/>
                  </a:lnTo>
                  <a:lnTo>
                    <a:pt x="19" y="427"/>
                  </a:lnTo>
                  <a:lnTo>
                    <a:pt x="56" y="446"/>
                  </a:lnTo>
                  <a:lnTo>
                    <a:pt x="167" y="446"/>
                  </a:lnTo>
                  <a:lnTo>
                    <a:pt x="278" y="427"/>
                  </a:lnTo>
                  <a:lnTo>
                    <a:pt x="371" y="390"/>
                  </a:lnTo>
                  <a:lnTo>
                    <a:pt x="482" y="353"/>
                  </a:lnTo>
                  <a:lnTo>
                    <a:pt x="575" y="298"/>
                  </a:lnTo>
                  <a:lnTo>
                    <a:pt x="667" y="242"/>
                  </a:lnTo>
                  <a:lnTo>
                    <a:pt x="760" y="168"/>
                  </a:lnTo>
                  <a:lnTo>
                    <a:pt x="834" y="94"/>
                  </a:lnTo>
                  <a:lnTo>
                    <a:pt x="853" y="57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1"/>
            <p:cNvSpPr/>
            <p:nvPr/>
          </p:nvSpPr>
          <p:spPr>
            <a:xfrm>
              <a:off x="3919719" y="1269691"/>
              <a:ext cx="105903" cy="94271"/>
            </a:xfrm>
            <a:custGeom>
              <a:avLst/>
              <a:gdLst/>
              <a:ahLst/>
              <a:cxnLst/>
              <a:rect l="l" t="t" r="r" b="b"/>
              <a:pathLst>
                <a:path w="3041" h="2707" extrusionOk="0">
                  <a:moveTo>
                    <a:pt x="2892" y="0"/>
                  </a:moveTo>
                  <a:lnTo>
                    <a:pt x="2855" y="37"/>
                  </a:lnTo>
                  <a:lnTo>
                    <a:pt x="2855" y="74"/>
                  </a:lnTo>
                  <a:lnTo>
                    <a:pt x="2910" y="204"/>
                  </a:lnTo>
                  <a:lnTo>
                    <a:pt x="2929" y="334"/>
                  </a:lnTo>
                  <a:lnTo>
                    <a:pt x="2929" y="463"/>
                  </a:lnTo>
                  <a:lnTo>
                    <a:pt x="2910" y="593"/>
                  </a:lnTo>
                  <a:lnTo>
                    <a:pt x="2855" y="704"/>
                  </a:lnTo>
                  <a:lnTo>
                    <a:pt x="2799" y="834"/>
                  </a:lnTo>
                  <a:lnTo>
                    <a:pt x="2744" y="927"/>
                  </a:lnTo>
                  <a:lnTo>
                    <a:pt x="2651" y="1038"/>
                  </a:lnTo>
                  <a:lnTo>
                    <a:pt x="2558" y="1112"/>
                  </a:lnTo>
                  <a:lnTo>
                    <a:pt x="2466" y="1186"/>
                  </a:lnTo>
                  <a:lnTo>
                    <a:pt x="2354" y="1242"/>
                  </a:lnTo>
                  <a:lnTo>
                    <a:pt x="2225" y="1260"/>
                  </a:lnTo>
                  <a:lnTo>
                    <a:pt x="2113" y="1279"/>
                  </a:lnTo>
                  <a:lnTo>
                    <a:pt x="1984" y="1279"/>
                  </a:lnTo>
                  <a:lnTo>
                    <a:pt x="1854" y="1297"/>
                  </a:lnTo>
                  <a:lnTo>
                    <a:pt x="1798" y="1316"/>
                  </a:lnTo>
                  <a:lnTo>
                    <a:pt x="1743" y="1353"/>
                  </a:lnTo>
                  <a:lnTo>
                    <a:pt x="1706" y="1409"/>
                  </a:lnTo>
                  <a:lnTo>
                    <a:pt x="1669" y="1446"/>
                  </a:lnTo>
                  <a:lnTo>
                    <a:pt x="1631" y="1557"/>
                  </a:lnTo>
                  <a:lnTo>
                    <a:pt x="1576" y="1798"/>
                  </a:lnTo>
                  <a:lnTo>
                    <a:pt x="1539" y="1928"/>
                  </a:lnTo>
                  <a:lnTo>
                    <a:pt x="1483" y="2076"/>
                  </a:lnTo>
                  <a:lnTo>
                    <a:pt x="1409" y="2206"/>
                  </a:lnTo>
                  <a:lnTo>
                    <a:pt x="1316" y="2335"/>
                  </a:lnTo>
                  <a:lnTo>
                    <a:pt x="1205" y="2447"/>
                  </a:lnTo>
                  <a:lnTo>
                    <a:pt x="1094" y="2539"/>
                  </a:lnTo>
                  <a:lnTo>
                    <a:pt x="1020" y="2576"/>
                  </a:lnTo>
                  <a:lnTo>
                    <a:pt x="946" y="2595"/>
                  </a:lnTo>
                  <a:lnTo>
                    <a:pt x="816" y="2576"/>
                  </a:lnTo>
                  <a:lnTo>
                    <a:pt x="612" y="2558"/>
                  </a:lnTo>
                  <a:lnTo>
                    <a:pt x="445" y="2502"/>
                  </a:lnTo>
                  <a:lnTo>
                    <a:pt x="260" y="2447"/>
                  </a:lnTo>
                  <a:lnTo>
                    <a:pt x="75" y="2372"/>
                  </a:lnTo>
                  <a:lnTo>
                    <a:pt x="38" y="2372"/>
                  </a:lnTo>
                  <a:lnTo>
                    <a:pt x="0" y="2391"/>
                  </a:lnTo>
                  <a:lnTo>
                    <a:pt x="0" y="2428"/>
                  </a:lnTo>
                  <a:lnTo>
                    <a:pt x="19" y="2465"/>
                  </a:lnTo>
                  <a:lnTo>
                    <a:pt x="204" y="2539"/>
                  </a:lnTo>
                  <a:lnTo>
                    <a:pt x="371" y="2613"/>
                  </a:lnTo>
                  <a:lnTo>
                    <a:pt x="556" y="2650"/>
                  </a:lnTo>
                  <a:lnTo>
                    <a:pt x="742" y="2688"/>
                  </a:lnTo>
                  <a:lnTo>
                    <a:pt x="890" y="2706"/>
                  </a:lnTo>
                  <a:lnTo>
                    <a:pt x="1038" y="2706"/>
                  </a:lnTo>
                  <a:lnTo>
                    <a:pt x="1094" y="2669"/>
                  </a:lnTo>
                  <a:lnTo>
                    <a:pt x="1168" y="2632"/>
                  </a:lnTo>
                  <a:lnTo>
                    <a:pt x="1279" y="2521"/>
                  </a:lnTo>
                  <a:lnTo>
                    <a:pt x="1391" y="2428"/>
                  </a:lnTo>
                  <a:lnTo>
                    <a:pt x="1483" y="2317"/>
                  </a:lnTo>
                  <a:lnTo>
                    <a:pt x="1557" y="2187"/>
                  </a:lnTo>
                  <a:lnTo>
                    <a:pt x="1613" y="2057"/>
                  </a:lnTo>
                  <a:lnTo>
                    <a:pt x="1669" y="1909"/>
                  </a:lnTo>
                  <a:lnTo>
                    <a:pt x="1706" y="1742"/>
                  </a:lnTo>
                  <a:lnTo>
                    <a:pt x="1724" y="1631"/>
                  </a:lnTo>
                  <a:lnTo>
                    <a:pt x="1743" y="1538"/>
                  </a:lnTo>
                  <a:lnTo>
                    <a:pt x="1798" y="1464"/>
                  </a:lnTo>
                  <a:lnTo>
                    <a:pt x="1835" y="1427"/>
                  </a:lnTo>
                  <a:lnTo>
                    <a:pt x="1891" y="1409"/>
                  </a:lnTo>
                  <a:lnTo>
                    <a:pt x="1984" y="1390"/>
                  </a:lnTo>
                  <a:lnTo>
                    <a:pt x="2058" y="1390"/>
                  </a:lnTo>
                  <a:lnTo>
                    <a:pt x="2225" y="1372"/>
                  </a:lnTo>
                  <a:lnTo>
                    <a:pt x="2354" y="1353"/>
                  </a:lnTo>
                  <a:lnTo>
                    <a:pt x="2466" y="1297"/>
                  </a:lnTo>
                  <a:lnTo>
                    <a:pt x="2577" y="1242"/>
                  </a:lnTo>
                  <a:lnTo>
                    <a:pt x="2669" y="1168"/>
                  </a:lnTo>
                  <a:lnTo>
                    <a:pt x="2762" y="1094"/>
                  </a:lnTo>
                  <a:lnTo>
                    <a:pt x="2836" y="1001"/>
                  </a:lnTo>
                  <a:lnTo>
                    <a:pt x="2910" y="890"/>
                  </a:lnTo>
                  <a:lnTo>
                    <a:pt x="2966" y="778"/>
                  </a:lnTo>
                  <a:lnTo>
                    <a:pt x="3003" y="649"/>
                  </a:lnTo>
                  <a:lnTo>
                    <a:pt x="3022" y="519"/>
                  </a:lnTo>
                  <a:lnTo>
                    <a:pt x="3040" y="389"/>
                  </a:lnTo>
                  <a:lnTo>
                    <a:pt x="3022" y="278"/>
                  </a:lnTo>
                  <a:lnTo>
                    <a:pt x="3003" y="148"/>
                  </a:lnTo>
                  <a:lnTo>
                    <a:pt x="2947" y="19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1"/>
            <p:cNvSpPr/>
            <p:nvPr/>
          </p:nvSpPr>
          <p:spPr>
            <a:xfrm>
              <a:off x="4132081" y="1205126"/>
              <a:ext cx="7766" cy="37472"/>
            </a:xfrm>
            <a:custGeom>
              <a:avLst/>
              <a:gdLst/>
              <a:ahLst/>
              <a:cxnLst/>
              <a:rect l="l" t="t" r="r" b="b"/>
              <a:pathLst>
                <a:path w="223" h="1076" extrusionOk="0">
                  <a:moveTo>
                    <a:pt x="149" y="1"/>
                  </a:moveTo>
                  <a:lnTo>
                    <a:pt x="130" y="38"/>
                  </a:lnTo>
                  <a:lnTo>
                    <a:pt x="56" y="279"/>
                  </a:lnTo>
                  <a:lnTo>
                    <a:pt x="19" y="538"/>
                  </a:lnTo>
                  <a:lnTo>
                    <a:pt x="0" y="779"/>
                  </a:lnTo>
                  <a:lnTo>
                    <a:pt x="19" y="1039"/>
                  </a:lnTo>
                  <a:lnTo>
                    <a:pt x="37" y="1076"/>
                  </a:lnTo>
                  <a:lnTo>
                    <a:pt x="93" y="1076"/>
                  </a:lnTo>
                  <a:lnTo>
                    <a:pt x="111" y="1039"/>
                  </a:lnTo>
                  <a:lnTo>
                    <a:pt x="130" y="1001"/>
                  </a:lnTo>
                  <a:lnTo>
                    <a:pt x="111" y="760"/>
                  </a:lnTo>
                  <a:lnTo>
                    <a:pt x="130" y="538"/>
                  </a:lnTo>
                  <a:lnTo>
                    <a:pt x="167" y="297"/>
                  </a:lnTo>
                  <a:lnTo>
                    <a:pt x="223" y="75"/>
                  </a:lnTo>
                  <a:lnTo>
                    <a:pt x="223" y="19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1"/>
            <p:cNvSpPr/>
            <p:nvPr/>
          </p:nvSpPr>
          <p:spPr>
            <a:xfrm>
              <a:off x="4155309" y="1175421"/>
              <a:ext cx="7766" cy="40710"/>
            </a:xfrm>
            <a:custGeom>
              <a:avLst/>
              <a:gdLst/>
              <a:ahLst/>
              <a:cxnLst/>
              <a:rect l="l" t="t" r="r" b="b"/>
              <a:pathLst>
                <a:path w="223" h="1169" extrusionOk="0">
                  <a:moveTo>
                    <a:pt x="38" y="1"/>
                  </a:moveTo>
                  <a:lnTo>
                    <a:pt x="19" y="20"/>
                  </a:lnTo>
                  <a:lnTo>
                    <a:pt x="1" y="57"/>
                  </a:lnTo>
                  <a:lnTo>
                    <a:pt x="75" y="316"/>
                  </a:lnTo>
                  <a:lnTo>
                    <a:pt x="112" y="576"/>
                  </a:lnTo>
                  <a:lnTo>
                    <a:pt x="112" y="835"/>
                  </a:lnTo>
                  <a:lnTo>
                    <a:pt x="93" y="1113"/>
                  </a:lnTo>
                  <a:lnTo>
                    <a:pt x="112" y="1150"/>
                  </a:lnTo>
                  <a:lnTo>
                    <a:pt x="130" y="1169"/>
                  </a:lnTo>
                  <a:lnTo>
                    <a:pt x="186" y="1169"/>
                  </a:lnTo>
                  <a:lnTo>
                    <a:pt x="204" y="1132"/>
                  </a:lnTo>
                  <a:lnTo>
                    <a:pt x="223" y="854"/>
                  </a:lnTo>
                  <a:lnTo>
                    <a:pt x="223" y="576"/>
                  </a:lnTo>
                  <a:lnTo>
                    <a:pt x="186" y="298"/>
                  </a:lnTo>
                  <a:lnTo>
                    <a:pt x="112" y="38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1"/>
            <p:cNvSpPr/>
            <p:nvPr/>
          </p:nvSpPr>
          <p:spPr>
            <a:xfrm>
              <a:off x="4181114" y="1145750"/>
              <a:ext cx="3935" cy="40710"/>
            </a:xfrm>
            <a:custGeom>
              <a:avLst/>
              <a:gdLst/>
              <a:ahLst/>
              <a:cxnLst/>
              <a:rect l="l" t="t" r="r" b="b"/>
              <a:pathLst>
                <a:path w="113" h="1169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1112"/>
                  </a:lnTo>
                  <a:lnTo>
                    <a:pt x="19" y="1168"/>
                  </a:lnTo>
                  <a:lnTo>
                    <a:pt x="94" y="1168"/>
                  </a:lnTo>
                  <a:lnTo>
                    <a:pt x="112" y="1112"/>
                  </a:lnTo>
                  <a:lnTo>
                    <a:pt x="112" y="56"/>
                  </a:lnTo>
                  <a:lnTo>
                    <a:pt x="94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1"/>
            <p:cNvSpPr/>
            <p:nvPr/>
          </p:nvSpPr>
          <p:spPr>
            <a:xfrm>
              <a:off x="4199850" y="1127015"/>
              <a:ext cx="3900" cy="33606"/>
            </a:xfrm>
            <a:custGeom>
              <a:avLst/>
              <a:gdLst/>
              <a:ahLst/>
              <a:cxnLst/>
              <a:rect l="l" t="t" r="r" b="b"/>
              <a:pathLst>
                <a:path w="112" h="965" extrusionOk="0">
                  <a:moveTo>
                    <a:pt x="56" y="1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0" y="909"/>
                  </a:lnTo>
                  <a:lnTo>
                    <a:pt x="19" y="946"/>
                  </a:lnTo>
                  <a:lnTo>
                    <a:pt x="56" y="965"/>
                  </a:lnTo>
                  <a:lnTo>
                    <a:pt x="93" y="946"/>
                  </a:lnTo>
                  <a:lnTo>
                    <a:pt x="112" y="909"/>
                  </a:lnTo>
                  <a:lnTo>
                    <a:pt x="112" y="57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1"/>
            <p:cNvSpPr/>
            <p:nvPr/>
          </p:nvSpPr>
          <p:spPr>
            <a:xfrm>
              <a:off x="4240525" y="1056042"/>
              <a:ext cx="3900" cy="37472"/>
            </a:xfrm>
            <a:custGeom>
              <a:avLst/>
              <a:gdLst/>
              <a:ahLst/>
              <a:cxnLst/>
              <a:rect l="l" t="t" r="r" b="b"/>
              <a:pathLst>
                <a:path w="112" h="1076" extrusionOk="0">
                  <a:moveTo>
                    <a:pt x="56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1020"/>
                  </a:lnTo>
                  <a:lnTo>
                    <a:pt x="19" y="1057"/>
                  </a:lnTo>
                  <a:lnTo>
                    <a:pt x="56" y="1075"/>
                  </a:lnTo>
                  <a:lnTo>
                    <a:pt x="93" y="1057"/>
                  </a:lnTo>
                  <a:lnTo>
                    <a:pt x="111" y="1020"/>
                  </a:lnTo>
                  <a:lnTo>
                    <a:pt x="111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1"/>
            <p:cNvSpPr/>
            <p:nvPr/>
          </p:nvSpPr>
          <p:spPr>
            <a:xfrm>
              <a:off x="4255361" y="1030202"/>
              <a:ext cx="3900" cy="44576"/>
            </a:xfrm>
            <a:custGeom>
              <a:avLst/>
              <a:gdLst/>
              <a:ahLst/>
              <a:cxnLst/>
              <a:rect l="l" t="t" r="r" b="b"/>
              <a:pathLst>
                <a:path w="112" h="1280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1224"/>
                  </a:lnTo>
                  <a:lnTo>
                    <a:pt x="19" y="1280"/>
                  </a:lnTo>
                  <a:lnTo>
                    <a:pt x="93" y="1280"/>
                  </a:lnTo>
                  <a:lnTo>
                    <a:pt x="112" y="1224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1"/>
            <p:cNvSpPr/>
            <p:nvPr/>
          </p:nvSpPr>
          <p:spPr>
            <a:xfrm>
              <a:off x="4269569" y="993427"/>
              <a:ext cx="7766" cy="51680"/>
            </a:xfrm>
            <a:custGeom>
              <a:avLst/>
              <a:gdLst/>
              <a:ahLst/>
              <a:cxnLst/>
              <a:rect l="l" t="t" r="r" b="b"/>
              <a:pathLst>
                <a:path w="223" h="1484" extrusionOk="0">
                  <a:moveTo>
                    <a:pt x="56" y="0"/>
                  </a:moveTo>
                  <a:lnTo>
                    <a:pt x="37" y="37"/>
                  </a:lnTo>
                  <a:lnTo>
                    <a:pt x="0" y="390"/>
                  </a:lnTo>
                  <a:lnTo>
                    <a:pt x="19" y="760"/>
                  </a:lnTo>
                  <a:lnTo>
                    <a:pt x="56" y="1094"/>
                  </a:lnTo>
                  <a:lnTo>
                    <a:pt x="130" y="1446"/>
                  </a:lnTo>
                  <a:lnTo>
                    <a:pt x="148" y="1483"/>
                  </a:lnTo>
                  <a:lnTo>
                    <a:pt x="185" y="1483"/>
                  </a:lnTo>
                  <a:lnTo>
                    <a:pt x="222" y="1465"/>
                  </a:lnTo>
                  <a:lnTo>
                    <a:pt x="222" y="1427"/>
                  </a:lnTo>
                  <a:lnTo>
                    <a:pt x="167" y="1075"/>
                  </a:lnTo>
                  <a:lnTo>
                    <a:pt x="130" y="742"/>
                  </a:lnTo>
                  <a:lnTo>
                    <a:pt x="111" y="390"/>
                  </a:lnTo>
                  <a:lnTo>
                    <a:pt x="148" y="37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1"/>
            <p:cNvSpPr/>
            <p:nvPr/>
          </p:nvSpPr>
          <p:spPr>
            <a:xfrm>
              <a:off x="4288932" y="1368419"/>
              <a:ext cx="40676" cy="11005"/>
            </a:xfrm>
            <a:custGeom>
              <a:avLst/>
              <a:gdLst/>
              <a:ahLst/>
              <a:cxnLst/>
              <a:rect l="l" t="t" r="r" b="b"/>
              <a:pathLst>
                <a:path w="1168" h="316" extrusionOk="0">
                  <a:moveTo>
                    <a:pt x="1131" y="1"/>
                  </a:moveTo>
                  <a:lnTo>
                    <a:pt x="1094" y="19"/>
                  </a:lnTo>
                  <a:lnTo>
                    <a:pt x="982" y="75"/>
                  </a:lnTo>
                  <a:lnTo>
                    <a:pt x="853" y="149"/>
                  </a:lnTo>
                  <a:lnTo>
                    <a:pt x="741" y="186"/>
                  </a:lnTo>
                  <a:lnTo>
                    <a:pt x="612" y="205"/>
                  </a:lnTo>
                  <a:lnTo>
                    <a:pt x="334" y="205"/>
                  </a:lnTo>
                  <a:lnTo>
                    <a:pt x="204" y="186"/>
                  </a:lnTo>
                  <a:lnTo>
                    <a:pt x="93" y="131"/>
                  </a:lnTo>
                  <a:lnTo>
                    <a:pt x="37" y="131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37" y="223"/>
                  </a:lnTo>
                  <a:lnTo>
                    <a:pt x="167" y="279"/>
                  </a:lnTo>
                  <a:lnTo>
                    <a:pt x="315" y="316"/>
                  </a:lnTo>
                  <a:lnTo>
                    <a:pt x="612" y="316"/>
                  </a:lnTo>
                  <a:lnTo>
                    <a:pt x="741" y="297"/>
                  </a:lnTo>
                  <a:lnTo>
                    <a:pt x="890" y="242"/>
                  </a:lnTo>
                  <a:lnTo>
                    <a:pt x="1020" y="186"/>
                  </a:lnTo>
                  <a:lnTo>
                    <a:pt x="1149" y="112"/>
                  </a:lnTo>
                  <a:lnTo>
                    <a:pt x="1168" y="75"/>
                  </a:lnTo>
                  <a:lnTo>
                    <a:pt x="1168" y="38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1"/>
            <p:cNvSpPr/>
            <p:nvPr/>
          </p:nvSpPr>
          <p:spPr>
            <a:xfrm>
              <a:off x="3897779" y="1096682"/>
              <a:ext cx="55546" cy="51680"/>
            </a:xfrm>
            <a:custGeom>
              <a:avLst/>
              <a:gdLst/>
              <a:ahLst/>
              <a:cxnLst/>
              <a:rect l="l" t="t" r="r" b="b"/>
              <a:pathLst>
                <a:path w="1595" h="1484" extrusionOk="0">
                  <a:moveTo>
                    <a:pt x="760" y="1"/>
                  </a:moveTo>
                  <a:lnTo>
                    <a:pt x="612" y="19"/>
                  </a:lnTo>
                  <a:lnTo>
                    <a:pt x="464" y="75"/>
                  </a:lnTo>
                  <a:lnTo>
                    <a:pt x="315" y="168"/>
                  </a:lnTo>
                  <a:lnTo>
                    <a:pt x="204" y="279"/>
                  </a:lnTo>
                  <a:lnTo>
                    <a:pt x="130" y="409"/>
                  </a:lnTo>
                  <a:lnTo>
                    <a:pt x="56" y="594"/>
                  </a:lnTo>
                  <a:lnTo>
                    <a:pt x="19" y="761"/>
                  </a:lnTo>
                  <a:lnTo>
                    <a:pt x="0" y="946"/>
                  </a:lnTo>
                  <a:lnTo>
                    <a:pt x="0" y="1113"/>
                  </a:lnTo>
                  <a:lnTo>
                    <a:pt x="19" y="1187"/>
                  </a:lnTo>
                  <a:lnTo>
                    <a:pt x="56" y="1243"/>
                  </a:lnTo>
                  <a:lnTo>
                    <a:pt x="112" y="1298"/>
                  </a:lnTo>
                  <a:lnTo>
                    <a:pt x="186" y="1298"/>
                  </a:lnTo>
                  <a:lnTo>
                    <a:pt x="260" y="1280"/>
                  </a:lnTo>
                  <a:lnTo>
                    <a:pt x="315" y="1243"/>
                  </a:lnTo>
                  <a:lnTo>
                    <a:pt x="352" y="1187"/>
                  </a:lnTo>
                  <a:lnTo>
                    <a:pt x="371" y="1113"/>
                  </a:lnTo>
                  <a:lnTo>
                    <a:pt x="371" y="872"/>
                  </a:lnTo>
                  <a:lnTo>
                    <a:pt x="371" y="853"/>
                  </a:lnTo>
                  <a:lnTo>
                    <a:pt x="390" y="779"/>
                  </a:lnTo>
                  <a:lnTo>
                    <a:pt x="427" y="650"/>
                  </a:lnTo>
                  <a:lnTo>
                    <a:pt x="445" y="594"/>
                  </a:lnTo>
                  <a:lnTo>
                    <a:pt x="445" y="575"/>
                  </a:lnTo>
                  <a:lnTo>
                    <a:pt x="482" y="520"/>
                  </a:lnTo>
                  <a:lnTo>
                    <a:pt x="501" y="501"/>
                  </a:lnTo>
                  <a:lnTo>
                    <a:pt x="538" y="446"/>
                  </a:lnTo>
                  <a:lnTo>
                    <a:pt x="556" y="427"/>
                  </a:lnTo>
                  <a:lnTo>
                    <a:pt x="556" y="446"/>
                  </a:lnTo>
                  <a:lnTo>
                    <a:pt x="612" y="409"/>
                  </a:lnTo>
                  <a:lnTo>
                    <a:pt x="649" y="390"/>
                  </a:lnTo>
                  <a:lnTo>
                    <a:pt x="742" y="371"/>
                  </a:lnTo>
                  <a:lnTo>
                    <a:pt x="760" y="371"/>
                  </a:lnTo>
                  <a:lnTo>
                    <a:pt x="816" y="353"/>
                  </a:lnTo>
                  <a:lnTo>
                    <a:pt x="890" y="353"/>
                  </a:lnTo>
                  <a:lnTo>
                    <a:pt x="1001" y="390"/>
                  </a:lnTo>
                  <a:lnTo>
                    <a:pt x="1057" y="409"/>
                  </a:lnTo>
                  <a:lnTo>
                    <a:pt x="1094" y="446"/>
                  </a:lnTo>
                  <a:lnTo>
                    <a:pt x="1112" y="464"/>
                  </a:lnTo>
                  <a:lnTo>
                    <a:pt x="1131" y="501"/>
                  </a:lnTo>
                  <a:lnTo>
                    <a:pt x="1131" y="483"/>
                  </a:lnTo>
                  <a:lnTo>
                    <a:pt x="1149" y="520"/>
                  </a:lnTo>
                  <a:lnTo>
                    <a:pt x="1168" y="557"/>
                  </a:lnTo>
                  <a:lnTo>
                    <a:pt x="1186" y="575"/>
                  </a:lnTo>
                  <a:lnTo>
                    <a:pt x="1186" y="594"/>
                  </a:lnTo>
                  <a:lnTo>
                    <a:pt x="1224" y="724"/>
                  </a:lnTo>
                  <a:lnTo>
                    <a:pt x="1224" y="779"/>
                  </a:lnTo>
                  <a:lnTo>
                    <a:pt x="1224" y="853"/>
                  </a:lnTo>
                  <a:lnTo>
                    <a:pt x="1224" y="1057"/>
                  </a:lnTo>
                  <a:lnTo>
                    <a:pt x="1186" y="1261"/>
                  </a:lnTo>
                  <a:lnTo>
                    <a:pt x="1186" y="1335"/>
                  </a:lnTo>
                  <a:lnTo>
                    <a:pt x="1205" y="1391"/>
                  </a:lnTo>
                  <a:lnTo>
                    <a:pt x="1261" y="1446"/>
                  </a:lnTo>
                  <a:lnTo>
                    <a:pt x="1316" y="1484"/>
                  </a:lnTo>
                  <a:lnTo>
                    <a:pt x="1390" y="1484"/>
                  </a:lnTo>
                  <a:lnTo>
                    <a:pt x="1465" y="1465"/>
                  </a:lnTo>
                  <a:lnTo>
                    <a:pt x="1520" y="1428"/>
                  </a:lnTo>
                  <a:lnTo>
                    <a:pt x="1539" y="1354"/>
                  </a:lnTo>
                  <a:lnTo>
                    <a:pt x="1576" y="1243"/>
                  </a:lnTo>
                  <a:lnTo>
                    <a:pt x="1576" y="1131"/>
                  </a:lnTo>
                  <a:lnTo>
                    <a:pt x="1594" y="890"/>
                  </a:lnTo>
                  <a:lnTo>
                    <a:pt x="1594" y="705"/>
                  </a:lnTo>
                  <a:lnTo>
                    <a:pt x="1557" y="538"/>
                  </a:lnTo>
                  <a:lnTo>
                    <a:pt x="1502" y="390"/>
                  </a:lnTo>
                  <a:lnTo>
                    <a:pt x="1427" y="260"/>
                  </a:lnTo>
                  <a:lnTo>
                    <a:pt x="1316" y="149"/>
                  </a:lnTo>
                  <a:lnTo>
                    <a:pt x="1186" y="75"/>
                  </a:lnTo>
                  <a:lnTo>
                    <a:pt x="1057" y="19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1"/>
            <p:cNvSpPr/>
            <p:nvPr/>
          </p:nvSpPr>
          <p:spPr>
            <a:xfrm>
              <a:off x="3939082" y="1157382"/>
              <a:ext cx="43914" cy="45203"/>
            </a:xfrm>
            <a:custGeom>
              <a:avLst/>
              <a:gdLst/>
              <a:ahLst/>
              <a:cxnLst/>
              <a:rect l="l" t="t" r="r" b="b"/>
              <a:pathLst>
                <a:path w="1261" h="1298" extrusionOk="0">
                  <a:moveTo>
                    <a:pt x="631" y="0"/>
                  </a:moveTo>
                  <a:lnTo>
                    <a:pt x="538" y="19"/>
                  </a:lnTo>
                  <a:lnTo>
                    <a:pt x="445" y="37"/>
                  </a:lnTo>
                  <a:lnTo>
                    <a:pt x="371" y="74"/>
                  </a:lnTo>
                  <a:lnTo>
                    <a:pt x="279" y="130"/>
                  </a:lnTo>
                  <a:lnTo>
                    <a:pt x="204" y="185"/>
                  </a:lnTo>
                  <a:lnTo>
                    <a:pt x="130" y="260"/>
                  </a:lnTo>
                  <a:lnTo>
                    <a:pt x="75" y="334"/>
                  </a:lnTo>
                  <a:lnTo>
                    <a:pt x="38" y="426"/>
                  </a:lnTo>
                  <a:lnTo>
                    <a:pt x="19" y="519"/>
                  </a:lnTo>
                  <a:lnTo>
                    <a:pt x="0" y="630"/>
                  </a:lnTo>
                  <a:lnTo>
                    <a:pt x="0" y="723"/>
                  </a:lnTo>
                  <a:lnTo>
                    <a:pt x="0" y="816"/>
                  </a:lnTo>
                  <a:lnTo>
                    <a:pt x="38" y="908"/>
                  </a:lnTo>
                  <a:lnTo>
                    <a:pt x="93" y="1001"/>
                  </a:lnTo>
                  <a:lnTo>
                    <a:pt x="149" y="1075"/>
                  </a:lnTo>
                  <a:lnTo>
                    <a:pt x="204" y="1149"/>
                  </a:lnTo>
                  <a:lnTo>
                    <a:pt x="297" y="1205"/>
                  </a:lnTo>
                  <a:lnTo>
                    <a:pt x="371" y="1242"/>
                  </a:lnTo>
                  <a:lnTo>
                    <a:pt x="464" y="1279"/>
                  </a:lnTo>
                  <a:lnTo>
                    <a:pt x="575" y="1297"/>
                  </a:lnTo>
                  <a:lnTo>
                    <a:pt x="649" y="1297"/>
                  </a:lnTo>
                  <a:lnTo>
                    <a:pt x="742" y="1279"/>
                  </a:lnTo>
                  <a:lnTo>
                    <a:pt x="909" y="1223"/>
                  </a:lnTo>
                  <a:lnTo>
                    <a:pt x="983" y="1186"/>
                  </a:lnTo>
                  <a:lnTo>
                    <a:pt x="1057" y="1131"/>
                  </a:lnTo>
                  <a:lnTo>
                    <a:pt x="1131" y="1075"/>
                  </a:lnTo>
                  <a:lnTo>
                    <a:pt x="1187" y="1001"/>
                  </a:lnTo>
                  <a:lnTo>
                    <a:pt x="1224" y="927"/>
                  </a:lnTo>
                  <a:lnTo>
                    <a:pt x="1242" y="834"/>
                  </a:lnTo>
                  <a:lnTo>
                    <a:pt x="1261" y="649"/>
                  </a:lnTo>
                  <a:lnTo>
                    <a:pt x="1242" y="538"/>
                  </a:lnTo>
                  <a:lnTo>
                    <a:pt x="1224" y="389"/>
                  </a:lnTo>
                  <a:lnTo>
                    <a:pt x="1187" y="315"/>
                  </a:lnTo>
                  <a:lnTo>
                    <a:pt x="1150" y="241"/>
                  </a:lnTo>
                  <a:lnTo>
                    <a:pt x="1094" y="167"/>
                  </a:lnTo>
                  <a:lnTo>
                    <a:pt x="1020" y="111"/>
                  </a:lnTo>
                  <a:lnTo>
                    <a:pt x="927" y="56"/>
                  </a:lnTo>
                  <a:lnTo>
                    <a:pt x="816" y="19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1"/>
            <p:cNvSpPr/>
            <p:nvPr/>
          </p:nvSpPr>
          <p:spPr>
            <a:xfrm>
              <a:off x="3748660" y="1151566"/>
              <a:ext cx="123977" cy="83928"/>
            </a:xfrm>
            <a:custGeom>
              <a:avLst/>
              <a:gdLst/>
              <a:ahLst/>
              <a:cxnLst/>
              <a:rect l="l" t="t" r="r" b="b"/>
              <a:pathLst>
                <a:path w="3560" h="2410" extrusionOk="0">
                  <a:moveTo>
                    <a:pt x="2929" y="0"/>
                  </a:moveTo>
                  <a:lnTo>
                    <a:pt x="2318" y="56"/>
                  </a:lnTo>
                  <a:lnTo>
                    <a:pt x="1706" y="111"/>
                  </a:lnTo>
                  <a:lnTo>
                    <a:pt x="1094" y="130"/>
                  </a:lnTo>
                  <a:lnTo>
                    <a:pt x="779" y="149"/>
                  </a:lnTo>
                  <a:lnTo>
                    <a:pt x="372" y="149"/>
                  </a:lnTo>
                  <a:lnTo>
                    <a:pt x="260" y="186"/>
                  </a:lnTo>
                  <a:lnTo>
                    <a:pt x="168" y="241"/>
                  </a:lnTo>
                  <a:lnTo>
                    <a:pt x="94" y="334"/>
                  </a:lnTo>
                  <a:lnTo>
                    <a:pt x="38" y="427"/>
                  </a:lnTo>
                  <a:lnTo>
                    <a:pt x="1" y="519"/>
                  </a:lnTo>
                  <a:lnTo>
                    <a:pt x="19" y="575"/>
                  </a:lnTo>
                  <a:lnTo>
                    <a:pt x="19" y="630"/>
                  </a:lnTo>
                  <a:lnTo>
                    <a:pt x="56" y="667"/>
                  </a:lnTo>
                  <a:lnTo>
                    <a:pt x="94" y="723"/>
                  </a:lnTo>
                  <a:lnTo>
                    <a:pt x="260" y="871"/>
                  </a:lnTo>
                  <a:lnTo>
                    <a:pt x="446" y="1001"/>
                  </a:lnTo>
                  <a:lnTo>
                    <a:pt x="835" y="1261"/>
                  </a:lnTo>
                  <a:lnTo>
                    <a:pt x="1187" y="1483"/>
                  </a:lnTo>
                  <a:lnTo>
                    <a:pt x="1539" y="1705"/>
                  </a:lnTo>
                  <a:lnTo>
                    <a:pt x="1910" y="1909"/>
                  </a:lnTo>
                  <a:lnTo>
                    <a:pt x="2281" y="2095"/>
                  </a:lnTo>
                  <a:lnTo>
                    <a:pt x="2503" y="2187"/>
                  </a:lnTo>
                  <a:lnTo>
                    <a:pt x="2707" y="2261"/>
                  </a:lnTo>
                  <a:lnTo>
                    <a:pt x="3152" y="2391"/>
                  </a:lnTo>
                  <a:lnTo>
                    <a:pt x="3207" y="2410"/>
                  </a:lnTo>
                  <a:lnTo>
                    <a:pt x="3281" y="2391"/>
                  </a:lnTo>
                  <a:lnTo>
                    <a:pt x="3337" y="2373"/>
                  </a:lnTo>
                  <a:lnTo>
                    <a:pt x="3393" y="2336"/>
                  </a:lnTo>
                  <a:lnTo>
                    <a:pt x="3448" y="2298"/>
                  </a:lnTo>
                  <a:lnTo>
                    <a:pt x="3485" y="2243"/>
                  </a:lnTo>
                  <a:lnTo>
                    <a:pt x="3504" y="2187"/>
                  </a:lnTo>
                  <a:lnTo>
                    <a:pt x="3522" y="2113"/>
                  </a:lnTo>
                  <a:lnTo>
                    <a:pt x="3522" y="1983"/>
                  </a:lnTo>
                  <a:lnTo>
                    <a:pt x="3541" y="1946"/>
                  </a:lnTo>
                  <a:lnTo>
                    <a:pt x="3541" y="1928"/>
                  </a:lnTo>
                  <a:lnTo>
                    <a:pt x="3559" y="1613"/>
                  </a:lnTo>
                  <a:lnTo>
                    <a:pt x="3559" y="1316"/>
                  </a:lnTo>
                  <a:lnTo>
                    <a:pt x="3541" y="1020"/>
                  </a:lnTo>
                  <a:lnTo>
                    <a:pt x="3504" y="723"/>
                  </a:lnTo>
                  <a:lnTo>
                    <a:pt x="3430" y="445"/>
                  </a:lnTo>
                  <a:lnTo>
                    <a:pt x="3393" y="315"/>
                  </a:lnTo>
                  <a:lnTo>
                    <a:pt x="3337" y="186"/>
                  </a:lnTo>
                  <a:lnTo>
                    <a:pt x="3300" y="111"/>
                  </a:lnTo>
                  <a:lnTo>
                    <a:pt x="3263" y="74"/>
                  </a:lnTo>
                  <a:lnTo>
                    <a:pt x="3207" y="37"/>
                  </a:lnTo>
                  <a:lnTo>
                    <a:pt x="3170" y="19"/>
                  </a:lnTo>
                  <a:lnTo>
                    <a:pt x="30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2" name="Google Shape;552;p31"/>
          <p:cNvGrpSpPr/>
          <p:nvPr/>
        </p:nvGrpSpPr>
        <p:grpSpPr>
          <a:xfrm>
            <a:off x="6676013" y="433068"/>
            <a:ext cx="2192774" cy="1123964"/>
            <a:chOff x="13963" y="206118"/>
            <a:chExt cx="2192774" cy="1123964"/>
          </a:xfrm>
        </p:grpSpPr>
        <p:sp>
          <p:nvSpPr>
            <p:cNvPr id="553" name="Google Shape;553;p31"/>
            <p:cNvSpPr/>
            <p:nvPr/>
          </p:nvSpPr>
          <p:spPr>
            <a:xfrm>
              <a:off x="13963" y="26524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4" name="Google Shape;554;p31"/>
            <p:cNvGrpSpPr/>
            <p:nvPr/>
          </p:nvGrpSpPr>
          <p:grpSpPr>
            <a:xfrm>
              <a:off x="399927" y="206118"/>
              <a:ext cx="1330683" cy="1123964"/>
              <a:chOff x="3566500" y="4337925"/>
              <a:chExt cx="1175100" cy="992550"/>
            </a:xfrm>
          </p:grpSpPr>
          <p:sp>
            <p:nvSpPr>
              <p:cNvPr id="555" name="Google Shape;555;p31"/>
              <p:cNvSpPr/>
              <p:nvPr/>
            </p:nvSpPr>
            <p:spPr>
              <a:xfrm>
                <a:off x="3607275" y="4337925"/>
                <a:ext cx="1038400" cy="992550"/>
              </a:xfrm>
              <a:custGeom>
                <a:avLst/>
                <a:gdLst/>
                <a:ahLst/>
                <a:cxnLst/>
                <a:rect l="l" t="t" r="r" b="b"/>
                <a:pathLst>
                  <a:path w="41536" h="39702" extrusionOk="0">
                    <a:moveTo>
                      <a:pt x="22668" y="0"/>
                    </a:moveTo>
                    <a:lnTo>
                      <a:pt x="22612" y="19"/>
                    </a:lnTo>
                    <a:lnTo>
                      <a:pt x="22575" y="38"/>
                    </a:lnTo>
                    <a:lnTo>
                      <a:pt x="22482" y="112"/>
                    </a:lnTo>
                    <a:lnTo>
                      <a:pt x="22390" y="167"/>
                    </a:lnTo>
                    <a:lnTo>
                      <a:pt x="22334" y="186"/>
                    </a:lnTo>
                    <a:lnTo>
                      <a:pt x="22297" y="204"/>
                    </a:lnTo>
                    <a:lnTo>
                      <a:pt x="22112" y="186"/>
                    </a:lnTo>
                    <a:lnTo>
                      <a:pt x="21926" y="167"/>
                    </a:lnTo>
                    <a:lnTo>
                      <a:pt x="21834" y="149"/>
                    </a:lnTo>
                    <a:lnTo>
                      <a:pt x="21741" y="112"/>
                    </a:lnTo>
                    <a:lnTo>
                      <a:pt x="21648" y="75"/>
                    </a:lnTo>
                    <a:lnTo>
                      <a:pt x="21556" y="56"/>
                    </a:lnTo>
                    <a:lnTo>
                      <a:pt x="21370" y="38"/>
                    </a:lnTo>
                    <a:lnTo>
                      <a:pt x="21185" y="38"/>
                    </a:lnTo>
                    <a:lnTo>
                      <a:pt x="20814" y="56"/>
                    </a:lnTo>
                    <a:lnTo>
                      <a:pt x="20759" y="56"/>
                    </a:lnTo>
                    <a:lnTo>
                      <a:pt x="20722" y="93"/>
                    </a:lnTo>
                    <a:lnTo>
                      <a:pt x="20629" y="167"/>
                    </a:lnTo>
                    <a:lnTo>
                      <a:pt x="20555" y="241"/>
                    </a:lnTo>
                    <a:lnTo>
                      <a:pt x="20499" y="260"/>
                    </a:lnTo>
                    <a:lnTo>
                      <a:pt x="20462" y="278"/>
                    </a:lnTo>
                    <a:lnTo>
                      <a:pt x="20369" y="278"/>
                    </a:lnTo>
                    <a:lnTo>
                      <a:pt x="20277" y="260"/>
                    </a:lnTo>
                    <a:lnTo>
                      <a:pt x="20091" y="260"/>
                    </a:lnTo>
                    <a:lnTo>
                      <a:pt x="19999" y="278"/>
                    </a:lnTo>
                    <a:lnTo>
                      <a:pt x="19925" y="297"/>
                    </a:lnTo>
                    <a:lnTo>
                      <a:pt x="19832" y="334"/>
                    </a:lnTo>
                    <a:lnTo>
                      <a:pt x="19758" y="353"/>
                    </a:lnTo>
                    <a:lnTo>
                      <a:pt x="19220" y="353"/>
                    </a:lnTo>
                    <a:lnTo>
                      <a:pt x="19128" y="334"/>
                    </a:lnTo>
                    <a:lnTo>
                      <a:pt x="19035" y="334"/>
                    </a:lnTo>
                    <a:lnTo>
                      <a:pt x="18961" y="371"/>
                    </a:lnTo>
                    <a:lnTo>
                      <a:pt x="18868" y="390"/>
                    </a:lnTo>
                    <a:lnTo>
                      <a:pt x="18794" y="427"/>
                    </a:lnTo>
                    <a:lnTo>
                      <a:pt x="18701" y="445"/>
                    </a:lnTo>
                    <a:lnTo>
                      <a:pt x="18535" y="464"/>
                    </a:lnTo>
                    <a:lnTo>
                      <a:pt x="18349" y="482"/>
                    </a:lnTo>
                    <a:lnTo>
                      <a:pt x="18182" y="482"/>
                    </a:lnTo>
                    <a:lnTo>
                      <a:pt x="18090" y="464"/>
                    </a:lnTo>
                    <a:lnTo>
                      <a:pt x="17997" y="464"/>
                    </a:lnTo>
                    <a:lnTo>
                      <a:pt x="17923" y="501"/>
                    </a:lnTo>
                    <a:lnTo>
                      <a:pt x="17830" y="556"/>
                    </a:lnTo>
                    <a:lnTo>
                      <a:pt x="17756" y="612"/>
                    </a:lnTo>
                    <a:lnTo>
                      <a:pt x="17682" y="649"/>
                    </a:lnTo>
                    <a:lnTo>
                      <a:pt x="17589" y="668"/>
                    </a:lnTo>
                    <a:lnTo>
                      <a:pt x="17515" y="705"/>
                    </a:lnTo>
                    <a:lnTo>
                      <a:pt x="17423" y="742"/>
                    </a:lnTo>
                    <a:lnTo>
                      <a:pt x="17348" y="760"/>
                    </a:lnTo>
                    <a:lnTo>
                      <a:pt x="17182" y="816"/>
                    </a:lnTo>
                    <a:lnTo>
                      <a:pt x="17015" y="872"/>
                    </a:lnTo>
                    <a:lnTo>
                      <a:pt x="16922" y="872"/>
                    </a:lnTo>
                    <a:lnTo>
                      <a:pt x="16829" y="853"/>
                    </a:lnTo>
                    <a:lnTo>
                      <a:pt x="16737" y="816"/>
                    </a:lnTo>
                    <a:lnTo>
                      <a:pt x="16644" y="834"/>
                    </a:lnTo>
                    <a:lnTo>
                      <a:pt x="16477" y="890"/>
                    </a:lnTo>
                    <a:lnTo>
                      <a:pt x="16310" y="946"/>
                    </a:lnTo>
                    <a:lnTo>
                      <a:pt x="15940" y="946"/>
                    </a:lnTo>
                    <a:lnTo>
                      <a:pt x="15903" y="964"/>
                    </a:lnTo>
                    <a:lnTo>
                      <a:pt x="15866" y="1001"/>
                    </a:lnTo>
                    <a:lnTo>
                      <a:pt x="15791" y="1075"/>
                    </a:lnTo>
                    <a:lnTo>
                      <a:pt x="15717" y="1150"/>
                    </a:lnTo>
                    <a:lnTo>
                      <a:pt x="15680" y="1168"/>
                    </a:lnTo>
                    <a:lnTo>
                      <a:pt x="15643" y="1187"/>
                    </a:lnTo>
                    <a:lnTo>
                      <a:pt x="15291" y="1298"/>
                    </a:lnTo>
                    <a:lnTo>
                      <a:pt x="15198" y="1316"/>
                    </a:lnTo>
                    <a:lnTo>
                      <a:pt x="15106" y="1298"/>
                    </a:lnTo>
                    <a:lnTo>
                      <a:pt x="15013" y="1279"/>
                    </a:lnTo>
                    <a:lnTo>
                      <a:pt x="14920" y="1298"/>
                    </a:lnTo>
                    <a:lnTo>
                      <a:pt x="14828" y="1353"/>
                    </a:lnTo>
                    <a:lnTo>
                      <a:pt x="14754" y="1409"/>
                    </a:lnTo>
                    <a:lnTo>
                      <a:pt x="14698" y="1483"/>
                    </a:lnTo>
                    <a:lnTo>
                      <a:pt x="14605" y="1539"/>
                    </a:lnTo>
                    <a:lnTo>
                      <a:pt x="14513" y="1557"/>
                    </a:lnTo>
                    <a:lnTo>
                      <a:pt x="14420" y="1539"/>
                    </a:lnTo>
                    <a:lnTo>
                      <a:pt x="14327" y="1520"/>
                    </a:lnTo>
                    <a:lnTo>
                      <a:pt x="14235" y="1539"/>
                    </a:lnTo>
                    <a:lnTo>
                      <a:pt x="14142" y="1557"/>
                    </a:lnTo>
                    <a:lnTo>
                      <a:pt x="14049" y="1576"/>
                    </a:lnTo>
                    <a:lnTo>
                      <a:pt x="13957" y="1576"/>
                    </a:lnTo>
                    <a:lnTo>
                      <a:pt x="13864" y="1613"/>
                    </a:lnTo>
                    <a:lnTo>
                      <a:pt x="13697" y="1687"/>
                    </a:lnTo>
                    <a:lnTo>
                      <a:pt x="13530" y="1761"/>
                    </a:lnTo>
                    <a:lnTo>
                      <a:pt x="13363" y="1835"/>
                    </a:lnTo>
                    <a:lnTo>
                      <a:pt x="13197" y="1928"/>
                    </a:lnTo>
                    <a:lnTo>
                      <a:pt x="13123" y="1947"/>
                    </a:lnTo>
                    <a:lnTo>
                      <a:pt x="13030" y="1965"/>
                    </a:lnTo>
                    <a:lnTo>
                      <a:pt x="12937" y="1984"/>
                    </a:lnTo>
                    <a:lnTo>
                      <a:pt x="12845" y="2002"/>
                    </a:lnTo>
                    <a:lnTo>
                      <a:pt x="12770" y="2039"/>
                    </a:lnTo>
                    <a:lnTo>
                      <a:pt x="12696" y="2095"/>
                    </a:lnTo>
                    <a:lnTo>
                      <a:pt x="12622" y="2150"/>
                    </a:lnTo>
                    <a:lnTo>
                      <a:pt x="12529" y="2206"/>
                    </a:lnTo>
                    <a:lnTo>
                      <a:pt x="12196" y="2354"/>
                    </a:lnTo>
                    <a:lnTo>
                      <a:pt x="12048" y="2428"/>
                    </a:lnTo>
                    <a:lnTo>
                      <a:pt x="11881" y="2521"/>
                    </a:lnTo>
                    <a:lnTo>
                      <a:pt x="11714" y="2577"/>
                    </a:lnTo>
                    <a:lnTo>
                      <a:pt x="11621" y="2614"/>
                    </a:lnTo>
                    <a:lnTo>
                      <a:pt x="11529" y="2632"/>
                    </a:lnTo>
                    <a:lnTo>
                      <a:pt x="11454" y="2706"/>
                    </a:lnTo>
                    <a:lnTo>
                      <a:pt x="11399" y="2781"/>
                    </a:lnTo>
                    <a:lnTo>
                      <a:pt x="11343" y="2855"/>
                    </a:lnTo>
                    <a:lnTo>
                      <a:pt x="11269" y="2910"/>
                    </a:lnTo>
                    <a:lnTo>
                      <a:pt x="11176" y="2947"/>
                    </a:lnTo>
                    <a:lnTo>
                      <a:pt x="11084" y="2966"/>
                    </a:lnTo>
                    <a:lnTo>
                      <a:pt x="10991" y="2984"/>
                    </a:lnTo>
                    <a:lnTo>
                      <a:pt x="10917" y="3022"/>
                    </a:lnTo>
                    <a:lnTo>
                      <a:pt x="10824" y="3059"/>
                    </a:lnTo>
                    <a:lnTo>
                      <a:pt x="10732" y="3077"/>
                    </a:lnTo>
                    <a:lnTo>
                      <a:pt x="10639" y="3114"/>
                    </a:lnTo>
                    <a:lnTo>
                      <a:pt x="10565" y="3151"/>
                    </a:lnTo>
                    <a:lnTo>
                      <a:pt x="10491" y="3207"/>
                    </a:lnTo>
                    <a:lnTo>
                      <a:pt x="10435" y="3300"/>
                    </a:lnTo>
                    <a:lnTo>
                      <a:pt x="10379" y="3374"/>
                    </a:lnTo>
                    <a:lnTo>
                      <a:pt x="10324" y="3448"/>
                    </a:lnTo>
                    <a:lnTo>
                      <a:pt x="10157" y="3522"/>
                    </a:lnTo>
                    <a:lnTo>
                      <a:pt x="9990" y="3596"/>
                    </a:lnTo>
                    <a:lnTo>
                      <a:pt x="9898" y="3633"/>
                    </a:lnTo>
                    <a:lnTo>
                      <a:pt x="9805" y="3652"/>
                    </a:lnTo>
                    <a:lnTo>
                      <a:pt x="9712" y="3670"/>
                    </a:lnTo>
                    <a:lnTo>
                      <a:pt x="9620" y="3707"/>
                    </a:lnTo>
                    <a:lnTo>
                      <a:pt x="9490" y="3819"/>
                    </a:lnTo>
                    <a:lnTo>
                      <a:pt x="9342" y="3930"/>
                    </a:lnTo>
                    <a:lnTo>
                      <a:pt x="9175" y="4022"/>
                    </a:lnTo>
                    <a:lnTo>
                      <a:pt x="9026" y="4115"/>
                    </a:lnTo>
                    <a:lnTo>
                      <a:pt x="8952" y="4171"/>
                    </a:lnTo>
                    <a:lnTo>
                      <a:pt x="8897" y="4245"/>
                    </a:lnTo>
                    <a:lnTo>
                      <a:pt x="8841" y="4319"/>
                    </a:lnTo>
                    <a:lnTo>
                      <a:pt x="8767" y="4375"/>
                    </a:lnTo>
                    <a:lnTo>
                      <a:pt x="8711" y="4449"/>
                    </a:lnTo>
                    <a:lnTo>
                      <a:pt x="8656" y="4523"/>
                    </a:lnTo>
                    <a:lnTo>
                      <a:pt x="8600" y="4597"/>
                    </a:lnTo>
                    <a:lnTo>
                      <a:pt x="8526" y="4671"/>
                    </a:lnTo>
                    <a:lnTo>
                      <a:pt x="8452" y="4708"/>
                    </a:lnTo>
                    <a:lnTo>
                      <a:pt x="8359" y="4727"/>
                    </a:lnTo>
                    <a:lnTo>
                      <a:pt x="8267" y="4764"/>
                    </a:lnTo>
                    <a:lnTo>
                      <a:pt x="8174" y="4801"/>
                    </a:lnTo>
                    <a:lnTo>
                      <a:pt x="8044" y="4931"/>
                    </a:lnTo>
                    <a:lnTo>
                      <a:pt x="7914" y="5042"/>
                    </a:lnTo>
                    <a:lnTo>
                      <a:pt x="7785" y="5172"/>
                    </a:lnTo>
                    <a:lnTo>
                      <a:pt x="7655" y="5301"/>
                    </a:lnTo>
                    <a:lnTo>
                      <a:pt x="7507" y="5412"/>
                    </a:lnTo>
                    <a:lnTo>
                      <a:pt x="7358" y="5524"/>
                    </a:lnTo>
                    <a:lnTo>
                      <a:pt x="7080" y="5746"/>
                    </a:lnTo>
                    <a:lnTo>
                      <a:pt x="7006" y="5802"/>
                    </a:lnTo>
                    <a:lnTo>
                      <a:pt x="6932" y="5839"/>
                    </a:lnTo>
                    <a:lnTo>
                      <a:pt x="6858" y="5894"/>
                    </a:lnTo>
                    <a:lnTo>
                      <a:pt x="6784" y="5931"/>
                    </a:lnTo>
                    <a:lnTo>
                      <a:pt x="6506" y="6172"/>
                    </a:lnTo>
                    <a:lnTo>
                      <a:pt x="6450" y="6247"/>
                    </a:lnTo>
                    <a:lnTo>
                      <a:pt x="6413" y="6321"/>
                    </a:lnTo>
                    <a:lnTo>
                      <a:pt x="6358" y="6413"/>
                    </a:lnTo>
                    <a:lnTo>
                      <a:pt x="6302" y="6487"/>
                    </a:lnTo>
                    <a:lnTo>
                      <a:pt x="6154" y="6599"/>
                    </a:lnTo>
                    <a:lnTo>
                      <a:pt x="6024" y="6710"/>
                    </a:lnTo>
                    <a:lnTo>
                      <a:pt x="5968" y="6765"/>
                    </a:lnTo>
                    <a:lnTo>
                      <a:pt x="5913" y="6840"/>
                    </a:lnTo>
                    <a:lnTo>
                      <a:pt x="5857" y="6914"/>
                    </a:lnTo>
                    <a:lnTo>
                      <a:pt x="5801" y="6988"/>
                    </a:lnTo>
                    <a:lnTo>
                      <a:pt x="5764" y="7025"/>
                    </a:lnTo>
                    <a:lnTo>
                      <a:pt x="5709" y="7044"/>
                    </a:lnTo>
                    <a:lnTo>
                      <a:pt x="5616" y="7062"/>
                    </a:lnTo>
                    <a:lnTo>
                      <a:pt x="5523" y="7099"/>
                    </a:lnTo>
                    <a:lnTo>
                      <a:pt x="5468" y="7118"/>
                    </a:lnTo>
                    <a:lnTo>
                      <a:pt x="5431" y="7136"/>
                    </a:lnTo>
                    <a:lnTo>
                      <a:pt x="5320" y="7284"/>
                    </a:lnTo>
                    <a:lnTo>
                      <a:pt x="5208" y="7433"/>
                    </a:lnTo>
                    <a:lnTo>
                      <a:pt x="4967" y="7692"/>
                    </a:lnTo>
                    <a:lnTo>
                      <a:pt x="4912" y="7766"/>
                    </a:lnTo>
                    <a:lnTo>
                      <a:pt x="4875" y="7859"/>
                    </a:lnTo>
                    <a:lnTo>
                      <a:pt x="4838" y="7933"/>
                    </a:lnTo>
                    <a:lnTo>
                      <a:pt x="4782" y="8007"/>
                    </a:lnTo>
                    <a:lnTo>
                      <a:pt x="4745" y="8044"/>
                    </a:lnTo>
                    <a:lnTo>
                      <a:pt x="4708" y="8063"/>
                    </a:lnTo>
                    <a:lnTo>
                      <a:pt x="4597" y="8100"/>
                    </a:lnTo>
                    <a:lnTo>
                      <a:pt x="4504" y="8137"/>
                    </a:lnTo>
                    <a:lnTo>
                      <a:pt x="4467" y="8156"/>
                    </a:lnTo>
                    <a:lnTo>
                      <a:pt x="4430" y="8174"/>
                    </a:lnTo>
                    <a:lnTo>
                      <a:pt x="4393" y="8267"/>
                    </a:lnTo>
                    <a:lnTo>
                      <a:pt x="4374" y="8359"/>
                    </a:lnTo>
                    <a:lnTo>
                      <a:pt x="4356" y="8471"/>
                    </a:lnTo>
                    <a:lnTo>
                      <a:pt x="4300" y="8545"/>
                    </a:lnTo>
                    <a:lnTo>
                      <a:pt x="4189" y="8675"/>
                    </a:lnTo>
                    <a:lnTo>
                      <a:pt x="4059" y="8804"/>
                    </a:lnTo>
                    <a:lnTo>
                      <a:pt x="3985" y="8878"/>
                    </a:lnTo>
                    <a:lnTo>
                      <a:pt x="3930" y="8934"/>
                    </a:lnTo>
                    <a:lnTo>
                      <a:pt x="3855" y="9008"/>
                    </a:lnTo>
                    <a:lnTo>
                      <a:pt x="3800" y="9064"/>
                    </a:lnTo>
                    <a:lnTo>
                      <a:pt x="3577" y="9360"/>
                    </a:lnTo>
                    <a:lnTo>
                      <a:pt x="3355" y="9638"/>
                    </a:lnTo>
                    <a:lnTo>
                      <a:pt x="3318" y="9731"/>
                    </a:lnTo>
                    <a:lnTo>
                      <a:pt x="3281" y="9805"/>
                    </a:lnTo>
                    <a:lnTo>
                      <a:pt x="3244" y="9898"/>
                    </a:lnTo>
                    <a:lnTo>
                      <a:pt x="3207" y="9990"/>
                    </a:lnTo>
                    <a:lnTo>
                      <a:pt x="3095" y="10120"/>
                    </a:lnTo>
                    <a:lnTo>
                      <a:pt x="2984" y="10268"/>
                    </a:lnTo>
                    <a:lnTo>
                      <a:pt x="2947" y="10343"/>
                    </a:lnTo>
                    <a:lnTo>
                      <a:pt x="2910" y="10435"/>
                    </a:lnTo>
                    <a:lnTo>
                      <a:pt x="2873" y="10509"/>
                    </a:lnTo>
                    <a:lnTo>
                      <a:pt x="2836" y="10602"/>
                    </a:lnTo>
                    <a:lnTo>
                      <a:pt x="2762" y="10750"/>
                    </a:lnTo>
                    <a:lnTo>
                      <a:pt x="2669" y="10917"/>
                    </a:lnTo>
                    <a:lnTo>
                      <a:pt x="2632" y="10991"/>
                    </a:lnTo>
                    <a:lnTo>
                      <a:pt x="2595" y="11084"/>
                    </a:lnTo>
                    <a:lnTo>
                      <a:pt x="2539" y="11251"/>
                    </a:lnTo>
                    <a:lnTo>
                      <a:pt x="2465" y="11325"/>
                    </a:lnTo>
                    <a:lnTo>
                      <a:pt x="2391" y="11381"/>
                    </a:lnTo>
                    <a:lnTo>
                      <a:pt x="2336" y="11455"/>
                    </a:lnTo>
                    <a:lnTo>
                      <a:pt x="2280" y="11510"/>
                    </a:lnTo>
                    <a:lnTo>
                      <a:pt x="2095" y="11825"/>
                    </a:lnTo>
                    <a:lnTo>
                      <a:pt x="2058" y="11918"/>
                    </a:lnTo>
                    <a:lnTo>
                      <a:pt x="2039" y="12011"/>
                    </a:lnTo>
                    <a:lnTo>
                      <a:pt x="2039" y="12103"/>
                    </a:lnTo>
                    <a:lnTo>
                      <a:pt x="2002" y="12196"/>
                    </a:lnTo>
                    <a:lnTo>
                      <a:pt x="1835" y="12511"/>
                    </a:lnTo>
                    <a:lnTo>
                      <a:pt x="1780" y="12585"/>
                    </a:lnTo>
                    <a:lnTo>
                      <a:pt x="1705" y="12641"/>
                    </a:lnTo>
                    <a:lnTo>
                      <a:pt x="1631" y="12715"/>
                    </a:lnTo>
                    <a:lnTo>
                      <a:pt x="1576" y="12789"/>
                    </a:lnTo>
                    <a:lnTo>
                      <a:pt x="1483" y="12956"/>
                    </a:lnTo>
                    <a:lnTo>
                      <a:pt x="1409" y="13104"/>
                    </a:lnTo>
                    <a:lnTo>
                      <a:pt x="1390" y="13197"/>
                    </a:lnTo>
                    <a:lnTo>
                      <a:pt x="1409" y="13308"/>
                    </a:lnTo>
                    <a:lnTo>
                      <a:pt x="1409" y="13401"/>
                    </a:lnTo>
                    <a:lnTo>
                      <a:pt x="1409" y="13493"/>
                    </a:lnTo>
                    <a:lnTo>
                      <a:pt x="1353" y="13586"/>
                    </a:lnTo>
                    <a:lnTo>
                      <a:pt x="1316" y="13660"/>
                    </a:lnTo>
                    <a:lnTo>
                      <a:pt x="1261" y="13734"/>
                    </a:lnTo>
                    <a:lnTo>
                      <a:pt x="1223" y="13809"/>
                    </a:lnTo>
                    <a:lnTo>
                      <a:pt x="1094" y="14142"/>
                    </a:lnTo>
                    <a:lnTo>
                      <a:pt x="1057" y="14235"/>
                    </a:lnTo>
                    <a:lnTo>
                      <a:pt x="1001" y="14309"/>
                    </a:lnTo>
                    <a:lnTo>
                      <a:pt x="964" y="14383"/>
                    </a:lnTo>
                    <a:lnTo>
                      <a:pt x="927" y="14476"/>
                    </a:lnTo>
                    <a:lnTo>
                      <a:pt x="908" y="14568"/>
                    </a:lnTo>
                    <a:lnTo>
                      <a:pt x="927" y="14661"/>
                    </a:lnTo>
                    <a:lnTo>
                      <a:pt x="927" y="14754"/>
                    </a:lnTo>
                    <a:lnTo>
                      <a:pt x="927" y="14846"/>
                    </a:lnTo>
                    <a:lnTo>
                      <a:pt x="908" y="14884"/>
                    </a:lnTo>
                    <a:lnTo>
                      <a:pt x="871" y="14939"/>
                    </a:lnTo>
                    <a:lnTo>
                      <a:pt x="797" y="14995"/>
                    </a:lnTo>
                    <a:lnTo>
                      <a:pt x="723" y="15069"/>
                    </a:lnTo>
                    <a:lnTo>
                      <a:pt x="686" y="15106"/>
                    </a:lnTo>
                    <a:lnTo>
                      <a:pt x="667" y="15162"/>
                    </a:lnTo>
                    <a:lnTo>
                      <a:pt x="667" y="15254"/>
                    </a:lnTo>
                    <a:lnTo>
                      <a:pt x="686" y="15347"/>
                    </a:lnTo>
                    <a:lnTo>
                      <a:pt x="705" y="15440"/>
                    </a:lnTo>
                    <a:lnTo>
                      <a:pt x="705" y="15532"/>
                    </a:lnTo>
                    <a:lnTo>
                      <a:pt x="667" y="15625"/>
                    </a:lnTo>
                    <a:lnTo>
                      <a:pt x="593" y="15699"/>
                    </a:lnTo>
                    <a:lnTo>
                      <a:pt x="538" y="15773"/>
                    </a:lnTo>
                    <a:lnTo>
                      <a:pt x="501" y="15866"/>
                    </a:lnTo>
                    <a:lnTo>
                      <a:pt x="501" y="15903"/>
                    </a:lnTo>
                    <a:lnTo>
                      <a:pt x="501" y="15959"/>
                    </a:lnTo>
                    <a:lnTo>
                      <a:pt x="538" y="16051"/>
                    </a:lnTo>
                    <a:lnTo>
                      <a:pt x="575" y="16162"/>
                    </a:lnTo>
                    <a:lnTo>
                      <a:pt x="593" y="16200"/>
                    </a:lnTo>
                    <a:lnTo>
                      <a:pt x="593" y="16255"/>
                    </a:lnTo>
                    <a:lnTo>
                      <a:pt x="575" y="16292"/>
                    </a:lnTo>
                    <a:lnTo>
                      <a:pt x="538" y="16329"/>
                    </a:lnTo>
                    <a:lnTo>
                      <a:pt x="464" y="16403"/>
                    </a:lnTo>
                    <a:lnTo>
                      <a:pt x="389" y="16478"/>
                    </a:lnTo>
                    <a:lnTo>
                      <a:pt x="371" y="16533"/>
                    </a:lnTo>
                    <a:lnTo>
                      <a:pt x="352" y="16570"/>
                    </a:lnTo>
                    <a:lnTo>
                      <a:pt x="352" y="16663"/>
                    </a:lnTo>
                    <a:lnTo>
                      <a:pt x="371" y="16756"/>
                    </a:lnTo>
                    <a:lnTo>
                      <a:pt x="389" y="16848"/>
                    </a:lnTo>
                    <a:lnTo>
                      <a:pt x="389" y="16941"/>
                    </a:lnTo>
                    <a:lnTo>
                      <a:pt x="334" y="17126"/>
                    </a:lnTo>
                    <a:lnTo>
                      <a:pt x="297" y="17312"/>
                    </a:lnTo>
                    <a:lnTo>
                      <a:pt x="241" y="17664"/>
                    </a:lnTo>
                    <a:lnTo>
                      <a:pt x="223" y="17756"/>
                    </a:lnTo>
                    <a:lnTo>
                      <a:pt x="186" y="17849"/>
                    </a:lnTo>
                    <a:lnTo>
                      <a:pt x="149" y="17942"/>
                    </a:lnTo>
                    <a:lnTo>
                      <a:pt x="130" y="18034"/>
                    </a:lnTo>
                    <a:lnTo>
                      <a:pt x="111" y="18201"/>
                    </a:lnTo>
                    <a:lnTo>
                      <a:pt x="74" y="18387"/>
                    </a:lnTo>
                    <a:lnTo>
                      <a:pt x="93" y="18479"/>
                    </a:lnTo>
                    <a:lnTo>
                      <a:pt x="111" y="18572"/>
                    </a:lnTo>
                    <a:lnTo>
                      <a:pt x="149" y="18683"/>
                    </a:lnTo>
                    <a:lnTo>
                      <a:pt x="149" y="18776"/>
                    </a:lnTo>
                    <a:lnTo>
                      <a:pt x="111" y="19128"/>
                    </a:lnTo>
                    <a:lnTo>
                      <a:pt x="93" y="19221"/>
                    </a:lnTo>
                    <a:lnTo>
                      <a:pt x="74" y="19313"/>
                    </a:lnTo>
                    <a:lnTo>
                      <a:pt x="37" y="19406"/>
                    </a:lnTo>
                    <a:lnTo>
                      <a:pt x="19" y="19499"/>
                    </a:lnTo>
                    <a:lnTo>
                      <a:pt x="0" y="19869"/>
                    </a:lnTo>
                    <a:lnTo>
                      <a:pt x="19" y="19906"/>
                    </a:lnTo>
                    <a:lnTo>
                      <a:pt x="19" y="19962"/>
                    </a:lnTo>
                    <a:lnTo>
                      <a:pt x="74" y="20055"/>
                    </a:lnTo>
                    <a:lnTo>
                      <a:pt x="130" y="20147"/>
                    </a:lnTo>
                    <a:lnTo>
                      <a:pt x="149" y="20240"/>
                    </a:lnTo>
                    <a:lnTo>
                      <a:pt x="130" y="20333"/>
                    </a:lnTo>
                    <a:lnTo>
                      <a:pt x="111" y="20425"/>
                    </a:lnTo>
                    <a:lnTo>
                      <a:pt x="74" y="20518"/>
                    </a:lnTo>
                    <a:lnTo>
                      <a:pt x="56" y="20592"/>
                    </a:lnTo>
                    <a:lnTo>
                      <a:pt x="37" y="20778"/>
                    </a:lnTo>
                    <a:lnTo>
                      <a:pt x="37" y="20870"/>
                    </a:lnTo>
                    <a:lnTo>
                      <a:pt x="37" y="20963"/>
                    </a:lnTo>
                    <a:lnTo>
                      <a:pt x="37" y="21018"/>
                    </a:lnTo>
                    <a:lnTo>
                      <a:pt x="56" y="21056"/>
                    </a:lnTo>
                    <a:lnTo>
                      <a:pt x="111" y="21148"/>
                    </a:lnTo>
                    <a:lnTo>
                      <a:pt x="186" y="21241"/>
                    </a:lnTo>
                    <a:lnTo>
                      <a:pt x="204" y="21278"/>
                    </a:lnTo>
                    <a:lnTo>
                      <a:pt x="204" y="21334"/>
                    </a:lnTo>
                    <a:lnTo>
                      <a:pt x="204" y="21426"/>
                    </a:lnTo>
                    <a:lnTo>
                      <a:pt x="149" y="21519"/>
                    </a:lnTo>
                    <a:lnTo>
                      <a:pt x="111" y="21612"/>
                    </a:lnTo>
                    <a:lnTo>
                      <a:pt x="111" y="21704"/>
                    </a:lnTo>
                    <a:lnTo>
                      <a:pt x="130" y="21797"/>
                    </a:lnTo>
                    <a:lnTo>
                      <a:pt x="149" y="21890"/>
                    </a:lnTo>
                    <a:lnTo>
                      <a:pt x="186" y="22056"/>
                    </a:lnTo>
                    <a:lnTo>
                      <a:pt x="204" y="22149"/>
                    </a:lnTo>
                    <a:lnTo>
                      <a:pt x="241" y="22242"/>
                    </a:lnTo>
                    <a:lnTo>
                      <a:pt x="297" y="22334"/>
                    </a:lnTo>
                    <a:lnTo>
                      <a:pt x="315" y="22427"/>
                    </a:lnTo>
                    <a:lnTo>
                      <a:pt x="315" y="22520"/>
                    </a:lnTo>
                    <a:lnTo>
                      <a:pt x="297" y="22612"/>
                    </a:lnTo>
                    <a:lnTo>
                      <a:pt x="278" y="22705"/>
                    </a:lnTo>
                    <a:lnTo>
                      <a:pt x="278" y="22798"/>
                    </a:lnTo>
                    <a:lnTo>
                      <a:pt x="297" y="22983"/>
                    </a:lnTo>
                    <a:lnTo>
                      <a:pt x="297" y="23076"/>
                    </a:lnTo>
                    <a:lnTo>
                      <a:pt x="297" y="23168"/>
                    </a:lnTo>
                    <a:lnTo>
                      <a:pt x="315" y="23354"/>
                    </a:lnTo>
                    <a:lnTo>
                      <a:pt x="315" y="23539"/>
                    </a:lnTo>
                    <a:lnTo>
                      <a:pt x="371" y="23891"/>
                    </a:lnTo>
                    <a:lnTo>
                      <a:pt x="408" y="23984"/>
                    </a:lnTo>
                    <a:lnTo>
                      <a:pt x="482" y="24058"/>
                    </a:lnTo>
                    <a:lnTo>
                      <a:pt x="538" y="24151"/>
                    </a:lnTo>
                    <a:lnTo>
                      <a:pt x="593" y="24225"/>
                    </a:lnTo>
                    <a:lnTo>
                      <a:pt x="612" y="24410"/>
                    </a:lnTo>
                    <a:lnTo>
                      <a:pt x="630" y="24596"/>
                    </a:lnTo>
                    <a:lnTo>
                      <a:pt x="649" y="24688"/>
                    </a:lnTo>
                    <a:lnTo>
                      <a:pt x="649" y="24781"/>
                    </a:lnTo>
                    <a:lnTo>
                      <a:pt x="667" y="24874"/>
                    </a:lnTo>
                    <a:lnTo>
                      <a:pt x="667" y="24966"/>
                    </a:lnTo>
                    <a:lnTo>
                      <a:pt x="686" y="25059"/>
                    </a:lnTo>
                    <a:lnTo>
                      <a:pt x="705" y="25152"/>
                    </a:lnTo>
                    <a:lnTo>
                      <a:pt x="705" y="25244"/>
                    </a:lnTo>
                    <a:lnTo>
                      <a:pt x="723" y="25337"/>
                    </a:lnTo>
                    <a:lnTo>
                      <a:pt x="760" y="25411"/>
                    </a:lnTo>
                    <a:lnTo>
                      <a:pt x="816" y="25504"/>
                    </a:lnTo>
                    <a:lnTo>
                      <a:pt x="853" y="25578"/>
                    </a:lnTo>
                    <a:lnTo>
                      <a:pt x="890" y="25671"/>
                    </a:lnTo>
                    <a:lnTo>
                      <a:pt x="908" y="25763"/>
                    </a:lnTo>
                    <a:lnTo>
                      <a:pt x="927" y="25856"/>
                    </a:lnTo>
                    <a:lnTo>
                      <a:pt x="927" y="25949"/>
                    </a:lnTo>
                    <a:lnTo>
                      <a:pt x="945" y="26041"/>
                    </a:lnTo>
                    <a:lnTo>
                      <a:pt x="1001" y="26115"/>
                    </a:lnTo>
                    <a:lnTo>
                      <a:pt x="1075" y="26190"/>
                    </a:lnTo>
                    <a:lnTo>
                      <a:pt x="1149" y="26264"/>
                    </a:lnTo>
                    <a:lnTo>
                      <a:pt x="1205" y="26338"/>
                    </a:lnTo>
                    <a:lnTo>
                      <a:pt x="1223" y="26431"/>
                    </a:lnTo>
                    <a:lnTo>
                      <a:pt x="1205" y="26523"/>
                    </a:lnTo>
                    <a:lnTo>
                      <a:pt x="1205" y="26634"/>
                    </a:lnTo>
                    <a:lnTo>
                      <a:pt x="1223" y="26709"/>
                    </a:lnTo>
                    <a:lnTo>
                      <a:pt x="1279" y="26801"/>
                    </a:lnTo>
                    <a:lnTo>
                      <a:pt x="1335" y="26875"/>
                    </a:lnTo>
                    <a:lnTo>
                      <a:pt x="1390" y="26949"/>
                    </a:lnTo>
                    <a:lnTo>
                      <a:pt x="1446" y="27024"/>
                    </a:lnTo>
                    <a:lnTo>
                      <a:pt x="1464" y="27116"/>
                    </a:lnTo>
                    <a:lnTo>
                      <a:pt x="1464" y="27209"/>
                    </a:lnTo>
                    <a:lnTo>
                      <a:pt x="1483" y="27320"/>
                    </a:lnTo>
                    <a:lnTo>
                      <a:pt x="1502" y="27394"/>
                    </a:lnTo>
                    <a:lnTo>
                      <a:pt x="1539" y="27487"/>
                    </a:lnTo>
                    <a:lnTo>
                      <a:pt x="1594" y="27561"/>
                    </a:lnTo>
                    <a:lnTo>
                      <a:pt x="1668" y="27635"/>
                    </a:lnTo>
                    <a:lnTo>
                      <a:pt x="1705" y="27709"/>
                    </a:lnTo>
                    <a:lnTo>
                      <a:pt x="1724" y="27802"/>
                    </a:lnTo>
                    <a:lnTo>
                      <a:pt x="1742" y="27895"/>
                    </a:lnTo>
                    <a:lnTo>
                      <a:pt x="1742" y="28006"/>
                    </a:lnTo>
                    <a:lnTo>
                      <a:pt x="1761" y="28099"/>
                    </a:lnTo>
                    <a:lnTo>
                      <a:pt x="1854" y="28247"/>
                    </a:lnTo>
                    <a:lnTo>
                      <a:pt x="1946" y="28414"/>
                    </a:lnTo>
                    <a:lnTo>
                      <a:pt x="2113" y="28747"/>
                    </a:lnTo>
                    <a:lnTo>
                      <a:pt x="2150" y="28821"/>
                    </a:lnTo>
                    <a:lnTo>
                      <a:pt x="2224" y="28896"/>
                    </a:lnTo>
                    <a:lnTo>
                      <a:pt x="2280" y="28970"/>
                    </a:lnTo>
                    <a:lnTo>
                      <a:pt x="2317" y="29044"/>
                    </a:lnTo>
                    <a:lnTo>
                      <a:pt x="2391" y="29118"/>
                    </a:lnTo>
                    <a:lnTo>
                      <a:pt x="2465" y="29174"/>
                    </a:lnTo>
                    <a:lnTo>
                      <a:pt x="2539" y="29229"/>
                    </a:lnTo>
                    <a:lnTo>
                      <a:pt x="2614" y="29303"/>
                    </a:lnTo>
                    <a:lnTo>
                      <a:pt x="2632" y="29396"/>
                    </a:lnTo>
                    <a:lnTo>
                      <a:pt x="2651" y="29489"/>
                    </a:lnTo>
                    <a:lnTo>
                      <a:pt x="2669" y="29600"/>
                    </a:lnTo>
                    <a:lnTo>
                      <a:pt x="2688" y="29674"/>
                    </a:lnTo>
                    <a:lnTo>
                      <a:pt x="2780" y="29841"/>
                    </a:lnTo>
                    <a:lnTo>
                      <a:pt x="2873" y="30008"/>
                    </a:lnTo>
                    <a:lnTo>
                      <a:pt x="2984" y="30156"/>
                    </a:lnTo>
                    <a:lnTo>
                      <a:pt x="3095" y="30304"/>
                    </a:lnTo>
                    <a:lnTo>
                      <a:pt x="3151" y="30378"/>
                    </a:lnTo>
                    <a:lnTo>
                      <a:pt x="3225" y="30434"/>
                    </a:lnTo>
                    <a:lnTo>
                      <a:pt x="3299" y="30490"/>
                    </a:lnTo>
                    <a:lnTo>
                      <a:pt x="3355" y="30564"/>
                    </a:lnTo>
                    <a:lnTo>
                      <a:pt x="3466" y="30712"/>
                    </a:lnTo>
                    <a:lnTo>
                      <a:pt x="3577" y="30842"/>
                    </a:lnTo>
                    <a:lnTo>
                      <a:pt x="3633" y="30934"/>
                    </a:lnTo>
                    <a:lnTo>
                      <a:pt x="3651" y="31027"/>
                    </a:lnTo>
                    <a:lnTo>
                      <a:pt x="3689" y="31120"/>
                    </a:lnTo>
                    <a:lnTo>
                      <a:pt x="3726" y="31194"/>
                    </a:lnTo>
                    <a:lnTo>
                      <a:pt x="3781" y="31268"/>
                    </a:lnTo>
                    <a:lnTo>
                      <a:pt x="3874" y="31324"/>
                    </a:lnTo>
                    <a:lnTo>
                      <a:pt x="3948" y="31379"/>
                    </a:lnTo>
                    <a:lnTo>
                      <a:pt x="4004" y="31453"/>
                    </a:lnTo>
                    <a:lnTo>
                      <a:pt x="4078" y="31565"/>
                    </a:lnTo>
                    <a:lnTo>
                      <a:pt x="4115" y="31694"/>
                    </a:lnTo>
                    <a:lnTo>
                      <a:pt x="4170" y="31824"/>
                    </a:lnTo>
                    <a:lnTo>
                      <a:pt x="4226" y="31954"/>
                    </a:lnTo>
                    <a:lnTo>
                      <a:pt x="4263" y="31991"/>
                    </a:lnTo>
                    <a:lnTo>
                      <a:pt x="4300" y="32009"/>
                    </a:lnTo>
                    <a:lnTo>
                      <a:pt x="4374" y="32065"/>
                    </a:lnTo>
                    <a:lnTo>
                      <a:pt x="4467" y="32102"/>
                    </a:lnTo>
                    <a:lnTo>
                      <a:pt x="4504" y="32139"/>
                    </a:lnTo>
                    <a:lnTo>
                      <a:pt x="4541" y="32176"/>
                    </a:lnTo>
                    <a:lnTo>
                      <a:pt x="4745" y="32454"/>
                    </a:lnTo>
                    <a:lnTo>
                      <a:pt x="4764" y="32491"/>
                    </a:lnTo>
                    <a:lnTo>
                      <a:pt x="4782" y="32528"/>
                    </a:lnTo>
                    <a:lnTo>
                      <a:pt x="4782" y="32640"/>
                    </a:lnTo>
                    <a:lnTo>
                      <a:pt x="4801" y="32751"/>
                    </a:lnTo>
                    <a:lnTo>
                      <a:pt x="4819" y="32788"/>
                    </a:lnTo>
                    <a:lnTo>
                      <a:pt x="4838" y="32825"/>
                    </a:lnTo>
                    <a:lnTo>
                      <a:pt x="4912" y="32880"/>
                    </a:lnTo>
                    <a:lnTo>
                      <a:pt x="4986" y="32936"/>
                    </a:lnTo>
                    <a:lnTo>
                      <a:pt x="5060" y="32992"/>
                    </a:lnTo>
                    <a:lnTo>
                      <a:pt x="5134" y="33047"/>
                    </a:lnTo>
                    <a:lnTo>
                      <a:pt x="5227" y="33103"/>
                    </a:lnTo>
                    <a:lnTo>
                      <a:pt x="5338" y="33158"/>
                    </a:lnTo>
                    <a:lnTo>
                      <a:pt x="5561" y="33270"/>
                    </a:lnTo>
                    <a:lnTo>
                      <a:pt x="5709" y="33381"/>
                    </a:lnTo>
                    <a:lnTo>
                      <a:pt x="5839" y="33511"/>
                    </a:lnTo>
                    <a:lnTo>
                      <a:pt x="5894" y="33585"/>
                    </a:lnTo>
                    <a:lnTo>
                      <a:pt x="5950" y="33677"/>
                    </a:lnTo>
                    <a:lnTo>
                      <a:pt x="5987" y="33752"/>
                    </a:lnTo>
                    <a:lnTo>
                      <a:pt x="6061" y="33826"/>
                    </a:lnTo>
                    <a:lnTo>
                      <a:pt x="6135" y="33881"/>
                    </a:lnTo>
                    <a:lnTo>
                      <a:pt x="6228" y="33918"/>
                    </a:lnTo>
                    <a:lnTo>
                      <a:pt x="6320" y="33937"/>
                    </a:lnTo>
                    <a:lnTo>
                      <a:pt x="6395" y="33993"/>
                    </a:lnTo>
                    <a:lnTo>
                      <a:pt x="6543" y="34104"/>
                    </a:lnTo>
                    <a:lnTo>
                      <a:pt x="6691" y="34215"/>
                    </a:lnTo>
                    <a:lnTo>
                      <a:pt x="6821" y="34345"/>
                    </a:lnTo>
                    <a:lnTo>
                      <a:pt x="6951" y="34474"/>
                    </a:lnTo>
                    <a:lnTo>
                      <a:pt x="7006" y="34549"/>
                    </a:lnTo>
                    <a:lnTo>
                      <a:pt x="7043" y="34641"/>
                    </a:lnTo>
                    <a:lnTo>
                      <a:pt x="7099" y="34734"/>
                    </a:lnTo>
                    <a:lnTo>
                      <a:pt x="7154" y="34827"/>
                    </a:lnTo>
                    <a:lnTo>
                      <a:pt x="7284" y="34938"/>
                    </a:lnTo>
                    <a:lnTo>
                      <a:pt x="7414" y="35068"/>
                    </a:lnTo>
                    <a:lnTo>
                      <a:pt x="7451" y="35105"/>
                    </a:lnTo>
                    <a:lnTo>
                      <a:pt x="7618" y="35105"/>
                    </a:lnTo>
                    <a:lnTo>
                      <a:pt x="7729" y="35123"/>
                    </a:lnTo>
                    <a:lnTo>
                      <a:pt x="7785" y="35123"/>
                    </a:lnTo>
                    <a:lnTo>
                      <a:pt x="7822" y="35142"/>
                    </a:lnTo>
                    <a:lnTo>
                      <a:pt x="7877" y="35216"/>
                    </a:lnTo>
                    <a:lnTo>
                      <a:pt x="7933" y="35308"/>
                    </a:lnTo>
                    <a:lnTo>
                      <a:pt x="7970" y="35401"/>
                    </a:lnTo>
                    <a:lnTo>
                      <a:pt x="8044" y="35475"/>
                    </a:lnTo>
                    <a:lnTo>
                      <a:pt x="8118" y="35512"/>
                    </a:lnTo>
                    <a:lnTo>
                      <a:pt x="8211" y="35549"/>
                    </a:lnTo>
                    <a:lnTo>
                      <a:pt x="8304" y="35586"/>
                    </a:lnTo>
                    <a:lnTo>
                      <a:pt x="8378" y="35624"/>
                    </a:lnTo>
                    <a:lnTo>
                      <a:pt x="8452" y="35698"/>
                    </a:lnTo>
                    <a:lnTo>
                      <a:pt x="8507" y="35772"/>
                    </a:lnTo>
                    <a:lnTo>
                      <a:pt x="8563" y="35865"/>
                    </a:lnTo>
                    <a:lnTo>
                      <a:pt x="8619" y="35920"/>
                    </a:lnTo>
                    <a:lnTo>
                      <a:pt x="8711" y="35976"/>
                    </a:lnTo>
                    <a:lnTo>
                      <a:pt x="8804" y="35994"/>
                    </a:lnTo>
                    <a:lnTo>
                      <a:pt x="8897" y="36031"/>
                    </a:lnTo>
                    <a:lnTo>
                      <a:pt x="8971" y="36068"/>
                    </a:lnTo>
                    <a:lnTo>
                      <a:pt x="9119" y="36180"/>
                    </a:lnTo>
                    <a:lnTo>
                      <a:pt x="9267" y="36291"/>
                    </a:lnTo>
                    <a:lnTo>
                      <a:pt x="9416" y="36402"/>
                    </a:lnTo>
                    <a:lnTo>
                      <a:pt x="9564" y="36513"/>
                    </a:lnTo>
                    <a:lnTo>
                      <a:pt x="9657" y="36550"/>
                    </a:lnTo>
                    <a:lnTo>
                      <a:pt x="9749" y="36550"/>
                    </a:lnTo>
                    <a:lnTo>
                      <a:pt x="9861" y="36569"/>
                    </a:lnTo>
                    <a:lnTo>
                      <a:pt x="9935" y="36606"/>
                    </a:lnTo>
                    <a:lnTo>
                      <a:pt x="10250" y="36791"/>
                    </a:lnTo>
                    <a:lnTo>
                      <a:pt x="10583" y="36958"/>
                    </a:lnTo>
                    <a:lnTo>
                      <a:pt x="10657" y="37032"/>
                    </a:lnTo>
                    <a:lnTo>
                      <a:pt x="10713" y="37106"/>
                    </a:lnTo>
                    <a:lnTo>
                      <a:pt x="10787" y="37180"/>
                    </a:lnTo>
                    <a:lnTo>
                      <a:pt x="10861" y="37236"/>
                    </a:lnTo>
                    <a:lnTo>
                      <a:pt x="10935" y="37255"/>
                    </a:lnTo>
                    <a:lnTo>
                      <a:pt x="11047" y="37255"/>
                    </a:lnTo>
                    <a:lnTo>
                      <a:pt x="11139" y="37273"/>
                    </a:lnTo>
                    <a:lnTo>
                      <a:pt x="11232" y="37292"/>
                    </a:lnTo>
                    <a:lnTo>
                      <a:pt x="11269" y="37310"/>
                    </a:lnTo>
                    <a:lnTo>
                      <a:pt x="11306" y="37347"/>
                    </a:lnTo>
                    <a:lnTo>
                      <a:pt x="11362" y="37440"/>
                    </a:lnTo>
                    <a:lnTo>
                      <a:pt x="11436" y="37533"/>
                    </a:lnTo>
                    <a:lnTo>
                      <a:pt x="11454" y="37570"/>
                    </a:lnTo>
                    <a:lnTo>
                      <a:pt x="11510" y="37588"/>
                    </a:lnTo>
                    <a:lnTo>
                      <a:pt x="11584" y="37625"/>
                    </a:lnTo>
                    <a:lnTo>
                      <a:pt x="11677" y="37644"/>
                    </a:lnTo>
                    <a:lnTo>
                      <a:pt x="11770" y="37662"/>
                    </a:lnTo>
                    <a:lnTo>
                      <a:pt x="11862" y="37699"/>
                    </a:lnTo>
                    <a:lnTo>
                      <a:pt x="12196" y="37866"/>
                    </a:lnTo>
                    <a:lnTo>
                      <a:pt x="12270" y="37885"/>
                    </a:lnTo>
                    <a:lnTo>
                      <a:pt x="12381" y="37903"/>
                    </a:lnTo>
                    <a:lnTo>
                      <a:pt x="12474" y="37903"/>
                    </a:lnTo>
                    <a:lnTo>
                      <a:pt x="12567" y="37922"/>
                    </a:lnTo>
                    <a:lnTo>
                      <a:pt x="12641" y="37977"/>
                    </a:lnTo>
                    <a:lnTo>
                      <a:pt x="12715" y="38052"/>
                    </a:lnTo>
                    <a:lnTo>
                      <a:pt x="12789" y="38107"/>
                    </a:lnTo>
                    <a:lnTo>
                      <a:pt x="12863" y="38163"/>
                    </a:lnTo>
                    <a:lnTo>
                      <a:pt x="13048" y="38218"/>
                    </a:lnTo>
                    <a:lnTo>
                      <a:pt x="13215" y="38274"/>
                    </a:lnTo>
                    <a:lnTo>
                      <a:pt x="13567" y="38385"/>
                    </a:lnTo>
                    <a:lnTo>
                      <a:pt x="13660" y="38404"/>
                    </a:lnTo>
                    <a:lnTo>
                      <a:pt x="13845" y="38404"/>
                    </a:lnTo>
                    <a:lnTo>
                      <a:pt x="13938" y="38422"/>
                    </a:lnTo>
                    <a:lnTo>
                      <a:pt x="13975" y="38459"/>
                    </a:lnTo>
                    <a:lnTo>
                      <a:pt x="14012" y="38478"/>
                    </a:lnTo>
                    <a:lnTo>
                      <a:pt x="14086" y="38571"/>
                    </a:lnTo>
                    <a:lnTo>
                      <a:pt x="14160" y="38645"/>
                    </a:lnTo>
                    <a:lnTo>
                      <a:pt x="14198" y="38663"/>
                    </a:lnTo>
                    <a:lnTo>
                      <a:pt x="14235" y="38700"/>
                    </a:lnTo>
                    <a:lnTo>
                      <a:pt x="14346" y="38700"/>
                    </a:lnTo>
                    <a:lnTo>
                      <a:pt x="14438" y="38682"/>
                    </a:lnTo>
                    <a:lnTo>
                      <a:pt x="14550" y="38645"/>
                    </a:lnTo>
                    <a:lnTo>
                      <a:pt x="14587" y="38645"/>
                    </a:lnTo>
                    <a:lnTo>
                      <a:pt x="14642" y="38663"/>
                    </a:lnTo>
                    <a:lnTo>
                      <a:pt x="14717" y="38700"/>
                    </a:lnTo>
                    <a:lnTo>
                      <a:pt x="14809" y="38737"/>
                    </a:lnTo>
                    <a:lnTo>
                      <a:pt x="14883" y="38793"/>
                    </a:lnTo>
                    <a:lnTo>
                      <a:pt x="14976" y="38811"/>
                    </a:lnTo>
                    <a:lnTo>
                      <a:pt x="15069" y="38830"/>
                    </a:lnTo>
                    <a:lnTo>
                      <a:pt x="15347" y="38830"/>
                    </a:lnTo>
                    <a:lnTo>
                      <a:pt x="15439" y="38867"/>
                    </a:lnTo>
                    <a:lnTo>
                      <a:pt x="15513" y="38904"/>
                    </a:lnTo>
                    <a:lnTo>
                      <a:pt x="15606" y="38960"/>
                    </a:lnTo>
                    <a:lnTo>
                      <a:pt x="15699" y="38978"/>
                    </a:lnTo>
                    <a:lnTo>
                      <a:pt x="16051" y="39071"/>
                    </a:lnTo>
                    <a:lnTo>
                      <a:pt x="16218" y="39127"/>
                    </a:lnTo>
                    <a:lnTo>
                      <a:pt x="16403" y="39182"/>
                    </a:lnTo>
                    <a:lnTo>
                      <a:pt x="16496" y="39219"/>
                    </a:lnTo>
                    <a:lnTo>
                      <a:pt x="16570" y="39256"/>
                    </a:lnTo>
                    <a:lnTo>
                      <a:pt x="16663" y="39293"/>
                    </a:lnTo>
                    <a:lnTo>
                      <a:pt x="16755" y="39330"/>
                    </a:lnTo>
                    <a:lnTo>
                      <a:pt x="16922" y="39386"/>
                    </a:lnTo>
                    <a:lnTo>
                      <a:pt x="17107" y="39423"/>
                    </a:lnTo>
                    <a:lnTo>
                      <a:pt x="17200" y="39423"/>
                    </a:lnTo>
                    <a:lnTo>
                      <a:pt x="17293" y="39386"/>
                    </a:lnTo>
                    <a:lnTo>
                      <a:pt x="17404" y="39349"/>
                    </a:lnTo>
                    <a:lnTo>
                      <a:pt x="17497" y="39349"/>
                    </a:lnTo>
                    <a:lnTo>
                      <a:pt x="17682" y="39405"/>
                    </a:lnTo>
                    <a:lnTo>
                      <a:pt x="17849" y="39442"/>
                    </a:lnTo>
                    <a:lnTo>
                      <a:pt x="18220" y="39516"/>
                    </a:lnTo>
                    <a:lnTo>
                      <a:pt x="18312" y="39516"/>
                    </a:lnTo>
                    <a:lnTo>
                      <a:pt x="18405" y="39497"/>
                    </a:lnTo>
                    <a:lnTo>
                      <a:pt x="18590" y="39497"/>
                    </a:lnTo>
                    <a:lnTo>
                      <a:pt x="18961" y="39516"/>
                    </a:lnTo>
                    <a:lnTo>
                      <a:pt x="19054" y="39553"/>
                    </a:lnTo>
                    <a:lnTo>
                      <a:pt x="19146" y="39590"/>
                    </a:lnTo>
                    <a:lnTo>
                      <a:pt x="19220" y="39646"/>
                    </a:lnTo>
                    <a:lnTo>
                      <a:pt x="19313" y="39664"/>
                    </a:lnTo>
                    <a:lnTo>
                      <a:pt x="19684" y="39664"/>
                    </a:lnTo>
                    <a:lnTo>
                      <a:pt x="19869" y="39683"/>
                    </a:lnTo>
                    <a:lnTo>
                      <a:pt x="20054" y="39701"/>
                    </a:lnTo>
                    <a:lnTo>
                      <a:pt x="20240" y="39701"/>
                    </a:lnTo>
                    <a:lnTo>
                      <a:pt x="20425" y="39683"/>
                    </a:lnTo>
                    <a:lnTo>
                      <a:pt x="20518" y="39664"/>
                    </a:lnTo>
                    <a:lnTo>
                      <a:pt x="20610" y="39646"/>
                    </a:lnTo>
                    <a:lnTo>
                      <a:pt x="20703" y="39608"/>
                    </a:lnTo>
                    <a:lnTo>
                      <a:pt x="20796" y="39590"/>
                    </a:lnTo>
                    <a:lnTo>
                      <a:pt x="20981" y="39608"/>
                    </a:lnTo>
                    <a:lnTo>
                      <a:pt x="21166" y="39608"/>
                    </a:lnTo>
                    <a:lnTo>
                      <a:pt x="21352" y="39590"/>
                    </a:lnTo>
                    <a:lnTo>
                      <a:pt x="21537" y="39571"/>
                    </a:lnTo>
                    <a:lnTo>
                      <a:pt x="21908" y="39553"/>
                    </a:lnTo>
                    <a:lnTo>
                      <a:pt x="22279" y="39534"/>
                    </a:lnTo>
                    <a:lnTo>
                      <a:pt x="22371" y="39534"/>
                    </a:lnTo>
                    <a:lnTo>
                      <a:pt x="22464" y="39553"/>
                    </a:lnTo>
                    <a:lnTo>
                      <a:pt x="22557" y="39571"/>
                    </a:lnTo>
                    <a:lnTo>
                      <a:pt x="23113" y="39571"/>
                    </a:lnTo>
                    <a:lnTo>
                      <a:pt x="23205" y="39590"/>
                    </a:lnTo>
                    <a:lnTo>
                      <a:pt x="23391" y="39590"/>
                    </a:lnTo>
                    <a:lnTo>
                      <a:pt x="23428" y="39571"/>
                    </a:lnTo>
                    <a:lnTo>
                      <a:pt x="23483" y="39553"/>
                    </a:lnTo>
                    <a:lnTo>
                      <a:pt x="23557" y="39479"/>
                    </a:lnTo>
                    <a:lnTo>
                      <a:pt x="23650" y="39423"/>
                    </a:lnTo>
                    <a:lnTo>
                      <a:pt x="23687" y="39405"/>
                    </a:lnTo>
                    <a:lnTo>
                      <a:pt x="23743" y="39386"/>
                    </a:lnTo>
                    <a:lnTo>
                      <a:pt x="23928" y="39368"/>
                    </a:lnTo>
                    <a:lnTo>
                      <a:pt x="24113" y="39368"/>
                    </a:lnTo>
                    <a:lnTo>
                      <a:pt x="24299" y="39349"/>
                    </a:lnTo>
                    <a:lnTo>
                      <a:pt x="24484" y="39330"/>
                    </a:lnTo>
                    <a:lnTo>
                      <a:pt x="24836" y="39238"/>
                    </a:lnTo>
                    <a:lnTo>
                      <a:pt x="24929" y="39201"/>
                    </a:lnTo>
                    <a:lnTo>
                      <a:pt x="25003" y="39164"/>
                    </a:lnTo>
                    <a:lnTo>
                      <a:pt x="25096" y="39127"/>
                    </a:lnTo>
                    <a:lnTo>
                      <a:pt x="25188" y="39089"/>
                    </a:lnTo>
                    <a:lnTo>
                      <a:pt x="25541" y="38997"/>
                    </a:lnTo>
                    <a:lnTo>
                      <a:pt x="25578" y="38997"/>
                    </a:lnTo>
                    <a:lnTo>
                      <a:pt x="25633" y="39015"/>
                    </a:lnTo>
                    <a:lnTo>
                      <a:pt x="25744" y="39052"/>
                    </a:lnTo>
                    <a:lnTo>
                      <a:pt x="25837" y="39089"/>
                    </a:lnTo>
                    <a:lnTo>
                      <a:pt x="25893" y="39108"/>
                    </a:lnTo>
                    <a:lnTo>
                      <a:pt x="25948" y="39108"/>
                    </a:lnTo>
                    <a:lnTo>
                      <a:pt x="26022" y="39052"/>
                    </a:lnTo>
                    <a:lnTo>
                      <a:pt x="26115" y="38997"/>
                    </a:lnTo>
                    <a:lnTo>
                      <a:pt x="26189" y="38941"/>
                    </a:lnTo>
                    <a:lnTo>
                      <a:pt x="26263" y="38886"/>
                    </a:lnTo>
                    <a:lnTo>
                      <a:pt x="26467" y="38886"/>
                    </a:lnTo>
                    <a:lnTo>
                      <a:pt x="26560" y="38904"/>
                    </a:lnTo>
                    <a:lnTo>
                      <a:pt x="26653" y="38886"/>
                    </a:lnTo>
                    <a:lnTo>
                      <a:pt x="26745" y="38849"/>
                    </a:lnTo>
                    <a:lnTo>
                      <a:pt x="26819" y="38793"/>
                    </a:lnTo>
                    <a:lnTo>
                      <a:pt x="26894" y="38719"/>
                    </a:lnTo>
                    <a:lnTo>
                      <a:pt x="26968" y="38682"/>
                    </a:lnTo>
                    <a:lnTo>
                      <a:pt x="27060" y="38663"/>
                    </a:lnTo>
                    <a:lnTo>
                      <a:pt x="27357" y="38663"/>
                    </a:lnTo>
                    <a:lnTo>
                      <a:pt x="27672" y="38608"/>
                    </a:lnTo>
                    <a:lnTo>
                      <a:pt x="27746" y="38571"/>
                    </a:lnTo>
                    <a:lnTo>
                      <a:pt x="27820" y="38533"/>
                    </a:lnTo>
                    <a:lnTo>
                      <a:pt x="27894" y="38478"/>
                    </a:lnTo>
                    <a:lnTo>
                      <a:pt x="27969" y="38459"/>
                    </a:lnTo>
                    <a:lnTo>
                      <a:pt x="28061" y="38441"/>
                    </a:lnTo>
                    <a:lnTo>
                      <a:pt x="28154" y="38478"/>
                    </a:lnTo>
                    <a:lnTo>
                      <a:pt x="28247" y="38496"/>
                    </a:lnTo>
                    <a:lnTo>
                      <a:pt x="28339" y="38496"/>
                    </a:lnTo>
                    <a:lnTo>
                      <a:pt x="28432" y="38459"/>
                    </a:lnTo>
                    <a:lnTo>
                      <a:pt x="28525" y="38404"/>
                    </a:lnTo>
                    <a:lnTo>
                      <a:pt x="28599" y="38367"/>
                    </a:lnTo>
                    <a:lnTo>
                      <a:pt x="28691" y="38330"/>
                    </a:lnTo>
                    <a:lnTo>
                      <a:pt x="29044" y="38255"/>
                    </a:lnTo>
                    <a:lnTo>
                      <a:pt x="29210" y="38218"/>
                    </a:lnTo>
                    <a:lnTo>
                      <a:pt x="29396" y="38181"/>
                    </a:lnTo>
                    <a:lnTo>
                      <a:pt x="29470" y="38126"/>
                    </a:lnTo>
                    <a:lnTo>
                      <a:pt x="29544" y="38052"/>
                    </a:lnTo>
                    <a:lnTo>
                      <a:pt x="29618" y="37977"/>
                    </a:lnTo>
                    <a:lnTo>
                      <a:pt x="29692" y="37922"/>
                    </a:lnTo>
                    <a:lnTo>
                      <a:pt x="29878" y="37885"/>
                    </a:lnTo>
                    <a:lnTo>
                      <a:pt x="30044" y="37829"/>
                    </a:lnTo>
                    <a:lnTo>
                      <a:pt x="30378" y="37681"/>
                    </a:lnTo>
                    <a:lnTo>
                      <a:pt x="30545" y="37625"/>
                    </a:lnTo>
                    <a:lnTo>
                      <a:pt x="30712" y="37570"/>
                    </a:lnTo>
                    <a:lnTo>
                      <a:pt x="30804" y="37551"/>
                    </a:lnTo>
                    <a:lnTo>
                      <a:pt x="30897" y="37533"/>
                    </a:lnTo>
                    <a:lnTo>
                      <a:pt x="30990" y="37514"/>
                    </a:lnTo>
                    <a:lnTo>
                      <a:pt x="31082" y="37477"/>
                    </a:lnTo>
                    <a:lnTo>
                      <a:pt x="31156" y="37440"/>
                    </a:lnTo>
                    <a:lnTo>
                      <a:pt x="31249" y="37421"/>
                    </a:lnTo>
                    <a:lnTo>
                      <a:pt x="31342" y="37403"/>
                    </a:lnTo>
                    <a:lnTo>
                      <a:pt x="31434" y="37366"/>
                    </a:lnTo>
                    <a:lnTo>
                      <a:pt x="31509" y="37329"/>
                    </a:lnTo>
                    <a:lnTo>
                      <a:pt x="31583" y="37255"/>
                    </a:lnTo>
                    <a:lnTo>
                      <a:pt x="31638" y="37180"/>
                    </a:lnTo>
                    <a:lnTo>
                      <a:pt x="31713" y="37143"/>
                    </a:lnTo>
                    <a:lnTo>
                      <a:pt x="32028" y="36958"/>
                    </a:lnTo>
                    <a:lnTo>
                      <a:pt x="32213" y="36884"/>
                    </a:lnTo>
                    <a:lnTo>
                      <a:pt x="32287" y="36865"/>
                    </a:lnTo>
                    <a:lnTo>
                      <a:pt x="32380" y="36828"/>
                    </a:lnTo>
                    <a:lnTo>
                      <a:pt x="32528" y="36736"/>
                    </a:lnTo>
                    <a:lnTo>
                      <a:pt x="32695" y="36643"/>
                    </a:lnTo>
                    <a:lnTo>
                      <a:pt x="32769" y="36587"/>
                    </a:lnTo>
                    <a:lnTo>
                      <a:pt x="32825" y="36513"/>
                    </a:lnTo>
                    <a:lnTo>
                      <a:pt x="32880" y="36439"/>
                    </a:lnTo>
                    <a:lnTo>
                      <a:pt x="32954" y="36383"/>
                    </a:lnTo>
                    <a:lnTo>
                      <a:pt x="33028" y="36346"/>
                    </a:lnTo>
                    <a:lnTo>
                      <a:pt x="33140" y="36328"/>
                    </a:lnTo>
                    <a:lnTo>
                      <a:pt x="33232" y="36309"/>
                    </a:lnTo>
                    <a:lnTo>
                      <a:pt x="33306" y="36272"/>
                    </a:lnTo>
                    <a:lnTo>
                      <a:pt x="33622" y="36050"/>
                    </a:lnTo>
                    <a:lnTo>
                      <a:pt x="33677" y="35994"/>
                    </a:lnTo>
                    <a:lnTo>
                      <a:pt x="33751" y="35939"/>
                    </a:lnTo>
                    <a:lnTo>
                      <a:pt x="33881" y="35809"/>
                    </a:lnTo>
                    <a:lnTo>
                      <a:pt x="33937" y="35735"/>
                    </a:lnTo>
                    <a:lnTo>
                      <a:pt x="33992" y="35661"/>
                    </a:lnTo>
                    <a:lnTo>
                      <a:pt x="34066" y="35586"/>
                    </a:lnTo>
                    <a:lnTo>
                      <a:pt x="34122" y="35531"/>
                    </a:lnTo>
                    <a:lnTo>
                      <a:pt x="34270" y="35420"/>
                    </a:lnTo>
                    <a:lnTo>
                      <a:pt x="34437" y="35327"/>
                    </a:lnTo>
                    <a:lnTo>
                      <a:pt x="34511" y="35271"/>
                    </a:lnTo>
                    <a:lnTo>
                      <a:pt x="34585" y="35234"/>
                    </a:lnTo>
                    <a:lnTo>
                      <a:pt x="34678" y="35197"/>
                    </a:lnTo>
                    <a:lnTo>
                      <a:pt x="34752" y="35142"/>
                    </a:lnTo>
                    <a:lnTo>
                      <a:pt x="34808" y="35068"/>
                    </a:lnTo>
                    <a:lnTo>
                      <a:pt x="34845" y="34975"/>
                    </a:lnTo>
                    <a:lnTo>
                      <a:pt x="34882" y="34882"/>
                    </a:lnTo>
                    <a:lnTo>
                      <a:pt x="34919" y="34808"/>
                    </a:lnTo>
                    <a:lnTo>
                      <a:pt x="34975" y="34771"/>
                    </a:lnTo>
                    <a:lnTo>
                      <a:pt x="35012" y="34752"/>
                    </a:lnTo>
                    <a:lnTo>
                      <a:pt x="35123" y="34734"/>
                    </a:lnTo>
                    <a:lnTo>
                      <a:pt x="35234" y="34734"/>
                    </a:lnTo>
                    <a:lnTo>
                      <a:pt x="35271" y="34715"/>
                    </a:lnTo>
                    <a:lnTo>
                      <a:pt x="35308" y="34678"/>
                    </a:lnTo>
                    <a:lnTo>
                      <a:pt x="35364" y="34623"/>
                    </a:lnTo>
                    <a:lnTo>
                      <a:pt x="35419" y="34530"/>
                    </a:lnTo>
                    <a:lnTo>
                      <a:pt x="35475" y="34456"/>
                    </a:lnTo>
                    <a:lnTo>
                      <a:pt x="35531" y="34382"/>
                    </a:lnTo>
                    <a:lnTo>
                      <a:pt x="35586" y="34326"/>
                    </a:lnTo>
                    <a:lnTo>
                      <a:pt x="35642" y="34252"/>
                    </a:lnTo>
                    <a:lnTo>
                      <a:pt x="35753" y="34104"/>
                    </a:lnTo>
                    <a:lnTo>
                      <a:pt x="36012" y="33844"/>
                    </a:lnTo>
                    <a:lnTo>
                      <a:pt x="36068" y="33789"/>
                    </a:lnTo>
                    <a:lnTo>
                      <a:pt x="36124" y="33715"/>
                    </a:lnTo>
                    <a:lnTo>
                      <a:pt x="36235" y="33566"/>
                    </a:lnTo>
                    <a:lnTo>
                      <a:pt x="36309" y="33511"/>
                    </a:lnTo>
                    <a:lnTo>
                      <a:pt x="36383" y="33455"/>
                    </a:lnTo>
                    <a:lnTo>
                      <a:pt x="36476" y="33418"/>
                    </a:lnTo>
                    <a:lnTo>
                      <a:pt x="36550" y="33362"/>
                    </a:lnTo>
                    <a:lnTo>
                      <a:pt x="36587" y="33270"/>
                    </a:lnTo>
                    <a:lnTo>
                      <a:pt x="36624" y="33177"/>
                    </a:lnTo>
                    <a:lnTo>
                      <a:pt x="36643" y="33084"/>
                    </a:lnTo>
                    <a:lnTo>
                      <a:pt x="36698" y="33010"/>
                    </a:lnTo>
                    <a:lnTo>
                      <a:pt x="36754" y="32955"/>
                    </a:lnTo>
                    <a:lnTo>
                      <a:pt x="36828" y="32899"/>
                    </a:lnTo>
                    <a:lnTo>
                      <a:pt x="36902" y="32843"/>
                    </a:lnTo>
                    <a:lnTo>
                      <a:pt x="36976" y="32769"/>
                    </a:lnTo>
                    <a:lnTo>
                      <a:pt x="37069" y="32621"/>
                    </a:lnTo>
                    <a:lnTo>
                      <a:pt x="37162" y="32473"/>
                    </a:lnTo>
                    <a:lnTo>
                      <a:pt x="37236" y="32417"/>
                    </a:lnTo>
                    <a:lnTo>
                      <a:pt x="37328" y="32362"/>
                    </a:lnTo>
                    <a:lnTo>
                      <a:pt x="37403" y="32324"/>
                    </a:lnTo>
                    <a:lnTo>
                      <a:pt x="37477" y="32250"/>
                    </a:lnTo>
                    <a:lnTo>
                      <a:pt x="37514" y="32176"/>
                    </a:lnTo>
                    <a:lnTo>
                      <a:pt x="37532" y="32083"/>
                    </a:lnTo>
                    <a:lnTo>
                      <a:pt x="37569" y="31991"/>
                    </a:lnTo>
                    <a:lnTo>
                      <a:pt x="37606" y="31917"/>
                    </a:lnTo>
                    <a:lnTo>
                      <a:pt x="37681" y="31843"/>
                    </a:lnTo>
                    <a:lnTo>
                      <a:pt x="37755" y="31787"/>
                    </a:lnTo>
                    <a:lnTo>
                      <a:pt x="37829" y="31731"/>
                    </a:lnTo>
                    <a:lnTo>
                      <a:pt x="37884" y="31676"/>
                    </a:lnTo>
                    <a:lnTo>
                      <a:pt x="38107" y="31379"/>
                    </a:lnTo>
                    <a:lnTo>
                      <a:pt x="38144" y="31305"/>
                    </a:lnTo>
                    <a:lnTo>
                      <a:pt x="38162" y="31194"/>
                    </a:lnTo>
                    <a:lnTo>
                      <a:pt x="38181" y="31101"/>
                    </a:lnTo>
                    <a:lnTo>
                      <a:pt x="38218" y="31027"/>
                    </a:lnTo>
                    <a:lnTo>
                      <a:pt x="38274" y="30953"/>
                    </a:lnTo>
                    <a:lnTo>
                      <a:pt x="38366" y="30916"/>
                    </a:lnTo>
                    <a:lnTo>
                      <a:pt x="38459" y="30860"/>
                    </a:lnTo>
                    <a:lnTo>
                      <a:pt x="38533" y="30805"/>
                    </a:lnTo>
                    <a:lnTo>
                      <a:pt x="38552" y="30712"/>
                    </a:lnTo>
                    <a:lnTo>
                      <a:pt x="38570" y="30619"/>
                    </a:lnTo>
                    <a:lnTo>
                      <a:pt x="38589" y="30527"/>
                    </a:lnTo>
                    <a:lnTo>
                      <a:pt x="38626" y="30434"/>
                    </a:lnTo>
                    <a:lnTo>
                      <a:pt x="38681" y="30360"/>
                    </a:lnTo>
                    <a:lnTo>
                      <a:pt x="38756" y="30304"/>
                    </a:lnTo>
                    <a:lnTo>
                      <a:pt x="38848" y="30249"/>
                    </a:lnTo>
                    <a:lnTo>
                      <a:pt x="38904" y="30174"/>
                    </a:lnTo>
                    <a:lnTo>
                      <a:pt x="38941" y="30100"/>
                    </a:lnTo>
                    <a:lnTo>
                      <a:pt x="38959" y="30008"/>
                    </a:lnTo>
                    <a:lnTo>
                      <a:pt x="38959" y="29915"/>
                    </a:lnTo>
                    <a:lnTo>
                      <a:pt x="38997" y="29822"/>
                    </a:lnTo>
                    <a:lnTo>
                      <a:pt x="39052" y="29748"/>
                    </a:lnTo>
                    <a:lnTo>
                      <a:pt x="39108" y="29674"/>
                    </a:lnTo>
                    <a:lnTo>
                      <a:pt x="39182" y="29618"/>
                    </a:lnTo>
                    <a:lnTo>
                      <a:pt x="39237" y="29544"/>
                    </a:lnTo>
                    <a:lnTo>
                      <a:pt x="39293" y="29377"/>
                    </a:lnTo>
                    <a:lnTo>
                      <a:pt x="39367" y="29211"/>
                    </a:lnTo>
                    <a:lnTo>
                      <a:pt x="39386" y="29118"/>
                    </a:lnTo>
                    <a:lnTo>
                      <a:pt x="39404" y="29025"/>
                    </a:lnTo>
                    <a:lnTo>
                      <a:pt x="39423" y="28933"/>
                    </a:lnTo>
                    <a:lnTo>
                      <a:pt x="39460" y="28859"/>
                    </a:lnTo>
                    <a:lnTo>
                      <a:pt x="39497" y="28766"/>
                    </a:lnTo>
                    <a:lnTo>
                      <a:pt x="39553" y="28692"/>
                    </a:lnTo>
                    <a:lnTo>
                      <a:pt x="39627" y="28636"/>
                    </a:lnTo>
                    <a:lnTo>
                      <a:pt x="39664" y="28543"/>
                    </a:lnTo>
                    <a:lnTo>
                      <a:pt x="39719" y="28469"/>
                    </a:lnTo>
                    <a:lnTo>
                      <a:pt x="39775" y="28395"/>
                    </a:lnTo>
                    <a:lnTo>
                      <a:pt x="39831" y="28321"/>
                    </a:lnTo>
                    <a:lnTo>
                      <a:pt x="39886" y="28228"/>
                    </a:lnTo>
                    <a:lnTo>
                      <a:pt x="40016" y="27876"/>
                    </a:lnTo>
                    <a:lnTo>
                      <a:pt x="40034" y="27802"/>
                    </a:lnTo>
                    <a:lnTo>
                      <a:pt x="40053" y="27691"/>
                    </a:lnTo>
                    <a:lnTo>
                      <a:pt x="40053" y="27598"/>
                    </a:lnTo>
                    <a:lnTo>
                      <a:pt x="40090" y="27505"/>
                    </a:lnTo>
                    <a:lnTo>
                      <a:pt x="40127" y="27320"/>
                    </a:lnTo>
                    <a:lnTo>
                      <a:pt x="40183" y="27153"/>
                    </a:lnTo>
                    <a:lnTo>
                      <a:pt x="40257" y="26968"/>
                    </a:lnTo>
                    <a:lnTo>
                      <a:pt x="40350" y="26801"/>
                    </a:lnTo>
                    <a:lnTo>
                      <a:pt x="40387" y="26616"/>
                    </a:lnTo>
                    <a:lnTo>
                      <a:pt x="40442" y="26449"/>
                    </a:lnTo>
                    <a:lnTo>
                      <a:pt x="40479" y="26356"/>
                    </a:lnTo>
                    <a:lnTo>
                      <a:pt x="40572" y="26282"/>
                    </a:lnTo>
                    <a:lnTo>
                      <a:pt x="40646" y="26208"/>
                    </a:lnTo>
                    <a:lnTo>
                      <a:pt x="40683" y="26134"/>
                    </a:lnTo>
                    <a:lnTo>
                      <a:pt x="40702" y="26041"/>
                    </a:lnTo>
                    <a:lnTo>
                      <a:pt x="40702" y="25930"/>
                    </a:lnTo>
                    <a:lnTo>
                      <a:pt x="40702" y="25837"/>
                    </a:lnTo>
                    <a:lnTo>
                      <a:pt x="40702" y="25745"/>
                    </a:lnTo>
                    <a:lnTo>
                      <a:pt x="40739" y="25652"/>
                    </a:lnTo>
                    <a:lnTo>
                      <a:pt x="40794" y="25578"/>
                    </a:lnTo>
                    <a:lnTo>
                      <a:pt x="40850" y="25485"/>
                    </a:lnTo>
                    <a:lnTo>
                      <a:pt x="40887" y="25393"/>
                    </a:lnTo>
                    <a:lnTo>
                      <a:pt x="40906" y="25300"/>
                    </a:lnTo>
                    <a:lnTo>
                      <a:pt x="40887" y="25207"/>
                    </a:lnTo>
                    <a:lnTo>
                      <a:pt x="40868" y="25115"/>
                    </a:lnTo>
                    <a:lnTo>
                      <a:pt x="40887" y="25022"/>
                    </a:lnTo>
                    <a:lnTo>
                      <a:pt x="40887" y="24911"/>
                    </a:lnTo>
                    <a:lnTo>
                      <a:pt x="40887" y="24818"/>
                    </a:lnTo>
                    <a:lnTo>
                      <a:pt x="40887" y="24725"/>
                    </a:lnTo>
                    <a:lnTo>
                      <a:pt x="40887" y="24633"/>
                    </a:lnTo>
                    <a:lnTo>
                      <a:pt x="40980" y="24262"/>
                    </a:lnTo>
                    <a:lnTo>
                      <a:pt x="41054" y="24114"/>
                    </a:lnTo>
                    <a:lnTo>
                      <a:pt x="41109" y="23965"/>
                    </a:lnTo>
                    <a:lnTo>
                      <a:pt x="41221" y="23669"/>
                    </a:lnTo>
                    <a:lnTo>
                      <a:pt x="41258" y="23595"/>
                    </a:lnTo>
                    <a:lnTo>
                      <a:pt x="41332" y="23521"/>
                    </a:lnTo>
                    <a:lnTo>
                      <a:pt x="41387" y="23446"/>
                    </a:lnTo>
                    <a:lnTo>
                      <a:pt x="41425" y="23409"/>
                    </a:lnTo>
                    <a:lnTo>
                      <a:pt x="41425" y="23372"/>
                    </a:lnTo>
                    <a:lnTo>
                      <a:pt x="41443" y="23280"/>
                    </a:lnTo>
                    <a:lnTo>
                      <a:pt x="41425" y="23206"/>
                    </a:lnTo>
                    <a:lnTo>
                      <a:pt x="41425" y="23113"/>
                    </a:lnTo>
                    <a:lnTo>
                      <a:pt x="41425" y="23020"/>
                    </a:lnTo>
                    <a:lnTo>
                      <a:pt x="41425" y="22946"/>
                    </a:lnTo>
                    <a:lnTo>
                      <a:pt x="41406" y="22853"/>
                    </a:lnTo>
                    <a:lnTo>
                      <a:pt x="41387" y="22779"/>
                    </a:lnTo>
                    <a:lnTo>
                      <a:pt x="41387" y="22687"/>
                    </a:lnTo>
                    <a:lnTo>
                      <a:pt x="41387" y="22612"/>
                    </a:lnTo>
                    <a:lnTo>
                      <a:pt x="41425" y="22520"/>
                    </a:lnTo>
                    <a:lnTo>
                      <a:pt x="41443" y="22446"/>
                    </a:lnTo>
                    <a:lnTo>
                      <a:pt x="41462" y="22353"/>
                    </a:lnTo>
                    <a:lnTo>
                      <a:pt x="41443" y="22279"/>
                    </a:lnTo>
                    <a:lnTo>
                      <a:pt x="41406" y="22186"/>
                    </a:lnTo>
                    <a:lnTo>
                      <a:pt x="41369" y="22112"/>
                    </a:lnTo>
                    <a:lnTo>
                      <a:pt x="41332" y="22019"/>
                    </a:lnTo>
                    <a:lnTo>
                      <a:pt x="41350" y="22001"/>
                    </a:lnTo>
                    <a:lnTo>
                      <a:pt x="41369" y="21982"/>
                    </a:lnTo>
                    <a:lnTo>
                      <a:pt x="41387" y="21964"/>
                    </a:lnTo>
                    <a:lnTo>
                      <a:pt x="41387" y="21945"/>
                    </a:lnTo>
                    <a:lnTo>
                      <a:pt x="41387" y="21853"/>
                    </a:lnTo>
                    <a:lnTo>
                      <a:pt x="41369" y="21741"/>
                    </a:lnTo>
                    <a:lnTo>
                      <a:pt x="41350" y="21649"/>
                    </a:lnTo>
                    <a:lnTo>
                      <a:pt x="41350" y="21556"/>
                    </a:lnTo>
                    <a:lnTo>
                      <a:pt x="41387" y="21167"/>
                    </a:lnTo>
                    <a:lnTo>
                      <a:pt x="41406" y="20963"/>
                    </a:lnTo>
                    <a:lnTo>
                      <a:pt x="41425" y="20778"/>
                    </a:lnTo>
                    <a:lnTo>
                      <a:pt x="41425" y="20685"/>
                    </a:lnTo>
                    <a:lnTo>
                      <a:pt x="41406" y="20574"/>
                    </a:lnTo>
                    <a:lnTo>
                      <a:pt x="41406" y="20481"/>
                    </a:lnTo>
                    <a:lnTo>
                      <a:pt x="41387" y="20388"/>
                    </a:lnTo>
                    <a:lnTo>
                      <a:pt x="41425" y="20166"/>
                    </a:lnTo>
                    <a:lnTo>
                      <a:pt x="41425" y="19962"/>
                    </a:lnTo>
                    <a:lnTo>
                      <a:pt x="41443" y="19869"/>
                    </a:lnTo>
                    <a:lnTo>
                      <a:pt x="41480" y="19777"/>
                    </a:lnTo>
                    <a:lnTo>
                      <a:pt x="41517" y="19665"/>
                    </a:lnTo>
                    <a:lnTo>
                      <a:pt x="41536" y="19573"/>
                    </a:lnTo>
                    <a:lnTo>
                      <a:pt x="41536" y="19480"/>
                    </a:lnTo>
                    <a:lnTo>
                      <a:pt x="41517" y="19387"/>
                    </a:lnTo>
                    <a:lnTo>
                      <a:pt x="41499" y="19276"/>
                    </a:lnTo>
                    <a:lnTo>
                      <a:pt x="41480" y="19184"/>
                    </a:lnTo>
                    <a:lnTo>
                      <a:pt x="41462" y="19091"/>
                    </a:lnTo>
                    <a:lnTo>
                      <a:pt x="41443" y="18998"/>
                    </a:lnTo>
                    <a:lnTo>
                      <a:pt x="41425" y="18887"/>
                    </a:lnTo>
                    <a:lnTo>
                      <a:pt x="41425" y="18794"/>
                    </a:lnTo>
                    <a:lnTo>
                      <a:pt x="41443" y="18702"/>
                    </a:lnTo>
                    <a:lnTo>
                      <a:pt x="41480" y="18590"/>
                    </a:lnTo>
                    <a:lnTo>
                      <a:pt x="41517" y="18498"/>
                    </a:lnTo>
                    <a:lnTo>
                      <a:pt x="41536" y="18442"/>
                    </a:lnTo>
                    <a:lnTo>
                      <a:pt x="41536" y="18405"/>
                    </a:lnTo>
                    <a:lnTo>
                      <a:pt x="41499" y="18034"/>
                    </a:lnTo>
                    <a:lnTo>
                      <a:pt x="41480" y="17942"/>
                    </a:lnTo>
                    <a:lnTo>
                      <a:pt x="41425" y="17849"/>
                    </a:lnTo>
                    <a:lnTo>
                      <a:pt x="41387" y="17756"/>
                    </a:lnTo>
                    <a:lnTo>
                      <a:pt x="41350" y="17664"/>
                    </a:lnTo>
                    <a:lnTo>
                      <a:pt x="41295" y="17312"/>
                    </a:lnTo>
                    <a:lnTo>
                      <a:pt x="41295" y="17126"/>
                    </a:lnTo>
                    <a:lnTo>
                      <a:pt x="41295" y="17034"/>
                    </a:lnTo>
                    <a:lnTo>
                      <a:pt x="41276" y="16941"/>
                    </a:lnTo>
                    <a:lnTo>
                      <a:pt x="41276" y="16848"/>
                    </a:lnTo>
                    <a:lnTo>
                      <a:pt x="41295" y="16756"/>
                    </a:lnTo>
                    <a:lnTo>
                      <a:pt x="41295" y="16663"/>
                    </a:lnTo>
                    <a:lnTo>
                      <a:pt x="41295" y="16570"/>
                    </a:lnTo>
                    <a:lnTo>
                      <a:pt x="41258" y="16478"/>
                    </a:lnTo>
                    <a:lnTo>
                      <a:pt x="41184" y="16385"/>
                    </a:lnTo>
                    <a:lnTo>
                      <a:pt x="41128" y="16311"/>
                    </a:lnTo>
                    <a:lnTo>
                      <a:pt x="41091" y="16218"/>
                    </a:lnTo>
                    <a:lnTo>
                      <a:pt x="41072" y="16033"/>
                    </a:lnTo>
                    <a:lnTo>
                      <a:pt x="41054" y="15847"/>
                    </a:lnTo>
                    <a:lnTo>
                      <a:pt x="40998" y="15681"/>
                    </a:lnTo>
                    <a:lnTo>
                      <a:pt x="40943" y="15495"/>
                    </a:lnTo>
                    <a:lnTo>
                      <a:pt x="40924" y="15403"/>
                    </a:lnTo>
                    <a:lnTo>
                      <a:pt x="40924" y="15310"/>
                    </a:lnTo>
                    <a:lnTo>
                      <a:pt x="40924" y="15217"/>
                    </a:lnTo>
                    <a:lnTo>
                      <a:pt x="40924" y="15125"/>
                    </a:lnTo>
                    <a:lnTo>
                      <a:pt x="40906" y="15032"/>
                    </a:lnTo>
                    <a:lnTo>
                      <a:pt x="40924" y="14939"/>
                    </a:lnTo>
                    <a:lnTo>
                      <a:pt x="40924" y="14846"/>
                    </a:lnTo>
                    <a:lnTo>
                      <a:pt x="40924" y="14754"/>
                    </a:lnTo>
                    <a:lnTo>
                      <a:pt x="40887" y="14661"/>
                    </a:lnTo>
                    <a:lnTo>
                      <a:pt x="40850" y="14587"/>
                    </a:lnTo>
                    <a:lnTo>
                      <a:pt x="40813" y="14494"/>
                    </a:lnTo>
                    <a:lnTo>
                      <a:pt x="40776" y="14420"/>
                    </a:lnTo>
                    <a:lnTo>
                      <a:pt x="40683" y="14068"/>
                    </a:lnTo>
                    <a:lnTo>
                      <a:pt x="40609" y="13901"/>
                    </a:lnTo>
                    <a:lnTo>
                      <a:pt x="40535" y="13753"/>
                    </a:lnTo>
                    <a:lnTo>
                      <a:pt x="40516" y="13660"/>
                    </a:lnTo>
                    <a:lnTo>
                      <a:pt x="40516" y="13568"/>
                    </a:lnTo>
                    <a:lnTo>
                      <a:pt x="40516" y="13475"/>
                    </a:lnTo>
                    <a:lnTo>
                      <a:pt x="40498" y="13382"/>
                    </a:lnTo>
                    <a:lnTo>
                      <a:pt x="40442" y="13308"/>
                    </a:lnTo>
                    <a:lnTo>
                      <a:pt x="40387" y="13234"/>
                    </a:lnTo>
                    <a:lnTo>
                      <a:pt x="40312" y="13160"/>
                    </a:lnTo>
                    <a:lnTo>
                      <a:pt x="40275" y="13086"/>
                    </a:lnTo>
                    <a:lnTo>
                      <a:pt x="40257" y="12993"/>
                    </a:lnTo>
                    <a:lnTo>
                      <a:pt x="40257" y="12900"/>
                    </a:lnTo>
                    <a:lnTo>
                      <a:pt x="40275" y="12808"/>
                    </a:lnTo>
                    <a:lnTo>
                      <a:pt x="40257" y="12715"/>
                    </a:lnTo>
                    <a:lnTo>
                      <a:pt x="40238" y="12622"/>
                    </a:lnTo>
                    <a:lnTo>
                      <a:pt x="40238" y="12530"/>
                    </a:lnTo>
                    <a:lnTo>
                      <a:pt x="40238" y="12437"/>
                    </a:lnTo>
                    <a:lnTo>
                      <a:pt x="40220" y="12344"/>
                    </a:lnTo>
                    <a:lnTo>
                      <a:pt x="40183" y="12270"/>
                    </a:lnTo>
                    <a:lnTo>
                      <a:pt x="40127" y="12196"/>
                    </a:lnTo>
                    <a:lnTo>
                      <a:pt x="40072" y="12122"/>
                    </a:lnTo>
                    <a:lnTo>
                      <a:pt x="40016" y="12048"/>
                    </a:lnTo>
                    <a:lnTo>
                      <a:pt x="39979" y="11974"/>
                    </a:lnTo>
                    <a:lnTo>
                      <a:pt x="39923" y="11900"/>
                    </a:lnTo>
                    <a:lnTo>
                      <a:pt x="39868" y="11825"/>
                    </a:lnTo>
                    <a:lnTo>
                      <a:pt x="39831" y="11733"/>
                    </a:lnTo>
                    <a:lnTo>
                      <a:pt x="39793" y="11659"/>
                    </a:lnTo>
                    <a:lnTo>
                      <a:pt x="39793" y="11566"/>
                    </a:lnTo>
                    <a:lnTo>
                      <a:pt x="39775" y="11473"/>
                    </a:lnTo>
                    <a:lnTo>
                      <a:pt x="39756" y="11381"/>
                    </a:lnTo>
                    <a:lnTo>
                      <a:pt x="39608" y="11065"/>
                    </a:lnTo>
                    <a:lnTo>
                      <a:pt x="39460" y="10732"/>
                    </a:lnTo>
                    <a:lnTo>
                      <a:pt x="39386" y="10565"/>
                    </a:lnTo>
                    <a:lnTo>
                      <a:pt x="39330" y="10398"/>
                    </a:lnTo>
                    <a:lnTo>
                      <a:pt x="39275" y="10324"/>
                    </a:lnTo>
                    <a:lnTo>
                      <a:pt x="39182" y="10268"/>
                    </a:lnTo>
                    <a:lnTo>
                      <a:pt x="39108" y="10213"/>
                    </a:lnTo>
                    <a:lnTo>
                      <a:pt x="39052" y="10139"/>
                    </a:lnTo>
                    <a:lnTo>
                      <a:pt x="39034" y="10102"/>
                    </a:lnTo>
                    <a:lnTo>
                      <a:pt x="39034" y="10046"/>
                    </a:lnTo>
                    <a:lnTo>
                      <a:pt x="39034" y="9953"/>
                    </a:lnTo>
                    <a:lnTo>
                      <a:pt x="39034" y="9842"/>
                    </a:lnTo>
                    <a:lnTo>
                      <a:pt x="39034" y="9805"/>
                    </a:lnTo>
                    <a:lnTo>
                      <a:pt x="39015" y="9750"/>
                    </a:lnTo>
                    <a:lnTo>
                      <a:pt x="38959" y="9694"/>
                    </a:lnTo>
                    <a:lnTo>
                      <a:pt x="38885" y="9620"/>
                    </a:lnTo>
                    <a:lnTo>
                      <a:pt x="38811" y="9564"/>
                    </a:lnTo>
                    <a:lnTo>
                      <a:pt x="38756" y="9490"/>
                    </a:lnTo>
                    <a:lnTo>
                      <a:pt x="38589" y="9175"/>
                    </a:lnTo>
                    <a:lnTo>
                      <a:pt x="38533" y="9101"/>
                    </a:lnTo>
                    <a:lnTo>
                      <a:pt x="38478" y="9045"/>
                    </a:lnTo>
                    <a:lnTo>
                      <a:pt x="38403" y="8971"/>
                    </a:lnTo>
                    <a:lnTo>
                      <a:pt x="38366" y="8897"/>
                    </a:lnTo>
                    <a:lnTo>
                      <a:pt x="38348" y="8860"/>
                    </a:lnTo>
                    <a:lnTo>
                      <a:pt x="38329" y="8823"/>
                    </a:lnTo>
                    <a:lnTo>
                      <a:pt x="38329" y="8712"/>
                    </a:lnTo>
                    <a:lnTo>
                      <a:pt x="38329" y="8600"/>
                    </a:lnTo>
                    <a:lnTo>
                      <a:pt x="38329" y="8563"/>
                    </a:lnTo>
                    <a:lnTo>
                      <a:pt x="38311" y="8508"/>
                    </a:lnTo>
                    <a:lnTo>
                      <a:pt x="38255" y="8452"/>
                    </a:lnTo>
                    <a:lnTo>
                      <a:pt x="38200" y="8378"/>
                    </a:lnTo>
                    <a:lnTo>
                      <a:pt x="38125" y="8304"/>
                    </a:lnTo>
                    <a:lnTo>
                      <a:pt x="38088" y="8230"/>
                    </a:lnTo>
                    <a:lnTo>
                      <a:pt x="37996" y="8081"/>
                    </a:lnTo>
                    <a:lnTo>
                      <a:pt x="37922" y="7915"/>
                    </a:lnTo>
                    <a:lnTo>
                      <a:pt x="37884" y="7878"/>
                    </a:lnTo>
                    <a:lnTo>
                      <a:pt x="37847" y="7840"/>
                    </a:lnTo>
                    <a:lnTo>
                      <a:pt x="37755" y="7803"/>
                    </a:lnTo>
                    <a:lnTo>
                      <a:pt x="37662" y="7748"/>
                    </a:lnTo>
                    <a:lnTo>
                      <a:pt x="37625" y="7729"/>
                    </a:lnTo>
                    <a:lnTo>
                      <a:pt x="37588" y="7692"/>
                    </a:lnTo>
                    <a:lnTo>
                      <a:pt x="37551" y="7618"/>
                    </a:lnTo>
                    <a:lnTo>
                      <a:pt x="37532" y="7525"/>
                    </a:lnTo>
                    <a:lnTo>
                      <a:pt x="37514" y="7414"/>
                    </a:lnTo>
                    <a:lnTo>
                      <a:pt x="37477" y="7340"/>
                    </a:lnTo>
                    <a:lnTo>
                      <a:pt x="37421" y="7266"/>
                    </a:lnTo>
                    <a:lnTo>
                      <a:pt x="37347" y="7210"/>
                    </a:lnTo>
                    <a:lnTo>
                      <a:pt x="37273" y="7155"/>
                    </a:lnTo>
                    <a:lnTo>
                      <a:pt x="37217" y="7081"/>
                    </a:lnTo>
                    <a:lnTo>
                      <a:pt x="36976" y="6803"/>
                    </a:lnTo>
                    <a:lnTo>
                      <a:pt x="36939" y="6728"/>
                    </a:lnTo>
                    <a:lnTo>
                      <a:pt x="36921" y="6636"/>
                    </a:lnTo>
                    <a:lnTo>
                      <a:pt x="36902" y="6525"/>
                    </a:lnTo>
                    <a:lnTo>
                      <a:pt x="36865" y="6450"/>
                    </a:lnTo>
                    <a:lnTo>
                      <a:pt x="36624" y="6172"/>
                    </a:lnTo>
                    <a:lnTo>
                      <a:pt x="36550" y="6117"/>
                    </a:lnTo>
                    <a:lnTo>
                      <a:pt x="36494" y="6043"/>
                    </a:lnTo>
                    <a:lnTo>
                      <a:pt x="36346" y="5931"/>
                    </a:lnTo>
                    <a:lnTo>
                      <a:pt x="36309" y="5857"/>
                    </a:lnTo>
                    <a:lnTo>
                      <a:pt x="36272" y="5765"/>
                    </a:lnTo>
                    <a:lnTo>
                      <a:pt x="36216" y="5672"/>
                    </a:lnTo>
                    <a:lnTo>
                      <a:pt x="36179" y="5598"/>
                    </a:lnTo>
                    <a:lnTo>
                      <a:pt x="36142" y="5579"/>
                    </a:lnTo>
                    <a:lnTo>
                      <a:pt x="36087" y="5561"/>
                    </a:lnTo>
                    <a:lnTo>
                      <a:pt x="35975" y="5542"/>
                    </a:lnTo>
                    <a:lnTo>
                      <a:pt x="35883" y="5505"/>
                    </a:lnTo>
                    <a:lnTo>
                      <a:pt x="35827" y="5487"/>
                    </a:lnTo>
                    <a:lnTo>
                      <a:pt x="35790" y="5468"/>
                    </a:lnTo>
                    <a:lnTo>
                      <a:pt x="35734" y="5394"/>
                    </a:lnTo>
                    <a:lnTo>
                      <a:pt x="35716" y="5283"/>
                    </a:lnTo>
                    <a:lnTo>
                      <a:pt x="35679" y="5190"/>
                    </a:lnTo>
                    <a:lnTo>
                      <a:pt x="35642" y="5116"/>
                    </a:lnTo>
                    <a:lnTo>
                      <a:pt x="35494" y="4986"/>
                    </a:lnTo>
                    <a:lnTo>
                      <a:pt x="35364" y="4875"/>
                    </a:lnTo>
                    <a:lnTo>
                      <a:pt x="35290" y="4819"/>
                    </a:lnTo>
                    <a:lnTo>
                      <a:pt x="35197" y="4764"/>
                    </a:lnTo>
                    <a:lnTo>
                      <a:pt x="35123" y="4727"/>
                    </a:lnTo>
                    <a:lnTo>
                      <a:pt x="35049" y="4671"/>
                    </a:lnTo>
                    <a:lnTo>
                      <a:pt x="34993" y="4597"/>
                    </a:lnTo>
                    <a:lnTo>
                      <a:pt x="34956" y="4486"/>
                    </a:lnTo>
                    <a:lnTo>
                      <a:pt x="34919" y="4393"/>
                    </a:lnTo>
                    <a:lnTo>
                      <a:pt x="34863" y="4319"/>
                    </a:lnTo>
                    <a:lnTo>
                      <a:pt x="34585" y="4097"/>
                    </a:lnTo>
                    <a:lnTo>
                      <a:pt x="34456" y="3967"/>
                    </a:lnTo>
                    <a:lnTo>
                      <a:pt x="34326" y="3819"/>
                    </a:lnTo>
                    <a:lnTo>
                      <a:pt x="34289" y="3800"/>
                    </a:lnTo>
                    <a:lnTo>
                      <a:pt x="34252" y="3781"/>
                    </a:lnTo>
                    <a:lnTo>
                      <a:pt x="34029" y="3781"/>
                    </a:lnTo>
                    <a:lnTo>
                      <a:pt x="33974" y="3763"/>
                    </a:lnTo>
                    <a:lnTo>
                      <a:pt x="33937" y="3744"/>
                    </a:lnTo>
                    <a:lnTo>
                      <a:pt x="33807" y="3615"/>
                    </a:lnTo>
                    <a:lnTo>
                      <a:pt x="33659" y="3503"/>
                    </a:lnTo>
                    <a:lnTo>
                      <a:pt x="33603" y="3448"/>
                    </a:lnTo>
                    <a:lnTo>
                      <a:pt x="33547" y="3355"/>
                    </a:lnTo>
                    <a:lnTo>
                      <a:pt x="33492" y="3281"/>
                    </a:lnTo>
                    <a:lnTo>
                      <a:pt x="33418" y="3207"/>
                    </a:lnTo>
                    <a:lnTo>
                      <a:pt x="33288" y="3096"/>
                    </a:lnTo>
                    <a:lnTo>
                      <a:pt x="33140" y="2984"/>
                    </a:lnTo>
                    <a:lnTo>
                      <a:pt x="33103" y="2966"/>
                    </a:lnTo>
                    <a:lnTo>
                      <a:pt x="33047" y="2947"/>
                    </a:lnTo>
                    <a:lnTo>
                      <a:pt x="32936" y="2947"/>
                    </a:lnTo>
                    <a:lnTo>
                      <a:pt x="32843" y="2966"/>
                    </a:lnTo>
                    <a:lnTo>
                      <a:pt x="32788" y="2947"/>
                    </a:lnTo>
                    <a:lnTo>
                      <a:pt x="32750" y="2929"/>
                    </a:lnTo>
                    <a:lnTo>
                      <a:pt x="32435" y="2744"/>
                    </a:lnTo>
                    <a:lnTo>
                      <a:pt x="32139" y="2540"/>
                    </a:lnTo>
                    <a:lnTo>
                      <a:pt x="32102" y="2521"/>
                    </a:lnTo>
                    <a:lnTo>
                      <a:pt x="32065" y="2466"/>
                    </a:lnTo>
                    <a:lnTo>
                      <a:pt x="32009" y="2373"/>
                    </a:lnTo>
                    <a:lnTo>
                      <a:pt x="31972" y="2299"/>
                    </a:lnTo>
                    <a:lnTo>
                      <a:pt x="31935" y="2262"/>
                    </a:lnTo>
                    <a:lnTo>
                      <a:pt x="31898" y="2225"/>
                    </a:lnTo>
                    <a:lnTo>
                      <a:pt x="31805" y="2187"/>
                    </a:lnTo>
                    <a:lnTo>
                      <a:pt x="31713" y="2169"/>
                    </a:lnTo>
                    <a:lnTo>
                      <a:pt x="31620" y="2150"/>
                    </a:lnTo>
                    <a:lnTo>
                      <a:pt x="31546" y="2113"/>
                    </a:lnTo>
                    <a:lnTo>
                      <a:pt x="31453" y="2095"/>
                    </a:lnTo>
                    <a:lnTo>
                      <a:pt x="31360" y="2076"/>
                    </a:lnTo>
                    <a:lnTo>
                      <a:pt x="31268" y="2076"/>
                    </a:lnTo>
                    <a:lnTo>
                      <a:pt x="31175" y="2039"/>
                    </a:lnTo>
                    <a:lnTo>
                      <a:pt x="31101" y="2002"/>
                    </a:lnTo>
                    <a:lnTo>
                      <a:pt x="31027" y="1947"/>
                    </a:lnTo>
                    <a:lnTo>
                      <a:pt x="30953" y="1891"/>
                    </a:lnTo>
                    <a:lnTo>
                      <a:pt x="30878" y="1835"/>
                    </a:lnTo>
                    <a:lnTo>
                      <a:pt x="30545" y="1687"/>
                    </a:lnTo>
                    <a:lnTo>
                      <a:pt x="30471" y="1631"/>
                    </a:lnTo>
                    <a:lnTo>
                      <a:pt x="30397" y="1594"/>
                    </a:lnTo>
                    <a:lnTo>
                      <a:pt x="30322" y="1539"/>
                    </a:lnTo>
                    <a:lnTo>
                      <a:pt x="30230" y="1502"/>
                    </a:lnTo>
                    <a:lnTo>
                      <a:pt x="30137" y="1483"/>
                    </a:lnTo>
                    <a:lnTo>
                      <a:pt x="30044" y="1465"/>
                    </a:lnTo>
                    <a:lnTo>
                      <a:pt x="29952" y="1465"/>
                    </a:lnTo>
                    <a:lnTo>
                      <a:pt x="29859" y="1446"/>
                    </a:lnTo>
                    <a:lnTo>
                      <a:pt x="29711" y="1372"/>
                    </a:lnTo>
                    <a:lnTo>
                      <a:pt x="29544" y="1279"/>
                    </a:lnTo>
                    <a:lnTo>
                      <a:pt x="29359" y="1242"/>
                    </a:lnTo>
                    <a:lnTo>
                      <a:pt x="29192" y="1205"/>
                    </a:lnTo>
                    <a:lnTo>
                      <a:pt x="28840" y="1094"/>
                    </a:lnTo>
                    <a:lnTo>
                      <a:pt x="28488" y="1001"/>
                    </a:lnTo>
                    <a:lnTo>
                      <a:pt x="28135" y="890"/>
                    </a:lnTo>
                    <a:lnTo>
                      <a:pt x="27969" y="853"/>
                    </a:lnTo>
                    <a:lnTo>
                      <a:pt x="27783" y="816"/>
                    </a:lnTo>
                    <a:lnTo>
                      <a:pt x="27413" y="742"/>
                    </a:lnTo>
                    <a:lnTo>
                      <a:pt x="27338" y="686"/>
                    </a:lnTo>
                    <a:lnTo>
                      <a:pt x="27246" y="631"/>
                    </a:lnTo>
                    <a:lnTo>
                      <a:pt x="27172" y="556"/>
                    </a:lnTo>
                    <a:lnTo>
                      <a:pt x="27079" y="519"/>
                    </a:lnTo>
                    <a:lnTo>
                      <a:pt x="26894" y="501"/>
                    </a:lnTo>
                    <a:lnTo>
                      <a:pt x="26708" y="482"/>
                    </a:lnTo>
                    <a:lnTo>
                      <a:pt x="26634" y="445"/>
                    </a:lnTo>
                    <a:lnTo>
                      <a:pt x="26541" y="390"/>
                    </a:lnTo>
                    <a:lnTo>
                      <a:pt x="26449" y="353"/>
                    </a:lnTo>
                    <a:lnTo>
                      <a:pt x="26356" y="334"/>
                    </a:lnTo>
                    <a:lnTo>
                      <a:pt x="25985" y="241"/>
                    </a:lnTo>
                    <a:lnTo>
                      <a:pt x="25948" y="241"/>
                    </a:lnTo>
                    <a:lnTo>
                      <a:pt x="25893" y="260"/>
                    </a:lnTo>
                    <a:lnTo>
                      <a:pt x="25800" y="297"/>
                    </a:lnTo>
                    <a:lnTo>
                      <a:pt x="25707" y="334"/>
                    </a:lnTo>
                    <a:lnTo>
                      <a:pt x="25652" y="353"/>
                    </a:lnTo>
                    <a:lnTo>
                      <a:pt x="25596" y="353"/>
                    </a:lnTo>
                    <a:lnTo>
                      <a:pt x="25244" y="297"/>
                    </a:lnTo>
                    <a:lnTo>
                      <a:pt x="25059" y="241"/>
                    </a:lnTo>
                    <a:lnTo>
                      <a:pt x="24966" y="223"/>
                    </a:lnTo>
                    <a:lnTo>
                      <a:pt x="24873" y="204"/>
                    </a:lnTo>
                    <a:lnTo>
                      <a:pt x="24503" y="186"/>
                    </a:lnTo>
                    <a:lnTo>
                      <a:pt x="24132" y="149"/>
                    </a:lnTo>
                    <a:lnTo>
                      <a:pt x="24039" y="130"/>
                    </a:lnTo>
                    <a:lnTo>
                      <a:pt x="23947" y="112"/>
                    </a:lnTo>
                    <a:lnTo>
                      <a:pt x="23854" y="93"/>
                    </a:lnTo>
                    <a:lnTo>
                      <a:pt x="23761" y="75"/>
                    </a:lnTo>
                    <a:lnTo>
                      <a:pt x="23669" y="75"/>
                    </a:lnTo>
                    <a:lnTo>
                      <a:pt x="23576" y="112"/>
                    </a:lnTo>
                    <a:lnTo>
                      <a:pt x="23483" y="130"/>
                    </a:lnTo>
                    <a:lnTo>
                      <a:pt x="23391" y="149"/>
                    </a:lnTo>
                    <a:lnTo>
                      <a:pt x="23205" y="130"/>
                    </a:lnTo>
                    <a:lnTo>
                      <a:pt x="23020" y="112"/>
                    </a:lnTo>
                    <a:lnTo>
                      <a:pt x="22927" y="93"/>
                    </a:lnTo>
                    <a:lnTo>
                      <a:pt x="22835" y="56"/>
                    </a:lnTo>
                    <a:lnTo>
                      <a:pt x="22760" y="19"/>
                    </a:lnTo>
                    <a:lnTo>
                      <a:pt x="226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1"/>
              <p:cNvSpPr/>
              <p:nvPr/>
            </p:nvSpPr>
            <p:spPr>
              <a:xfrm>
                <a:off x="3705500" y="4617800"/>
                <a:ext cx="79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984" extrusionOk="0">
                    <a:moveTo>
                      <a:pt x="130" y="0"/>
                    </a:moveTo>
                    <a:lnTo>
                      <a:pt x="93" y="37"/>
                    </a:lnTo>
                    <a:lnTo>
                      <a:pt x="56" y="278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1001"/>
                    </a:lnTo>
                    <a:lnTo>
                      <a:pt x="19" y="1242"/>
                    </a:lnTo>
                    <a:lnTo>
                      <a:pt x="56" y="1483"/>
                    </a:lnTo>
                    <a:lnTo>
                      <a:pt x="112" y="1724"/>
                    </a:lnTo>
                    <a:lnTo>
                      <a:pt x="204" y="1946"/>
                    </a:lnTo>
                    <a:lnTo>
                      <a:pt x="223" y="1983"/>
                    </a:lnTo>
                    <a:lnTo>
                      <a:pt x="279" y="1983"/>
                    </a:lnTo>
                    <a:lnTo>
                      <a:pt x="297" y="1965"/>
                    </a:lnTo>
                    <a:lnTo>
                      <a:pt x="316" y="1946"/>
                    </a:lnTo>
                    <a:lnTo>
                      <a:pt x="297" y="1928"/>
                    </a:lnTo>
                    <a:lnTo>
                      <a:pt x="223" y="1687"/>
                    </a:lnTo>
                    <a:lnTo>
                      <a:pt x="167" y="1464"/>
                    </a:lnTo>
                    <a:lnTo>
                      <a:pt x="130" y="1223"/>
                    </a:lnTo>
                    <a:lnTo>
                      <a:pt x="112" y="1001"/>
                    </a:lnTo>
                    <a:lnTo>
                      <a:pt x="112" y="760"/>
                    </a:lnTo>
                    <a:lnTo>
                      <a:pt x="130" y="519"/>
                    </a:lnTo>
                    <a:lnTo>
                      <a:pt x="167" y="297"/>
                    </a:lnTo>
                    <a:lnTo>
                      <a:pt x="204" y="56"/>
                    </a:lnTo>
                    <a:lnTo>
                      <a:pt x="204" y="19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1"/>
              <p:cNvSpPr/>
              <p:nvPr/>
            </p:nvSpPr>
            <p:spPr>
              <a:xfrm>
                <a:off x="3721725" y="4602500"/>
                <a:ext cx="28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651" extrusionOk="0">
                    <a:moveTo>
                      <a:pt x="19" y="1"/>
                    </a:moveTo>
                    <a:lnTo>
                      <a:pt x="0" y="56"/>
                    </a:lnTo>
                    <a:lnTo>
                      <a:pt x="0" y="1595"/>
                    </a:lnTo>
                    <a:lnTo>
                      <a:pt x="19" y="1632"/>
                    </a:lnTo>
                    <a:lnTo>
                      <a:pt x="56" y="1650"/>
                    </a:lnTo>
                    <a:lnTo>
                      <a:pt x="93" y="1632"/>
                    </a:lnTo>
                    <a:lnTo>
                      <a:pt x="111" y="1595"/>
                    </a:lnTo>
                    <a:lnTo>
                      <a:pt x="111" y="56"/>
                    </a:lnTo>
                    <a:lnTo>
                      <a:pt x="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31"/>
              <p:cNvSpPr/>
              <p:nvPr/>
            </p:nvSpPr>
            <p:spPr>
              <a:xfrm>
                <a:off x="3744875" y="4560800"/>
                <a:ext cx="56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984" extrusionOk="0">
                    <a:moveTo>
                      <a:pt x="131" y="0"/>
                    </a:moveTo>
                    <a:lnTo>
                      <a:pt x="112" y="38"/>
                    </a:lnTo>
                    <a:lnTo>
                      <a:pt x="57" y="279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983"/>
                    </a:lnTo>
                    <a:lnTo>
                      <a:pt x="1" y="1224"/>
                    </a:lnTo>
                    <a:lnTo>
                      <a:pt x="19" y="1465"/>
                    </a:lnTo>
                    <a:lnTo>
                      <a:pt x="57" y="1706"/>
                    </a:lnTo>
                    <a:lnTo>
                      <a:pt x="94" y="1947"/>
                    </a:lnTo>
                    <a:lnTo>
                      <a:pt x="131" y="1984"/>
                    </a:lnTo>
                    <a:lnTo>
                      <a:pt x="168" y="1984"/>
                    </a:lnTo>
                    <a:lnTo>
                      <a:pt x="205" y="1947"/>
                    </a:lnTo>
                    <a:lnTo>
                      <a:pt x="205" y="1910"/>
                    </a:lnTo>
                    <a:lnTo>
                      <a:pt x="168" y="1687"/>
                    </a:lnTo>
                    <a:lnTo>
                      <a:pt x="131" y="1446"/>
                    </a:lnTo>
                    <a:lnTo>
                      <a:pt x="112" y="1224"/>
                    </a:lnTo>
                    <a:lnTo>
                      <a:pt x="112" y="983"/>
                    </a:lnTo>
                    <a:lnTo>
                      <a:pt x="112" y="760"/>
                    </a:lnTo>
                    <a:lnTo>
                      <a:pt x="131" y="538"/>
                    </a:lnTo>
                    <a:lnTo>
                      <a:pt x="168" y="297"/>
                    </a:lnTo>
                    <a:lnTo>
                      <a:pt x="223" y="75"/>
                    </a:lnTo>
                    <a:lnTo>
                      <a:pt x="223" y="38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1"/>
              <p:cNvSpPr/>
              <p:nvPr/>
            </p:nvSpPr>
            <p:spPr>
              <a:xfrm>
                <a:off x="3760175" y="4540400"/>
                <a:ext cx="55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392" extrusionOk="0">
                    <a:moveTo>
                      <a:pt x="112" y="1"/>
                    </a:moveTo>
                    <a:lnTo>
                      <a:pt x="112" y="38"/>
                    </a:lnTo>
                    <a:lnTo>
                      <a:pt x="56" y="316"/>
                    </a:lnTo>
                    <a:lnTo>
                      <a:pt x="38" y="613"/>
                    </a:lnTo>
                    <a:lnTo>
                      <a:pt x="1" y="891"/>
                    </a:lnTo>
                    <a:lnTo>
                      <a:pt x="1" y="1187"/>
                    </a:lnTo>
                    <a:lnTo>
                      <a:pt x="1" y="1484"/>
                    </a:lnTo>
                    <a:lnTo>
                      <a:pt x="19" y="1762"/>
                    </a:lnTo>
                    <a:lnTo>
                      <a:pt x="38" y="2058"/>
                    </a:lnTo>
                    <a:lnTo>
                      <a:pt x="75" y="2355"/>
                    </a:lnTo>
                    <a:lnTo>
                      <a:pt x="75" y="2373"/>
                    </a:lnTo>
                    <a:lnTo>
                      <a:pt x="93" y="2373"/>
                    </a:lnTo>
                    <a:lnTo>
                      <a:pt x="130" y="2392"/>
                    </a:lnTo>
                    <a:lnTo>
                      <a:pt x="167" y="2355"/>
                    </a:lnTo>
                    <a:lnTo>
                      <a:pt x="186" y="2318"/>
                    </a:lnTo>
                    <a:lnTo>
                      <a:pt x="149" y="2040"/>
                    </a:lnTo>
                    <a:lnTo>
                      <a:pt x="130" y="1762"/>
                    </a:lnTo>
                    <a:lnTo>
                      <a:pt x="112" y="1465"/>
                    </a:lnTo>
                    <a:lnTo>
                      <a:pt x="112" y="1187"/>
                    </a:lnTo>
                    <a:lnTo>
                      <a:pt x="112" y="909"/>
                    </a:lnTo>
                    <a:lnTo>
                      <a:pt x="149" y="631"/>
                    </a:lnTo>
                    <a:lnTo>
                      <a:pt x="167" y="335"/>
                    </a:lnTo>
                    <a:lnTo>
                      <a:pt x="223" y="57"/>
                    </a:lnTo>
                    <a:lnTo>
                      <a:pt x="204" y="20"/>
                    </a:lnTo>
                    <a:lnTo>
                      <a:pt x="1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1"/>
              <p:cNvSpPr/>
              <p:nvPr/>
            </p:nvSpPr>
            <p:spPr>
              <a:xfrm>
                <a:off x="3801875" y="4496400"/>
                <a:ext cx="83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965" extrusionOk="0">
                    <a:moveTo>
                      <a:pt x="260" y="0"/>
                    </a:moveTo>
                    <a:lnTo>
                      <a:pt x="223" y="37"/>
                    </a:lnTo>
                    <a:lnTo>
                      <a:pt x="149" y="260"/>
                    </a:lnTo>
                    <a:lnTo>
                      <a:pt x="93" y="501"/>
                    </a:lnTo>
                    <a:lnTo>
                      <a:pt x="38" y="742"/>
                    </a:lnTo>
                    <a:lnTo>
                      <a:pt x="19" y="983"/>
                    </a:lnTo>
                    <a:lnTo>
                      <a:pt x="1" y="1223"/>
                    </a:lnTo>
                    <a:lnTo>
                      <a:pt x="19" y="1446"/>
                    </a:lnTo>
                    <a:lnTo>
                      <a:pt x="38" y="1687"/>
                    </a:lnTo>
                    <a:lnTo>
                      <a:pt x="75" y="1928"/>
                    </a:lnTo>
                    <a:lnTo>
                      <a:pt x="112" y="1965"/>
                    </a:lnTo>
                    <a:lnTo>
                      <a:pt x="149" y="1965"/>
                    </a:lnTo>
                    <a:lnTo>
                      <a:pt x="186" y="1946"/>
                    </a:lnTo>
                    <a:lnTo>
                      <a:pt x="186" y="1909"/>
                    </a:lnTo>
                    <a:lnTo>
                      <a:pt x="149" y="1668"/>
                    </a:lnTo>
                    <a:lnTo>
                      <a:pt x="130" y="1446"/>
                    </a:lnTo>
                    <a:lnTo>
                      <a:pt x="112" y="1205"/>
                    </a:lnTo>
                    <a:lnTo>
                      <a:pt x="130" y="983"/>
                    </a:lnTo>
                    <a:lnTo>
                      <a:pt x="149" y="742"/>
                    </a:lnTo>
                    <a:lnTo>
                      <a:pt x="205" y="519"/>
                    </a:lnTo>
                    <a:lnTo>
                      <a:pt x="260" y="297"/>
                    </a:lnTo>
                    <a:lnTo>
                      <a:pt x="334" y="74"/>
                    </a:lnTo>
                    <a:lnTo>
                      <a:pt x="334" y="56"/>
                    </a:lnTo>
                    <a:lnTo>
                      <a:pt x="334" y="19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1"/>
              <p:cNvSpPr/>
              <p:nvPr/>
            </p:nvSpPr>
            <p:spPr>
              <a:xfrm>
                <a:off x="3818100" y="4480650"/>
                <a:ext cx="6975" cy="57475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299" extrusionOk="0">
                    <a:moveTo>
                      <a:pt x="186" y="0"/>
                    </a:moveTo>
                    <a:lnTo>
                      <a:pt x="186" y="19"/>
                    </a:lnTo>
                    <a:lnTo>
                      <a:pt x="167" y="37"/>
                    </a:lnTo>
                    <a:lnTo>
                      <a:pt x="74" y="593"/>
                    </a:lnTo>
                    <a:lnTo>
                      <a:pt x="19" y="1131"/>
                    </a:lnTo>
                    <a:lnTo>
                      <a:pt x="0" y="1687"/>
                    </a:lnTo>
                    <a:lnTo>
                      <a:pt x="19" y="2243"/>
                    </a:lnTo>
                    <a:lnTo>
                      <a:pt x="37" y="2280"/>
                    </a:lnTo>
                    <a:lnTo>
                      <a:pt x="74" y="2298"/>
                    </a:lnTo>
                    <a:lnTo>
                      <a:pt x="112" y="2280"/>
                    </a:lnTo>
                    <a:lnTo>
                      <a:pt x="130" y="2243"/>
                    </a:lnTo>
                    <a:lnTo>
                      <a:pt x="112" y="1687"/>
                    </a:lnTo>
                    <a:lnTo>
                      <a:pt x="130" y="1149"/>
                    </a:lnTo>
                    <a:lnTo>
                      <a:pt x="186" y="612"/>
                    </a:lnTo>
                    <a:lnTo>
                      <a:pt x="278" y="74"/>
                    </a:lnTo>
                    <a:lnTo>
                      <a:pt x="260" y="1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1"/>
              <p:cNvSpPr/>
              <p:nvPr/>
            </p:nvSpPr>
            <p:spPr>
              <a:xfrm>
                <a:off x="3836175" y="4468125"/>
                <a:ext cx="8350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966" extrusionOk="0">
                    <a:moveTo>
                      <a:pt x="241" y="1"/>
                    </a:moveTo>
                    <a:lnTo>
                      <a:pt x="223" y="38"/>
                    </a:lnTo>
                    <a:lnTo>
                      <a:pt x="130" y="501"/>
                    </a:lnTo>
                    <a:lnTo>
                      <a:pt x="56" y="964"/>
                    </a:lnTo>
                    <a:lnTo>
                      <a:pt x="19" y="1428"/>
                    </a:lnTo>
                    <a:lnTo>
                      <a:pt x="0" y="1910"/>
                    </a:lnTo>
                    <a:lnTo>
                      <a:pt x="19" y="1947"/>
                    </a:lnTo>
                    <a:lnTo>
                      <a:pt x="56" y="1965"/>
                    </a:lnTo>
                    <a:lnTo>
                      <a:pt x="93" y="1947"/>
                    </a:lnTo>
                    <a:lnTo>
                      <a:pt x="111" y="1910"/>
                    </a:lnTo>
                    <a:lnTo>
                      <a:pt x="130" y="1446"/>
                    </a:lnTo>
                    <a:lnTo>
                      <a:pt x="167" y="983"/>
                    </a:lnTo>
                    <a:lnTo>
                      <a:pt x="241" y="520"/>
                    </a:lnTo>
                    <a:lnTo>
                      <a:pt x="334" y="75"/>
                    </a:lnTo>
                    <a:lnTo>
                      <a:pt x="315" y="19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1"/>
              <p:cNvSpPr/>
              <p:nvPr/>
            </p:nvSpPr>
            <p:spPr>
              <a:xfrm>
                <a:off x="3866275" y="4454700"/>
                <a:ext cx="56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69" extrusionOk="0">
                    <a:moveTo>
                      <a:pt x="131" y="0"/>
                    </a:moveTo>
                    <a:lnTo>
                      <a:pt x="112" y="19"/>
                    </a:lnTo>
                    <a:lnTo>
                      <a:pt x="112" y="37"/>
                    </a:lnTo>
                    <a:lnTo>
                      <a:pt x="38" y="426"/>
                    </a:lnTo>
                    <a:lnTo>
                      <a:pt x="1" y="834"/>
                    </a:lnTo>
                    <a:lnTo>
                      <a:pt x="1" y="1223"/>
                    </a:lnTo>
                    <a:lnTo>
                      <a:pt x="19" y="1613"/>
                    </a:lnTo>
                    <a:lnTo>
                      <a:pt x="38" y="1650"/>
                    </a:lnTo>
                    <a:lnTo>
                      <a:pt x="75" y="1668"/>
                    </a:lnTo>
                    <a:lnTo>
                      <a:pt x="112" y="1650"/>
                    </a:lnTo>
                    <a:lnTo>
                      <a:pt x="131" y="1631"/>
                    </a:lnTo>
                    <a:lnTo>
                      <a:pt x="131" y="1613"/>
                    </a:lnTo>
                    <a:lnTo>
                      <a:pt x="112" y="1223"/>
                    </a:lnTo>
                    <a:lnTo>
                      <a:pt x="112" y="834"/>
                    </a:lnTo>
                    <a:lnTo>
                      <a:pt x="149" y="463"/>
                    </a:lnTo>
                    <a:lnTo>
                      <a:pt x="223" y="74"/>
                    </a:lnTo>
                    <a:lnTo>
                      <a:pt x="205" y="37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1"/>
              <p:cNvSpPr/>
              <p:nvPr/>
            </p:nvSpPr>
            <p:spPr>
              <a:xfrm>
                <a:off x="3936250" y="4426425"/>
                <a:ext cx="837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669" extrusionOk="0">
                    <a:moveTo>
                      <a:pt x="260" y="1"/>
                    </a:moveTo>
                    <a:lnTo>
                      <a:pt x="223" y="38"/>
                    </a:lnTo>
                    <a:lnTo>
                      <a:pt x="112" y="427"/>
                    </a:lnTo>
                    <a:lnTo>
                      <a:pt x="38" y="816"/>
                    </a:lnTo>
                    <a:lnTo>
                      <a:pt x="1" y="1205"/>
                    </a:lnTo>
                    <a:lnTo>
                      <a:pt x="1" y="1613"/>
                    </a:lnTo>
                    <a:lnTo>
                      <a:pt x="19" y="1650"/>
                    </a:lnTo>
                    <a:lnTo>
                      <a:pt x="56" y="1669"/>
                    </a:lnTo>
                    <a:lnTo>
                      <a:pt x="93" y="1650"/>
                    </a:lnTo>
                    <a:lnTo>
                      <a:pt x="112" y="1613"/>
                    </a:lnTo>
                    <a:lnTo>
                      <a:pt x="112" y="1224"/>
                    </a:lnTo>
                    <a:lnTo>
                      <a:pt x="149" y="835"/>
                    </a:lnTo>
                    <a:lnTo>
                      <a:pt x="223" y="445"/>
                    </a:lnTo>
                    <a:lnTo>
                      <a:pt x="334" y="75"/>
                    </a:lnTo>
                    <a:lnTo>
                      <a:pt x="334" y="38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1"/>
              <p:cNvSpPr/>
              <p:nvPr/>
            </p:nvSpPr>
            <p:spPr>
              <a:xfrm>
                <a:off x="3954325" y="4416225"/>
                <a:ext cx="790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855" extrusionOk="0">
                    <a:moveTo>
                      <a:pt x="241" y="1"/>
                    </a:moveTo>
                    <a:lnTo>
                      <a:pt x="204" y="38"/>
                    </a:lnTo>
                    <a:lnTo>
                      <a:pt x="112" y="464"/>
                    </a:lnTo>
                    <a:lnTo>
                      <a:pt x="38" y="909"/>
                    </a:lnTo>
                    <a:lnTo>
                      <a:pt x="0" y="1354"/>
                    </a:lnTo>
                    <a:lnTo>
                      <a:pt x="0" y="1799"/>
                    </a:lnTo>
                    <a:lnTo>
                      <a:pt x="19" y="1854"/>
                    </a:lnTo>
                    <a:lnTo>
                      <a:pt x="112" y="1854"/>
                    </a:lnTo>
                    <a:lnTo>
                      <a:pt x="112" y="1799"/>
                    </a:lnTo>
                    <a:lnTo>
                      <a:pt x="112" y="1372"/>
                    </a:lnTo>
                    <a:lnTo>
                      <a:pt x="149" y="927"/>
                    </a:lnTo>
                    <a:lnTo>
                      <a:pt x="223" y="501"/>
                    </a:lnTo>
                    <a:lnTo>
                      <a:pt x="316" y="56"/>
                    </a:lnTo>
                    <a:lnTo>
                      <a:pt x="316" y="19"/>
                    </a:lnTo>
                    <a:lnTo>
                      <a:pt x="27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1"/>
              <p:cNvSpPr/>
              <p:nvPr/>
            </p:nvSpPr>
            <p:spPr>
              <a:xfrm>
                <a:off x="3974700" y="4400475"/>
                <a:ext cx="10700" cy="547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188" extrusionOk="0">
                    <a:moveTo>
                      <a:pt x="335" y="1"/>
                    </a:moveTo>
                    <a:lnTo>
                      <a:pt x="335" y="19"/>
                    </a:lnTo>
                    <a:lnTo>
                      <a:pt x="316" y="38"/>
                    </a:lnTo>
                    <a:lnTo>
                      <a:pt x="1" y="2114"/>
                    </a:lnTo>
                    <a:lnTo>
                      <a:pt x="20" y="2151"/>
                    </a:lnTo>
                    <a:lnTo>
                      <a:pt x="57" y="2188"/>
                    </a:lnTo>
                    <a:lnTo>
                      <a:pt x="94" y="2169"/>
                    </a:lnTo>
                    <a:lnTo>
                      <a:pt x="112" y="2169"/>
                    </a:lnTo>
                    <a:lnTo>
                      <a:pt x="112" y="2132"/>
                    </a:lnTo>
                    <a:lnTo>
                      <a:pt x="427" y="75"/>
                    </a:lnTo>
                    <a:lnTo>
                      <a:pt x="409" y="19"/>
                    </a:lnTo>
                    <a:lnTo>
                      <a:pt x="39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1"/>
              <p:cNvSpPr/>
              <p:nvPr/>
            </p:nvSpPr>
            <p:spPr>
              <a:xfrm>
                <a:off x="3999725" y="4395375"/>
                <a:ext cx="14850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281" extrusionOk="0">
                    <a:moveTo>
                      <a:pt x="501" y="1"/>
                    </a:moveTo>
                    <a:lnTo>
                      <a:pt x="483" y="38"/>
                    </a:lnTo>
                    <a:lnTo>
                      <a:pt x="316" y="575"/>
                    </a:lnTo>
                    <a:lnTo>
                      <a:pt x="186" y="1113"/>
                    </a:lnTo>
                    <a:lnTo>
                      <a:pt x="75" y="1669"/>
                    </a:lnTo>
                    <a:lnTo>
                      <a:pt x="1" y="2225"/>
                    </a:lnTo>
                    <a:lnTo>
                      <a:pt x="1" y="2243"/>
                    </a:lnTo>
                    <a:lnTo>
                      <a:pt x="1" y="2262"/>
                    </a:lnTo>
                    <a:lnTo>
                      <a:pt x="38" y="2280"/>
                    </a:lnTo>
                    <a:lnTo>
                      <a:pt x="93" y="2262"/>
                    </a:lnTo>
                    <a:lnTo>
                      <a:pt x="112" y="2225"/>
                    </a:lnTo>
                    <a:lnTo>
                      <a:pt x="186" y="1669"/>
                    </a:lnTo>
                    <a:lnTo>
                      <a:pt x="297" y="1131"/>
                    </a:lnTo>
                    <a:lnTo>
                      <a:pt x="427" y="594"/>
                    </a:lnTo>
                    <a:lnTo>
                      <a:pt x="594" y="75"/>
                    </a:lnTo>
                    <a:lnTo>
                      <a:pt x="575" y="19"/>
                    </a:lnTo>
                    <a:lnTo>
                      <a:pt x="53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1"/>
              <p:cNvSpPr/>
              <p:nvPr/>
            </p:nvSpPr>
            <p:spPr>
              <a:xfrm>
                <a:off x="4257825" y="4387500"/>
                <a:ext cx="17625" cy="45425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817" extrusionOk="0">
                    <a:moveTo>
                      <a:pt x="631" y="1"/>
                    </a:moveTo>
                    <a:lnTo>
                      <a:pt x="612" y="19"/>
                    </a:lnTo>
                    <a:lnTo>
                      <a:pt x="594" y="38"/>
                    </a:lnTo>
                    <a:lnTo>
                      <a:pt x="408" y="445"/>
                    </a:lnTo>
                    <a:lnTo>
                      <a:pt x="241" y="872"/>
                    </a:lnTo>
                    <a:lnTo>
                      <a:pt x="112" y="1298"/>
                    </a:lnTo>
                    <a:lnTo>
                      <a:pt x="0" y="1743"/>
                    </a:lnTo>
                    <a:lnTo>
                      <a:pt x="19" y="1798"/>
                    </a:lnTo>
                    <a:lnTo>
                      <a:pt x="56" y="1817"/>
                    </a:lnTo>
                    <a:lnTo>
                      <a:pt x="93" y="1817"/>
                    </a:lnTo>
                    <a:lnTo>
                      <a:pt x="112" y="1798"/>
                    </a:lnTo>
                    <a:lnTo>
                      <a:pt x="112" y="1780"/>
                    </a:lnTo>
                    <a:lnTo>
                      <a:pt x="223" y="1335"/>
                    </a:lnTo>
                    <a:lnTo>
                      <a:pt x="353" y="909"/>
                    </a:lnTo>
                    <a:lnTo>
                      <a:pt x="519" y="501"/>
                    </a:lnTo>
                    <a:lnTo>
                      <a:pt x="705" y="93"/>
                    </a:lnTo>
                    <a:lnTo>
                      <a:pt x="705" y="38"/>
                    </a:lnTo>
                    <a:lnTo>
                      <a:pt x="66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1"/>
              <p:cNvSpPr/>
              <p:nvPr/>
            </p:nvSpPr>
            <p:spPr>
              <a:xfrm>
                <a:off x="4276825" y="4392600"/>
                <a:ext cx="1530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725" extrusionOk="0">
                    <a:moveTo>
                      <a:pt x="519" y="0"/>
                    </a:moveTo>
                    <a:lnTo>
                      <a:pt x="501" y="38"/>
                    </a:lnTo>
                    <a:lnTo>
                      <a:pt x="0" y="1650"/>
                    </a:lnTo>
                    <a:lnTo>
                      <a:pt x="0" y="1687"/>
                    </a:lnTo>
                    <a:lnTo>
                      <a:pt x="37" y="1724"/>
                    </a:lnTo>
                    <a:lnTo>
                      <a:pt x="75" y="1724"/>
                    </a:lnTo>
                    <a:lnTo>
                      <a:pt x="112" y="1687"/>
                    </a:lnTo>
                    <a:lnTo>
                      <a:pt x="612" y="75"/>
                    </a:lnTo>
                    <a:lnTo>
                      <a:pt x="593" y="38"/>
                    </a:ln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1"/>
              <p:cNvSpPr/>
              <p:nvPr/>
            </p:nvSpPr>
            <p:spPr>
              <a:xfrm>
                <a:off x="4303225" y="4398150"/>
                <a:ext cx="1392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557" h="1484" extrusionOk="0">
                    <a:moveTo>
                      <a:pt x="483" y="1"/>
                    </a:moveTo>
                    <a:lnTo>
                      <a:pt x="446" y="38"/>
                    </a:lnTo>
                    <a:lnTo>
                      <a:pt x="316" y="372"/>
                    </a:lnTo>
                    <a:lnTo>
                      <a:pt x="205" y="724"/>
                    </a:lnTo>
                    <a:lnTo>
                      <a:pt x="94" y="1076"/>
                    </a:lnTo>
                    <a:lnTo>
                      <a:pt x="1" y="1428"/>
                    </a:lnTo>
                    <a:lnTo>
                      <a:pt x="1" y="1465"/>
                    </a:lnTo>
                    <a:lnTo>
                      <a:pt x="38" y="1484"/>
                    </a:lnTo>
                    <a:lnTo>
                      <a:pt x="75" y="1484"/>
                    </a:lnTo>
                    <a:lnTo>
                      <a:pt x="112" y="1447"/>
                    </a:lnTo>
                    <a:lnTo>
                      <a:pt x="205" y="1094"/>
                    </a:lnTo>
                    <a:lnTo>
                      <a:pt x="316" y="761"/>
                    </a:lnTo>
                    <a:lnTo>
                      <a:pt x="427" y="409"/>
                    </a:lnTo>
                    <a:lnTo>
                      <a:pt x="557" y="75"/>
                    </a:lnTo>
                    <a:lnTo>
                      <a:pt x="557" y="38"/>
                    </a:lnTo>
                    <a:lnTo>
                      <a:pt x="557" y="19"/>
                    </a:lnTo>
                    <a:lnTo>
                      <a:pt x="52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1"/>
              <p:cNvSpPr/>
              <p:nvPr/>
            </p:nvSpPr>
            <p:spPr>
              <a:xfrm>
                <a:off x="4327325" y="4404175"/>
                <a:ext cx="162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521" extrusionOk="0">
                    <a:moveTo>
                      <a:pt x="594" y="1"/>
                    </a:moveTo>
                    <a:lnTo>
                      <a:pt x="557" y="38"/>
                    </a:lnTo>
                    <a:lnTo>
                      <a:pt x="390" y="372"/>
                    </a:lnTo>
                    <a:lnTo>
                      <a:pt x="223" y="724"/>
                    </a:lnTo>
                    <a:lnTo>
                      <a:pt x="93" y="1076"/>
                    </a:lnTo>
                    <a:lnTo>
                      <a:pt x="1" y="1447"/>
                    </a:lnTo>
                    <a:lnTo>
                      <a:pt x="1" y="1502"/>
                    </a:lnTo>
                    <a:lnTo>
                      <a:pt x="38" y="1521"/>
                    </a:lnTo>
                    <a:lnTo>
                      <a:pt x="75" y="1521"/>
                    </a:lnTo>
                    <a:lnTo>
                      <a:pt x="112" y="1484"/>
                    </a:lnTo>
                    <a:lnTo>
                      <a:pt x="204" y="1113"/>
                    </a:lnTo>
                    <a:lnTo>
                      <a:pt x="334" y="761"/>
                    </a:lnTo>
                    <a:lnTo>
                      <a:pt x="483" y="427"/>
                    </a:lnTo>
                    <a:lnTo>
                      <a:pt x="649" y="94"/>
                    </a:lnTo>
                    <a:lnTo>
                      <a:pt x="649" y="38"/>
                    </a:lnTo>
                    <a:lnTo>
                      <a:pt x="631" y="19"/>
                    </a:lnTo>
                    <a:lnTo>
                      <a:pt x="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1"/>
              <p:cNvSpPr/>
              <p:nvPr/>
            </p:nvSpPr>
            <p:spPr>
              <a:xfrm>
                <a:off x="4351425" y="4412050"/>
                <a:ext cx="14375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243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34" y="316"/>
                    </a:lnTo>
                    <a:lnTo>
                      <a:pt x="204" y="594"/>
                    </a:lnTo>
                    <a:lnTo>
                      <a:pt x="93" y="891"/>
                    </a:lnTo>
                    <a:lnTo>
                      <a:pt x="0" y="1187"/>
                    </a:lnTo>
                    <a:lnTo>
                      <a:pt x="0" y="1224"/>
                    </a:lnTo>
                    <a:lnTo>
                      <a:pt x="37" y="1243"/>
                    </a:lnTo>
                    <a:lnTo>
                      <a:pt x="75" y="1243"/>
                    </a:lnTo>
                    <a:lnTo>
                      <a:pt x="112" y="1206"/>
                    </a:lnTo>
                    <a:lnTo>
                      <a:pt x="204" y="928"/>
                    </a:lnTo>
                    <a:lnTo>
                      <a:pt x="315" y="631"/>
                    </a:lnTo>
                    <a:lnTo>
                      <a:pt x="445" y="353"/>
                    </a:lnTo>
                    <a:lnTo>
                      <a:pt x="575" y="94"/>
                    </a:lnTo>
                    <a:lnTo>
                      <a:pt x="575" y="38"/>
                    </a:lnTo>
                    <a:lnTo>
                      <a:pt x="556" y="19"/>
                    </a:lnTo>
                    <a:lnTo>
                      <a:pt x="51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1"/>
              <p:cNvSpPr/>
              <p:nvPr/>
            </p:nvSpPr>
            <p:spPr>
              <a:xfrm>
                <a:off x="4243925" y="4385650"/>
                <a:ext cx="14375" cy="3432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373" extrusionOk="0">
                    <a:moveTo>
                      <a:pt x="519" y="0"/>
                    </a:moveTo>
                    <a:lnTo>
                      <a:pt x="464" y="19"/>
                    </a:lnTo>
                    <a:lnTo>
                      <a:pt x="408" y="38"/>
                    </a:lnTo>
                    <a:lnTo>
                      <a:pt x="353" y="112"/>
                    </a:lnTo>
                    <a:lnTo>
                      <a:pt x="334" y="186"/>
                    </a:lnTo>
                    <a:lnTo>
                      <a:pt x="260" y="408"/>
                    </a:lnTo>
                    <a:lnTo>
                      <a:pt x="0" y="1298"/>
                    </a:lnTo>
                    <a:lnTo>
                      <a:pt x="0" y="1353"/>
                    </a:lnTo>
                    <a:lnTo>
                      <a:pt x="38" y="1372"/>
                    </a:lnTo>
                    <a:lnTo>
                      <a:pt x="75" y="1372"/>
                    </a:lnTo>
                    <a:lnTo>
                      <a:pt x="112" y="1335"/>
                    </a:lnTo>
                    <a:lnTo>
                      <a:pt x="316" y="668"/>
                    </a:lnTo>
                    <a:lnTo>
                      <a:pt x="408" y="353"/>
                    </a:lnTo>
                    <a:lnTo>
                      <a:pt x="445" y="186"/>
                    </a:lnTo>
                    <a:lnTo>
                      <a:pt x="464" y="167"/>
                    </a:lnTo>
                    <a:lnTo>
                      <a:pt x="482" y="130"/>
                    </a:lnTo>
                    <a:lnTo>
                      <a:pt x="538" y="149"/>
                    </a:lnTo>
                    <a:lnTo>
                      <a:pt x="575" y="130"/>
                    </a:lnTo>
                    <a:lnTo>
                      <a:pt x="575" y="112"/>
                    </a:lnTo>
                    <a:lnTo>
                      <a:pt x="575" y="93"/>
                    </a:lnTo>
                    <a:lnTo>
                      <a:pt x="556" y="38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1"/>
              <p:cNvSpPr/>
              <p:nvPr/>
            </p:nvSpPr>
            <p:spPr>
              <a:xfrm>
                <a:off x="4519625" y="5048725"/>
                <a:ext cx="6050" cy="3987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595" extrusionOk="0">
                    <a:moveTo>
                      <a:pt x="149" y="0"/>
                    </a:moveTo>
                    <a:lnTo>
                      <a:pt x="112" y="56"/>
                    </a:lnTo>
                    <a:lnTo>
                      <a:pt x="0" y="1539"/>
                    </a:lnTo>
                    <a:lnTo>
                      <a:pt x="19" y="1576"/>
                    </a:lnTo>
                    <a:lnTo>
                      <a:pt x="19" y="1594"/>
                    </a:lnTo>
                    <a:lnTo>
                      <a:pt x="93" y="1594"/>
                    </a:lnTo>
                    <a:lnTo>
                      <a:pt x="130" y="1539"/>
                    </a:lnTo>
                    <a:lnTo>
                      <a:pt x="241" y="56"/>
                    </a:lnTo>
                    <a:lnTo>
                      <a:pt x="223" y="19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1"/>
              <p:cNvSpPr/>
              <p:nvPr/>
            </p:nvSpPr>
            <p:spPr>
              <a:xfrm>
                <a:off x="4533975" y="5044550"/>
                <a:ext cx="2825" cy="352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410" extrusionOk="0">
                    <a:moveTo>
                      <a:pt x="57" y="0"/>
                    </a:moveTo>
                    <a:lnTo>
                      <a:pt x="19" y="19"/>
                    </a:lnTo>
                    <a:lnTo>
                      <a:pt x="1" y="56"/>
                    </a:lnTo>
                    <a:lnTo>
                      <a:pt x="1" y="1353"/>
                    </a:lnTo>
                    <a:lnTo>
                      <a:pt x="19" y="1390"/>
                    </a:lnTo>
                    <a:lnTo>
                      <a:pt x="57" y="1409"/>
                    </a:lnTo>
                    <a:lnTo>
                      <a:pt x="94" y="1390"/>
                    </a:lnTo>
                    <a:lnTo>
                      <a:pt x="112" y="1353"/>
                    </a:lnTo>
                    <a:lnTo>
                      <a:pt x="112" y="56"/>
                    </a:lnTo>
                    <a:lnTo>
                      <a:pt x="94" y="19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1"/>
              <p:cNvSpPr/>
              <p:nvPr/>
            </p:nvSpPr>
            <p:spPr>
              <a:xfrm>
                <a:off x="4546950" y="5035750"/>
                <a:ext cx="2825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094" extrusionOk="0">
                    <a:moveTo>
                      <a:pt x="19" y="0"/>
                    </a:moveTo>
                    <a:lnTo>
                      <a:pt x="1" y="56"/>
                    </a:lnTo>
                    <a:lnTo>
                      <a:pt x="1" y="1038"/>
                    </a:lnTo>
                    <a:lnTo>
                      <a:pt x="19" y="1075"/>
                    </a:lnTo>
                    <a:lnTo>
                      <a:pt x="57" y="1094"/>
                    </a:lnTo>
                    <a:lnTo>
                      <a:pt x="94" y="1075"/>
                    </a:lnTo>
                    <a:lnTo>
                      <a:pt x="112" y="1038"/>
                    </a:lnTo>
                    <a:lnTo>
                      <a:pt x="112" y="5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1"/>
              <p:cNvSpPr/>
              <p:nvPr/>
            </p:nvSpPr>
            <p:spPr>
              <a:xfrm>
                <a:off x="3788450" y="4847150"/>
                <a:ext cx="769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3171" extrusionOk="0">
                    <a:moveTo>
                      <a:pt x="1557" y="1"/>
                    </a:moveTo>
                    <a:lnTo>
                      <a:pt x="1335" y="38"/>
                    </a:lnTo>
                    <a:lnTo>
                      <a:pt x="1112" y="93"/>
                    </a:lnTo>
                    <a:lnTo>
                      <a:pt x="908" y="186"/>
                    </a:lnTo>
                    <a:lnTo>
                      <a:pt x="704" y="297"/>
                    </a:lnTo>
                    <a:lnTo>
                      <a:pt x="519" y="446"/>
                    </a:lnTo>
                    <a:lnTo>
                      <a:pt x="352" y="631"/>
                    </a:lnTo>
                    <a:lnTo>
                      <a:pt x="204" y="835"/>
                    </a:lnTo>
                    <a:lnTo>
                      <a:pt x="111" y="1057"/>
                    </a:lnTo>
                    <a:lnTo>
                      <a:pt x="37" y="1280"/>
                    </a:lnTo>
                    <a:lnTo>
                      <a:pt x="0" y="1521"/>
                    </a:lnTo>
                    <a:lnTo>
                      <a:pt x="0" y="1762"/>
                    </a:lnTo>
                    <a:lnTo>
                      <a:pt x="37" y="2002"/>
                    </a:lnTo>
                    <a:lnTo>
                      <a:pt x="111" y="2243"/>
                    </a:lnTo>
                    <a:lnTo>
                      <a:pt x="223" y="2447"/>
                    </a:lnTo>
                    <a:lnTo>
                      <a:pt x="352" y="2633"/>
                    </a:lnTo>
                    <a:lnTo>
                      <a:pt x="519" y="2818"/>
                    </a:lnTo>
                    <a:lnTo>
                      <a:pt x="723" y="2948"/>
                    </a:lnTo>
                    <a:lnTo>
                      <a:pt x="927" y="3059"/>
                    </a:lnTo>
                    <a:lnTo>
                      <a:pt x="1168" y="3133"/>
                    </a:lnTo>
                    <a:lnTo>
                      <a:pt x="1390" y="3170"/>
                    </a:lnTo>
                    <a:lnTo>
                      <a:pt x="1613" y="3170"/>
                    </a:lnTo>
                    <a:lnTo>
                      <a:pt x="1817" y="3133"/>
                    </a:lnTo>
                    <a:lnTo>
                      <a:pt x="2020" y="3077"/>
                    </a:lnTo>
                    <a:lnTo>
                      <a:pt x="2224" y="3003"/>
                    </a:lnTo>
                    <a:lnTo>
                      <a:pt x="2428" y="2911"/>
                    </a:lnTo>
                    <a:lnTo>
                      <a:pt x="2614" y="2781"/>
                    </a:lnTo>
                    <a:lnTo>
                      <a:pt x="2762" y="2633"/>
                    </a:lnTo>
                    <a:lnTo>
                      <a:pt x="2836" y="2558"/>
                    </a:lnTo>
                    <a:lnTo>
                      <a:pt x="2892" y="2466"/>
                    </a:lnTo>
                    <a:lnTo>
                      <a:pt x="2947" y="2373"/>
                    </a:lnTo>
                    <a:lnTo>
                      <a:pt x="2984" y="2262"/>
                    </a:lnTo>
                    <a:lnTo>
                      <a:pt x="3040" y="2040"/>
                    </a:lnTo>
                    <a:lnTo>
                      <a:pt x="3077" y="1799"/>
                    </a:lnTo>
                    <a:lnTo>
                      <a:pt x="3077" y="1576"/>
                    </a:lnTo>
                    <a:lnTo>
                      <a:pt x="3077" y="1446"/>
                    </a:lnTo>
                    <a:lnTo>
                      <a:pt x="3077" y="1298"/>
                    </a:lnTo>
                    <a:lnTo>
                      <a:pt x="3040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17" y="594"/>
                    </a:lnTo>
                    <a:lnTo>
                      <a:pt x="2688" y="427"/>
                    </a:lnTo>
                    <a:lnTo>
                      <a:pt x="2595" y="353"/>
                    </a:lnTo>
                    <a:lnTo>
                      <a:pt x="2502" y="297"/>
                    </a:lnTo>
                    <a:lnTo>
                      <a:pt x="2261" y="168"/>
                    </a:lnTo>
                    <a:lnTo>
                      <a:pt x="2020" y="75"/>
                    </a:lnTo>
                    <a:lnTo>
                      <a:pt x="1779" y="19"/>
                    </a:lnTo>
                    <a:lnTo>
                      <a:pt x="15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1"/>
              <p:cNvSpPr/>
              <p:nvPr/>
            </p:nvSpPr>
            <p:spPr>
              <a:xfrm>
                <a:off x="4403775" y="4847150"/>
                <a:ext cx="774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171" extrusionOk="0">
                    <a:moveTo>
                      <a:pt x="1576" y="1"/>
                    </a:moveTo>
                    <a:lnTo>
                      <a:pt x="1354" y="38"/>
                    </a:lnTo>
                    <a:lnTo>
                      <a:pt x="1131" y="93"/>
                    </a:lnTo>
                    <a:lnTo>
                      <a:pt x="928" y="186"/>
                    </a:lnTo>
                    <a:lnTo>
                      <a:pt x="705" y="297"/>
                    </a:lnTo>
                    <a:lnTo>
                      <a:pt x="520" y="446"/>
                    </a:lnTo>
                    <a:lnTo>
                      <a:pt x="353" y="631"/>
                    </a:lnTo>
                    <a:lnTo>
                      <a:pt x="223" y="835"/>
                    </a:lnTo>
                    <a:lnTo>
                      <a:pt x="131" y="1057"/>
                    </a:lnTo>
                    <a:lnTo>
                      <a:pt x="56" y="1280"/>
                    </a:lnTo>
                    <a:lnTo>
                      <a:pt x="1" y="1521"/>
                    </a:lnTo>
                    <a:lnTo>
                      <a:pt x="1" y="1762"/>
                    </a:lnTo>
                    <a:lnTo>
                      <a:pt x="38" y="2002"/>
                    </a:lnTo>
                    <a:lnTo>
                      <a:pt x="112" y="2243"/>
                    </a:lnTo>
                    <a:lnTo>
                      <a:pt x="223" y="2447"/>
                    </a:lnTo>
                    <a:lnTo>
                      <a:pt x="371" y="2633"/>
                    </a:lnTo>
                    <a:lnTo>
                      <a:pt x="538" y="2818"/>
                    </a:lnTo>
                    <a:lnTo>
                      <a:pt x="742" y="2948"/>
                    </a:lnTo>
                    <a:lnTo>
                      <a:pt x="946" y="3059"/>
                    </a:lnTo>
                    <a:lnTo>
                      <a:pt x="1168" y="3133"/>
                    </a:lnTo>
                    <a:lnTo>
                      <a:pt x="1409" y="3170"/>
                    </a:lnTo>
                    <a:lnTo>
                      <a:pt x="1632" y="3170"/>
                    </a:lnTo>
                    <a:lnTo>
                      <a:pt x="1836" y="3133"/>
                    </a:lnTo>
                    <a:lnTo>
                      <a:pt x="2040" y="3077"/>
                    </a:lnTo>
                    <a:lnTo>
                      <a:pt x="2243" y="3003"/>
                    </a:lnTo>
                    <a:lnTo>
                      <a:pt x="2447" y="2911"/>
                    </a:lnTo>
                    <a:lnTo>
                      <a:pt x="2614" y="2781"/>
                    </a:lnTo>
                    <a:lnTo>
                      <a:pt x="2781" y="2633"/>
                    </a:lnTo>
                    <a:lnTo>
                      <a:pt x="2855" y="2558"/>
                    </a:lnTo>
                    <a:lnTo>
                      <a:pt x="2911" y="2466"/>
                    </a:lnTo>
                    <a:lnTo>
                      <a:pt x="2966" y="2373"/>
                    </a:lnTo>
                    <a:lnTo>
                      <a:pt x="3003" y="2262"/>
                    </a:lnTo>
                    <a:lnTo>
                      <a:pt x="3059" y="2040"/>
                    </a:lnTo>
                    <a:lnTo>
                      <a:pt x="3077" y="1799"/>
                    </a:lnTo>
                    <a:lnTo>
                      <a:pt x="3096" y="1576"/>
                    </a:lnTo>
                    <a:lnTo>
                      <a:pt x="3096" y="1446"/>
                    </a:lnTo>
                    <a:lnTo>
                      <a:pt x="3077" y="1298"/>
                    </a:lnTo>
                    <a:lnTo>
                      <a:pt x="3059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37" y="594"/>
                    </a:lnTo>
                    <a:lnTo>
                      <a:pt x="2688" y="427"/>
                    </a:lnTo>
                    <a:lnTo>
                      <a:pt x="2614" y="353"/>
                    </a:lnTo>
                    <a:lnTo>
                      <a:pt x="2521" y="297"/>
                    </a:lnTo>
                    <a:lnTo>
                      <a:pt x="2281" y="168"/>
                    </a:lnTo>
                    <a:lnTo>
                      <a:pt x="2040" y="75"/>
                    </a:lnTo>
                    <a:lnTo>
                      <a:pt x="1799" y="19"/>
                    </a:lnTo>
                    <a:lnTo>
                      <a:pt x="15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1"/>
              <p:cNvSpPr/>
              <p:nvPr/>
            </p:nvSpPr>
            <p:spPr>
              <a:xfrm>
                <a:off x="4332425" y="4709075"/>
                <a:ext cx="111700" cy="113075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4523" extrusionOk="0">
                    <a:moveTo>
                      <a:pt x="2058" y="0"/>
                    </a:moveTo>
                    <a:lnTo>
                      <a:pt x="1835" y="19"/>
                    </a:lnTo>
                    <a:lnTo>
                      <a:pt x="1594" y="56"/>
                    </a:lnTo>
                    <a:lnTo>
                      <a:pt x="1372" y="112"/>
                    </a:lnTo>
                    <a:lnTo>
                      <a:pt x="1150" y="204"/>
                    </a:lnTo>
                    <a:lnTo>
                      <a:pt x="946" y="316"/>
                    </a:lnTo>
                    <a:lnTo>
                      <a:pt x="760" y="445"/>
                    </a:lnTo>
                    <a:lnTo>
                      <a:pt x="575" y="612"/>
                    </a:lnTo>
                    <a:lnTo>
                      <a:pt x="427" y="779"/>
                    </a:lnTo>
                    <a:lnTo>
                      <a:pt x="297" y="1001"/>
                    </a:lnTo>
                    <a:lnTo>
                      <a:pt x="186" y="1224"/>
                    </a:lnTo>
                    <a:lnTo>
                      <a:pt x="112" y="1428"/>
                    </a:lnTo>
                    <a:lnTo>
                      <a:pt x="56" y="1650"/>
                    </a:lnTo>
                    <a:lnTo>
                      <a:pt x="19" y="1854"/>
                    </a:lnTo>
                    <a:lnTo>
                      <a:pt x="0" y="2076"/>
                    </a:lnTo>
                    <a:lnTo>
                      <a:pt x="0" y="2299"/>
                    </a:lnTo>
                    <a:lnTo>
                      <a:pt x="19" y="2503"/>
                    </a:lnTo>
                    <a:lnTo>
                      <a:pt x="56" y="2725"/>
                    </a:lnTo>
                    <a:lnTo>
                      <a:pt x="112" y="2929"/>
                    </a:lnTo>
                    <a:lnTo>
                      <a:pt x="186" y="3133"/>
                    </a:lnTo>
                    <a:lnTo>
                      <a:pt x="260" y="3337"/>
                    </a:lnTo>
                    <a:lnTo>
                      <a:pt x="371" y="3522"/>
                    </a:lnTo>
                    <a:lnTo>
                      <a:pt x="501" y="3689"/>
                    </a:lnTo>
                    <a:lnTo>
                      <a:pt x="631" y="3856"/>
                    </a:lnTo>
                    <a:lnTo>
                      <a:pt x="797" y="4004"/>
                    </a:lnTo>
                    <a:lnTo>
                      <a:pt x="964" y="4134"/>
                    </a:lnTo>
                    <a:lnTo>
                      <a:pt x="1168" y="4263"/>
                    </a:lnTo>
                    <a:lnTo>
                      <a:pt x="1391" y="4375"/>
                    </a:lnTo>
                    <a:lnTo>
                      <a:pt x="1650" y="4449"/>
                    </a:lnTo>
                    <a:lnTo>
                      <a:pt x="1891" y="4504"/>
                    </a:lnTo>
                    <a:lnTo>
                      <a:pt x="2150" y="4523"/>
                    </a:lnTo>
                    <a:lnTo>
                      <a:pt x="2391" y="4504"/>
                    </a:lnTo>
                    <a:lnTo>
                      <a:pt x="2651" y="4467"/>
                    </a:lnTo>
                    <a:lnTo>
                      <a:pt x="2892" y="4412"/>
                    </a:lnTo>
                    <a:lnTo>
                      <a:pt x="3133" y="4319"/>
                    </a:lnTo>
                    <a:lnTo>
                      <a:pt x="3355" y="4208"/>
                    </a:lnTo>
                    <a:lnTo>
                      <a:pt x="3578" y="4078"/>
                    </a:lnTo>
                    <a:lnTo>
                      <a:pt x="3763" y="3911"/>
                    </a:lnTo>
                    <a:lnTo>
                      <a:pt x="3948" y="3744"/>
                    </a:lnTo>
                    <a:lnTo>
                      <a:pt x="4097" y="3541"/>
                    </a:lnTo>
                    <a:lnTo>
                      <a:pt x="4226" y="3318"/>
                    </a:lnTo>
                    <a:lnTo>
                      <a:pt x="4338" y="3077"/>
                    </a:lnTo>
                    <a:lnTo>
                      <a:pt x="4412" y="2836"/>
                    </a:lnTo>
                    <a:lnTo>
                      <a:pt x="4449" y="2669"/>
                    </a:lnTo>
                    <a:lnTo>
                      <a:pt x="4467" y="2484"/>
                    </a:lnTo>
                    <a:lnTo>
                      <a:pt x="4467" y="2317"/>
                    </a:lnTo>
                    <a:lnTo>
                      <a:pt x="4449" y="2150"/>
                    </a:lnTo>
                    <a:lnTo>
                      <a:pt x="4430" y="1965"/>
                    </a:lnTo>
                    <a:lnTo>
                      <a:pt x="4393" y="1798"/>
                    </a:lnTo>
                    <a:lnTo>
                      <a:pt x="4356" y="1632"/>
                    </a:lnTo>
                    <a:lnTo>
                      <a:pt x="4282" y="1465"/>
                    </a:lnTo>
                    <a:lnTo>
                      <a:pt x="4226" y="1298"/>
                    </a:lnTo>
                    <a:lnTo>
                      <a:pt x="4134" y="1150"/>
                    </a:lnTo>
                    <a:lnTo>
                      <a:pt x="4041" y="1001"/>
                    </a:lnTo>
                    <a:lnTo>
                      <a:pt x="3948" y="853"/>
                    </a:lnTo>
                    <a:lnTo>
                      <a:pt x="3837" y="723"/>
                    </a:lnTo>
                    <a:lnTo>
                      <a:pt x="3707" y="612"/>
                    </a:lnTo>
                    <a:lnTo>
                      <a:pt x="3578" y="482"/>
                    </a:lnTo>
                    <a:lnTo>
                      <a:pt x="3429" y="390"/>
                    </a:lnTo>
                    <a:lnTo>
                      <a:pt x="3225" y="260"/>
                    </a:lnTo>
                    <a:lnTo>
                      <a:pt x="3003" y="167"/>
                    </a:lnTo>
                    <a:lnTo>
                      <a:pt x="2781" y="93"/>
                    </a:lnTo>
                    <a:lnTo>
                      <a:pt x="2540" y="38"/>
                    </a:lnTo>
                    <a:lnTo>
                      <a:pt x="22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1"/>
              <p:cNvSpPr/>
              <p:nvPr/>
            </p:nvSpPr>
            <p:spPr>
              <a:xfrm>
                <a:off x="4393125" y="4726225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594" y="0"/>
                    </a:moveTo>
                    <a:lnTo>
                      <a:pt x="482" y="19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86" y="186"/>
                    </a:lnTo>
                    <a:lnTo>
                      <a:pt x="130" y="260"/>
                    </a:lnTo>
                    <a:lnTo>
                      <a:pt x="75" y="352"/>
                    </a:lnTo>
                    <a:lnTo>
                      <a:pt x="38" y="427"/>
                    </a:lnTo>
                    <a:lnTo>
                      <a:pt x="0" y="593"/>
                    </a:lnTo>
                    <a:lnTo>
                      <a:pt x="0" y="705"/>
                    </a:lnTo>
                    <a:lnTo>
                      <a:pt x="19" y="927"/>
                    </a:lnTo>
                    <a:lnTo>
                      <a:pt x="56" y="1020"/>
                    </a:lnTo>
                    <a:lnTo>
                      <a:pt x="93" y="1112"/>
                    </a:lnTo>
                    <a:lnTo>
                      <a:pt x="149" y="1205"/>
                    </a:lnTo>
                    <a:lnTo>
                      <a:pt x="223" y="1261"/>
                    </a:lnTo>
                    <a:lnTo>
                      <a:pt x="316" y="1316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86" y="1446"/>
                    </a:lnTo>
                    <a:lnTo>
                      <a:pt x="779" y="1446"/>
                    </a:lnTo>
                    <a:lnTo>
                      <a:pt x="890" y="1427"/>
                    </a:lnTo>
                    <a:lnTo>
                      <a:pt x="983" y="1390"/>
                    </a:lnTo>
                    <a:lnTo>
                      <a:pt x="1094" y="1335"/>
                    </a:lnTo>
                    <a:lnTo>
                      <a:pt x="1168" y="1279"/>
                    </a:lnTo>
                    <a:lnTo>
                      <a:pt x="1261" y="1186"/>
                    </a:lnTo>
                    <a:lnTo>
                      <a:pt x="1316" y="1112"/>
                    </a:lnTo>
                    <a:lnTo>
                      <a:pt x="1372" y="1001"/>
                    </a:lnTo>
                    <a:lnTo>
                      <a:pt x="1409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75"/>
                    </a:lnTo>
                    <a:lnTo>
                      <a:pt x="1354" y="464"/>
                    </a:lnTo>
                    <a:lnTo>
                      <a:pt x="1316" y="371"/>
                    </a:lnTo>
                    <a:lnTo>
                      <a:pt x="1261" y="278"/>
                    </a:lnTo>
                    <a:lnTo>
                      <a:pt x="1168" y="204"/>
                    </a:lnTo>
                    <a:lnTo>
                      <a:pt x="1094" y="130"/>
                    </a:lnTo>
                    <a:lnTo>
                      <a:pt x="1001" y="74"/>
                    </a:lnTo>
                    <a:lnTo>
                      <a:pt x="890" y="37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1"/>
              <p:cNvSpPr/>
              <p:nvPr/>
            </p:nvSpPr>
            <p:spPr>
              <a:xfrm>
                <a:off x="4353750" y="4779975"/>
                <a:ext cx="194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779" h="798" extrusionOk="0">
                    <a:moveTo>
                      <a:pt x="389" y="0"/>
                    </a:moveTo>
                    <a:lnTo>
                      <a:pt x="260" y="19"/>
                    </a:lnTo>
                    <a:lnTo>
                      <a:pt x="148" y="74"/>
                    </a:lnTo>
                    <a:lnTo>
                      <a:pt x="111" y="111"/>
                    </a:lnTo>
                    <a:lnTo>
                      <a:pt x="74" y="149"/>
                    </a:lnTo>
                    <a:lnTo>
                      <a:pt x="19" y="241"/>
                    </a:lnTo>
                    <a:lnTo>
                      <a:pt x="0" y="334"/>
                    </a:lnTo>
                    <a:lnTo>
                      <a:pt x="0" y="389"/>
                    </a:lnTo>
                    <a:lnTo>
                      <a:pt x="19" y="519"/>
                    </a:lnTo>
                    <a:lnTo>
                      <a:pt x="19" y="575"/>
                    </a:lnTo>
                    <a:lnTo>
                      <a:pt x="56" y="612"/>
                    </a:lnTo>
                    <a:lnTo>
                      <a:pt x="130" y="705"/>
                    </a:lnTo>
                    <a:lnTo>
                      <a:pt x="222" y="760"/>
                    </a:lnTo>
                    <a:lnTo>
                      <a:pt x="315" y="779"/>
                    </a:lnTo>
                    <a:lnTo>
                      <a:pt x="426" y="797"/>
                    </a:lnTo>
                    <a:lnTo>
                      <a:pt x="538" y="760"/>
                    </a:lnTo>
                    <a:lnTo>
                      <a:pt x="649" y="705"/>
                    </a:lnTo>
                    <a:lnTo>
                      <a:pt x="723" y="612"/>
                    </a:lnTo>
                    <a:lnTo>
                      <a:pt x="760" y="501"/>
                    </a:lnTo>
                    <a:lnTo>
                      <a:pt x="779" y="389"/>
                    </a:lnTo>
                    <a:lnTo>
                      <a:pt x="741" y="260"/>
                    </a:lnTo>
                    <a:lnTo>
                      <a:pt x="686" y="167"/>
                    </a:lnTo>
                    <a:lnTo>
                      <a:pt x="593" y="74"/>
                    </a:lnTo>
                    <a:lnTo>
                      <a:pt x="482" y="19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1"/>
              <p:cNvSpPr/>
              <p:nvPr/>
            </p:nvSpPr>
            <p:spPr>
              <a:xfrm>
                <a:off x="3836625" y="4720650"/>
                <a:ext cx="11217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4487" extrusionOk="0">
                    <a:moveTo>
                      <a:pt x="2169" y="1"/>
                    </a:moveTo>
                    <a:lnTo>
                      <a:pt x="1984" y="19"/>
                    </a:lnTo>
                    <a:lnTo>
                      <a:pt x="1817" y="56"/>
                    </a:lnTo>
                    <a:lnTo>
                      <a:pt x="1650" y="94"/>
                    </a:lnTo>
                    <a:lnTo>
                      <a:pt x="1483" y="149"/>
                    </a:lnTo>
                    <a:lnTo>
                      <a:pt x="1317" y="223"/>
                    </a:lnTo>
                    <a:lnTo>
                      <a:pt x="1150" y="316"/>
                    </a:lnTo>
                    <a:lnTo>
                      <a:pt x="1002" y="409"/>
                    </a:lnTo>
                    <a:lnTo>
                      <a:pt x="872" y="501"/>
                    </a:lnTo>
                    <a:lnTo>
                      <a:pt x="742" y="631"/>
                    </a:lnTo>
                    <a:lnTo>
                      <a:pt x="612" y="761"/>
                    </a:lnTo>
                    <a:lnTo>
                      <a:pt x="501" y="891"/>
                    </a:lnTo>
                    <a:lnTo>
                      <a:pt x="390" y="1039"/>
                    </a:lnTo>
                    <a:lnTo>
                      <a:pt x="297" y="1187"/>
                    </a:lnTo>
                    <a:lnTo>
                      <a:pt x="205" y="1335"/>
                    </a:lnTo>
                    <a:lnTo>
                      <a:pt x="149" y="1502"/>
                    </a:lnTo>
                    <a:lnTo>
                      <a:pt x="75" y="1669"/>
                    </a:lnTo>
                    <a:lnTo>
                      <a:pt x="38" y="1854"/>
                    </a:lnTo>
                    <a:lnTo>
                      <a:pt x="1" y="2040"/>
                    </a:lnTo>
                    <a:lnTo>
                      <a:pt x="1" y="2206"/>
                    </a:lnTo>
                    <a:lnTo>
                      <a:pt x="1" y="2392"/>
                    </a:lnTo>
                    <a:lnTo>
                      <a:pt x="19" y="2596"/>
                    </a:lnTo>
                    <a:lnTo>
                      <a:pt x="38" y="2781"/>
                    </a:lnTo>
                    <a:lnTo>
                      <a:pt x="93" y="2966"/>
                    </a:lnTo>
                    <a:lnTo>
                      <a:pt x="168" y="3170"/>
                    </a:lnTo>
                    <a:lnTo>
                      <a:pt x="260" y="3356"/>
                    </a:lnTo>
                    <a:lnTo>
                      <a:pt x="353" y="3504"/>
                    </a:lnTo>
                    <a:lnTo>
                      <a:pt x="446" y="3652"/>
                    </a:lnTo>
                    <a:lnTo>
                      <a:pt x="557" y="3782"/>
                    </a:lnTo>
                    <a:lnTo>
                      <a:pt x="687" y="3912"/>
                    </a:lnTo>
                    <a:lnTo>
                      <a:pt x="816" y="4023"/>
                    </a:lnTo>
                    <a:lnTo>
                      <a:pt x="946" y="4115"/>
                    </a:lnTo>
                    <a:lnTo>
                      <a:pt x="1076" y="4208"/>
                    </a:lnTo>
                    <a:lnTo>
                      <a:pt x="1224" y="4282"/>
                    </a:lnTo>
                    <a:lnTo>
                      <a:pt x="1391" y="4338"/>
                    </a:lnTo>
                    <a:lnTo>
                      <a:pt x="1539" y="4394"/>
                    </a:lnTo>
                    <a:lnTo>
                      <a:pt x="1706" y="4431"/>
                    </a:lnTo>
                    <a:lnTo>
                      <a:pt x="1854" y="4449"/>
                    </a:lnTo>
                    <a:lnTo>
                      <a:pt x="2188" y="4486"/>
                    </a:lnTo>
                    <a:lnTo>
                      <a:pt x="2521" y="4468"/>
                    </a:lnTo>
                    <a:lnTo>
                      <a:pt x="2855" y="4394"/>
                    </a:lnTo>
                    <a:lnTo>
                      <a:pt x="3003" y="4356"/>
                    </a:lnTo>
                    <a:lnTo>
                      <a:pt x="3152" y="4301"/>
                    </a:lnTo>
                    <a:lnTo>
                      <a:pt x="3318" y="4227"/>
                    </a:lnTo>
                    <a:lnTo>
                      <a:pt x="3448" y="4153"/>
                    </a:lnTo>
                    <a:lnTo>
                      <a:pt x="3596" y="4060"/>
                    </a:lnTo>
                    <a:lnTo>
                      <a:pt x="3726" y="3967"/>
                    </a:lnTo>
                    <a:lnTo>
                      <a:pt x="3856" y="3856"/>
                    </a:lnTo>
                    <a:lnTo>
                      <a:pt x="3967" y="3726"/>
                    </a:lnTo>
                    <a:lnTo>
                      <a:pt x="4078" y="3597"/>
                    </a:lnTo>
                    <a:lnTo>
                      <a:pt x="4171" y="3467"/>
                    </a:lnTo>
                    <a:lnTo>
                      <a:pt x="4245" y="3319"/>
                    </a:lnTo>
                    <a:lnTo>
                      <a:pt x="4319" y="3170"/>
                    </a:lnTo>
                    <a:lnTo>
                      <a:pt x="4393" y="3003"/>
                    </a:lnTo>
                    <a:lnTo>
                      <a:pt x="4430" y="2818"/>
                    </a:lnTo>
                    <a:lnTo>
                      <a:pt x="4468" y="2651"/>
                    </a:lnTo>
                    <a:lnTo>
                      <a:pt x="4486" y="2484"/>
                    </a:lnTo>
                    <a:lnTo>
                      <a:pt x="4486" y="2299"/>
                    </a:lnTo>
                    <a:lnTo>
                      <a:pt x="4486" y="2132"/>
                    </a:lnTo>
                    <a:lnTo>
                      <a:pt x="4468" y="1966"/>
                    </a:lnTo>
                    <a:lnTo>
                      <a:pt x="4430" y="1780"/>
                    </a:lnTo>
                    <a:lnTo>
                      <a:pt x="4375" y="1613"/>
                    </a:lnTo>
                    <a:lnTo>
                      <a:pt x="4319" y="1447"/>
                    </a:lnTo>
                    <a:lnTo>
                      <a:pt x="4245" y="1298"/>
                    </a:lnTo>
                    <a:lnTo>
                      <a:pt x="4171" y="1131"/>
                    </a:lnTo>
                    <a:lnTo>
                      <a:pt x="4078" y="983"/>
                    </a:lnTo>
                    <a:lnTo>
                      <a:pt x="3967" y="853"/>
                    </a:lnTo>
                    <a:lnTo>
                      <a:pt x="3856" y="724"/>
                    </a:lnTo>
                    <a:lnTo>
                      <a:pt x="3726" y="594"/>
                    </a:lnTo>
                    <a:lnTo>
                      <a:pt x="3596" y="483"/>
                    </a:lnTo>
                    <a:lnTo>
                      <a:pt x="3467" y="372"/>
                    </a:lnTo>
                    <a:lnTo>
                      <a:pt x="3281" y="279"/>
                    </a:lnTo>
                    <a:lnTo>
                      <a:pt x="3096" y="186"/>
                    </a:lnTo>
                    <a:lnTo>
                      <a:pt x="2911" y="112"/>
                    </a:lnTo>
                    <a:lnTo>
                      <a:pt x="2725" y="56"/>
                    </a:lnTo>
                    <a:lnTo>
                      <a:pt x="2540" y="19"/>
                    </a:lnTo>
                    <a:lnTo>
                      <a:pt x="23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1"/>
              <p:cNvSpPr/>
              <p:nvPr/>
            </p:nvSpPr>
            <p:spPr>
              <a:xfrm>
                <a:off x="3898250" y="4737350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687" y="0"/>
                    </a:moveTo>
                    <a:lnTo>
                      <a:pt x="575" y="19"/>
                    </a:lnTo>
                    <a:lnTo>
                      <a:pt x="483" y="37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68" y="204"/>
                    </a:lnTo>
                    <a:lnTo>
                      <a:pt x="112" y="278"/>
                    </a:lnTo>
                    <a:lnTo>
                      <a:pt x="75" y="352"/>
                    </a:lnTo>
                    <a:lnTo>
                      <a:pt x="38" y="445"/>
                    </a:lnTo>
                    <a:lnTo>
                      <a:pt x="1" y="593"/>
                    </a:lnTo>
                    <a:lnTo>
                      <a:pt x="1" y="723"/>
                    </a:lnTo>
                    <a:lnTo>
                      <a:pt x="19" y="927"/>
                    </a:lnTo>
                    <a:lnTo>
                      <a:pt x="38" y="1038"/>
                    </a:lnTo>
                    <a:lnTo>
                      <a:pt x="75" y="1131"/>
                    </a:lnTo>
                    <a:lnTo>
                      <a:pt x="149" y="1205"/>
                    </a:lnTo>
                    <a:lnTo>
                      <a:pt x="205" y="1279"/>
                    </a:lnTo>
                    <a:lnTo>
                      <a:pt x="297" y="1335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68" y="1446"/>
                    </a:lnTo>
                    <a:lnTo>
                      <a:pt x="761" y="1446"/>
                    </a:lnTo>
                    <a:lnTo>
                      <a:pt x="872" y="1427"/>
                    </a:lnTo>
                    <a:lnTo>
                      <a:pt x="983" y="1390"/>
                    </a:lnTo>
                    <a:lnTo>
                      <a:pt x="1076" y="1353"/>
                    </a:lnTo>
                    <a:lnTo>
                      <a:pt x="1168" y="1279"/>
                    </a:lnTo>
                    <a:lnTo>
                      <a:pt x="1243" y="1205"/>
                    </a:lnTo>
                    <a:lnTo>
                      <a:pt x="1298" y="1112"/>
                    </a:lnTo>
                    <a:lnTo>
                      <a:pt x="1354" y="1019"/>
                    </a:lnTo>
                    <a:lnTo>
                      <a:pt x="1391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93"/>
                    </a:lnTo>
                    <a:lnTo>
                      <a:pt x="1354" y="482"/>
                    </a:lnTo>
                    <a:lnTo>
                      <a:pt x="1298" y="371"/>
                    </a:lnTo>
                    <a:lnTo>
                      <a:pt x="1243" y="278"/>
                    </a:lnTo>
                    <a:lnTo>
                      <a:pt x="1168" y="204"/>
                    </a:lnTo>
                    <a:lnTo>
                      <a:pt x="1076" y="130"/>
                    </a:lnTo>
                    <a:lnTo>
                      <a:pt x="983" y="74"/>
                    </a:lnTo>
                    <a:lnTo>
                      <a:pt x="890" y="37"/>
                    </a:lnTo>
                    <a:lnTo>
                      <a:pt x="798" y="19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1"/>
              <p:cNvSpPr/>
              <p:nvPr/>
            </p:nvSpPr>
            <p:spPr>
              <a:xfrm>
                <a:off x="3858875" y="4791550"/>
                <a:ext cx="190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80" extrusionOk="0">
                    <a:moveTo>
                      <a:pt x="371" y="1"/>
                    </a:moveTo>
                    <a:lnTo>
                      <a:pt x="260" y="19"/>
                    </a:lnTo>
                    <a:lnTo>
                      <a:pt x="130" y="75"/>
                    </a:lnTo>
                    <a:lnTo>
                      <a:pt x="93" y="93"/>
                    </a:lnTo>
                    <a:lnTo>
                      <a:pt x="56" y="149"/>
                    </a:lnTo>
                    <a:lnTo>
                      <a:pt x="19" y="242"/>
                    </a:lnTo>
                    <a:lnTo>
                      <a:pt x="0" y="316"/>
                    </a:lnTo>
                    <a:lnTo>
                      <a:pt x="0" y="390"/>
                    </a:lnTo>
                    <a:lnTo>
                      <a:pt x="0" y="501"/>
                    </a:lnTo>
                    <a:lnTo>
                      <a:pt x="19" y="557"/>
                    </a:lnTo>
                    <a:lnTo>
                      <a:pt x="37" y="612"/>
                    </a:lnTo>
                    <a:lnTo>
                      <a:pt x="112" y="686"/>
                    </a:lnTo>
                    <a:lnTo>
                      <a:pt x="204" y="742"/>
                    </a:lnTo>
                    <a:lnTo>
                      <a:pt x="315" y="779"/>
                    </a:lnTo>
                    <a:lnTo>
                      <a:pt x="408" y="779"/>
                    </a:lnTo>
                    <a:lnTo>
                      <a:pt x="538" y="761"/>
                    </a:lnTo>
                    <a:lnTo>
                      <a:pt x="631" y="686"/>
                    </a:lnTo>
                    <a:lnTo>
                      <a:pt x="705" y="594"/>
                    </a:lnTo>
                    <a:lnTo>
                      <a:pt x="760" y="483"/>
                    </a:lnTo>
                    <a:lnTo>
                      <a:pt x="760" y="371"/>
                    </a:lnTo>
                    <a:lnTo>
                      <a:pt x="742" y="260"/>
                    </a:lnTo>
                    <a:lnTo>
                      <a:pt x="668" y="149"/>
                    </a:lnTo>
                    <a:lnTo>
                      <a:pt x="593" y="75"/>
                    </a:lnTo>
                    <a:lnTo>
                      <a:pt x="482" y="19"/>
                    </a:lnTo>
                    <a:lnTo>
                      <a:pt x="37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1"/>
              <p:cNvSpPr/>
              <p:nvPr/>
            </p:nvSpPr>
            <p:spPr>
              <a:xfrm>
                <a:off x="4076175" y="4817975"/>
                <a:ext cx="145525" cy="5607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2243" extrusionOk="0">
                    <a:moveTo>
                      <a:pt x="5413" y="0"/>
                    </a:moveTo>
                    <a:lnTo>
                      <a:pt x="5357" y="19"/>
                    </a:lnTo>
                    <a:lnTo>
                      <a:pt x="5302" y="56"/>
                    </a:lnTo>
                    <a:lnTo>
                      <a:pt x="5265" y="93"/>
                    </a:lnTo>
                    <a:lnTo>
                      <a:pt x="5209" y="167"/>
                    </a:lnTo>
                    <a:lnTo>
                      <a:pt x="5042" y="445"/>
                    </a:lnTo>
                    <a:lnTo>
                      <a:pt x="4820" y="704"/>
                    </a:lnTo>
                    <a:lnTo>
                      <a:pt x="4579" y="927"/>
                    </a:lnTo>
                    <a:lnTo>
                      <a:pt x="4301" y="1131"/>
                    </a:lnTo>
                    <a:lnTo>
                      <a:pt x="4023" y="1316"/>
                    </a:lnTo>
                    <a:lnTo>
                      <a:pt x="3708" y="1446"/>
                    </a:lnTo>
                    <a:lnTo>
                      <a:pt x="3374" y="1538"/>
                    </a:lnTo>
                    <a:lnTo>
                      <a:pt x="3207" y="1557"/>
                    </a:lnTo>
                    <a:lnTo>
                      <a:pt x="3041" y="1576"/>
                    </a:lnTo>
                    <a:lnTo>
                      <a:pt x="2874" y="1594"/>
                    </a:lnTo>
                    <a:lnTo>
                      <a:pt x="2707" y="1576"/>
                    </a:lnTo>
                    <a:lnTo>
                      <a:pt x="2355" y="1538"/>
                    </a:lnTo>
                    <a:lnTo>
                      <a:pt x="2021" y="1464"/>
                    </a:lnTo>
                    <a:lnTo>
                      <a:pt x="1688" y="1335"/>
                    </a:lnTo>
                    <a:lnTo>
                      <a:pt x="1391" y="1168"/>
                    </a:lnTo>
                    <a:lnTo>
                      <a:pt x="1113" y="982"/>
                    </a:lnTo>
                    <a:lnTo>
                      <a:pt x="983" y="871"/>
                    </a:lnTo>
                    <a:lnTo>
                      <a:pt x="854" y="741"/>
                    </a:lnTo>
                    <a:lnTo>
                      <a:pt x="742" y="612"/>
                    </a:lnTo>
                    <a:lnTo>
                      <a:pt x="631" y="482"/>
                    </a:lnTo>
                    <a:lnTo>
                      <a:pt x="576" y="426"/>
                    </a:lnTo>
                    <a:lnTo>
                      <a:pt x="520" y="389"/>
                    </a:lnTo>
                    <a:lnTo>
                      <a:pt x="464" y="352"/>
                    </a:lnTo>
                    <a:lnTo>
                      <a:pt x="409" y="334"/>
                    </a:lnTo>
                    <a:lnTo>
                      <a:pt x="279" y="352"/>
                    </a:lnTo>
                    <a:lnTo>
                      <a:pt x="168" y="389"/>
                    </a:lnTo>
                    <a:lnTo>
                      <a:pt x="75" y="463"/>
                    </a:lnTo>
                    <a:lnTo>
                      <a:pt x="38" y="519"/>
                    </a:lnTo>
                    <a:lnTo>
                      <a:pt x="20" y="556"/>
                    </a:lnTo>
                    <a:lnTo>
                      <a:pt x="1" y="612"/>
                    </a:lnTo>
                    <a:lnTo>
                      <a:pt x="20" y="686"/>
                    </a:lnTo>
                    <a:lnTo>
                      <a:pt x="38" y="741"/>
                    </a:lnTo>
                    <a:lnTo>
                      <a:pt x="75" y="797"/>
                    </a:lnTo>
                    <a:lnTo>
                      <a:pt x="205" y="982"/>
                    </a:lnTo>
                    <a:lnTo>
                      <a:pt x="353" y="1131"/>
                    </a:lnTo>
                    <a:lnTo>
                      <a:pt x="501" y="1279"/>
                    </a:lnTo>
                    <a:lnTo>
                      <a:pt x="650" y="1427"/>
                    </a:lnTo>
                    <a:lnTo>
                      <a:pt x="835" y="1557"/>
                    </a:lnTo>
                    <a:lnTo>
                      <a:pt x="1002" y="1687"/>
                    </a:lnTo>
                    <a:lnTo>
                      <a:pt x="1187" y="1798"/>
                    </a:lnTo>
                    <a:lnTo>
                      <a:pt x="1373" y="1891"/>
                    </a:lnTo>
                    <a:lnTo>
                      <a:pt x="1576" y="1983"/>
                    </a:lnTo>
                    <a:lnTo>
                      <a:pt x="1780" y="2057"/>
                    </a:lnTo>
                    <a:lnTo>
                      <a:pt x="1984" y="2132"/>
                    </a:lnTo>
                    <a:lnTo>
                      <a:pt x="2188" y="2169"/>
                    </a:lnTo>
                    <a:lnTo>
                      <a:pt x="2392" y="2206"/>
                    </a:lnTo>
                    <a:lnTo>
                      <a:pt x="2614" y="2224"/>
                    </a:lnTo>
                    <a:lnTo>
                      <a:pt x="2837" y="2243"/>
                    </a:lnTo>
                    <a:lnTo>
                      <a:pt x="3041" y="2224"/>
                    </a:lnTo>
                    <a:lnTo>
                      <a:pt x="3263" y="2206"/>
                    </a:lnTo>
                    <a:lnTo>
                      <a:pt x="3467" y="2169"/>
                    </a:lnTo>
                    <a:lnTo>
                      <a:pt x="3671" y="2113"/>
                    </a:lnTo>
                    <a:lnTo>
                      <a:pt x="3875" y="2057"/>
                    </a:lnTo>
                    <a:lnTo>
                      <a:pt x="4079" y="1983"/>
                    </a:lnTo>
                    <a:lnTo>
                      <a:pt x="4264" y="1891"/>
                    </a:lnTo>
                    <a:lnTo>
                      <a:pt x="4449" y="1798"/>
                    </a:lnTo>
                    <a:lnTo>
                      <a:pt x="4635" y="1687"/>
                    </a:lnTo>
                    <a:lnTo>
                      <a:pt x="4801" y="1576"/>
                    </a:lnTo>
                    <a:lnTo>
                      <a:pt x="4968" y="1446"/>
                    </a:lnTo>
                    <a:lnTo>
                      <a:pt x="5116" y="1316"/>
                    </a:lnTo>
                    <a:lnTo>
                      <a:pt x="5265" y="1168"/>
                    </a:lnTo>
                    <a:lnTo>
                      <a:pt x="5413" y="1001"/>
                    </a:lnTo>
                    <a:lnTo>
                      <a:pt x="5543" y="834"/>
                    </a:lnTo>
                    <a:lnTo>
                      <a:pt x="5673" y="667"/>
                    </a:lnTo>
                    <a:lnTo>
                      <a:pt x="5765" y="482"/>
                    </a:lnTo>
                    <a:lnTo>
                      <a:pt x="5802" y="426"/>
                    </a:lnTo>
                    <a:lnTo>
                      <a:pt x="5821" y="352"/>
                    </a:lnTo>
                    <a:lnTo>
                      <a:pt x="5821" y="297"/>
                    </a:lnTo>
                    <a:lnTo>
                      <a:pt x="5802" y="222"/>
                    </a:lnTo>
                    <a:lnTo>
                      <a:pt x="5784" y="167"/>
                    </a:lnTo>
                    <a:lnTo>
                      <a:pt x="5747" y="130"/>
                    </a:lnTo>
                    <a:lnTo>
                      <a:pt x="5654" y="56"/>
                    </a:lnTo>
                    <a:lnTo>
                      <a:pt x="55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1"/>
              <p:cNvSpPr/>
              <p:nvPr/>
            </p:nvSpPr>
            <p:spPr>
              <a:xfrm>
                <a:off x="4122975" y="4767925"/>
                <a:ext cx="4035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391" extrusionOk="0">
                    <a:moveTo>
                      <a:pt x="983" y="853"/>
                    </a:moveTo>
                    <a:lnTo>
                      <a:pt x="981" y="858"/>
                    </a:lnTo>
                    <a:lnTo>
                      <a:pt x="983" y="853"/>
                    </a:lnTo>
                    <a:close/>
                    <a:moveTo>
                      <a:pt x="980" y="860"/>
                    </a:moveTo>
                    <a:lnTo>
                      <a:pt x="971" y="878"/>
                    </a:lnTo>
                    <a:lnTo>
                      <a:pt x="971" y="878"/>
                    </a:lnTo>
                    <a:lnTo>
                      <a:pt x="971" y="878"/>
                    </a:lnTo>
                    <a:lnTo>
                      <a:pt x="980" y="860"/>
                    </a:lnTo>
                    <a:close/>
                    <a:moveTo>
                      <a:pt x="742" y="0"/>
                    </a:moveTo>
                    <a:lnTo>
                      <a:pt x="650" y="19"/>
                    </a:lnTo>
                    <a:lnTo>
                      <a:pt x="483" y="75"/>
                    </a:lnTo>
                    <a:lnTo>
                      <a:pt x="372" y="149"/>
                    </a:lnTo>
                    <a:lnTo>
                      <a:pt x="260" y="241"/>
                    </a:lnTo>
                    <a:lnTo>
                      <a:pt x="168" y="353"/>
                    </a:lnTo>
                    <a:lnTo>
                      <a:pt x="94" y="482"/>
                    </a:lnTo>
                    <a:lnTo>
                      <a:pt x="38" y="668"/>
                    </a:lnTo>
                    <a:lnTo>
                      <a:pt x="20" y="760"/>
                    </a:lnTo>
                    <a:lnTo>
                      <a:pt x="1" y="853"/>
                    </a:lnTo>
                    <a:lnTo>
                      <a:pt x="20" y="946"/>
                    </a:lnTo>
                    <a:lnTo>
                      <a:pt x="38" y="1038"/>
                    </a:lnTo>
                    <a:lnTo>
                      <a:pt x="57" y="1131"/>
                    </a:lnTo>
                    <a:lnTo>
                      <a:pt x="112" y="1224"/>
                    </a:lnTo>
                    <a:lnTo>
                      <a:pt x="149" y="1279"/>
                    </a:lnTo>
                    <a:lnTo>
                      <a:pt x="186" y="1316"/>
                    </a:lnTo>
                    <a:lnTo>
                      <a:pt x="242" y="1353"/>
                    </a:lnTo>
                    <a:lnTo>
                      <a:pt x="298" y="1372"/>
                    </a:lnTo>
                    <a:lnTo>
                      <a:pt x="372" y="1390"/>
                    </a:lnTo>
                    <a:lnTo>
                      <a:pt x="427" y="1390"/>
                    </a:lnTo>
                    <a:lnTo>
                      <a:pt x="483" y="1372"/>
                    </a:lnTo>
                    <a:lnTo>
                      <a:pt x="557" y="1335"/>
                    </a:lnTo>
                    <a:lnTo>
                      <a:pt x="594" y="1298"/>
                    </a:lnTo>
                    <a:lnTo>
                      <a:pt x="650" y="1261"/>
                    </a:lnTo>
                    <a:lnTo>
                      <a:pt x="668" y="1205"/>
                    </a:lnTo>
                    <a:lnTo>
                      <a:pt x="687" y="1149"/>
                    </a:lnTo>
                    <a:lnTo>
                      <a:pt x="705" y="1075"/>
                    </a:lnTo>
                    <a:lnTo>
                      <a:pt x="705" y="1020"/>
                    </a:lnTo>
                    <a:lnTo>
                      <a:pt x="687" y="964"/>
                    </a:lnTo>
                    <a:lnTo>
                      <a:pt x="668" y="890"/>
                    </a:lnTo>
                    <a:lnTo>
                      <a:pt x="656" y="865"/>
                    </a:lnTo>
                    <a:lnTo>
                      <a:pt x="654" y="855"/>
                    </a:lnTo>
                    <a:lnTo>
                      <a:pt x="654" y="855"/>
                    </a:lnTo>
                    <a:lnTo>
                      <a:pt x="674" y="773"/>
                    </a:lnTo>
                    <a:lnTo>
                      <a:pt x="674" y="773"/>
                    </a:lnTo>
                    <a:lnTo>
                      <a:pt x="714" y="704"/>
                    </a:lnTo>
                    <a:lnTo>
                      <a:pt x="742" y="680"/>
                    </a:lnTo>
                    <a:lnTo>
                      <a:pt x="742" y="680"/>
                    </a:lnTo>
                    <a:lnTo>
                      <a:pt x="773" y="659"/>
                    </a:lnTo>
                    <a:lnTo>
                      <a:pt x="773" y="659"/>
                    </a:lnTo>
                    <a:lnTo>
                      <a:pt x="805" y="654"/>
                    </a:lnTo>
                    <a:lnTo>
                      <a:pt x="805" y="654"/>
                    </a:lnTo>
                    <a:lnTo>
                      <a:pt x="846" y="662"/>
                    </a:lnTo>
                    <a:lnTo>
                      <a:pt x="846" y="662"/>
                    </a:lnTo>
                    <a:lnTo>
                      <a:pt x="896" y="696"/>
                    </a:lnTo>
                    <a:lnTo>
                      <a:pt x="896" y="696"/>
                    </a:lnTo>
                    <a:lnTo>
                      <a:pt x="965" y="816"/>
                    </a:lnTo>
                    <a:lnTo>
                      <a:pt x="946" y="742"/>
                    </a:lnTo>
                    <a:lnTo>
                      <a:pt x="965" y="807"/>
                    </a:lnTo>
                    <a:lnTo>
                      <a:pt x="965" y="871"/>
                    </a:lnTo>
                    <a:lnTo>
                      <a:pt x="946" y="927"/>
                    </a:lnTo>
                    <a:lnTo>
                      <a:pt x="946" y="927"/>
                    </a:lnTo>
                    <a:lnTo>
                      <a:pt x="965" y="890"/>
                    </a:lnTo>
                    <a:lnTo>
                      <a:pt x="965" y="890"/>
                    </a:lnTo>
                    <a:lnTo>
                      <a:pt x="946" y="946"/>
                    </a:lnTo>
                    <a:lnTo>
                      <a:pt x="928" y="1020"/>
                    </a:lnTo>
                    <a:lnTo>
                      <a:pt x="928" y="1075"/>
                    </a:lnTo>
                    <a:lnTo>
                      <a:pt x="928" y="1131"/>
                    </a:lnTo>
                    <a:lnTo>
                      <a:pt x="946" y="1205"/>
                    </a:lnTo>
                    <a:lnTo>
                      <a:pt x="983" y="1242"/>
                    </a:lnTo>
                    <a:lnTo>
                      <a:pt x="1020" y="1298"/>
                    </a:lnTo>
                    <a:lnTo>
                      <a:pt x="1076" y="1335"/>
                    </a:lnTo>
                    <a:lnTo>
                      <a:pt x="1132" y="1353"/>
                    </a:lnTo>
                    <a:lnTo>
                      <a:pt x="1206" y="1372"/>
                    </a:lnTo>
                    <a:lnTo>
                      <a:pt x="1317" y="1372"/>
                    </a:lnTo>
                    <a:lnTo>
                      <a:pt x="1391" y="1353"/>
                    </a:lnTo>
                    <a:lnTo>
                      <a:pt x="1428" y="1316"/>
                    </a:lnTo>
                    <a:lnTo>
                      <a:pt x="1484" y="1279"/>
                    </a:lnTo>
                    <a:lnTo>
                      <a:pt x="1521" y="1224"/>
                    </a:lnTo>
                    <a:lnTo>
                      <a:pt x="1576" y="1075"/>
                    </a:lnTo>
                    <a:lnTo>
                      <a:pt x="1613" y="909"/>
                    </a:lnTo>
                    <a:lnTo>
                      <a:pt x="1613" y="742"/>
                    </a:lnTo>
                    <a:lnTo>
                      <a:pt x="1576" y="593"/>
                    </a:lnTo>
                    <a:lnTo>
                      <a:pt x="1502" y="445"/>
                    </a:lnTo>
                    <a:lnTo>
                      <a:pt x="1410" y="315"/>
                    </a:lnTo>
                    <a:lnTo>
                      <a:pt x="1317" y="186"/>
                    </a:lnTo>
                    <a:lnTo>
                      <a:pt x="1169" y="93"/>
                    </a:lnTo>
                    <a:lnTo>
                      <a:pt x="1002" y="37"/>
                    </a:lnTo>
                    <a:lnTo>
                      <a:pt x="8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1"/>
              <p:cNvSpPr/>
              <p:nvPr/>
            </p:nvSpPr>
            <p:spPr>
              <a:xfrm>
                <a:off x="3988625" y="4957425"/>
                <a:ext cx="307225" cy="274350"/>
              </a:xfrm>
              <a:custGeom>
                <a:avLst/>
                <a:gdLst/>
                <a:ahLst/>
                <a:cxnLst/>
                <a:rect l="l" t="t" r="r" b="b"/>
                <a:pathLst>
                  <a:path w="12289" h="10974" extrusionOk="0">
                    <a:moveTo>
                      <a:pt x="8785" y="1"/>
                    </a:moveTo>
                    <a:lnTo>
                      <a:pt x="8526" y="19"/>
                    </a:lnTo>
                    <a:lnTo>
                      <a:pt x="8266" y="57"/>
                    </a:lnTo>
                    <a:lnTo>
                      <a:pt x="8007" y="112"/>
                    </a:lnTo>
                    <a:lnTo>
                      <a:pt x="7766" y="186"/>
                    </a:lnTo>
                    <a:lnTo>
                      <a:pt x="7543" y="297"/>
                    </a:lnTo>
                    <a:lnTo>
                      <a:pt x="7303" y="409"/>
                    </a:lnTo>
                    <a:lnTo>
                      <a:pt x="7080" y="557"/>
                    </a:lnTo>
                    <a:lnTo>
                      <a:pt x="6876" y="705"/>
                    </a:lnTo>
                    <a:lnTo>
                      <a:pt x="6654" y="891"/>
                    </a:lnTo>
                    <a:lnTo>
                      <a:pt x="6468" y="1094"/>
                    </a:lnTo>
                    <a:lnTo>
                      <a:pt x="6283" y="1298"/>
                    </a:lnTo>
                    <a:lnTo>
                      <a:pt x="6098" y="1539"/>
                    </a:lnTo>
                    <a:lnTo>
                      <a:pt x="5912" y="1317"/>
                    </a:lnTo>
                    <a:lnTo>
                      <a:pt x="5727" y="1094"/>
                    </a:lnTo>
                    <a:lnTo>
                      <a:pt x="5523" y="909"/>
                    </a:lnTo>
                    <a:lnTo>
                      <a:pt x="5301" y="742"/>
                    </a:lnTo>
                    <a:lnTo>
                      <a:pt x="5078" y="576"/>
                    </a:lnTo>
                    <a:lnTo>
                      <a:pt x="4856" y="446"/>
                    </a:lnTo>
                    <a:lnTo>
                      <a:pt x="4634" y="335"/>
                    </a:lnTo>
                    <a:lnTo>
                      <a:pt x="4393" y="242"/>
                    </a:lnTo>
                    <a:lnTo>
                      <a:pt x="4133" y="186"/>
                    </a:lnTo>
                    <a:lnTo>
                      <a:pt x="3892" y="131"/>
                    </a:lnTo>
                    <a:lnTo>
                      <a:pt x="3633" y="112"/>
                    </a:lnTo>
                    <a:lnTo>
                      <a:pt x="3373" y="94"/>
                    </a:lnTo>
                    <a:lnTo>
                      <a:pt x="3021" y="131"/>
                    </a:lnTo>
                    <a:lnTo>
                      <a:pt x="2669" y="186"/>
                    </a:lnTo>
                    <a:lnTo>
                      <a:pt x="2335" y="279"/>
                    </a:lnTo>
                    <a:lnTo>
                      <a:pt x="2020" y="409"/>
                    </a:lnTo>
                    <a:lnTo>
                      <a:pt x="1724" y="557"/>
                    </a:lnTo>
                    <a:lnTo>
                      <a:pt x="1446" y="742"/>
                    </a:lnTo>
                    <a:lnTo>
                      <a:pt x="1168" y="965"/>
                    </a:lnTo>
                    <a:lnTo>
                      <a:pt x="927" y="1206"/>
                    </a:lnTo>
                    <a:lnTo>
                      <a:pt x="760" y="1410"/>
                    </a:lnTo>
                    <a:lnTo>
                      <a:pt x="630" y="1595"/>
                    </a:lnTo>
                    <a:lnTo>
                      <a:pt x="519" y="1780"/>
                    </a:lnTo>
                    <a:lnTo>
                      <a:pt x="408" y="1984"/>
                    </a:lnTo>
                    <a:lnTo>
                      <a:pt x="315" y="2188"/>
                    </a:lnTo>
                    <a:lnTo>
                      <a:pt x="222" y="2392"/>
                    </a:lnTo>
                    <a:lnTo>
                      <a:pt x="167" y="2596"/>
                    </a:lnTo>
                    <a:lnTo>
                      <a:pt x="111" y="2818"/>
                    </a:lnTo>
                    <a:lnTo>
                      <a:pt x="56" y="3041"/>
                    </a:lnTo>
                    <a:lnTo>
                      <a:pt x="19" y="3263"/>
                    </a:lnTo>
                    <a:lnTo>
                      <a:pt x="0" y="3560"/>
                    </a:lnTo>
                    <a:lnTo>
                      <a:pt x="0" y="3856"/>
                    </a:lnTo>
                    <a:lnTo>
                      <a:pt x="0" y="4097"/>
                    </a:lnTo>
                    <a:lnTo>
                      <a:pt x="37" y="4338"/>
                    </a:lnTo>
                    <a:lnTo>
                      <a:pt x="74" y="4579"/>
                    </a:lnTo>
                    <a:lnTo>
                      <a:pt x="130" y="4801"/>
                    </a:lnTo>
                    <a:lnTo>
                      <a:pt x="241" y="5154"/>
                    </a:lnTo>
                    <a:lnTo>
                      <a:pt x="371" y="5487"/>
                    </a:lnTo>
                    <a:lnTo>
                      <a:pt x="556" y="5821"/>
                    </a:lnTo>
                    <a:lnTo>
                      <a:pt x="760" y="6154"/>
                    </a:lnTo>
                    <a:lnTo>
                      <a:pt x="1001" y="6488"/>
                    </a:lnTo>
                    <a:lnTo>
                      <a:pt x="1260" y="6822"/>
                    </a:lnTo>
                    <a:lnTo>
                      <a:pt x="1483" y="7063"/>
                    </a:lnTo>
                    <a:lnTo>
                      <a:pt x="1724" y="7303"/>
                    </a:lnTo>
                    <a:lnTo>
                      <a:pt x="2224" y="7804"/>
                    </a:lnTo>
                    <a:lnTo>
                      <a:pt x="2669" y="8212"/>
                    </a:lnTo>
                    <a:lnTo>
                      <a:pt x="3151" y="8638"/>
                    </a:lnTo>
                    <a:lnTo>
                      <a:pt x="4207" y="9509"/>
                    </a:lnTo>
                    <a:lnTo>
                      <a:pt x="4356" y="9639"/>
                    </a:lnTo>
                    <a:lnTo>
                      <a:pt x="5783" y="10806"/>
                    </a:lnTo>
                    <a:lnTo>
                      <a:pt x="5894" y="10881"/>
                    </a:lnTo>
                    <a:lnTo>
                      <a:pt x="6005" y="10936"/>
                    </a:lnTo>
                    <a:lnTo>
                      <a:pt x="6135" y="10955"/>
                    </a:lnTo>
                    <a:lnTo>
                      <a:pt x="6265" y="10973"/>
                    </a:lnTo>
                    <a:lnTo>
                      <a:pt x="6394" y="10955"/>
                    </a:lnTo>
                    <a:lnTo>
                      <a:pt x="6524" y="10918"/>
                    </a:lnTo>
                    <a:lnTo>
                      <a:pt x="6635" y="10862"/>
                    </a:lnTo>
                    <a:lnTo>
                      <a:pt x="6728" y="10806"/>
                    </a:lnTo>
                    <a:lnTo>
                      <a:pt x="8118" y="9565"/>
                    </a:lnTo>
                    <a:lnTo>
                      <a:pt x="8285" y="9416"/>
                    </a:lnTo>
                    <a:lnTo>
                      <a:pt x="9249" y="8564"/>
                    </a:lnTo>
                    <a:lnTo>
                      <a:pt x="9693" y="8156"/>
                    </a:lnTo>
                    <a:lnTo>
                      <a:pt x="10101" y="7748"/>
                    </a:lnTo>
                    <a:lnTo>
                      <a:pt x="10639" y="7192"/>
                    </a:lnTo>
                    <a:lnTo>
                      <a:pt x="10880" y="6933"/>
                    </a:lnTo>
                    <a:lnTo>
                      <a:pt x="11121" y="6655"/>
                    </a:lnTo>
                    <a:lnTo>
                      <a:pt x="11306" y="6395"/>
                    </a:lnTo>
                    <a:lnTo>
                      <a:pt x="11491" y="6154"/>
                    </a:lnTo>
                    <a:lnTo>
                      <a:pt x="11714" y="5765"/>
                    </a:lnTo>
                    <a:lnTo>
                      <a:pt x="11899" y="5394"/>
                    </a:lnTo>
                    <a:lnTo>
                      <a:pt x="12066" y="5024"/>
                    </a:lnTo>
                    <a:lnTo>
                      <a:pt x="12177" y="4653"/>
                    </a:lnTo>
                    <a:lnTo>
                      <a:pt x="12214" y="4394"/>
                    </a:lnTo>
                    <a:lnTo>
                      <a:pt x="12251" y="4153"/>
                    </a:lnTo>
                    <a:lnTo>
                      <a:pt x="12270" y="3893"/>
                    </a:lnTo>
                    <a:lnTo>
                      <a:pt x="12288" y="3634"/>
                    </a:lnTo>
                    <a:lnTo>
                      <a:pt x="12270" y="3411"/>
                    </a:lnTo>
                    <a:lnTo>
                      <a:pt x="12251" y="3189"/>
                    </a:lnTo>
                    <a:lnTo>
                      <a:pt x="12177" y="2818"/>
                    </a:lnTo>
                    <a:lnTo>
                      <a:pt x="12084" y="2466"/>
                    </a:lnTo>
                    <a:lnTo>
                      <a:pt x="11973" y="2114"/>
                    </a:lnTo>
                    <a:lnTo>
                      <a:pt x="11806" y="1799"/>
                    </a:lnTo>
                    <a:lnTo>
                      <a:pt x="11695" y="1595"/>
                    </a:lnTo>
                    <a:lnTo>
                      <a:pt x="11565" y="1391"/>
                    </a:lnTo>
                    <a:lnTo>
                      <a:pt x="11417" y="1206"/>
                    </a:lnTo>
                    <a:lnTo>
                      <a:pt x="11269" y="1039"/>
                    </a:lnTo>
                    <a:lnTo>
                      <a:pt x="11009" y="798"/>
                    </a:lnTo>
                    <a:lnTo>
                      <a:pt x="10731" y="594"/>
                    </a:lnTo>
                    <a:lnTo>
                      <a:pt x="10435" y="409"/>
                    </a:lnTo>
                    <a:lnTo>
                      <a:pt x="10138" y="260"/>
                    </a:lnTo>
                    <a:lnTo>
                      <a:pt x="9823" y="149"/>
                    </a:lnTo>
                    <a:lnTo>
                      <a:pt x="9490" y="75"/>
                    </a:lnTo>
                    <a:lnTo>
                      <a:pt x="9137" y="19"/>
                    </a:lnTo>
                    <a:lnTo>
                      <a:pt x="87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1"/>
              <p:cNvSpPr/>
              <p:nvPr/>
            </p:nvSpPr>
            <p:spPr>
              <a:xfrm>
                <a:off x="4021500" y="4994050"/>
                <a:ext cx="69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668" extrusionOk="0">
                    <a:moveTo>
                      <a:pt x="205" y="0"/>
                    </a:moveTo>
                    <a:lnTo>
                      <a:pt x="186" y="19"/>
                    </a:lnTo>
                    <a:lnTo>
                      <a:pt x="94" y="167"/>
                    </a:lnTo>
                    <a:lnTo>
                      <a:pt x="38" y="297"/>
                    </a:lnTo>
                    <a:lnTo>
                      <a:pt x="19" y="445"/>
                    </a:lnTo>
                    <a:lnTo>
                      <a:pt x="1" y="612"/>
                    </a:lnTo>
                    <a:lnTo>
                      <a:pt x="19" y="649"/>
                    </a:lnTo>
                    <a:lnTo>
                      <a:pt x="57" y="667"/>
                    </a:lnTo>
                    <a:lnTo>
                      <a:pt x="112" y="649"/>
                    </a:lnTo>
                    <a:lnTo>
                      <a:pt x="112" y="612"/>
                    </a:lnTo>
                    <a:lnTo>
                      <a:pt x="131" y="464"/>
                    </a:lnTo>
                    <a:lnTo>
                      <a:pt x="149" y="334"/>
                    </a:lnTo>
                    <a:lnTo>
                      <a:pt x="205" y="204"/>
                    </a:lnTo>
                    <a:lnTo>
                      <a:pt x="279" y="93"/>
                    </a:lnTo>
                    <a:lnTo>
                      <a:pt x="279" y="37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1"/>
              <p:cNvSpPr/>
              <p:nvPr/>
            </p:nvSpPr>
            <p:spPr>
              <a:xfrm>
                <a:off x="4044675" y="4976900"/>
                <a:ext cx="11150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558" extrusionOk="0">
                    <a:moveTo>
                      <a:pt x="371" y="0"/>
                    </a:moveTo>
                    <a:lnTo>
                      <a:pt x="334" y="37"/>
                    </a:lnTo>
                    <a:lnTo>
                      <a:pt x="205" y="390"/>
                    </a:lnTo>
                    <a:lnTo>
                      <a:pt x="112" y="760"/>
                    </a:lnTo>
                    <a:lnTo>
                      <a:pt x="38" y="1131"/>
                    </a:lnTo>
                    <a:lnTo>
                      <a:pt x="1" y="1502"/>
                    </a:lnTo>
                    <a:lnTo>
                      <a:pt x="1" y="1520"/>
                    </a:lnTo>
                    <a:lnTo>
                      <a:pt x="19" y="1539"/>
                    </a:lnTo>
                    <a:lnTo>
                      <a:pt x="56" y="1557"/>
                    </a:lnTo>
                    <a:lnTo>
                      <a:pt x="93" y="1539"/>
                    </a:lnTo>
                    <a:lnTo>
                      <a:pt x="112" y="1502"/>
                    </a:lnTo>
                    <a:lnTo>
                      <a:pt x="149" y="1131"/>
                    </a:lnTo>
                    <a:lnTo>
                      <a:pt x="223" y="779"/>
                    </a:lnTo>
                    <a:lnTo>
                      <a:pt x="316" y="408"/>
                    </a:lnTo>
                    <a:lnTo>
                      <a:pt x="445" y="75"/>
                    </a:lnTo>
                    <a:lnTo>
                      <a:pt x="445" y="37"/>
                    </a:lnTo>
                    <a:lnTo>
                      <a:pt x="445" y="19"/>
                    </a:lnTo>
                    <a:lnTo>
                      <a:pt x="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1"/>
              <p:cNvSpPr/>
              <p:nvPr/>
            </p:nvSpPr>
            <p:spPr>
              <a:xfrm>
                <a:off x="4068775" y="4976425"/>
                <a:ext cx="1485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892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90" y="242"/>
                    </a:lnTo>
                    <a:lnTo>
                      <a:pt x="297" y="464"/>
                    </a:lnTo>
                    <a:lnTo>
                      <a:pt x="204" y="668"/>
                    </a:lnTo>
                    <a:lnTo>
                      <a:pt x="149" y="909"/>
                    </a:lnTo>
                    <a:lnTo>
                      <a:pt x="93" y="1131"/>
                    </a:lnTo>
                    <a:lnTo>
                      <a:pt x="38" y="1354"/>
                    </a:lnTo>
                    <a:lnTo>
                      <a:pt x="19" y="1595"/>
                    </a:lnTo>
                    <a:lnTo>
                      <a:pt x="0" y="1836"/>
                    </a:lnTo>
                    <a:lnTo>
                      <a:pt x="19" y="1873"/>
                    </a:lnTo>
                    <a:lnTo>
                      <a:pt x="56" y="1891"/>
                    </a:lnTo>
                    <a:lnTo>
                      <a:pt x="93" y="1873"/>
                    </a:lnTo>
                    <a:lnTo>
                      <a:pt x="112" y="1836"/>
                    </a:lnTo>
                    <a:lnTo>
                      <a:pt x="130" y="1595"/>
                    </a:lnTo>
                    <a:lnTo>
                      <a:pt x="149" y="1372"/>
                    </a:lnTo>
                    <a:lnTo>
                      <a:pt x="204" y="1150"/>
                    </a:lnTo>
                    <a:lnTo>
                      <a:pt x="241" y="928"/>
                    </a:lnTo>
                    <a:lnTo>
                      <a:pt x="316" y="705"/>
                    </a:lnTo>
                    <a:lnTo>
                      <a:pt x="390" y="501"/>
                    </a:lnTo>
                    <a:lnTo>
                      <a:pt x="482" y="297"/>
                    </a:lnTo>
                    <a:lnTo>
                      <a:pt x="594" y="94"/>
                    </a:lnTo>
                    <a:lnTo>
                      <a:pt x="594" y="38"/>
                    </a:lnTo>
                    <a:lnTo>
                      <a:pt x="55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1"/>
              <p:cNvSpPr/>
              <p:nvPr/>
            </p:nvSpPr>
            <p:spPr>
              <a:xfrm>
                <a:off x="4093325" y="4979675"/>
                <a:ext cx="12075" cy="672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2689" extrusionOk="0">
                    <a:moveTo>
                      <a:pt x="409" y="1"/>
                    </a:moveTo>
                    <a:lnTo>
                      <a:pt x="371" y="38"/>
                    </a:lnTo>
                    <a:lnTo>
                      <a:pt x="223" y="668"/>
                    </a:lnTo>
                    <a:lnTo>
                      <a:pt x="112" y="1317"/>
                    </a:lnTo>
                    <a:lnTo>
                      <a:pt x="38" y="1965"/>
                    </a:lnTo>
                    <a:lnTo>
                      <a:pt x="1" y="2632"/>
                    </a:lnTo>
                    <a:lnTo>
                      <a:pt x="19" y="2670"/>
                    </a:lnTo>
                    <a:lnTo>
                      <a:pt x="56" y="2688"/>
                    </a:lnTo>
                    <a:lnTo>
                      <a:pt x="93" y="2670"/>
                    </a:lnTo>
                    <a:lnTo>
                      <a:pt x="112" y="2632"/>
                    </a:lnTo>
                    <a:lnTo>
                      <a:pt x="149" y="1984"/>
                    </a:lnTo>
                    <a:lnTo>
                      <a:pt x="223" y="1335"/>
                    </a:lnTo>
                    <a:lnTo>
                      <a:pt x="334" y="705"/>
                    </a:lnTo>
                    <a:lnTo>
                      <a:pt x="483" y="56"/>
                    </a:lnTo>
                    <a:lnTo>
                      <a:pt x="483" y="19"/>
                    </a:lnTo>
                    <a:lnTo>
                      <a:pt x="44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1"/>
              <p:cNvSpPr/>
              <p:nvPr/>
            </p:nvSpPr>
            <p:spPr>
              <a:xfrm>
                <a:off x="4173950" y="4979675"/>
                <a:ext cx="9300" cy="3617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1447" extrusionOk="0">
                    <a:moveTo>
                      <a:pt x="279" y="1"/>
                    </a:moveTo>
                    <a:lnTo>
                      <a:pt x="260" y="19"/>
                    </a:lnTo>
                    <a:lnTo>
                      <a:pt x="260" y="38"/>
                    </a:lnTo>
                    <a:lnTo>
                      <a:pt x="1" y="1372"/>
                    </a:lnTo>
                    <a:lnTo>
                      <a:pt x="19" y="1409"/>
                    </a:lnTo>
                    <a:lnTo>
                      <a:pt x="56" y="1446"/>
                    </a:lnTo>
                    <a:lnTo>
                      <a:pt x="93" y="1428"/>
                    </a:lnTo>
                    <a:lnTo>
                      <a:pt x="112" y="1428"/>
                    </a:lnTo>
                    <a:lnTo>
                      <a:pt x="112" y="1409"/>
                    </a:lnTo>
                    <a:lnTo>
                      <a:pt x="371" y="56"/>
                    </a:lnTo>
                    <a:lnTo>
                      <a:pt x="353" y="19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1"/>
              <p:cNvSpPr/>
              <p:nvPr/>
            </p:nvSpPr>
            <p:spPr>
              <a:xfrm>
                <a:off x="4199900" y="4969025"/>
                <a:ext cx="83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281" extrusionOk="0">
                    <a:moveTo>
                      <a:pt x="279" y="0"/>
                    </a:moveTo>
                    <a:lnTo>
                      <a:pt x="242" y="19"/>
                    </a:lnTo>
                    <a:lnTo>
                      <a:pt x="223" y="56"/>
                    </a:lnTo>
                    <a:lnTo>
                      <a:pt x="1" y="2224"/>
                    </a:lnTo>
                    <a:lnTo>
                      <a:pt x="1" y="2243"/>
                    </a:lnTo>
                    <a:lnTo>
                      <a:pt x="1" y="2261"/>
                    </a:lnTo>
                    <a:lnTo>
                      <a:pt x="38" y="2280"/>
                    </a:lnTo>
                    <a:lnTo>
                      <a:pt x="93" y="2261"/>
                    </a:lnTo>
                    <a:lnTo>
                      <a:pt x="112" y="2224"/>
                    </a:lnTo>
                    <a:lnTo>
                      <a:pt x="334" y="56"/>
                    </a:lnTo>
                    <a:lnTo>
                      <a:pt x="334" y="37"/>
                    </a:lnTo>
                    <a:lnTo>
                      <a:pt x="334" y="1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31"/>
              <p:cNvSpPr/>
              <p:nvPr/>
            </p:nvSpPr>
            <p:spPr>
              <a:xfrm>
                <a:off x="4220300" y="4974125"/>
                <a:ext cx="9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392" extrusionOk="0">
                    <a:moveTo>
                      <a:pt x="315" y="0"/>
                    </a:moveTo>
                    <a:lnTo>
                      <a:pt x="278" y="19"/>
                    </a:lnTo>
                    <a:lnTo>
                      <a:pt x="241" y="56"/>
                    </a:lnTo>
                    <a:lnTo>
                      <a:pt x="0" y="2336"/>
                    </a:lnTo>
                    <a:lnTo>
                      <a:pt x="0" y="2354"/>
                    </a:lnTo>
                    <a:lnTo>
                      <a:pt x="19" y="2373"/>
                    </a:lnTo>
                    <a:lnTo>
                      <a:pt x="56" y="2391"/>
                    </a:lnTo>
                    <a:lnTo>
                      <a:pt x="93" y="2373"/>
                    </a:lnTo>
                    <a:lnTo>
                      <a:pt x="111" y="2336"/>
                    </a:lnTo>
                    <a:lnTo>
                      <a:pt x="371" y="56"/>
                    </a:lnTo>
                    <a:lnTo>
                      <a:pt x="371" y="37"/>
                    </a:lnTo>
                    <a:lnTo>
                      <a:pt x="352" y="19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31"/>
              <p:cNvSpPr/>
              <p:nvPr/>
            </p:nvSpPr>
            <p:spPr>
              <a:xfrm>
                <a:off x="4236975" y="4987100"/>
                <a:ext cx="14850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707" extrusionOk="0">
                    <a:moveTo>
                      <a:pt x="501" y="0"/>
                    </a:moveTo>
                    <a:lnTo>
                      <a:pt x="482" y="19"/>
                    </a:lnTo>
                    <a:lnTo>
                      <a:pt x="482" y="37"/>
                    </a:lnTo>
                    <a:lnTo>
                      <a:pt x="0" y="2632"/>
                    </a:lnTo>
                    <a:lnTo>
                      <a:pt x="19" y="2669"/>
                    </a:lnTo>
                    <a:lnTo>
                      <a:pt x="56" y="2706"/>
                    </a:lnTo>
                    <a:lnTo>
                      <a:pt x="93" y="2706"/>
                    </a:lnTo>
                    <a:lnTo>
                      <a:pt x="112" y="2688"/>
                    </a:lnTo>
                    <a:lnTo>
                      <a:pt x="112" y="2669"/>
                    </a:lnTo>
                    <a:lnTo>
                      <a:pt x="594" y="74"/>
                    </a:lnTo>
                    <a:lnTo>
                      <a:pt x="575" y="19"/>
                    </a:lnTo>
                    <a:lnTo>
                      <a:pt x="53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1"/>
              <p:cNvSpPr/>
              <p:nvPr/>
            </p:nvSpPr>
            <p:spPr>
              <a:xfrm>
                <a:off x="4259225" y="5005150"/>
                <a:ext cx="1112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558" extrusionOk="0">
                    <a:moveTo>
                      <a:pt x="352" y="1"/>
                    </a:moveTo>
                    <a:lnTo>
                      <a:pt x="334" y="38"/>
                    </a:lnTo>
                    <a:lnTo>
                      <a:pt x="0" y="1484"/>
                    </a:lnTo>
                    <a:lnTo>
                      <a:pt x="0" y="1539"/>
                    </a:lnTo>
                    <a:lnTo>
                      <a:pt x="37" y="1558"/>
                    </a:lnTo>
                    <a:lnTo>
                      <a:pt x="74" y="1558"/>
                    </a:lnTo>
                    <a:lnTo>
                      <a:pt x="111" y="1521"/>
                    </a:lnTo>
                    <a:lnTo>
                      <a:pt x="445" y="75"/>
                    </a:lnTo>
                    <a:lnTo>
                      <a:pt x="426" y="20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1"/>
              <p:cNvSpPr/>
              <p:nvPr/>
            </p:nvSpPr>
            <p:spPr>
              <a:xfrm>
                <a:off x="4222150" y="4782750"/>
                <a:ext cx="519450" cy="354025"/>
              </a:xfrm>
              <a:custGeom>
                <a:avLst/>
                <a:gdLst/>
                <a:ahLst/>
                <a:cxnLst/>
                <a:rect l="l" t="t" r="r" b="b"/>
                <a:pathLst>
                  <a:path w="20778" h="14161" extrusionOk="0">
                    <a:moveTo>
                      <a:pt x="15124" y="0"/>
                    </a:moveTo>
                    <a:lnTo>
                      <a:pt x="15050" y="38"/>
                    </a:lnTo>
                    <a:lnTo>
                      <a:pt x="14976" y="93"/>
                    </a:lnTo>
                    <a:lnTo>
                      <a:pt x="14902" y="149"/>
                    </a:lnTo>
                    <a:lnTo>
                      <a:pt x="14828" y="223"/>
                    </a:lnTo>
                    <a:lnTo>
                      <a:pt x="14791" y="297"/>
                    </a:lnTo>
                    <a:lnTo>
                      <a:pt x="14754" y="390"/>
                    </a:lnTo>
                    <a:lnTo>
                      <a:pt x="14717" y="482"/>
                    </a:lnTo>
                    <a:lnTo>
                      <a:pt x="14717" y="575"/>
                    </a:lnTo>
                    <a:lnTo>
                      <a:pt x="14717" y="668"/>
                    </a:lnTo>
                    <a:lnTo>
                      <a:pt x="14754" y="760"/>
                    </a:lnTo>
                    <a:lnTo>
                      <a:pt x="14791" y="835"/>
                    </a:lnTo>
                    <a:lnTo>
                      <a:pt x="14865" y="909"/>
                    </a:lnTo>
                    <a:lnTo>
                      <a:pt x="14958" y="964"/>
                    </a:lnTo>
                    <a:lnTo>
                      <a:pt x="15273" y="1131"/>
                    </a:lnTo>
                    <a:lnTo>
                      <a:pt x="15588" y="1298"/>
                    </a:lnTo>
                    <a:lnTo>
                      <a:pt x="15884" y="1483"/>
                    </a:lnTo>
                    <a:lnTo>
                      <a:pt x="16199" y="1687"/>
                    </a:lnTo>
                    <a:lnTo>
                      <a:pt x="16496" y="1891"/>
                    </a:lnTo>
                    <a:lnTo>
                      <a:pt x="16774" y="2113"/>
                    </a:lnTo>
                    <a:lnTo>
                      <a:pt x="17070" y="2336"/>
                    </a:lnTo>
                    <a:lnTo>
                      <a:pt x="17330" y="2577"/>
                    </a:lnTo>
                    <a:lnTo>
                      <a:pt x="17589" y="2836"/>
                    </a:lnTo>
                    <a:lnTo>
                      <a:pt x="17849" y="3096"/>
                    </a:lnTo>
                    <a:lnTo>
                      <a:pt x="18090" y="3355"/>
                    </a:lnTo>
                    <a:lnTo>
                      <a:pt x="18312" y="3633"/>
                    </a:lnTo>
                    <a:lnTo>
                      <a:pt x="18535" y="3930"/>
                    </a:lnTo>
                    <a:lnTo>
                      <a:pt x="18739" y="4226"/>
                    </a:lnTo>
                    <a:lnTo>
                      <a:pt x="18924" y="4523"/>
                    </a:lnTo>
                    <a:lnTo>
                      <a:pt x="19091" y="4856"/>
                    </a:lnTo>
                    <a:lnTo>
                      <a:pt x="19239" y="5153"/>
                    </a:lnTo>
                    <a:lnTo>
                      <a:pt x="19369" y="5487"/>
                    </a:lnTo>
                    <a:lnTo>
                      <a:pt x="19461" y="5820"/>
                    </a:lnTo>
                    <a:lnTo>
                      <a:pt x="19554" y="6154"/>
                    </a:lnTo>
                    <a:lnTo>
                      <a:pt x="19628" y="6506"/>
                    </a:lnTo>
                    <a:lnTo>
                      <a:pt x="19665" y="6840"/>
                    </a:lnTo>
                    <a:lnTo>
                      <a:pt x="19702" y="7192"/>
                    </a:lnTo>
                    <a:lnTo>
                      <a:pt x="19702" y="7544"/>
                    </a:lnTo>
                    <a:lnTo>
                      <a:pt x="19665" y="7896"/>
                    </a:lnTo>
                    <a:lnTo>
                      <a:pt x="19628" y="8248"/>
                    </a:lnTo>
                    <a:lnTo>
                      <a:pt x="19554" y="8582"/>
                    </a:lnTo>
                    <a:lnTo>
                      <a:pt x="19461" y="8916"/>
                    </a:lnTo>
                    <a:lnTo>
                      <a:pt x="19332" y="9249"/>
                    </a:lnTo>
                    <a:lnTo>
                      <a:pt x="19183" y="9546"/>
                    </a:lnTo>
                    <a:lnTo>
                      <a:pt x="19017" y="9861"/>
                    </a:lnTo>
                    <a:lnTo>
                      <a:pt x="18813" y="10139"/>
                    </a:lnTo>
                    <a:lnTo>
                      <a:pt x="18572" y="10398"/>
                    </a:lnTo>
                    <a:lnTo>
                      <a:pt x="18331" y="10658"/>
                    </a:lnTo>
                    <a:lnTo>
                      <a:pt x="18071" y="10880"/>
                    </a:lnTo>
                    <a:lnTo>
                      <a:pt x="17793" y="11103"/>
                    </a:lnTo>
                    <a:lnTo>
                      <a:pt x="17497" y="11306"/>
                    </a:lnTo>
                    <a:lnTo>
                      <a:pt x="17182" y="11473"/>
                    </a:lnTo>
                    <a:lnTo>
                      <a:pt x="16867" y="11640"/>
                    </a:lnTo>
                    <a:lnTo>
                      <a:pt x="16552" y="11807"/>
                    </a:lnTo>
                    <a:lnTo>
                      <a:pt x="16218" y="11937"/>
                    </a:lnTo>
                    <a:lnTo>
                      <a:pt x="15884" y="12066"/>
                    </a:lnTo>
                    <a:lnTo>
                      <a:pt x="15532" y="12178"/>
                    </a:lnTo>
                    <a:lnTo>
                      <a:pt x="15198" y="12289"/>
                    </a:lnTo>
                    <a:lnTo>
                      <a:pt x="14513" y="12474"/>
                    </a:lnTo>
                    <a:lnTo>
                      <a:pt x="13827" y="12622"/>
                    </a:lnTo>
                    <a:lnTo>
                      <a:pt x="13067" y="12752"/>
                    </a:lnTo>
                    <a:lnTo>
                      <a:pt x="12307" y="12845"/>
                    </a:lnTo>
                    <a:lnTo>
                      <a:pt x="11547" y="12919"/>
                    </a:lnTo>
                    <a:lnTo>
                      <a:pt x="10769" y="12937"/>
                    </a:lnTo>
                    <a:lnTo>
                      <a:pt x="10009" y="12937"/>
                    </a:lnTo>
                    <a:lnTo>
                      <a:pt x="9249" y="12900"/>
                    </a:lnTo>
                    <a:lnTo>
                      <a:pt x="8471" y="12826"/>
                    </a:lnTo>
                    <a:lnTo>
                      <a:pt x="7711" y="12734"/>
                    </a:lnTo>
                    <a:lnTo>
                      <a:pt x="6914" y="12585"/>
                    </a:lnTo>
                    <a:lnTo>
                      <a:pt x="6135" y="12400"/>
                    </a:lnTo>
                    <a:lnTo>
                      <a:pt x="5375" y="12196"/>
                    </a:lnTo>
                    <a:lnTo>
                      <a:pt x="4597" y="11955"/>
                    </a:lnTo>
                    <a:lnTo>
                      <a:pt x="4356" y="11047"/>
                    </a:lnTo>
                    <a:lnTo>
                      <a:pt x="4115" y="10139"/>
                    </a:lnTo>
                    <a:lnTo>
                      <a:pt x="3874" y="9119"/>
                    </a:lnTo>
                    <a:lnTo>
                      <a:pt x="3818" y="8878"/>
                    </a:lnTo>
                    <a:lnTo>
                      <a:pt x="3800" y="8749"/>
                    </a:lnTo>
                    <a:lnTo>
                      <a:pt x="3763" y="8619"/>
                    </a:lnTo>
                    <a:lnTo>
                      <a:pt x="3707" y="8526"/>
                    </a:lnTo>
                    <a:lnTo>
                      <a:pt x="3633" y="8415"/>
                    </a:lnTo>
                    <a:lnTo>
                      <a:pt x="3540" y="8341"/>
                    </a:lnTo>
                    <a:lnTo>
                      <a:pt x="3429" y="8267"/>
                    </a:lnTo>
                    <a:lnTo>
                      <a:pt x="3374" y="8248"/>
                    </a:lnTo>
                    <a:lnTo>
                      <a:pt x="3318" y="8248"/>
                    </a:lnTo>
                    <a:lnTo>
                      <a:pt x="3207" y="8267"/>
                    </a:lnTo>
                    <a:lnTo>
                      <a:pt x="3096" y="8322"/>
                    </a:lnTo>
                    <a:lnTo>
                      <a:pt x="3021" y="8415"/>
                    </a:lnTo>
                    <a:lnTo>
                      <a:pt x="2947" y="8526"/>
                    </a:lnTo>
                    <a:lnTo>
                      <a:pt x="2910" y="8656"/>
                    </a:lnTo>
                    <a:lnTo>
                      <a:pt x="2873" y="8786"/>
                    </a:lnTo>
                    <a:lnTo>
                      <a:pt x="2873" y="8916"/>
                    </a:lnTo>
                    <a:lnTo>
                      <a:pt x="2873" y="9027"/>
                    </a:lnTo>
                    <a:lnTo>
                      <a:pt x="2892" y="9156"/>
                    </a:lnTo>
                    <a:lnTo>
                      <a:pt x="2947" y="9434"/>
                    </a:lnTo>
                    <a:lnTo>
                      <a:pt x="3207" y="10509"/>
                    </a:lnTo>
                    <a:lnTo>
                      <a:pt x="3337" y="11047"/>
                    </a:lnTo>
                    <a:lnTo>
                      <a:pt x="3503" y="11584"/>
                    </a:lnTo>
                    <a:lnTo>
                      <a:pt x="3503" y="11584"/>
                    </a:lnTo>
                    <a:lnTo>
                      <a:pt x="2762" y="11288"/>
                    </a:lnTo>
                    <a:lnTo>
                      <a:pt x="1928" y="10954"/>
                    </a:lnTo>
                    <a:lnTo>
                      <a:pt x="1743" y="10880"/>
                    </a:lnTo>
                    <a:lnTo>
                      <a:pt x="1539" y="10825"/>
                    </a:lnTo>
                    <a:lnTo>
                      <a:pt x="1335" y="10825"/>
                    </a:lnTo>
                    <a:lnTo>
                      <a:pt x="1131" y="10880"/>
                    </a:lnTo>
                    <a:lnTo>
                      <a:pt x="1075" y="10899"/>
                    </a:lnTo>
                    <a:lnTo>
                      <a:pt x="1020" y="10954"/>
                    </a:lnTo>
                    <a:lnTo>
                      <a:pt x="1001" y="11010"/>
                    </a:lnTo>
                    <a:lnTo>
                      <a:pt x="1001" y="11084"/>
                    </a:lnTo>
                    <a:lnTo>
                      <a:pt x="1057" y="11269"/>
                    </a:lnTo>
                    <a:lnTo>
                      <a:pt x="1131" y="11418"/>
                    </a:lnTo>
                    <a:lnTo>
                      <a:pt x="1242" y="11566"/>
                    </a:lnTo>
                    <a:lnTo>
                      <a:pt x="1390" y="11696"/>
                    </a:lnTo>
                    <a:lnTo>
                      <a:pt x="1557" y="11807"/>
                    </a:lnTo>
                    <a:lnTo>
                      <a:pt x="1743" y="11918"/>
                    </a:lnTo>
                    <a:lnTo>
                      <a:pt x="2113" y="12141"/>
                    </a:lnTo>
                    <a:lnTo>
                      <a:pt x="2484" y="12344"/>
                    </a:lnTo>
                    <a:lnTo>
                      <a:pt x="2892" y="12548"/>
                    </a:lnTo>
                    <a:lnTo>
                      <a:pt x="2187" y="12845"/>
                    </a:lnTo>
                    <a:lnTo>
                      <a:pt x="1687" y="13030"/>
                    </a:lnTo>
                    <a:lnTo>
                      <a:pt x="1187" y="13215"/>
                    </a:lnTo>
                    <a:lnTo>
                      <a:pt x="705" y="13401"/>
                    </a:lnTo>
                    <a:lnTo>
                      <a:pt x="204" y="13586"/>
                    </a:lnTo>
                    <a:lnTo>
                      <a:pt x="130" y="13623"/>
                    </a:lnTo>
                    <a:lnTo>
                      <a:pt x="74" y="13697"/>
                    </a:lnTo>
                    <a:lnTo>
                      <a:pt x="37" y="13772"/>
                    </a:lnTo>
                    <a:lnTo>
                      <a:pt x="0" y="13846"/>
                    </a:lnTo>
                    <a:lnTo>
                      <a:pt x="0" y="13938"/>
                    </a:lnTo>
                    <a:lnTo>
                      <a:pt x="19" y="14012"/>
                    </a:lnTo>
                    <a:lnTo>
                      <a:pt x="74" y="14068"/>
                    </a:lnTo>
                    <a:lnTo>
                      <a:pt x="149" y="14124"/>
                    </a:lnTo>
                    <a:lnTo>
                      <a:pt x="223" y="14142"/>
                    </a:lnTo>
                    <a:lnTo>
                      <a:pt x="297" y="14161"/>
                    </a:lnTo>
                    <a:lnTo>
                      <a:pt x="390" y="14142"/>
                    </a:lnTo>
                    <a:lnTo>
                      <a:pt x="464" y="14124"/>
                    </a:lnTo>
                    <a:lnTo>
                      <a:pt x="705" y="14087"/>
                    </a:lnTo>
                    <a:lnTo>
                      <a:pt x="946" y="14050"/>
                    </a:lnTo>
                    <a:lnTo>
                      <a:pt x="1409" y="13938"/>
                    </a:lnTo>
                    <a:lnTo>
                      <a:pt x="1854" y="13790"/>
                    </a:lnTo>
                    <a:lnTo>
                      <a:pt x="2317" y="13642"/>
                    </a:lnTo>
                    <a:lnTo>
                      <a:pt x="3151" y="13345"/>
                    </a:lnTo>
                    <a:lnTo>
                      <a:pt x="3967" y="13012"/>
                    </a:lnTo>
                    <a:lnTo>
                      <a:pt x="4690" y="13271"/>
                    </a:lnTo>
                    <a:lnTo>
                      <a:pt x="5394" y="13475"/>
                    </a:lnTo>
                    <a:lnTo>
                      <a:pt x="6135" y="13660"/>
                    </a:lnTo>
                    <a:lnTo>
                      <a:pt x="6858" y="13809"/>
                    </a:lnTo>
                    <a:lnTo>
                      <a:pt x="7692" y="13938"/>
                    </a:lnTo>
                    <a:lnTo>
                      <a:pt x="8545" y="14031"/>
                    </a:lnTo>
                    <a:lnTo>
                      <a:pt x="9379" y="14087"/>
                    </a:lnTo>
                    <a:lnTo>
                      <a:pt x="10231" y="14105"/>
                    </a:lnTo>
                    <a:lnTo>
                      <a:pt x="11084" y="14087"/>
                    </a:lnTo>
                    <a:lnTo>
                      <a:pt x="11918" y="14031"/>
                    </a:lnTo>
                    <a:lnTo>
                      <a:pt x="12752" y="13920"/>
                    </a:lnTo>
                    <a:lnTo>
                      <a:pt x="13586" y="13790"/>
                    </a:lnTo>
                    <a:lnTo>
                      <a:pt x="14383" y="13623"/>
                    </a:lnTo>
                    <a:lnTo>
                      <a:pt x="15161" y="13419"/>
                    </a:lnTo>
                    <a:lnTo>
                      <a:pt x="15551" y="13308"/>
                    </a:lnTo>
                    <a:lnTo>
                      <a:pt x="15940" y="13178"/>
                    </a:lnTo>
                    <a:lnTo>
                      <a:pt x="16329" y="13049"/>
                    </a:lnTo>
                    <a:lnTo>
                      <a:pt x="16700" y="12882"/>
                    </a:lnTo>
                    <a:lnTo>
                      <a:pt x="17070" y="12715"/>
                    </a:lnTo>
                    <a:lnTo>
                      <a:pt x="17441" y="12548"/>
                    </a:lnTo>
                    <a:lnTo>
                      <a:pt x="17793" y="12344"/>
                    </a:lnTo>
                    <a:lnTo>
                      <a:pt x="18127" y="12122"/>
                    </a:lnTo>
                    <a:lnTo>
                      <a:pt x="18461" y="11900"/>
                    </a:lnTo>
                    <a:lnTo>
                      <a:pt x="18776" y="11640"/>
                    </a:lnTo>
                    <a:lnTo>
                      <a:pt x="19072" y="11381"/>
                    </a:lnTo>
                    <a:lnTo>
                      <a:pt x="19369" y="11084"/>
                    </a:lnTo>
                    <a:lnTo>
                      <a:pt x="19628" y="10769"/>
                    </a:lnTo>
                    <a:lnTo>
                      <a:pt x="19869" y="10435"/>
                    </a:lnTo>
                    <a:lnTo>
                      <a:pt x="20073" y="10083"/>
                    </a:lnTo>
                    <a:lnTo>
                      <a:pt x="20258" y="9731"/>
                    </a:lnTo>
                    <a:lnTo>
                      <a:pt x="20407" y="9360"/>
                    </a:lnTo>
                    <a:lnTo>
                      <a:pt x="20536" y="8971"/>
                    </a:lnTo>
                    <a:lnTo>
                      <a:pt x="20648" y="8582"/>
                    </a:lnTo>
                    <a:lnTo>
                      <a:pt x="20722" y="8193"/>
                    </a:lnTo>
                    <a:lnTo>
                      <a:pt x="20759" y="7785"/>
                    </a:lnTo>
                    <a:lnTo>
                      <a:pt x="20777" y="7377"/>
                    </a:lnTo>
                    <a:lnTo>
                      <a:pt x="20777" y="6969"/>
                    </a:lnTo>
                    <a:lnTo>
                      <a:pt x="20740" y="6580"/>
                    </a:lnTo>
                    <a:lnTo>
                      <a:pt x="20685" y="6172"/>
                    </a:lnTo>
                    <a:lnTo>
                      <a:pt x="20611" y="5765"/>
                    </a:lnTo>
                    <a:lnTo>
                      <a:pt x="20499" y="5375"/>
                    </a:lnTo>
                    <a:lnTo>
                      <a:pt x="20370" y="4986"/>
                    </a:lnTo>
                    <a:lnTo>
                      <a:pt x="20203" y="4560"/>
                    </a:lnTo>
                    <a:lnTo>
                      <a:pt x="19999" y="4152"/>
                    </a:lnTo>
                    <a:lnTo>
                      <a:pt x="19776" y="3763"/>
                    </a:lnTo>
                    <a:lnTo>
                      <a:pt x="19536" y="3392"/>
                    </a:lnTo>
                    <a:lnTo>
                      <a:pt x="19276" y="3040"/>
                    </a:lnTo>
                    <a:lnTo>
                      <a:pt x="18980" y="2688"/>
                    </a:lnTo>
                    <a:lnTo>
                      <a:pt x="18683" y="2354"/>
                    </a:lnTo>
                    <a:lnTo>
                      <a:pt x="18368" y="2058"/>
                    </a:lnTo>
                    <a:lnTo>
                      <a:pt x="18034" y="1743"/>
                    </a:lnTo>
                    <a:lnTo>
                      <a:pt x="17682" y="1465"/>
                    </a:lnTo>
                    <a:lnTo>
                      <a:pt x="17330" y="1187"/>
                    </a:lnTo>
                    <a:lnTo>
                      <a:pt x="16959" y="946"/>
                    </a:lnTo>
                    <a:lnTo>
                      <a:pt x="16589" y="686"/>
                    </a:lnTo>
                    <a:lnTo>
                      <a:pt x="16199" y="464"/>
                    </a:lnTo>
                    <a:lnTo>
                      <a:pt x="15792" y="241"/>
                    </a:lnTo>
                    <a:lnTo>
                      <a:pt x="15402" y="38"/>
                    </a:lnTo>
                    <a:lnTo>
                      <a:pt x="153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1"/>
              <p:cNvSpPr/>
              <p:nvPr/>
            </p:nvSpPr>
            <p:spPr>
              <a:xfrm>
                <a:off x="3566500" y="4833250"/>
                <a:ext cx="491650" cy="353100"/>
              </a:xfrm>
              <a:custGeom>
                <a:avLst/>
                <a:gdLst/>
                <a:ahLst/>
                <a:cxnLst/>
                <a:rect l="l" t="t" r="r" b="b"/>
                <a:pathLst>
                  <a:path w="19666" h="14124" extrusionOk="0">
                    <a:moveTo>
                      <a:pt x="4634" y="1"/>
                    </a:moveTo>
                    <a:lnTo>
                      <a:pt x="4486" y="38"/>
                    </a:lnTo>
                    <a:lnTo>
                      <a:pt x="4319" y="93"/>
                    </a:lnTo>
                    <a:lnTo>
                      <a:pt x="4170" y="149"/>
                    </a:lnTo>
                    <a:lnTo>
                      <a:pt x="4022" y="242"/>
                    </a:lnTo>
                    <a:lnTo>
                      <a:pt x="3744" y="427"/>
                    </a:lnTo>
                    <a:lnTo>
                      <a:pt x="3485" y="631"/>
                    </a:lnTo>
                    <a:lnTo>
                      <a:pt x="3207" y="853"/>
                    </a:lnTo>
                    <a:lnTo>
                      <a:pt x="2929" y="1113"/>
                    </a:lnTo>
                    <a:lnTo>
                      <a:pt x="2669" y="1354"/>
                    </a:lnTo>
                    <a:lnTo>
                      <a:pt x="2428" y="1632"/>
                    </a:lnTo>
                    <a:lnTo>
                      <a:pt x="2187" y="1891"/>
                    </a:lnTo>
                    <a:lnTo>
                      <a:pt x="1946" y="2169"/>
                    </a:lnTo>
                    <a:lnTo>
                      <a:pt x="1742" y="2447"/>
                    </a:lnTo>
                    <a:lnTo>
                      <a:pt x="1520" y="2744"/>
                    </a:lnTo>
                    <a:lnTo>
                      <a:pt x="1335" y="3040"/>
                    </a:lnTo>
                    <a:lnTo>
                      <a:pt x="1149" y="3355"/>
                    </a:lnTo>
                    <a:lnTo>
                      <a:pt x="964" y="3671"/>
                    </a:lnTo>
                    <a:lnTo>
                      <a:pt x="797" y="3986"/>
                    </a:lnTo>
                    <a:lnTo>
                      <a:pt x="649" y="4301"/>
                    </a:lnTo>
                    <a:lnTo>
                      <a:pt x="519" y="4634"/>
                    </a:lnTo>
                    <a:lnTo>
                      <a:pt x="389" y="4968"/>
                    </a:lnTo>
                    <a:lnTo>
                      <a:pt x="278" y="5302"/>
                    </a:lnTo>
                    <a:lnTo>
                      <a:pt x="186" y="5635"/>
                    </a:lnTo>
                    <a:lnTo>
                      <a:pt x="130" y="5969"/>
                    </a:lnTo>
                    <a:lnTo>
                      <a:pt x="74" y="6321"/>
                    </a:lnTo>
                    <a:lnTo>
                      <a:pt x="19" y="6655"/>
                    </a:lnTo>
                    <a:lnTo>
                      <a:pt x="0" y="7007"/>
                    </a:lnTo>
                    <a:lnTo>
                      <a:pt x="0" y="7340"/>
                    </a:lnTo>
                    <a:lnTo>
                      <a:pt x="19" y="7692"/>
                    </a:lnTo>
                    <a:lnTo>
                      <a:pt x="56" y="8045"/>
                    </a:lnTo>
                    <a:lnTo>
                      <a:pt x="130" y="8378"/>
                    </a:lnTo>
                    <a:lnTo>
                      <a:pt x="204" y="8730"/>
                    </a:lnTo>
                    <a:lnTo>
                      <a:pt x="297" y="9064"/>
                    </a:lnTo>
                    <a:lnTo>
                      <a:pt x="426" y="9398"/>
                    </a:lnTo>
                    <a:lnTo>
                      <a:pt x="556" y="9713"/>
                    </a:lnTo>
                    <a:lnTo>
                      <a:pt x="705" y="10028"/>
                    </a:lnTo>
                    <a:lnTo>
                      <a:pt x="853" y="10324"/>
                    </a:lnTo>
                    <a:lnTo>
                      <a:pt x="1038" y="10621"/>
                    </a:lnTo>
                    <a:lnTo>
                      <a:pt x="1223" y="10899"/>
                    </a:lnTo>
                    <a:lnTo>
                      <a:pt x="1409" y="11158"/>
                    </a:lnTo>
                    <a:lnTo>
                      <a:pt x="1631" y="11418"/>
                    </a:lnTo>
                    <a:lnTo>
                      <a:pt x="1854" y="11677"/>
                    </a:lnTo>
                    <a:lnTo>
                      <a:pt x="2076" y="11918"/>
                    </a:lnTo>
                    <a:lnTo>
                      <a:pt x="2317" y="12141"/>
                    </a:lnTo>
                    <a:lnTo>
                      <a:pt x="2576" y="12363"/>
                    </a:lnTo>
                    <a:lnTo>
                      <a:pt x="2854" y="12567"/>
                    </a:lnTo>
                    <a:lnTo>
                      <a:pt x="3114" y="12752"/>
                    </a:lnTo>
                    <a:lnTo>
                      <a:pt x="3411" y="12938"/>
                    </a:lnTo>
                    <a:lnTo>
                      <a:pt x="3707" y="13105"/>
                    </a:lnTo>
                    <a:lnTo>
                      <a:pt x="4004" y="13271"/>
                    </a:lnTo>
                    <a:lnTo>
                      <a:pt x="4319" y="13401"/>
                    </a:lnTo>
                    <a:lnTo>
                      <a:pt x="4634" y="13549"/>
                    </a:lnTo>
                    <a:lnTo>
                      <a:pt x="4967" y="13661"/>
                    </a:lnTo>
                    <a:lnTo>
                      <a:pt x="5301" y="13753"/>
                    </a:lnTo>
                    <a:lnTo>
                      <a:pt x="5635" y="13846"/>
                    </a:lnTo>
                    <a:lnTo>
                      <a:pt x="5968" y="13920"/>
                    </a:lnTo>
                    <a:lnTo>
                      <a:pt x="6302" y="13994"/>
                    </a:lnTo>
                    <a:lnTo>
                      <a:pt x="6654" y="14050"/>
                    </a:lnTo>
                    <a:lnTo>
                      <a:pt x="6988" y="14087"/>
                    </a:lnTo>
                    <a:lnTo>
                      <a:pt x="7340" y="14105"/>
                    </a:lnTo>
                    <a:lnTo>
                      <a:pt x="7692" y="14124"/>
                    </a:lnTo>
                    <a:lnTo>
                      <a:pt x="8026" y="14124"/>
                    </a:lnTo>
                    <a:lnTo>
                      <a:pt x="8378" y="14105"/>
                    </a:lnTo>
                    <a:lnTo>
                      <a:pt x="8730" y="14087"/>
                    </a:lnTo>
                    <a:lnTo>
                      <a:pt x="9064" y="14050"/>
                    </a:lnTo>
                    <a:lnTo>
                      <a:pt x="9416" y="13994"/>
                    </a:lnTo>
                    <a:lnTo>
                      <a:pt x="9805" y="13920"/>
                    </a:lnTo>
                    <a:lnTo>
                      <a:pt x="10194" y="13846"/>
                    </a:lnTo>
                    <a:lnTo>
                      <a:pt x="10565" y="13753"/>
                    </a:lnTo>
                    <a:lnTo>
                      <a:pt x="10954" y="13642"/>
                    </a:lnTo>
                    <a:lnTo>
                      <a:pt x="11325" y="13512"/>
                    </a:lnTo>
                    <a:lnTo>
                      <a:pt x="11695" y="13383"/>
                    </a:lnTo>
                    <a:lnTo>
                      <a:pt x="12048" y="13234"/>
                    </a:lnTo>
                    <a:lnTo>
                      <a:pt x="12418" y="13067"/>
                    </a:lnTo>
                    <a:lnTo>
                      <a:pt x="12770" y="12901"/>
                    </a:lnTo>
                    <a:lnTo>
                      <a:pt x="13123" y="12715"/>
                    </a:lnTo>
                    <a:lnTo>
                      <a:pt x="13808" y="12326"/>
                    </a:lnTo>
                    <a:lnTo>
                      <a:pt x="14457" y="11900"/>
                    </a:lnTo>
                    <a:lnTo>
                      <a:pt x="15106" y="11436"/>
                    </a:lnTo>
                    <a:lnTo>
                      <a:pt x="15143" y="11511"/>
                    </a:lnTo>
                    <a:lnTo>
                      <a:pt x="15180" y="11566"/>
                    </a:lnTo>
                    <a:lnTo>
                      <a:pt x="15254" y="11622"/>
                    </a:lnTo>
                    <a:lnTo>
                      <a:pt x="15328" y="11659"/>
                    </a:lnTo>
                    <a:lnTo>
                      <a:pt x="16236" y="11955"/>
                    </a:lnTo>
                    <a:lnTo>
                      <a:pt x="16700" y="12122"/>
                    </a:lnTo>
                    <a:lnTo>
                      <a:pt x="17144" y="12308"/>
                    </a:lnTo>
                    <a:lnTo>
                      <a:pt x="17589" y="12511"/>
                    </a:lnTo>
                    <a:lnTo>
                      <a:pt x="18016" y="12697"/>
                    </a:lnTo>
                    <a:lnTo>
                      <a:pt x="18460" y="12901"/>
                    </a:lnTo>
                    <a:lnTo>
                      <a:pt x="18905" y="13105"/>
                    </a:lnTo>
                    <a:lnTo>
                      <a:pt x="18998" y="13123"/>
                    </a:lnTo>
                    <a:lnTo>
                      <a:pt x="19091" y="13123"/>
                    </a:lnTo>
                    <a:lnTo>
                      <a:pt x="19183" y="13105"/>
                    </a:lnTo>
                    <a:lnTo>
                      <a:pt x="19276" y="13086"/>
                    </a:lnTo>
                    <a:lnTo>
                      <a:pt x="19350" y="13030"/>
                    </a:lnTo>
                    <a:lnTo>
                      <a:pt x="19424" y="12975"/>
                    </a:lnTo>
                    <a:lnTo>
                      <a:pt x="19498" y="12901"/>
                    </a:lnTo>
                    <a:lnTo>
                      <a:pt x="19554" y="12827"/>
                    </a:lnTo>
                    <a:lnTo>
                      <a:pt x="19591" y="12752"/>
                    </a:lnTo>
                    <a:lnTo>
                      <a:pt x="19628" y="12660"/>
                    </a:lnTo>
                    <a:lnTo>
                      <a:pt x="19647" y="12567"/>
                    </a:lnTo>
                    <a:lnTo>
                      <a:pt x="19665" y="12474"/>
                    </a:lnTo>
                    <a:lnTo>
                      <a:pt x="19647" y="12382"/>
                    </a:lnTo>
                    <a:lnTo>
                      <a:pt x="19628" y="12289"/>
                    </a:lnTo>
                    <a:lnTo>
                      <a:pt x="19572" y="12215"/>
                    </a:lnTo>
                    <a:lnTo>
                      <a:pt x="19498" y="12141"/>
                    </a:lnTo>
                    <a:lnTo>
                      <a:pt x="19443" y="12104"/>
                    </a:lnTo>
                    <a:lnTo>
                      <a:pt x="19387" y="12048"/>
                    </a:lnTo>
                    <a:lnTo>
                      <a:pt x="19294" y="11955"/>
                    </a:lnTo>
                    <a:lnTo>
                      <a:pt x="19183" y="11900"/>
                    </a:lnTo>
                    <a:lnTo>
                      <a:pt x="19091" y="11881"/>
                    </a:lnTo>
                    <a:lnTo>
                      <a:pt x="18979" y="11881"/>
                    </a:lnTo>
                    <a:lnTo>
                      <a:pt x="18646" y="11733"/>
                    </a:lnTo>
                    <a:lnTo>
                      <a:pt x="18294" y="11603"/>
                    </a:lnTo>
                    <a:lnTo>
                      <a:pt x="17608" y="11344"/>
                    </a:lnTo>
                    <a:lnTo>
                      <a:pt x="16700" y="10992"/>
                    </a:lnTo>
                    <a:lnTo>
                      <a:pt x="18664" y="9713"/>
                    </a:lnTo>
                    <a:lnTo>
                      <a:pt x="18738" y="9657"/>
                    </a:lnTo>
                    <a:lnTo>
                      <a:pt x="18813" y="9564"/>
                    </a:lnTo>
                    <a:lnTo>
                      <a:pt x="18868" y="9472"/>
                    </a:lnTo>
                    <a:lnTo>
                      <a:pt x="18905" y="9361"/>
                    </a:lnTo>
                    <a:lnTo>
                      <a:pt x="18924" y="9268"/>
                    </a:lnTo>
                    <a:lnTo>
                      <a:pt x="18905" y="9157"/>
                    </a:lnTo>
                    <a:lnTo>
                      <a:pt x="18887" y="9046"/>
                    </a:lnTo>
                    <a:lnTo>
                      <a:pt x="18850" y="8953"/>
                    </a:lnTo>
                    <a:lnTo>
                      <a:pt x="18776" y="8879"/>
                    </a:lnTo>
                    <a:lnTo>
                      <a:pt x="18701" y="8823"/>
                    </a:lnTo>
                    <a:lnTo>
                      <a:pt x="18609" y="8786"/>
                    </a:lnTo>
                    <a:lnTo>
                      <a:pt x="18423" y="8786"/>
                    </a:lnTo>
                    <a:lnTo>
                      <a:pt x="18312" y="8805"/>
                    </a:lnTo>
                    <a:lnTo>
                      <a:pt x="18219" y="8860"/>
                    </a:lnTo>
                    <a:lnTo>
                      <a:pt x="18145" y="8897"/>
                    </a:lnTo>
                    <a:lnTo>
                      <a:pt x="17923" y="9008"/>
                    </a:lnTo>
                    <a:lnTo>
                      <a:pt x="17701" y="9101"/>
                    </a:lnTo>
                    <a:lnTo>
                      <a:pt x="17460" y="9194"/>
                    </a:lnTo>
                    <a:lnTo>
                      <a:pt x="17237" y="9268"/>
                    </a:lnTo>
                    <a:lnTo>
                      <a:pt x="16310" y="9694"/>
                    </a:lnTo>
                    <a:lnTo>
                      <a:pt x="15254" y="10176"/>
                    </a:lnTo>
                    <a:lnTo>
                      <a:pt x="15458" y="8786"/>
                    </a:lnTo>
                    <a:lnTo>
                      <a:pt x="15532" y="8323"/>
                    </a:lnTo>
                    <a:lnTo>
                      <a:pt x="15569" y="8082"/>
                    </a:lnTo>
                    <a:lnTo>
                      <a:pt x="15643" y="7859"/>
                    </a:lnTo>
                    <a:lnTo>
                      <a:pt x="15791" y="7396"/>
                    </a:lnTo>
                    <a:lnTo>
                      <a:pt x="15829" y="7174"/>
                    </a:lnTo>
                    <a:lnTo>
                      <a:pt x="15866" y="6933"/>
                    </a:lnTo>
                    <a:lnTo>
                      <a:pt x="15884" y="6858"/>
                    </a:lnTo>
                    <a:lnTo>
                      <a:pt x="15866" y="6784"/>
                    </a:lnTo>
                    <a:lnTo>
                      <a:pt x="15829" y="6729"/>
                    </a:lnTo>
                    <a:lnTo>
                      <a:pt x="15791" y="6673"/>
                    </a:lnTo>
                    <a:lnTo>
                      <a:pt x="15736" y="6636"/>
                    </a:lnTo>
                    <a:lnTo>
                      <a:pt x="15680" y="6618"/>
                    </a:lnTo>
                    <a:lnTo>
                      <a:pt x="15606" y="6636"/>
                    </a:lnTo>
                    <a:lnTo>
                      <a:pt x="15532" y="6655"/>
                    </a:lnTo>
                    <a:lnTo>
                      <a:pt x="15310" y="6821"/>
                    </a:lnTo>
                    <a:lnTo>
                      <a:pt x="15106" y="6988"/>
                    </a:lnTo>
                    <a:lnTo>
                      <a:pt x="15032" y="7099"/>
                    </a:lnTo>
                    <a:lnTo>
                      <a:pt x="14957" y="7192"/>
                    </a:lnTo>
                    <a:lnTo>
                      <a:pt x="14883" y="7322"/>
                    </a:lnTo>
                    <a:lnTo>
                      <a:pt x="14828" y="7452"/>
                    </a:lnTo>
                    <a:lnTo>
                      <a:pt x="14716" y="7711"/>
                    </a:lnTo>
                    <a:lnTo>
                      <a:pt x="14642" y="7989"/>
                    </a:lnTo>
                    <a:lnTo>
                      <a:pt x="14587" y="8249"/>
                    </a:lnTo>
                    <a:lnTo>
                      <a:pt x="14531" y="8527"/>
                    </a:lnTo>
                    <a:lnTo>
                      <a:pt x="14327" y="9657"/>
                    </a:lnTo>
                    <a:lnTo>
                      <a:pt x="14160" y="10806"/>
                    </a:lnTo>
                    <a:lnTo>
                      <a:pt x="13679" y="11121"/>
                    </a:lnTo>
                    <a:lnTo>
                      <a:pt x="13160" y="11436"/>
                    </a:lnTo>
                    <a:lnTo>
                      <a:pt x="12641" y="11714"/>
                    </a:lnTo>
                    <a:lnTo>
                      <a:pt x="12122" y="11974"/>
                    </a:lnTo>
                    <a:lnTo>
                      <a:pt x="11566" y="12196"/>
                    </a:lnTo>
                    <a:lnTo>
                      <a:pt x="11010" y="12400"/>
                    </a:lnTo>
                    <a:lnTo>
                      <a:pt x="10454" y="12586"/>
                    </a:lnTo>
                    <a:lnTo>
                      <a:pt x="9898" y="12715"/>
                    </a:lnTo>
                    <a:lnTo>
                      <a:pt x="9323" y="12827"/>
                    </a:lnTo>
                    <a:lnTo>
                      <a:pt x="8748" y="12882"/>
                    </a:lnTo>
                    <a:lnTo>
                      <a:pt x="8155" y="12919"/>
                    </a:lnTo>
                    <a:lnTo>
                      <a:pt x="7581" y="12919"/>
                    </a:lnTo>
                    <a:lnTo>
                      <a:pt x="6988" y="12864"/>
                    </a:lnTo>
                    <a:lnTo>
                      <a:pt x="6710" y="12827"/>
                    </a:lnTo>
                    <a:lnTo>
                      <a:pt x="6413" y="12771"/>
                    </a:lnTo>
                    <a:lnTo>
                      <a:pt x="6117" y="12697"/>
                    </a:lnTo>
                    <a:lnTo>
                      <a:pt x="5839" y="12623"/>
                    </a:lnTo>
                    <a:lnTo>
                      <a:pt x="5542" y="12530"/>
                    </a:lnTo>
                    <a:lnTo>
                      <a:pt x="5264" y="12437"/>
                    </a:lnTo>
                    <a:lnTo>
                      <a:pt x="4986" y="12326"/>
                    </a:lnTo>
                    <a:lnTo>
                      <a:pt x="4708" y="12196"/>
                    </a:lnTo>
                    <a:lnTo>
                      <a:pt x="4448" y="12067"/>
                    </a:lnTo>
                    <a:lnTo>
                      <a:pt x="4189" y="11937"/>
                    </a:lnTo>
                    <a:lnTo>
                      <a:pt x="3948" y="11770"/>
                    </a:lnTo>
                    <a:lnTo>
                      <a:pt x="3707" y="11603"/>
                    </a:lnTo>
                    <a:lnTo>
                      <a:pt x="3466" y="11436"/>
                    </a:lnTo>
                    <a:lnTo>
                      <a:pt x="3244" y="11251"/>
                    </a:lnTo>
                    <a:lnTo>
                      <a:pt x="3021" y="11066"/>
                    </a:lnTo>
                    <a:lnTo>
                      <a:pt x="2817" y="10862"/>
                    </a:lnTo>
                    <a:lnTo>
                      <a:pt x="2614" y="10639"/>
                    </a:lnTo>
                    <a:lnTo>
                      <a:pt x="2428" y="10417"/>
                    </a:lnTo>
                    <a:lnTo>
                      <a:pt x="2243" y="10176"/>
                    </a:lnTo>
                    <a:lnTo>
                      <a:pt x="2076" y="9935"/>
                    </a:lnTo>
                    <a:lnTo>
                      <a:pt x="1928" y="9694"/>
                    </a:lnTo>
                    <a:lnTo>
                      <a:pt x="1780" y="9435"/>
                    </a:lnTo>
                    <a:lnTo>
                      <a:pt x="1650" y="9157"/>
                    </a:lnTo>
                    <a:lnTo>
                      <a:pt x="1520" y="8879"/>
                    </a:lnTo>
                    <a:lnTo>
                      <a:pt x="1427" y="8601"/>
                    </a:lnTo>
                    <a:lnTo>
                      <a:pt x="1335" y="8323"/>
                    </a:lnTo>
                    <a:lnTo>
                      <a:pt x="1279" y="8045"/>
                    </a:lnTo>
                    <a:lnTo>
                      <a:pt x="1223" y="7748"/>
                    </a:lnTo>
                    <a:lnTo>
                      <a:pt x="1186" y="7470"/>
                    </a:lnTo>
                    <a:lnTo>
                      <a:pt x="1168" y="7174"/>
                    </a:lnTo>
                    <a:lnTo>
                      <a:pt x="1149" y="6877"/>
                    </a:lnTo>
                    <a:lnTo>
                      <a:pt x="1168" y="6599"/>
                    </a:lnTo>
                    <a:lnTo>
                      <a:pt x="1205" y="6302"/>
                    </a:lnTo>
                    <a:lnTo>
                      <a:pt x="1242" y="6006"/>
                    </a:lnTo>
                    <a:lnTo>
                      <a:pt x="1298" y="5728"/>
                    </a:lnTo>
                    <a:lnTo>
                      <a:pt x="1372" y="5431"/>
                    </a:lnTo>
                    <a:lnTo>
                      <a:pt x="1464" y="5153"/>
                    </a:lnTo>
                    <a:lnTo>
                      <a:pt x="1576" y="4875"/>
                    </a:lnTo>
                    <a:lnTo>
                      <a:pt x="1724" y="4542"/>
                    </a:lnTo>
                    <a:lnTo>
                      <a:pt x="1872" y="4227"/>
                    </a:lnTo>
                    <a:lnTo>
                      <a:pt x="2039" y="3930"/>
                    </a:lnTo>
                    <a:lnTo>
                      <a:pt x="2224" y="3615"/>
                    </a:lnTo>
                    <a:lnTo>
                      <a:pt x="2428" y="3318"/>
                    </a:lnTo>
                    <a:lnTo>
                      <a:pt x="2614" y="3040"/>
                    </a:lnTo>
                    <a:lnTo>
                      <a:pt x="3058" y="2466"/>
                    </a:lnTo>
                    <a:lnTo>
                      <a:pt x="3503" y="1965"/>
                    </a:lnTo>
                    <a:lnTo>
                      <a:pt x="3967" y="1483"/>
                    </a:lnTo>
                    <a:lnTo>
                      <a:pt x="4486" y="983"/>
                    </a:lnTo>
                    <a:lnTo>
                      <a:pt x="4726" y="724"/>
                    </a:lnTo>
                    <a:lnTo>
                      <a:pt x="4838" y="594"/>
                    </a:lnTo>
                    <a:lnTo>
                      <a:pt x="4930" y="446"/>
                    </a:lnTo>
                    <a:lnTo>
                      <a:pt x="4967" y="353"/>
                    </a:lnTo>
                    <a:lnTo>
                      <a:pt x="4967" y="279"/>
                    </a:lnTo>
                    <a:lnTo>
                      <a:pt x="4967" y="205"/>
                    </a:lnTo>
                    <a:lnTo>
                      <a:pt x="4930" y="130"/>
                    </a:lnTo>
                    <a:lnTo>
                      <a:pt x="4875" y="56"/>
                    </a:lnTo>
                    <a:lnTo>
                      <a:pt x="4801" y="19"/>
                    </a:lnTo>
                    <a:lnTo>
                      <a:pt x="47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1"/>
              <p:cNvSpPr/>
              <p:nvPr/>
            </p:nvSpPr>
            <p:spPr>
              <a:xfrm>
                <a:off x="4407500" y="4408350"/>
                <a:ext cx="104275" cy="150150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6006" extrusionOk="0">
                    <a:moveTo>
                      <a:pt x="2057" y="1"/>
                    </a:moveTo>
                    <a:lnTo>
                      <a:pt x="1983" y="19"/>
                    </a:lnTo>
                    <a:lnTo>
                      <a:pt x="1909" y="56"/>
                    </a:lnTo>
                    <a:lnTo>
                      <a:pt x="1854" y="130"/>
                    </a:lnTo>
                    <a:lnTo>
                      <a:pt x="1835" y="205"/>
                    </a:lnTo>
                    <a:lnTo>
                      <a:pt x="1798" y="445"/>
                    </a:lnTo>
                    <a:lnTo>
                      <a:pt x="1761" y="668"/>
                    </a:lnTo>
                    <a:lnTo>
                      <a:pt x="1705" y="872"/>
                    </a:lnTo>
                    <a:lnTo>
                      <a:pt x="1650" y="1076"/>
                    </a:lnTo>
                    <a:lnTo>
                      <a:pt x="1575" y="1280"/>
                    </a:lnTo>
                    <a:lnTo>
                      <a:pt x="1483" y="1465"/>
                    </a:lnTo>
                    <a:lnTo>
                      <a:pt x="1390" y="1650"/>
                    </a:lnTo>
                    <a:lnTo>
                      <a:pt x="1279" y="1817"/>
                    </a:lnTo>
                    <a:lnTo>
                      <a:pt x="1168" y="1984"/>
                    </a:lnTo>
                    <a:lnTo>
                      <a:pt x="1057" y="2132"/>
                    </a:lnTo>
                    <a:lnTo>
                      <a:pt x="927" y="2262"/>
                    </a:lnTo>
                    <a:lnTo>
                      <a:pt x="779" y="2392"/>
                    </a:lnTo>
                    <a:lnTo>
                      <a:pt x="630" y="2503"/>
                    </a:lnTo>
                    <a:lnTo>
                      <a:pt x="482" y="2614"/>
                    </a:lnTo>
                    <a:lnTo>
                      <a:pt x="315" y="2688"/>
                    </a:lnTo>
                    <a:lnTo>
                      <a:pt x="148" y="2762"/>
                    </a:lnTo>
                    <a:lnTo>
                      <a:pt x="93" y="2799"/>
                    </a:lnTo>
                    <a:lnTo>
                      <a:pt x="37" y="2855"/>
                    </a:lnTo>
                    <a:lnTo>
                      <a:pt x="19" y="2911"/>
                    </a:lnTo>
                    <a:lnTo>
                      <a:pt x="0" y="2985"/>
                    </a:lnTo>
                    <a:lnTo>
                      <a:pt x="0" y="3022"/>
                    </a:lnTo>
                    <a:lnTo>
                      <a:pt x="19" y="3096"/>
                    </a:lnTo>
                    <a:lnTo>
                      <a:pt x="37" y="3170"/>
                    </a:lnTo>
                    <a:lnTo>
                      <a:pt x="93" y="3207"/>
                    </a:lnTo>
                    <a:lnTo>
                      <a:pt x="148" y="3244"/>
                    </a:lnTo>
                    <a:lnTo>
                      <a:pt x="315" y="3318"/>
                    </a:lnTo>
                    <a:lnTo>
                      <a:pt x="482" y="3392"/>
                    </a:lnTo>
                    <a:lnTo>
                      <a:pt x="630" y="3504"/>
                    </a:lnTo>
                    <a:lnTo>
                      <a:pt x="779" y="3615"/>
                    </a:lnTo>
                    <a:lnTo>
                      <a:pt x="927" y="3745"/>
                    </a:lnTo>
                    <a:lnTo>
                      <a:pt x="1057" y="3874"/>
                    </a:lnTo>
                    <a:lnTo>
                      <a:pt x="1168" y="4023"/>
                    </a:lnTo>
                    <a:lnTo>
                      <a:pt x="1279" y="4189"/>
                    </a:lnTo>
                    <a:lnTo>
                      <a:pt x="1390" y="4356"/>
                    </a:lnTo>
                    <a:lnTo>
                      <a:pt x="1483" y="4542"/>
                    </a:lnTo>
                    <a:lnTo>
                      <a:pt x="1575" y="4727"/>
                    </a:lnTo>
                    <a:lnTo>
                      <a:pt x="1650" y="4931"/>
                    </a:lnTo>
                    <a:lnTo>
                      <a:pt x="1705" y="5135"/>
                    </a:lnTo>
                    <a:lnTo>
                      <a:pt x="1761" y="5357"/>
                    </a:lnTo>
                    <a:lnTo>
                      <a:pt x="1798" y="5561"/>
                    </a:lnTo>
                    <a:lnTo>
                      <a:pt x="1835" y="5802"/>
                    </a:lnTo>
                    <a:lnTo>
                      <a:pt x="1854" y="5876"/>
                    </a:lnTo>
                    <a:lnTo>
                      <a:pt x="1909" y="5950"/>
                    </a:lnTo>
                    <a:lnTo>
                      <a:pt x="1983" y="5987"/>
                    </a:lnTo>
                    <a:lnTo>
                      <a:pt x="2057" y="6006"/>
                    </a:lnTo>
                    <a:lnTo>
                      <a:pt x="2113" y="6006"/>
                    </a:lnTo>
                    <a:lnTo>
                      <a:pt x="2187" y="5987"/>
                    </a:lnTo>
                    <a:lnTo>
                      <a:pt x="2261" y="5950"/>
                    </a:lnTo>
                    <a:lnTo>
                      <a:pt x="2317" y="5876"/>
                    </a:lnTo>
                    <a:lnTo>
                      <a:pt x="2335" y="5802"/>
                    </a:lnTo>
                    <a:lnTo>
                      <a:pt x="2372" y="5561"/>
                    </a:lnTo>
                    <a:lnTo>
                      <a:pt x="2410" y="5357"/>
                    </a:lnTo>
                    <a:lnTo>
                      <a:pt x="2465" y="5135"/>
                    </a:lnTo>
                    <a:lnTo>
                      <a:pt x="2521" y="4931"/>
                    </a:lnTo>
                    <a:lnTo>
                      <a:pt x="2595" y="4727"/>
                    </a:lnTo>
                    <a:lnTo>
                      <a:pt x="2688" y="4542"/>
                    </a:lnTo>
                    <a:lnTo>
                      <a:pt x="2780" y="4356"/>
                    </a:lnTo>
                    <a:lnTo>
                      <a:pt x="2891" y="4189"/>
                    </a:lnTo>
                    <a:lnTo>
                      <a:pt x="3003" y="4023"/>
                    </a:lnTo>
                    <a:lnTo>
                      <a:pt x="3132" y="3874"/>
                    </a:lnTo>
                    <a:lnTo>
                      <a:pt x="3262" y="3745"/>
                    </a:lnTo>
                    <a:lnTo>
                      <a:pt x="3392" y="3615"/>
                    </a:lnTo>
                    <a:lnTo>
                      <a:pt x="3540" y="3504"/>
                    </a:lnTo>
                    <a:lnTo>
                      <a:pt x="3688" y="3392"/>
                    </a:lnTo>
                    <a:lnTo>
                      <a:pt x="3855" y="3318"/>
                    </a:lnTo>
                    <a:lnTo>
                      <a:pt x="4022" y="3244"/>
                    </a:lnTo>
                    <a:lnTo>
                      <a:pt x="4078" y="3207"/>
                    </a:lnTo>
                    <a:lnTo>
                      <a:pt x="4133" y="3170"/>
                    </a:lnTo>
                    <a:lnTo>
                      <a:pt x="4170" y="3096"/>
                    </a:lnTo>
                    <a:lnTo>
                      <a:pt x="4170" y="3022"/>
                    </a:lnTo>
                    <a:lnTo>
                      <a:pt x="4170" y="2985"/>
                    </a:lnTo>
                    <a:lnTo>
                      <a:pt x="4170" y="2911"/>
                    </a:lnTo>
                    <a:lnTo>
                      <a:pt x="4133" y="2855"/>
                    </a:lnTo>
                    <a:lnTo>
                      <a:pt x="4078" y="2799"/>
                    </a:lnTo>
                    <a:lnTo>
                      <a:pt x="4022" y="2762"/>
                    </a:lnTo>
                    <a:lnTo>
                      <a:pt x="3855" y="2688"/>
                    </a:lnTo>
                    <a:lnTo>
                      <a:pt x="3688" y="2614"/>
                    </a:lnTo>
                    <a:lnTo>
                      <a:pt x="3540" y="2503"/>
                    </a:lnTo>
                    <a:lnTo>
                      <a:pt x="3392" y="2392"/>
                    </a:lnTo>
                    <a:lnTo>
                      <a:pt x="3262" y="2262"/>
                    </a:lnTo>
                    <a:lnTo>
                      <a:pt x="3132" y="2132"/>
                    </a:lnTo>
                    <a:lnTo>
                      <a:pt x="3003" y="1984"/>
                    </a:lnTo>
                    <a:lnTo>
                      <a:pt x="2891" y="1817"/>
                    </a:lnTo>
                    <a:lnTo>
                      <a:pt x="2780" y="1650"/>
                    </a:lnTo>
                    <a:lnTo>
                      <a:pt x="2688" y="1465"/>
                    </a:lnTo>
                    <a:lnTo>
                      <a:pt x="2595" y="1280"/>
                    </a:lnTo>
                    <a:lnTo>
                      <a:pt x="2521" y="1076"/>
                    </a:lnTo>
                    <a:lnTo>
                      <a:pt x="2465" y="872"/>
                    </a:lnTo>
                    <a:lnTo>
                      <a:pt x="2410" y="668"/>
                    </a:lnTo>
                    <a:lnTo>
                      <a:pt x="2372" y="445"/>
                    </a:lnTo>
                    <a:lnTo>
                      <a:pt x="2335" y="205"/>
                    </a:lnTo>
                    <a:lnTo>
                      <a:pt x="2317" y="130"/>
                    </a:lnTo>
                    <a:lnTo>
                      <a:pt x="2261" y="56"/>
                    </a:lnTo>
                    <a:lnTo>
                      <a:pt x="2187" y="19"/>
                    </a:lnTo>
                    <a:lnTo>
                      <a:pt x="211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1"/>
              <p:cNvSpPr/>
              <p:nvPr/>
            </p:nvSpPr>
            <p:spPr>
              <a:xfrm>
                <a:off x="4497375" y="4586275"/>
                <a:ext cx="41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92" extrusionOk="0">
                    <a:moveTo>
                      <a:pt x="779" y="1"/>
                    </a:moveTo>
                    <a:lnTo>
                      <a:pt x="761" y="19"/>
                    </a:lnTo>
                    <a:lnTo>
                      <a:pt x="742" y="56"/>
                    </a:lnTo>
                    <a:lnTo>
                      <a:pt x="724" y="94"/>
                    </a:lnTo>
                    <a:lnTo>
                      <a:pt x="705" y="260"/>
                    </a:lnTo>
                    <a:lnTo>
                      <a:pt x="649" y="427"/>
                    </a:lnTo>
                    <a:lnTo>
                      <a:pt x="594" y="575"/>
                    </a:lnTo>
                    <a:lnTo>
                      <a:pt x="501" y="724"/>
                    </a:lnTo>
                    <a:lnTo>
                      <a:pt x="408" y="853"/>
                    </a:lnTo>
                    <a:lnTo>
                      <a:pt x="297" y="946"/>
                    </a:lnTo>
                    <a:lnTo>
                      <a:pt x="186" y="1039"/>
                    </a:lnTo>
                    <a:lnTo>
                      <a:pt x="56" y="1094"/>
                    </a:lnTo>
                    <a:lnTo>
                      <a:pt x="19" y="1131"/>
                    </a:lnTo>
                    <a:lnTo>
                      <a:pt x="1" y="1187"/>
                    </a:lnTo>
                    <a:lnTo>
                      <a:pt x="1" y="1206"/>
                    </a:lnTo>
                    <a:lnTo>
                      <a:pt x="19" y="1261"/>
                    </a:lnTo>
                    <a:lnTo>
                      <a:pt x="56" y="1298"/>
                    </a:lnTo>
                    <a:lnTo>
                      <a:pt x="186" y="1354"/>
                    </a:lnTo>
                    <a:lnTo>
                      <a:pt x="297" y="1447"/>
                    </a:lnTo>
                    <a:lnTo>
                      <a:pt x="408" y="1539"/>
                    </a:lnTo>
                    <a:lnTo>
                      <a:pt x="501" y="1669"/>
                    </a:lnTo>
                    <a:lnTo>
                      <a:pt x="594" y="1799"/>
                    </a:lnTo>
                    <a:lnTo>
                      <a:pt x="649" y="1966"/>
                    </a:lnTo>
                    <a:lnTo>
                      <a:pt x="705" y="2132"/>
                    </a:lnTo>
                    <a:lnTo>
                      <a:pt x="724" y="2299"/>
                    </a:lnTo>
                    <a:lnTo>
                      <a:pt x="742" y="2336"/>
                    </a:lnTo>
                    <a:lnTo>
                      <a:pt x="761" y="2373"/>
                    </a:lnTo>
                    <a:lnTo>
                      <a:pt x="779" y="2392"/>
                    </a:lnTo>
                    <a:lnTo>
                      <a:pt x="872" y="2392"/>
                    </a:lnTo>
                    <a:lnTo>
                      <a:pt x="890" y="2373"/>
                    </a:lnTo>
                    <a:lnTo>
                      <a:pt x="909" y="2336"/>
                    </a:lnTo>
                    <a:lnTo>
                      <a:pt x="927" y="2299"/>
                    </a:lnTo>
                    <a:lnTo>
                      <a:pt x="965" y="2132"/>
                    </a:lnTo>
                    <a:lnTo>
                      <a:pt x="1002" y="1966"/>
                    </a:lnTo>
                    <a:lnTo>
                      <a:pt x="1057" y="1799"/>
                    </a:lnTo>
                    <a:lnTo>
                      <a:pt x="1150" y="1669"/>
                    </a:lnTo>
                    <a:lnTo>
                      <a:pt x="1243" y="1539"/>
                    </a:lnTo>
                    <a:lnTo>
                      <a:pt x="1354" y="1447"/>
                    </a:lnTo>
                    <a:lnTo>
                      <a:pt x="1465" y="1354"/>
                    </a:lnTo>
                    <a:lnTo>
                      <a:pt x="1595" y="1298"/>
                    </a:lnTo>
                    <a:lnTo>
                      <a:pt x="1650" y="1261"/>
                    </a:lnTo>
                    <a:lnTo>
                      <a:pt x="1650" y="1206"/>
                    </a:lnTo>
                    <a:lnTo>
                      <a:pt x="1650" y="1187"/>
                    </a:lnTo>
                    <a:lnTo>
                      <a:pt x="1650" y="1131"/>
                    </a:lnTo>
                    <a:lnTo>
                      <a:pt x="1595" y="1094"/>
                    </a:lnTo>
                    <a:lnTo>
                      <a:pt x="1465" y="1039"/>
                    </a:lnTo>
                    <a:lnTo>
                      <a:pt x="1354" y="946"/>
                    </a:lnTo>
                    <a:lnTo>
                      <a:pt x="1243" y="853"/>
                    </a:lnTo>
                    <a:lnTo>
                      <a:pt x="1150" y="724"/>
                    </a:lnTo>
                    <a:lnTo>
                      <a:pt x="1057" y="575"/>
                    </a:lnTo>
                    <a:lnTo>
                      <a:pt x="1002" y="427"/>
                    </a:lnTo>
                    <a:lnTo>
                      <a:pt x="965" y="260"/>
                    </a:lnTo>
                    <a:lnTo>
                      <a:pt x="927" y="94"/>
                    </a:lnTo>
                    <a:lnTo>
                      <a:pt x="909" y="56"/>
                    </a:lnTo>
                    <a:lnTo>
                      <a:pt x="890" y="19"/>
                    </a:ln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1" name="Google Shape;601;p31"/>
            <p:cNvSpPr/>
            <p:nvPr/>
          </p:nvSpPr>
          <p:spPr>
            <a:xfrm>
              <a:off x="1433188" y="47369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038200" y="2272723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1529675"/>
            <a:ext cx="914400" cy="41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2581150" y="3154450"/>
            <a:ext cx="3999300" cy="5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7824138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3"/>
          <p:cNvGrpSpPr/>
          <p:nvPr/>
        </p:nvGrpSpPr>
        <p:grpSpPr>
          <a:xfrm>
            <a:off x="364837" y="1907022"/>
            <a:ext cx="348387" cy="365702"/>
            <a:chOff x="438425" y="1123097"/>
            <a:chExt cx="348387" cy="365702"/>
          </a:xfrm>
        </p:grpSpPr>
        <p:sp>
          <p:nvSpPr>
            <p:cNvPr id="21" name="Google Shape;21;p3"/>
            <p:cNvSpPr/>
            <p:nvPr/>
          </p:nvSpPr>
          <p:spPr>
            <a:xfrm>
              <a:off x="438425" y="112309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567415" y="125312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3"/>
          <p:cNvGrpSpPr/>
          <p:nvPr/>
        </p:nvGrpSpPr>
        <p:grpSpPr>
          <a:xfrm>
            <a:off x="8156188" y="1405897"/>
            <a:ext cx="348387" cy="365702"/>
            <a:chOff x="438425" y="1123097"/>
            <a:chExt cx="348387" cy="365702"/>
          </a:xfrm>
        </p:grpSpPr>
        <p:sp>
          <p:nvSpPr>
            <p:cNvPr id="24" name="Google Shape;24;p3"/>
            <p:cNvSpPr/>
            <p:nvPr/>
          </p:nvSpPr>
          <p:spPr>
            <a:xfrm>
              <a:off x="438425" y="112309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567415" y="125312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16888" y="1309929"/>
            <a:ext cx="7704000" cy="31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2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326450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31;p4"/>
          <p:cNvGrpSpPr/>
          <p:nvPr/>
        </p:nvGrpSpPr>
        <p:grpSpPr>
          <a:xfrm>
            <a:off x="326450" y="4378972"/>
            <a:ext cx="348387" cy="365702"/>
            <a:chOff x="326450" y="4378972"/>
            <a:chExt cx="348387" cy="365702"/>
          </a:xfrm>
        </p:grpSpPr>
        <p:sp>
          <p:nvSpPr>
            <p:cNvPr id="32" name="Google Shape;32;p4"/>
            <p:cNvSpPr/>
            <p:nvPr/>
          </p:nvSpPr>
          <p:spPr>
            <a:xfrm>
              <a:off x="326450" y="4378972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455440" y="4509000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4"/>
          <p:cNvSpPr/>
          <p:nvPr/>
        </p:nvSpPr>
        <p:spPr>
          <a:xfrm>
            <a:off x="8044000" y="442371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7"/>
          <p:cNvSpPr txBox="1">
            <a:spLocks noGrp="1"/>
          </p:cNvSpPr>
          <p:nvPr>
            <p:ph type="body" idx="1"/>
          </p:nvPr>
        </p:nvSpPr>
        <p:spPr>
          <a:xfrm>
            <a:off x="1295700" y="1901550"/>
            <a:ext cx="6552600" cy="19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4" name="Google Shape;104;p7"/>
          <p:cNvGrpSpPr/>
          <p:nvPr/>
        </p:nvGrpSpPr>
        <p:grpSpPr>
          <a:xfrm>
            <a:off x="8697138" y="1267297"/>
            <a:ext cx="348387" cy="365702"/>
            <a:chOff x="8577950" y="1152147"/>
            <a:chExt cx="348387" cy="365702"/>
          </a:xfrm>
        </p:grpSpPr>
        <p:sp>
          <p:nvSpPr>
            <p:cNvPr id="105" name="Google Shape;105;p7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7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7"/>
          <p:cNvGrpSpPr/>
          <p:nvPr/>
        </p:nvGrpSpPr>
        <p:grpSpPr>
          <a:xfrm>
            <a:off x="286562" y="3115147"/>
            <a:ext cx="348387" cy="365702"/>
            <a:chOff x="8577950" y="1152147"/>
            <a:chExt cx="348387" cy="365702"/>
          </a:xfrm>
        </p:grpSpPr>
        <p:sp>
          <p:nvSpPr>
            <p:cNvPr id="108" name="Google Shape;108;p7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7"/>
          <p:cNvSpPr/>
          <p:nvPr/>
        </p:nvSpPr>
        <p:spPr>
          <a:xfrm>
            <a:off x="-243752" y="1119431"/>
            <a:ext cx="671605" cy="317500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7"/>
          <p:cNvSpPr/>
          <p:nvPr/>
        </p:nvSpPr>
        <p:spPr>
          <a:xfrm>
            <a:off x="289648" y="224081"/>
            <a:ext cx="671605" cy="317500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8423998" y="1770831"/>
            <a:ext cx="671605" cy="317500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 flipH="1">
            <a:off x="1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8"/>
          <p:cNvSpPr txBox="1">
            <a:spLocks noGrp="1"/>
          </p:cNvSpPr>
          <p:nvPr>
            <p:ph type="title"/>
          </p:nvPr>
        </p:nvSpPr>
        <p:spPr>
          <a:xfrm>
            <a:off x="1999350" y="1488450"/>
            <a:ext cx="5145300" cy="216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2825845" y="1640559"/>
            <a:ext cx="3492300" cy="10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7000" b="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9"/>
          <p:cNvSpPr txBox="1">
            <a:spLocks noGrp="1"/>
          </p:cNvSpPr>
          <p:nvPr>
            <p:ph type="subTitle" idx="1"/>
          </p:nvPr>
        </p:nvSpPr>
        <p:spPr>
          <a:xfrm>
            <a:off x="2223595" y="2666047"/>
            <a:ext cx="46968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20" name="Google Shape;120;p9"/>
          <p:cNvGrpSpPr/>
          <p:nvPr/>
        </p:nvGrpSpPr>
        <p:grpSpPr>
          <a:xfrm>
            <a:off x="217462" y="2943847"/>
            <a:ext cx="348387" cy="365702"/>
            <a:chOff x="8577950" y="1152147"/>
            <a:chExt cx="348387" cy="365702"/>
          </a:xfrm>
        </p:grpSpPr>
        <p:sp>
          <p:nvSpPr>
            <p:cNvPr id="121" name="Google Shape;121;p9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9"/>
          <p:cNvGrpSpPr/>
          <p:nvPr/>
        </p:nvGrpSpPr>
        <p:grpSpPr>
          <a:xfrm>
            <a:off x="8689263" y="2105822"/>
            <a:ext cx="348387" cy="365702"/>
            <a:chOff x="8577950" y="1152147"/>
            <a:chExt cx="348387" cy="365702"/>
          </a:xfrm>
        </p:grpSpPr>
        <p:sp>
          <p:nvSpPr>
            <p:cNvPr id="124" name="Google Shape;124;p9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9"/>
          <p:cNvSpPr/>
          <p:nvPr/>
        </p:nvSpPr>
        <p:spPr>
          <a:xfrm>
            <a:off x="1555175" y="80699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"/>
          <p:cNvSpPr/>
          <p:nvPr/>
        </p:nvSpPr>
        <p:spPr>
          <a:xfrm>
            <a:off x="6119675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" name="Google Shape;128;p9"/>
          <p:cNvGrpSpPr/>
          <p:nvPr/>
        </p:nvGrpSpPr>
        <p:grpSpPr>
          <a:xfrm>
            <a:off x="4397800" y="419572"/>
            <a:ext cx="348387" cy="365702"/>
            <a:chOff x="8577950" y="1152147"/>
            <a:chExt cx="348387" cy="365702"/>
          </a:xfrm>
        </p:grpSpPr>
        <p:sp>
          <p:nvSpPr>
            <p:cNvPr id="129" name="Google Shape;129;p9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1"/>
          <p:cNvSpPr txBox="1">
            <a:spLocks noGrp="1"/>
          </p:cNvSpPr>
          <p:nvPr>
            <p:ph type="title" hasCustomPrompt="1"/>
          </p:nvPr>
        </p:nvSpPr>
        <p:spPr>
          <a:xfrm>
            <a:off x="1568850" y="1589056"/>
            <a:ext cx="60063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 b="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42" name="Google Shape;142;p11"/>
          <p:cNvSpPr txBox="1">
            <a:spLocks noGrp="1"/>
          </p:cNvSpPr>
          <p:nvPr>
            <p:ph type="subTitle" idx="1"/>
          </p:nvPr>
        </p:nvSpPr>
        <p:spPr>
          <a:xfrm>
            <a:off x="2126700" y="2843231"/>
            <a:ext cx="4890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3" name="Google Shape;143;p11"/>
          <p:cNvSpPr/>
          <p:nvPr/>
        </p:nvSpPr>
        <p:spPr>
          <a:xfrm>
            <a:off x="326450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7946450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3"/>
          <p:cNvSpPr txBox="1">
            <a:spLocks noGrp="1"/>
          </p:cNvSpPr>
          <p:nvPr>
            <p:ph type="title"/>
          </p:nvPr>
        </p:nvSpPr>
        <p:spPr>
          <a:xfrm>
            <a:off x="839445" y="1934524"/>
            <a:ext cx="2651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"/>
          </p:nvPr>
        </p:nvSpPr>
        <p:spPr>
          <a:xfrm>
            <a:off x="1185645" y="2292449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2"/>
          </p:nvPr>
        </p:nvSpPr>
        <p:spPr>
          <a:xfrm>
            <a:off x="5652845" y="1847539"/>
            <a:ext cx="2649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3"/>
          </p:nvPr>
        </p:nvSpPr>
        <p:spPr>
          <a:xfrm>
            <a:off x="5652855" y="220547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4"/>
          </p:nvPr>
        </p:nvSpPr>
        <p:spPr>
          <a:xfrm>
            <a:off x="839445" y="3268687"/>
            <a:ext cx="2651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5"/>
          </p:nvPr>
        </p:nvSpPr>
        <p:spPr>
          <a:xfrm>
            <a:off x="1185645" y="362070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title" idx="6"/>
          </p:nvPr>
        </p:nvSpPr>
        <p:spPr>
          <a:xfrm>
            <a:off x="5652855" y="3195490"/>
            <a:ext cx="2651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subTitle" idx="7"/>
          </p:nvPr>
        </p:nvSpPr>
        <p:spPr>
          <a:xfrm>
            <a:off x="5652855" y="354750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8" hasCustomPrompt="1"/>
          </p:nvPr>
        </p:nvSpPr>
        <p:spPr>
          <a:xfrm>
            <a:off x="3572273" y="2050414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7" name="Google Shape;157;p13"/>
          <p:cNvSpPr txBox="1">
            <a:spLocks noGrp="1"/>
          </p:cNvSpPr>
          <p:nvPr>
            <p:ph type="title" idx="9" hasCustomPrompt="1"/>
          </p:nvPr>
        </p:nvSpPr>
        <p:spPr>
          <a:xfrm>
            <a:off x="3572284" y="3389983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8" name="Google Shape;158;p13"/>
          <p:cNvSpPr txBox="1">
            <a:spLocks noGrp="1"/>
          </p:cNvSpPr>
          <p:nvPr>
            <p:ph type="title" idx="13" hasCustomPrompt="1"/>
          </p:nvPr>
        </p:nvSpPr>
        <p:spPr>
          <a:xfrm>
            <a:off x="4844318" y="2050414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9" name="Google Shape;159;p13"/>
          <p:cNvSpPr txBox="1">
            <a:spLocks noGrp="1"/>
          </p:cNvSpPr>
          <p:nvPr>
            <p:ph type="title" idx="14" hasCustomPrompt="1"/>
          </p:nvPr>
        </p:nvSpPr>
        <p:spPr>
          <a:xfrm>
            <a:off x="4848848" y="3389983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"/>
          <p:cNvSpPr/>
          <p:nvPr/>
        </p:nvSpPr>
        <p:spPr>
          <a:xfrm>
            <a:off x="4185225" y="2652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3"/>
          <p:cNvSpPr/>
          <p:nvPr/>
        </p:nvSpPr>
        <p:spPr>
          <a:xfrm>
            <a:off x="8744500" y="83419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" name="Google Shape;163;p13"/>
          <p:cNvGrpSpPr/>
          <p:nvPr/>
        </p:nvGrpSpPr>
        <p:grpSpPr>
          <a:xfrm>
            <a:off x="226550" y="1624847"/>
            <a:ext cx="348387" cy="365702"/>
            <a:chOff x="438425" y="1123097"/>
            <a:chExt cx="348387" cy="365702"/>
          </a:xfrm>
        </p:grpSpPr>
        <p:sp>
          <p:nvSpPr>
            <p:cNvPr id="164" name="Google Shape;164;p13"/>
            <p:cNvSpPr/>
            <p:nvPr/>
          </p:nvSpPr>
          <p:spPr>
            <a:xfrm>
              <a:off x="438425" y="112309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567415" y="125312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Londrina Solid"/>
              <a:buNone/>
              <a:defRPr sz="3200" b="1">
                <a:solidFill>
                  <a:schemeClr val="lt2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7" r:id="rId12"/>
    <p:sldLayoutId id="2147483670" r:id="rId13"/>
    <p:sldLayoutId id="2147483671" r:id="rId14"/>
    <p:sldLayoutId id="2147483676" r:id="rId15"/>
    <p:sldLayoutId id="2147483677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microsoft.com/office/2007/relationships/hdphoto" Target="../media/hdphoto1.wdp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8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10.xml"/><Relationship Id="rId5" Type="http://schemas.openxmlformats.org/officeDocument/2006/relationships/slide" Target="slide35.xml"/><Relationship Id="rId4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slide" Target="slide3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slide" Target="slide3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8.png"/><Relationship Id="rId4" Type="http://schemas.openxmlformats.org/officeDocument/2006/relationships/image" Target="../media/image2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5"/>
          <p:cNvSpPr txBox="1">
            <a:spLocks noGrp="1"/>
          </p:cNvSpPr>
          <p:nvPr>
            <p:ph type="ctrTitle"/>
          </p:nvPr>
        </p:nvSpPr>
        <p:spPr>
          <a:xfrm>
            <a:off x="564050" y="1036581"/>
            <a:ext cx="7923542" cy="25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GIÁO ĐẾN VỚI TIẾT DẠY MÔN </a:t>
            </a:r>
            <a:b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endParaRPr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7" name="Google Shape;617;p35"/>
          <p:cNvSpPr txBox="1">
            <a:spLocks noGrp="1"/>
          </p:cNvSpPr>
          <p:nvPr>
            <p:ph type="subTitle" idx="1"/>
          </p:nvPr>
        </p:nvSpPr>
        <p:spPr>
          <a:xfrm>
            <a:off x="2441304" y="3411480"/>
            <a:ext cx="3991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/>
              <a:t>LỚP </a:t>
            </a:r>
            <a:r>
              <a:rPr lang="en-US" sz="3200" b="1" dirty="0" smtClean="0"/>
              <a:t>5A1</a:t>
            </a:r>
            <a:endParaRPr sz="3200" b="1" dirty="0"/>
          </a:p>
        </p:txBody>
      </p:sp>
      <p:sp>
        <p:nvSpPr>
          <p:cNvPr id="618" name="Google Shape;618;p35"/>
          <p:cNvSpPr/>
          <p:nvPr/>
        </p:nvSpPr>
        <p:spPr>
          <a:xfrm>
            <a:off x="2076219" y="338455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5"/>
          <p:cNvSpPr/>
          <p:nvPr/>
        </p:nvSpPr>
        <p:spPr>
          <a:xfrm>
            <a:off x="8278040" y="2006675"/>
            <a:ext cx="583934" cy="276073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5"/>
          <p:cNvSpPr/>
          <p:nvPr/>
        </p:nvSpPr>
        <p:spPr>
          <a:xfrm>
            <a:off x="671149" y="2775714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5"/>
          <p:cNvSpPr/>
          <p:nvPr/>
        </p:nvSpPr>
        <p:spPr>
          <a:xfrm flipH="1">
            <a:off x="7023092" y="2729432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5"/>
          <p:cNvSpPr/>
          <p:nvPr/>
        </p:nvSpPr>
        <p:spPr>
          <a:xfrm>
            <a:off x="356815" y="2055350"/>
            <a:ext cx="89425" cy="91453"/>
          </a:xfrm>
          <a:custGeom>
            <a:avLst/>
            <a:gdLst/>
            <a:ahLst/>
            <a:cxnLst/>
            <a:rect l="l" t="t" r="r" b="b"/>
            <a:pathLst>
              <a:path w="1632" h="1669" extrusionOk="0">
                <a:moveTo>
                  <a:pt x="797" y="0"/>
                </a:moveTo>
                <a:lnTo>
                  <a:pt x="705" y="19"/>
                </a:lnTo>
                <a:lnTo>
                  <a:pt x="630" y="37"/>
                </a:lnTo>
                <a:lnTo>
                  <a:pt x="538" y="74"/>
                </a:lnTo>
                <a:lnTo>
                  <a:pt x="445" y="111"/>
                </a:lnTo>
                <a:lnTo>
                  <a:pt x="352" y="167"/>
                </a:lnTo>
                <a:lnTo>
                  <a:pt x="278" y="241"/>
                </a:lnTo>
                <a:lnTo>
                  <a:pt x="204" y="315"/>
                </a:lnTo>
                <a:lnTo>
                  <a:pt x="130" y="408"/>
                </a:lnTo>
                <a:lnTo>
                  <a:pt x="74" y="501"/>
                </a:lnTo>
                <a:lnTo>
                  <a:pt x="37" y="593"/>
                </a:lnTo>
                <a:lnTo>
                  <a:pt x="0" y="704"/>
                </a:lnTo>
                <a:lnTo>
                  <a:pt x="0" y="816"/>
                </a:lnTo>
                <a:lnTo>
                  <a:pt x="0" y="927"/>
                </a:lnTo>
                <a:lnTo>
                  <a:pt x="19" y="1020"/>
                </a:lnTo>
                <a:lnTo>
                  <a:pt x="56" y="1131"/>
                </a:lnTo>
                <a:lnTo>
                  <a:pt x="93" y="1242"/>
                </a:lnTo>
                <a:lnTo>
                  <a:pt x="149" y="1335"/>
                </a:lnTo>
                <a:lnTo>
                  <a:pt x="167" y="1353"/>
                </a:lnTo>
                <a:lnTo>
                  <a:pt x="204" y="1390"/>
                </a:lnTo>
                <a:lnTo>
                  <a:pt x="223" y="1409"/>
                </a:lnTo>
                <a:lnTo>
                  <a:pt x="297" y="1483"/>
                </a:lnTo>
                <a:lnTo>
                  <a:pt x="371" y="1538"/>
                </a:lnTo>
                <a:lnTo>
                  <a:pt x="464" y="1594"/>
                </a:lnTo>
                <a:lnTo>
                  <a:pt x="575" y="1631"/>
                </a:lnTo>
                <a:lnTo>
                  <a:pt x="668" y="1668"/>
                </a:lnTo>
                <a:lnTo>
                  <a:pt x="871" y="1668"/>
                </a:lnTo>
                <a:lnTo>
                  <a:pt x="983" y="1650"/>
                </a:lnTo>
                <a:lnTo>
                  <a:pt x="1075" y="1631"/>
                </a:lnTo>
                <a:lnTo>
                  <a:pt x="1094" y="1631"/>
                </a:lnTo>
                <a:lnTo>
                  <a:pt x="1205" y="1576"/>
                </a:lnTo>
                <a:lnTo>
                  <a:pt x="1316" y="1520"/>
                </a:lnTo>
                <a:lnTo>
                  <a:pt x="1409" y="1446"/>
                </a:lnTo>
                <a:lnTo>
                  <a:pt x="1464" y="1372"/>
                </a:lnTo>
                <a:lnTo>
                  <a:pt x="1520" y="1298"/>
                </a:lnTo>
                <a:lnTo>
                  <a:pt x="1557" y="1205"/>
                </a:lnTo>
                <a:lnTo>
                  <a:pt x="1594" y="1112"/>
                </a:lnTo>
                <a:lnTo>
                  <a:pt x="1613" y="1020"/>
                </a:lnTo>
                <a:lnTo>
                  <a:pt x="1631" y="1001"/>
                </a:lnTo>
                <a:lnTo>
                  <a:pt x="1631" y="927"/>
                </a:lnTo>
                <a:lnTo>
                  <a:pt x="1631" y="853"/>
                </a:lnTo>
                <a:lnTo>
                  <a:pt x="1631" y="834"/>
                </a:lnTo>
                <a:lnTo>
                  <a:pt x="1631" y="779"/>
                </a:lnTo>
                <a:lnTo>
                  <a:pt x="1613" y="612"/>
                </a:lnTo>
                <a:lnTo>
                  <a:pt x="1576" y="538"/>
                </a:lnTo>
                <a:lnTo>
                  <a:pt x="1557" y="445"/>
                </a:lnTo>
                <a:lnTo>
                  <a:pt x="1502" y="352"/>
                </a:lnTo>
                <a:lnTo>
                  <a:pt x="1427" y="241"/>
                </a:lnTo>
                <a:lnTo>
                  <a:pt x="1353" y="167"/>
                </a:lnTo>
                <a:lnTo>
                  <a:pt x="1261" y="93"/>
                </a:lnTo>
                <a:lnTo>
                  <a:pt x="1186" y="56"/>
                </a:lnTo>
                <a:lnTo>
                  <a:pt x="1112" y="37"/>
                </a:lnTo>
                <a:lnTo>
                  <a:pt x="9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3" name="Google Shape;623;p35"/>
          <p:cNvGrpSpPr/>
          <p:nvPr/>
        </p:nvGrpSpPr>
        <p:grpSpPr>
          <a:xfrm>
            <a:off x="279989" y="166516"/>
            <a:ext cx="1438816" cy="1035053"/>
            <a:chOff x="1372500" y="238125"/>
            <a:chExt cx="1429950" cy="1028675"/>
          </a:xfrm>
        </p:grpSpPr>
        <p:sp>
          <p:nvSpPr>
            <p:cNvPr id="624" name="Google Shape;624;p35"/>
            <p:cNvSpPr/>
            <p:nvPr/>
          </p:nvSpPr>
          <p:spPr>
            <a:xfrm>
              <a:off x="1621300" y="238125"/>
              <a:ext cx="885975" cy="905875"/>
            </a:xfrm>
            <a:custGeom>
              <a:avLst/>
              <a:gdLst/>
              <a:ahLst/>
              <a:cxnLst/>
              <a:rect l="l" t="t" r="r" b="b"/>
              <a:pathLst>
                <a:path w="35439" h="36235" extrusionOk="0">
                  <a:moveTo>
                    <a:pt x="20611" y="5542"/>
                  </a:moveTo>
                  <a:lnTo>
                    <a:pt x="20797" y="5579"/>
                  </a:lnTo>
                  <a:lnTo>
                    <a:pt x="20963" y="5616"/>
                  </a:lnTo>
                  <a:lnTo>
                    <a:pt x="21130" y="5653"/>
                  </a:lnTo>
                  <a:lnTo>
                    <a:pt x="21297" y="5709"/>
                  </a:lnTo>
                  <a:lnTo>
                    <a:pt x="21649" y="5764"/>
                  </a:lnTo>
                  <a:lnTo>
                    <a:pt x="21909" y="5764"/>
                  </a:lnTo>
                  <a:lnTo>
                    <a:pt x="22001" y="5783"/>
                  </a:lnTo>
                  <a:lnTo>
                    <a:pt x="22335" y="5857"/>
                  </a:lnTo>
                  <a:lnTo>
                    <a:pt x="22372" y="5875"/>
                  </a:lnTo>
                  <a:lnTo>
                    <a:pt x="22409" y="5912"/>
                  </a:lnTo>
                  <a:lnTo>
                    <a:pt x="22483" y="5987"/>
                  </a:lnTo>
                  <a:lnTo>
                    <a:pt x="22557" y="6061"/>
                  </a:lnTo>
                  <a:lnTo>
                    <a:pt x="22594" y="6098"/>
                  </a:lnTo>
                  <a:lnTo>
                    <a:pt x="22631" y="6116"/>
                  </a:lnTo>
                  <a:lnTo>
                    <a:pt x="22724" y="6135"/>
                  </a:lnTo>
                  <a:lnTo>
                    <a:pt x="22928" y="6135"/>
                  </a:lnTo>
                  <a:lnTo>
                    <a:pt x="23021" y="6153"/>
                  </a:lnTo>
                  <a:lnTo>
                    <a:pt x="23095" y="6190"/>
                  </a:lnTo>
                  <a:lnTo>
                    <a:pt x="23169" y="6265"/>
                  </a:lnTo>
                  <a:lnTo>
                    <a:pt x="23243" y="6320"/>
                  </a:lnTo>
                  <a:lnTo>
                    <a:pt x="23336" y="6376"/>
                  </a:lnTo>
                  <a:lnTo>
                    <a:pt x="23410" y="6394"/>
                  </a:lnTo>
                  <a:lnTo>
                    <a:pt x="23521" y="6413"/>
                  </a:lnTo>
                  <a:lnTo>
                    <a:pt x="23614" y="6413"/>
                  </a:lnTo>
                  <a:lnTo>
                    <a:pt x="23706" y="6450"/>
                  </a:lnTo>
                  <a:lnTo>
                    <a:pt x="23781" y="6506"/>
                  </a:lnTo>
                  <a:lnTo>
                    <a:pt x="23855" y="6561"/>
                  </a:lnTo>
                  <a:lnTo>
                    <a:pt x="23929" y="6635"/>
                  </a:lnTo>
                  <a:lnTo>
                    <a:pt x="24003" y="6691"/>
                  </a:lnTo>
                  <a:lnTo>
                    <a:pt x="24337" y="6876"/>
                  </a:lnTo>
                  <a:lnTo>
                    <a:pt x="24429" y="6913"/>
                  </a:lnTo>
                  <a:lnTo>
                    <a:pt x="24522" y="6932"/>
                  </a:lnTo>
                  <a:lnTo>
                    <a:pt x="24615" y="6950"/>
                  </a:lnTo>
                  <a:lnTo>
                    <a:pt x="24707" y="6987"/>
                  </a:lnTo>
                  <a:lnTo>
                    <a:pt x="24763" y="7062"/>
                  </a:lnTo>
                  <a:lnTo>
                    <a:pt x="24800" y="7136"/>
                  </a:lnTo>
                  <a:lnTo>
                    <a:pt x="24856" y="7210"/>
                  </a:lnTo>
                  <a:lnTo>
                    <a:pt x="24911" y="7284"/>
                  </a:lnTo>
                  <a:lnTo>
                    <a:pt x="24985" y="7321"/>
                  </a:lnTo>
                  <a:lnTo>
                    <a:pt x="25059" y="7358"/>
                  </a:lnTo>
                  <a:lnTo>
                    <a:pt x="25152" y="7395"/>
                  </a:lnTo>
                  <a:lnTo>
                    <a:pt x="25226" y="7451"/>
                  </a:lnTo>
                  <a:lnTo>
                    <a:pt x="25467" y="7673"/>
                  </a:lnTo>
                  <a:lnTo>
                    <a:pt x="25597" y="7803"/>
                  </a:lnTo>
                  <a:lnTo>
                    <a:pt x="25708" y="7933"/>
                  </a:lnTo>
                  <a:lnTo>
                    <a:pt x="25782" y="7970"/>
                  </a:lnTo>
                  <a:lnTo>
                    <a:pt x="25875" y="8007"/>
                  </a:lnTo>
                  <a:lnTo>
                    <a:pt x="25968" y="8025"/>
                  </a:lnTo>
                  <a:lnTo>
                    <a:pt x="26042" y="8081"/>
                  </a:lnTo>
                  <a:lnTo>
                    <a:pt x="26153" y="8211"/>
                  </a:lnTo>
                  <a:lnTo>
                    <a:pt x="26264" y="8340"/>
                  </a:lnTo>
                  <a:lnTo>
                    <a:pt x="26505" y="8619"/>
                  </a:lnTo>
                  <a:lnTo>
                    <a:pt x="26598" y="8767"/>
                  </a:lnTo>
                  <a:lnTo>
                    <a:pt x="26690" y="8897"/>
                  </a:lnTo>
                  <a:lnTo>
                    <a:pt x="26746" y="8989"/>
                  </a:lnTo>
                  <a:lnTo>
                    <a:pt x="26783" y="9063"/>
                  </a:lnTo>
                  <a:lnTo>
                    <a:pt x="26820" y="9137"/>
                  </a:lnTo>
                  <a:lnTo>
                    <a:pt x="26876" y="9230"/>
                  </a:lnTo>
                  <a:lnTo>
                    <a:pt x="26913" y="9304"/>
                  </a:lnTo>
                  <a:lnTo>
                    <a:pt x="26950" y="9378"/>
                  </a:lnTo>
                  <a:lnTo>
                    <a:pt x="26987" y="9471"/>
                  </a:lnTo>
                  <a:lnTo>
                    <a:pt x="27024" y="9545"/>
                  </a:lnTo>
                  <a:lnTo>
                    <a:pt x="27080" y="9601"/>
                  </a:lnTo>
                  <a:lnTo>
                    <a:pt x="27154" y="9675"/>
                  </a:lnTo>
                  <a:lnTo>
                    <a:pt x="27228" y="9731"/>
                  </a:lnTo>
                  <a:lnTo>
                    <a:pt x="27284" y="9786"/>
                  </a:lnTo>
                  <a:lnTo>
                    <a:pt x="27469" y="10101"/>
                  </a:lnTo>
                  <a:lnTo>
                    <a:pt x="27543" y="10250"/>
                  </a:lnTo>
                  <a:lnTo>
                    <a:pt x="27617" y="10416"/>
                  </a:lnTo>
                  <a:lnTo>
                    <a:pt x="27710" y="10565"/>
                  </a:lnTo>
                  <a:lnTo>
                    <a:pt x="27784" y="10731"/>
                  </a:lnTo>
                  <a:lnTo>
                    <a:pt x="27840" y="10806"/>
                  </a:lnTo>
                  <a:lnTo>
                    <a:pt x="27914" y="10861"/>
                  </a:lnTo>
                  <a:lnTo>
                    <a:pt x="27969" y="10935"/>
                  </a:lnTo>
                  <a:lnTo>
                    <a:pt x="28025" y="11009"/>
                  </a:lnTo>
                  <a:lnTo>
                    <a:pt x="28062" y="11084"/>
                  </a:lnTo>
                  <a:lnTo>
                    <a:pt x="28062" y="11195"/>
                  </a:lnTo>
                  <a:lnTo>
                    <a:pt x="28081" y="11287"/>
                  </a:lnTo>
                  <a:lnTo>
                    <a:pt x="28099" y="11380"/>
                  </a:lnTo>
                  <a:lnTo>
                    <a:pt x="28247" y="11714"/>
                  </a:lnTo>
                  <a:lnTo>
                    <a:pt x="28340" y="11881"/>
                  </a:lnTo>
                  <a:lnTo>
                    <a:pt x="28433" y="12047"/>
                  </a:lnTo>
                  <a:lnTo>
                    <a:pt x="28488" y="12122"/>
                  </a:lnTo>
                  <a:lnTo>
                    <a:pt x="28544" y="12196"/>
                  </a:lnTo>
                  <a:lnTo>
                    <a:pt x="28599" y="12288"/>
                  </a:lnTo>
                  <a:lnTo>
                    <a:pt x="28637" y="12362"/>
                  </a:lnTo>
                  <a:lnTo>
                    <a:pt x="28692" y="12548"/>
                  </a:lnTo>
                  <a:lnTo>
                    <a:pt x="28729" y="12733"/>
                  </a:lnTo>
                  <a:lnTo>
                    <a:pt x="28766" y="12807"/>
                  </a:lnTo>
                  <a:lnTo>
                    <a:pt x="28766" y="12918"/>
                  </a:lnTo>
                  <a:lnTo>
                    <a:pt x="28785" y="13011"/>
                  </a:lnTo>
                  <a:lnTo>
                    <a:pt x="28803" y="13085"/>
                  </a:lnTo>
                  <a:lnTo>
                    <a:pt x="28859" y="13178"/>
                  </a:lnTo>
                  <a:lnTo>
                    <a:pt x="28933" y="13252"/>
                  </a:lnTo>
                  <a:lnTo>
                    <a:pt x="28989" y="13326"/>
                  </a:lnTo>
                  <a:lnTo>
                    <a:pt x="29044" y="13400"/>
                  </a:lnTo>
                  <a:lnTo>
                    <a:pt x="29044" y="13456"/>
                  </a:lnTo>
                  <a:lnTo>
                    <a:pt x="29044" y="13512"/>
                  </a:lnTo>
                  <a:lnTo>
                    <a:pt x="29026" y="13604"/>
                  </a:lnTo>
                  <a:lnTo>
                    <a:pt x="29007" y="13715"/>
                  </a:lnTo>
                  <a:lnTo>
                    <a:pt x="29007" y="13808"/>
                  </a:lnTo>
                  <a:lnTo>
                    <a:pt x="29044" y="13901"/>
                  </a:lnTo>
                  <a:lnTo>
                    <a:pt x="29100" y="13975"/>
                  </a:lnTo>
                  <a:lnTo>
                    <a:pt x="29137" y="14068"/>
                  </a:lnTo>
                  <a:lnTo>
                    <a:pt x="29174" y="14142"/>
                  </a:lnTo>
                  <a:lnTo>
                    <a:pt x="29248" y="14327"/>
                  </a:lnTo>
                  <a:lnTo>
                    <a:pt x="29304" y="14494"/>
                  </a:lnTo>
                  <a:lnTo>
                    <a:pt x="29396" y="14865"/>
                  </a:lnTo>
                  <a:lnTo>
                    <a:pt x="29452" y="15050"/>
                  </a:lnTo>
                  <a:lnTo>
                    <a:pt x="29489" y="15235"/>
                  </a:lnTo>
                  <a:lnTo>
                    <a:pt x="29489" y="15328"/>
                  </a:lnTo>
                  <a:lnTo>
                    <a:pt x="29489" y="15421"/>
                  </a:lnTo>
                  <a:lnTo>
                    <a:pt x="29471" y="15513"/>
                  </a:lnTo>
                  <a:lnTo>
                    <a:pt x="29471" y="15606"/>
                  </a:lnTo>
                  <a:lnTo>
                    <a:pt x="29508" y="15699"/>
                  </a:lnTo>
                  <a:lnTo>
                    <a:pt x="29545" y="15791"/>
                  </a:lnTo>
                  <a:lnTo>
                    <a:pt x="29600" y="15884"/>
                  </a:lnTo>
                  <a:lnTo>
                    <a:pt x="29619" y="15958"/>
                  </a:lnTo>
                  <a:lnTo>
                    <a:pt x="29637" y="16069"/>
                  </a:lnTo>
                  <a:lnTo>
                    <a:pt x="29619" y="16162"/>
                  </a:lnTo>
                  <a:lnTo>
                    <a:pt x="29619" y="16255"/>
                  </a:lnTo>
                  <a:lnTo>
                    <a:pt x="29619" y="16347"/>
                  </a:lnTo>
                  <a:lnTo>
                    <a:pt x="29656" y="16533"/>
                  </a:lnTo>
                  <a:lnTo>
                    <a:pt x="29674" y="16718"/>
                  </a:lnTo>
                  <a:lnTo>
                    <a:pt x="29674" y="16811"/>
                  </a:lnTo>
                  <a:lnTo>
                    <a:pt x="29656" y="16903"/>
                  </a:lnTo>
                  <a:lnTo>
                    <a:pt x="29637" y="16996"/>
                  </a:lnTo>
                  <a:lnTo>
                    <a:pt x="29619" y="17089"/>
                  </a:lnTo>
                  <a:lnTo>
                    <a:pt x="29637" y="17181"/>
                  </a:lnTo>
                  <a:lnTo>
                    <a:pt x="29674" y="17274"/>
                  </a:lnTo>
                  <a:lnTo>
                    <a:pt x="29712" y="17367"/>
                  </a:lnTo>
                  <a:lnTo>
                    <a:pt x="29730" y="17459"/>
                  </a:lnTo>
                  <a:lnTo>
                    <a:pt x="29730" y="17552"/>
                  </a:lnTo>
                  <a:lnTo>
                    <a:pt x="29693" y="17645"/>
                  </a:lnTo>
                  <a:lnTo>
                    <a:pt x="29674" y="17756"/>
                  </a:lnTo>
                  <a:lnTo>
                    <a:pt x="29674" y="17849"/>
                  </a:lnTo>
                  <a:lnTo>
                    <a:pt x="29674" y="18219"/>
                  </a:lnTo>
                  <a:lnTo>
                    <a:pt x="29674" y="18312"/>
                  </a:lnTo>
                  <a:lnTo>
                    <a:pt x="29712" y="18405"/>
                  </a:lnTo>
                  <a:lnTo>
                    <a:pt x="29749" y="18497"/>
                  </a:lnTo>
                  <a:lnTo>
                    <a:pt x="29749" y="18590"/>
                  </a:lnTo>
                  <a:lnTo>
                    <a:pt x="29749" y="18961"/>
                  </a:lnTo>
                  <a:lnTo>
                    <a:pt x="29712" y="18998"/>
                  </a:lnTo>
                  <a:lnTo>
                    <a:pt x="29674" y="19035"/>
                  </a:lnTo>
                  <a:lnTo>
                    <a:pt x="29637" y="19053"/>
                  </a:lnTo>
                  <a:lnTo>
                    <a:pt x="29600" y="19090"/>
                  </a:lnTo>
                  <a:lnTo>
                    <a:pt x="29600" y="19146"/>
                  </a:lnTo>
                  <a:lnTo>
                    <a:pt x="29619" y="19220"/>
                  </a:lnTo>
                  <a:lnTo>
                    <a:pt x="29637" y="19294"/>
                  </a:lnTo>
                  <a:lnTo>
                    <a:pt x="29637" y="19350"/>
                  </a:lnTo>
                  <a:lnTo>
                    <a:pt x="29563" y="19480"/>
                  </a:lnTo>
                  <a:lnTo>
                    <a:pt x="29489" y="19628"/>
                  </a:lnTo>
                  <a:lnTo>
                    <a:pt x="29452" y="19702"/>
                  </a:lnTo>
                  <a:lnTo>
                    <a:pt x="29378" y="19758"/>
                  </a:lnTo>
                  <a:lnTo>
                    <a:pt x="29304" y="19832"/>
                  </a:lnTo>
                  <a:lnTo>
                    <a:pt x="29267" y="19850"/>
                  </a:lnTo>
                  <a:lnTo>
                    <a:pt x="29248" y="19887"/>
                  </a:lnTo>
                  <a:lnTo>
                    <a:pt x="29230" y="19980"/>
                  </a:lnTo>
                  <a:lnTo>
                    <a:pt x="29230" y="20054"/>
                  </a:lnTo>
                  <a:lnTo>
                    <a:pt x="29230" y="20147"/>
                  </a:lnTo>
                  <a:lnTo>
                    <a:pt x="29211" y="20221"/>
                  </a:lnTo>
                  <a:lnTo>
                    <a:pt x="29174" y="20406"/>
                  </a:lnTo>
                  <a:lnTo>
                    <a:pt x="29174" y="20481"/>
                  </a:lnTo>
                  <a:lnTo>
                    <a:pt x="29156" y="20573"/>
                  </a:lnTo>
                  <a:lnTo>
                    <a:pt x="29063" y="20499"/>
                  </a:lnTo>
                  <a:lnTo>
                    <a:pt x="28952" y="20425"/>
                  </a:lnTo>
                  <a:lnTo>
                    <a:pt x="28896" y="20369"/>
                  </a:lnTo>
                  <a:lnTo>
                    <a:pt x="28840" y="20277"/>
                  </a:lnTo>
                  <a:lnTo>
                    <a:pt x="28785" y="20203"/>
                  </a:lnTo>
                  <a:lnTo>
                    <a:pt x="28729" y="20128"/>
                  </a:lnTo>
                  <a:lnTo>
                    <a:pt x="28655" y="20073"/>
                  </a:lnTo>
                  <a:lnTo>
                    <a:pt x="28562" y="20054"/>
                  </a:lnTo>
                  <a:lnTo>
                    <a:pt x="28470" y="20017"/>
                  </a:lnTo>
                  <a:lnTo>
                    <a:pt x="28396" y="19962"/>
                  </a:lnTo>
                  <a:lnTo>
                    <a:pt x="28229" y="19850"/>
                  </a:lnTo>
                  <a:lnTo>
                    <a:pt x="28081" y="19739"/>
                  </a:lnTo>
                  <a:lnTo>
                    <a:pt x="27802" y="19498"/>
                  </a:lnTo>
                  <a:lnTo>
                    <a:pt x="27747" y="19424"/>
                  </a:lnTo>
                  <a:lnTo>
                    <a:pt x="27691" y="19331"/>
                  </a:lnTo>
                  <a:lnTo>
                    <a:pt x="27654" y="19239"/>
                  </a:lnTo>
                  <a:lnTo>
                    <a:pt x="27599" y="19183"/>
                  </a:lnTo>
                  <a:lnTo>
                    <a:pt x="27450" y="19053"/>
                  </a:lnTo>
                  <a:lnTo>
                    <a:pt x="27321" y="18924"/>
                  </a:lnTo>
                  <a:lnTo>
                    <a:pt x="27284" y="18905"/>
                  </a:lnTo>
                  <a:lnTo>
                    <a:pt x="27228" y="18887"/>
                  </a:lnTo>
                  <a:lnTo>
                    <a:pt x="27135" y="18868"/>
                  </a:lnTo>
                  <a:lnTo>
                    <a:pt x="27024" y="18868"/>
                  </a:lnTo>
                  <a:lnTo>
                    <a:pt x="26968" y="18849"/>
                  </a:lnTo>
                  <a:lnTo>
                    <a:pt x="26931" y="18831"/>
                  </a:lnTo>
                  <a:lnTo>
                    <a:pt x="26876" y="18757"/>
                  </a:lnTo>
                  <a:lnTo>
                    <a:pt x="26820" y="18664"/>
                  </a:lnTo>
                  <a:lnTo>
                    <a:pt x="26783" y="18571"/>
                  </a:lnTo>
                  <a:lnTo>
                    <a:pt x="26728" y="18497"/>
                  </a:lnTo>
                  <a:lnTo>
                    <a:pt x="26635" y="18460"/>
                  </a:lnTo>
                  <a:lnTo>
                    <a:pt x="26561" y="18423"/>
                  </a:lnTo>
                  <a:lnTo>
                    <a:pt x="26468" y="18386"/>
                  </a:lnTo>
                  <a:lnTo>
                    <a:pt x="26394" y="18331"/>
                  </a:lnTo>
                  <a:lnTo>
                    <a:pt x="26320" y="18256"/>
                  </a:lnTo>
                  <a:lnTo>
                    <a:pt x="26283" y="18182"/>
                  </a:lnTo>
                  <a:lnTo>
                    <a:pt x="26227" y="18090"/>
                  </a:lnTo>
                  <a:lnTo>
                    <a:pt x="26171" y="18015"/>
                  </a:lnTo>
                  <a:lnTo>
                    <a:pt x="26079" y="17978"/>
                  </a:lnTo>
                  <a:lnTo>
                    <a:pt x="26005" y="17941"/>
                  </a:lnTo>
                  <a:lnTo>
                    <a:pt x="25912" y="17904"/>
                  </a:lnTo>
                  <a:lnTo>
                    <a:pt x="25838" y="17849"/>
                  </a:lnTo>
                  <a:lnTo>
                    <a:pt x="25708" y="17719"/>
                  </a:lnTo>
                  <a:lnTo>
                    <a:pt x="25560" y="17589"/>
                  </a:lnTo>
                  <a:lnTo>
                    <a:pt x="25300" y="17348"/>
                  </a:lnTo>
                  <a:lnTo>
                    <a:pt x="25208" y="17311"/>
                  </a:lnTo>
                  <a:lnTo>
                    <a:pt x="25115" y="17274"/>
                  </a:lnTo>
                  <a:lnTo>
                    <a:pt x="25022" y="17256"/>
                  </a:lnTo>
                  <a:lnTo>
                    <a:pt x="24948" y="17200"/>
                  </a:lnTo>
                  <a:lnTo>
                    <a:pt x="24652" y="16978"/>
                  </a:lnTo>
                  <a:lnTo>
                    <a:pt x="24374" y="16737"/>
                  </a:lnTo>
                  <a:lnTo>
                    <a:pt x="24300" y="16681"/>
                  </a:lnTo>
                  <a:lnTo>
                    <a:pt x="24244" y="16588"/>
                  </a:lnTo>
                  <a:lnTo>
                    <a:pt x="24188" y="16514"/>
                  </a:lnTo>
                  <a:lnTo>
                    <a:pt x="24133" y="16440"/>
                  </a:lnTo>
                  <a:lnTo>
                    <a:pt x="24059" y="16403"/>
                  </a:lnTo>
                  <a:lnTo>
                    <a:pt x="23947" y="16366"/>
                  </a:lnTo>
                  <a:lnTo>
                    <a:pt x="23855" y="16347"/>
                  </a:lnTo>
                  <a:lnTo>
                    <a:pt x="23781" y="16310"/>
                  </a:lnTo>
                  <a:lnTo>
                    <a:pt x="23725" y="16236"/>
                  </a:lnTo>
                  <a:lnTo>
                    <a:pt x="23669" y="16143"/>
                  </a:lnTo>
                  <a:lnTo>
                    <a:pt x="23632" y="16051"/>
                  </a:lnTo>
                  <a:lnTo>
                    <a:pt x="23577" y="15977"/>
                  </a:lnTo>
                  <a:lnTo>
                    <a:pt x="23410" y="15884"/>
                  </a:lnTo>
                  <a:lnTo>
                    <a:pt x="23262" y="15773"/>
                  </a:lnTo>
                  <a:lnTo>
                    <a:pt x="22965" y="15550"/>
                  </a:lnTo>
                  <a:lnTo>
                    <a:pt x="22891" y="15513"/>
                  </a:lnTo>
                  <a:lnTo>
                    <a:pt x="22798" y="15476"/>
                  </a:lnTo>
                  <a:lnTo>
                    <a:pt x="22706" y="15439"/>
                  </a:lnTo>
                  <a:lnTo>
                    <a:pt x="22631" y="15384"/>
                  </a:lnTo>
                  <a:lnTo>
                    <a:pt x="22576" y="15309"/>
                  </a:lnTo>
                  <a:lnTo>
                    <a:pt x="22520" y="15235"/>
                  </a:lnTo>
                  <a:lnTo>
                    <a:pt x="22465" y="15161"/>
                  </a:lnTo>
                  <a:lnTo>
                    <a:pt x="22390" y="15087"/>
                  </a:lnTo>
                  <a:lnTo>
                    <a:pt x="22242" y="14994"/>
                  </a:lnTo>
                  <a:lnTo>
                    <a:pt x="22094" y="14902"/>
                  </a:lnTo>
                  <a:lnTo>
                    <a:pt x="21816" y="14698"/>
                  </a:lnTo>
                  <a:lnTo>
                    <a:pt x="21742" y="14642"/>
                  </a:lnTo>
                  <a:lnTo>
                    <a:pt x="21649" y="14605"/>
                  </a:lnTo>
                  <a:lnTo>
                    <a:pt x="21575" y="14587"/>
                  </a:lnTo>
                  <a:lnTo>
                    <a:pt x="21501" y="14531"/>
                  </a:lnTo>
                  <a:lnTo>
                    <a:pt x="21445" y="14457"/>
                  </a:lnTo>
                  <a:lnTo>
                    <a:pt x="21390" y="14364"/>
                  </a:lnTo>
                  <a:lnTo>
                    <a:pt x="21353" y="14290"/>
                  </a:lnTo>
                  <a:lnTo>
                    <a:pt x="21297" y="14216"/>
                  </a:lnTo>
                  <a:lnTo>
                    <a:pt x="21223" y="14179"/>
                  </a:lnTo>
                  <a:lnTo>
                    <a:pt x="21130" y="14160"/>
                  </a:lnTo>
                  <a:lnTo>
                    <a:pt x="21019" y="14142"/>
                  </a:lnTo>
                  <a:lnTo>
                    <a:pt x="20945" y="14105"/>
                  </a:lnTo>
                  <a:lnTo>
                    <a:pt x="20871" y="14049"/>
                  </a:lnTo>
                  <a:lnTo>
                    <a:pt x="20815" y="13975"/>
                  </a:lnTo>
                  <a:lnTo>
                    <a:pt x="20759" y="13901"/>
                  </a:lnTo>
                  <a:lnTo>
                    <a:pt x="20704" y="13845"/>
                  </a:lnTo>
                  <a:lnTo>
                    <a:pt x="20611" y="13790"/>
                  </a:lnTo>
                  <a:lnTo>
                    <a:pt x="20518" y="13753"/>
                  </a:lnTo>
                  <a:lnTo>
                    <a:pt x="20426" y="13715"/>
                  </a:lnTo>
                  <a:lnTo>
                    <a:pt x="20352" y="13660"/>
                  </a:lnTo>
                  <a:lnTo>
                    <a:pt x="20352" y="13475"/>
                  </a:lnTo>
                  <a:lnTo>
                    <a:pt x="20370" y="13271"/>
                  </a:lnTo>
                  <a:lnTo>
                    <a:pt x="20352" y="12900"/>
                  </a:lnTo>
                  <a:lnTo>
                    <a:pt x="20370" y="12715"/>
                  </a:lnTo>
                  <a:lnTo>
                    <a:pt x="20370" y="12529"/>
                  </a:lnTo>
                  <a:lnTo>
                    <a:pt x="20370" y="12437"/>
                  </a:lnTo>
                  <a:lnTo>
                    <a:pt x="20389" y="12344"/>
                  </a:lnTo>
                  <a:lnTo>
                    <a:pt x="20407" y="12251"/>
                  </a:lnTo>
                  <a:lnTo>
                    <a:pt x="20407" y="12159"/>
                  </a:lnTo>
                  <a:lnTo>
                    <a:pt x="20426" y="11973"/>
                  </a:lnTo>
                  <a:lnTo>
                    <a:pt x="20426" y="11788"/>
                  </a:lnTo>
                  <a:lnTo>
                    <a:pt x="20407" y="11695"/>
                  </a:lnTo>
                  <a:lnTo>
                    <a:pt x="20352" y="11603"/>
                  </a:lnTo>
                  <a:lnTo>
                    <a:pt x="20315" y="11528"/>
                  </a:lnTo>
                  <a:lnTo>
                    <a:pt x="20296" y="11436"/>
                  </a:lnTo>
                  <a:lnTo>
                    <a:pt x="20296" y="11250"/>
                  </a:lnTo>
                  <a:lnTo>
                    <a:pt x="20315" y="11065"/>
                  </a:lnTo>
                  <a:lnTo>
                    <a:pt x="20315" y="10694"/>
                  </a:lnTo>
                  <a:lnTo>
                    <a:pt x="20296" y="10602"/>
                  </a:lnTo>
                  <a:lnTo>
                    <a:pt x="20278" y="10509"/>
                  </a:lnTo>
                  <a:lnTo>
                    <a:pt x="20259" y="10416"/>
                  </a:lnTo>
                  <a:lnTo>
                    <a:pt x="20259" y="10324"/>
                  </a:lnTo>
                  <a:lnTo>
                    <a:pt x="20222" y="9953"/>
                  </a:lnTo>
                  <a:lnTo>
                    <a:pt x="20240" y="9860"/>
                  </a:lnTo>
                  <a:lnTo>
                    <a:pt x="20278" y="9768"/>
                  </a:lnTo>
                  <a:lnTo>
                    <a:pt x="20315" y="9675"/>
                  </a:lnTo>
                  <a:lnTo>
                    <a:pt x="20315" y="9582"/>
                  </a:lnTo>
                  <a:lnTo>
                    <a:pt x="20296" y="9230"/>
                  </a:lnTo>
                  <a:lnTo>
                    <a:pt x="20296" y="8859"/>
                  </a:lnTo>
                  <a:lnTo>
                    <a:pt x="20296" y="8674"/>
                  </a:lnTo>
                  <a:lnTo>
                    <a:pt x="20278" y="8489"/>
                  </a:lnTo>
                  <a:lnTo>
                    <a:pt x="20259" y="8396"/>
                  </a:lnTo>
                  <a:lnTo>
                    <a:pt x="20222" y="8303"/>
                  </a:lnTo>
                  <a:lnTo>
                    <a:pt x="20203" y="8211"/>
                  </a:lnTo>
                  <a:lnTo>
                    <a:pt x="20185" y="8118"/>
                  </a:lnTo>
                  <a:lnTo>
                    <a:pt x="20203" y="7747"/>
                  </a:lnTo>
                  <a:lnTo>
                    <a:pt x="20185" y="7377"/>
                  </a:lnTo>
                  <a:lnTo>
                    <a:pt x="20185" y="7025"/>
                  </a:lnTo>
                  <a:lnTo>
                    <a:pt x="20185" y="6654"/>
                  </a:lnTo>
                  <a:lnTo>
                    <a:pt x="20185" y="6561"/>
                  </a:lnTo>
                  <a:lnTo>
                    <a:pt x="20222" y="6469"/>
                  </a:lnTo>
                  <a:lnTo>
                    <a:pt x="20240" y="6376"/>
                  </a:lnTo>
                  <a:lnTo>
                    <a:pt x="20259" y="6283"/>
                  </a:lnTo>
                  <a:lnTo>
                    <a:pt x="20278" y="6098"/>
                  </a:lnTo>
                  <a:lnTo>
                    <a:pt x="20296" y="5912"/>
                  </a:lnTo>
                  <a:lnTo>
                    <a:pt x="20315" y="5764"/>
                  </a:lnTo>
                  <a:lnTo>
                    <a:pt x="20315" y="5616"/>
                  </a:lnTo>
                  <a:lnTo>
                    <a:pt x="20407" y="5597"/>
                  </a:lnTo>
                  <a:lnTo>
                    <a:pt x="20463" y="5579"/>
                  </a:lnTo>
                  <a:lnTo>
                    <a:pt x="20537" y="5542"/>
                  </a:lnTo>
                  <a:close/>
                  <a:moveTo>
                    <a:pt x="15551" y="5950"/>
                  </a:moveTo>
                  <a:lnTo>
                    <a:pt x="15533" y="6042"/>
                  </a:lnTo>
                  <a:lnTo>
                    <a:pt x="15496" y="6153"/>
                  </a:lnTo>
                  <a:lnTo>
                    <a:pt x="15477" y="6265"/>
                  </a:lnTo>
                  <a:lnTo>
                    <a:pt x="15459" y="6357"/>
                  </a:lnTo>
                  <a:lnTo>
                    <a:pt x="15477" y="6450"/>
                  </a:lnTo>
                  <a:lnTo>
                    <a:pt x="15533" y="6543"/>
                  </a:lnTo>
                  <a:lnTo>
                    <a:pt x="15570" y="6635"/>
                  </a:lnTo>
                  <a:lnTo>
                    <a:pt x="15588" y="6728"/>
                  </a:lnTo>
                  <a:lnTo>
                    <a:pt x="15588" y="7080"/>
                  </a:lnTo>
                  <a:lnTo>
                    <a:pt x="15588" y="7136"/>
                  </a:lnTo>
                  <a:lnTo>
                    <a:pt x="15570" y="7173"/>
                  </a:lnTo>
                  <a:lnTo>
                    <a:pt x="15514" y="7265"/>
                  </a:lnTo>
                  <a:lnTo>
                    <a:pt x="15477" y="7358"/>
                  </a:lnTo>
                  <a:lnTo>
                    <a:pt x="15459" y="7414"/>
                  </a:lnTo>
                  <a:lnTo>
                    <a:pt x="15440" y="7451"/>
                  </a:lnTo>
                  <a:lnTo>
                    <a:pt x="15459" y="7544"/>
                  </a:lnTo>
                  <a:lnTo>
                    <a:pt x="15477" y="7636"/>
                  </a:lnTo>
                  <a:lnTo>
                    <a:pt x="15477" y="7729"/>
                  </a:lnTo>
                  <a:lnTo>
                    <a:pt x="15496" y="7822"/>
                  </a:lnTo>
                  <a:lnTo>
                    <a:pt x="15496" y="7914"/>
                  </a:lnTo>
                  <a:lnTo>
                    <a:pt x="15514" y="7988"/>
                  </a:lnTo>
                  <a:lnTo>
                    <a:pt x="15533" y="8081"/>
                  </a:lnTo>
                  <a:lnTo>
                    <a:pt x="15551" y="8174"/>
                  </a:lnTo>
                  <a:lnTo>
                    <a:pt x="15570" y="8544"/>
                  </a:lnTo>
                  <a:lnTo>
                    <a:pt x="15551" y="8637"/>
                  </a:lnTo>
                  <a:lnTo>
                    <a:pt x="15533" y="8730"/>
                  </a:lnTo>
                  <a:lnTo>
                    <a:pt x="15514" y="8822"/>
                  </a:lnTo>
                  <a:lnTo>
                    <a:pt x="15496" y="8897"/>
                  </a:lnTo>
                  <a:lnTo>
                    <a:pt x="15514" y="8989"/>
                  </a:lnTo>
                  <a:lnTo>
                    <a:pt x="15551" y="9082"/>
                  </a:lnTo>
                  <a:lnTo>
                    <a:pt x="15588" y="9175"/>
                  </a:lnTo>
                  <a:lnTo>
                    <a:pt x="15588" y="9267"/>
                  </a:lnTo>
                  <a:lnTo>
                    <a:pt x="15625" y="9638"/>
                  </a:lnTo>
                  <a:lnTo>
                    <a:pt x="15607" y="9990"/>
                  </a:lnTo>
                  <a:lnTo>
                    <a:pt x="15588" y="10083"/>
                  </a:lnTo>
                  <a:lnTo>
                    <a:pt x="15551" y="10175"/>
                  </a:lnTo>
                  <a:lnTo>
                    <a:pt x="15514" y="10250"/>
                  </a:lnTo>
                  <a:lnTo>
                    <a:pt x="15496" y="10342"/>
                  </a:lnTo>
                  <a:lnTo>
                    <a:pt x="15477" y="10509"/>
                  </a:lnTo>
                  <a:lnTo>
                    <a:pt x="15477" y="10694"/>
                  </a:lnTo>
                  <a:lnTo>
                    <a:pt x="15477" y="10731"/>
                  </a:lnTo>
                  <a:lnTo>
                    <a:pt x="15496" y="10768"/>
                  </a:lnTo>
                  <a:lnTo>
                    <a:pt x="15551" y="10861"/>
                  </a:lnTo>
                  <a:lnTo>
                    <a:pt x="15607" y="10954"/>
                  </a:lnTo>
                  <a:lnTo>
                    <a:pt x="15644" y="10991"/>
                  </a:lnTo>
                  <a:lnTo>
                    <a:pt x="15644" y="11028"/>
                  </a:lnTo>
                  <a:lnTo>
                    <a:pt x="15625" y="11121"/>
                  </a:lnTo>
                  <a:lnTo>
                    <a:pt x="15588" y="11213"/>
                  </a:lnTo>
                  <a:lnTo>
                    <a:pt x="15551" y="11287"/>
                  </a:lnTo>
                  <a:lnTo>
                    <a:pt x="15533" y="11380"/>
                  </a:lnTo>
                  <a:lnTo>
                    <a:pt x="15551" y="11473"/>
                  </a:lnTo>
                  <a:lnTo>
                    <a:pt x="15570" y="11547"/>
                  </a:lnTo>
                  <a:lnTo>
                    <a:pt x="15607" y="11640"/>
                  </a:lnTo>
                  <a:lnTo>
                    <a:pt x="15625" y="11732"/>
                  </a:lnTo>
                  <a:lnTo>
                    <a:pt x="15607" y="11806"/>
                  </a:lnTo>
                  <a:lnTo>
                    <a:pt x="15570" y="11899"/>
                  </a:lnTo>
                  <a:lnTo>
                    <a:pt x="15551" y="11992"/>
                  </a:lnTo>
                  <a:lnTo>
                    <a:pt x="15533" y="12066"/>
                  </a:lnTo>
                  <a:lnTo>
                    <a:pt x="15533" y="12159"/>
                  </a:lnTo>
                  <a:lnTo>
                    <a:pt x="15570" y="12251"/>
                  </a:lnTo>
                  <a:lnTo>
                    <a:pt x="15588" y="12325"/>
                  </a:lnTo>
                  <a:lnTo>
                    <a:pt x="15607" y="12418"/>
                  </a:lnTo>
                  <a:lnTo>
                    <a:pt x="15588" y="12585"/>
                  </a:lnTo>
                  <a:lnTo>
                    <a:pt x="15588" y="12770"/>
                  </a:lnTo>
                  <a:lnTo>
                    <a:pt x="15570" y="13122"/>
                  </a:lnTo>
                  <a:lnTo>
                    <a:pt x="15588" y="13196"/>
                  </a:lnTo>
                  <a:lnTo>
                    <a:pt x="15625" y="13289"/>
                  </a:lnTo>
                  <a:lnTo>
                    <a:pt x="15662" y="13382"/>
                  </a:lnTo>
                  <a:lnTo>
                    <a:pt x="15681" y="13475"/>
                  </a:lnTo>
                  <a:lnTo>
                    <a:pt x="15384" y="13790"/>
                  </a:lnTo>
                  <a:lnTo>
                    <a:pt x="15125" y="14086"/>
                  </a:lnTo>
                  <a:lnTo>
                    <a:pt x="15051" y="14142"/>
                  </a:lnTo>
                  <a:lnTo>
                    <a:pt x="14958" y="14197"/>
                  </a:lnTo>
                  <a:lnTo>
                    <a:pt x="14884" y="14253"/>
                  </a:lnTo>
                  <a:lnTo>
                    <a:pt x="14810" y="14309"/>
                  </a:lnTo>
                  <a:lnTo>
                    <a:pt x="14754" y="14383"/>
                  </a:lnTo>
                  <a:lnTo>
                    <a:pt x="14717" y="14475"/>
                  </a:lnTo>
                  <a:lnTo>
                    <a:pt x="14680" y="14568"/>
                  </a:lnTo>
                  <a:lnTo>
                    <a:pt x="14625" y="14642"/>
                  </a:lnTo>
                  <a:lnTo>
                    <a:pt x="14550" y="14698"/>
                  </a:lnTo>
                  <a:lnTo>
                    <a:pt x="14458" y="14735"/>
                  </a:lnTo>
                  <a:lnTo>
                    <a:pt x="14365" y="14772"/>
                  </a:lnTo>
                  <a:lnTo>
                    <a:pt x="14291" y="14828"/>
                  </a:lnTo>
                  <a:lnTo>
                    <a:pt x="14180" y="14976"/>
                  </a:lnTo>
                  <a:lnTo>
                    <a:pt x="14050" y="15124"/>
                  </a:lnTo>
                  <a:lnTo>
                    <a:pt x="13791" y="15384"/>
                  </a:lnTo>
                  <a:lnTo>
                    <a:pt x="13735" y="15458"/>
                  </a:lnTo>
                  <a:lnTo>
                    <a:pt x="13698" y="15532"/>
                  </a:lnTo>
                  <a:lnTo>
                    <a:pt x="13642" y="15606"/>
                  </a:lnTo>
                  <a:lnTo>
                    <a:pt x="13587" y="15680"/>
                  </a:lnTo>
                  <a:lnTo>
                    <a:pt x="13513" y="15736"/>
                  </a:lnTo>
                  <a:lnTo>
                    <a:pt x="13420" y="15791"/>
                  </a:lnTo>
                  <a:lnTo>
                    <a:pt x="13346" y="15828"/>
                  </a:lnTo>
                  <a:lnTo>
                    <a:pt x="13272" y="15884"/>
                  </a:lnTo>
                  <a:lnTo>
                    <a:pt x="13142" y="16032"/>
                  </a:lnTo>
                  <a:lnTo>
                    <a:pt x="13012" y="16162"/>
                  </a:lnTo>
                  <a:lnTo>
                    <a:pt x="12771" y="16440"/>
                  </a:lnTo>
                  <a:lnTo>
                    <a:pt x="12716" y="16514"/>
                  </a:lnTo>
                  <a:lnTo>
                    <a:pt x="12660" y="16588"/>
                  </a:lnTo>
                  <a:lnTo>
                    <a:pt x="12623" y="16662"/>
                  </a:lnTo>
                  <a:lnTo>
                    <a:pt x="12567" y="16737"/>
                  </a:lnTo>
                  <a:lnTo>
                    <a:pt x="12493" y="16792"/>
                  </a:lnTo>
                  <a:lnTo>
                    <a:pt x="12400" y="16829"/>
                  </a:lnTo>
                  <a:lnTo>
                    <a:pt x="12308" y="16866"/>
                  </a:lnTo>
                  <a:lnTo>
                    <a:pt x="12215" y="16922"/>
                  </a:lnTo>
                  <a:lnTo>
                    <a:pt x="12178" y="16996"/>
                  </a:lnTo>
                  <a:lnTo>
                    <a:pt x="12141" y="17089"/>
                  </a:lnTo>
                  <a:lnTo>
                    <a:pt x="12122" y="17200"/>
                  </a:lnTo>
                  <a:lnTo>
                    <a:pt x="12085" y="17274"/>
                  </a:lnTo>
                  <a:lnTo>
                    <a:pt x="12011" y="17330"/>
                  </a:lnTo>
                  <a:lnTo>
                    <a:pt x="11937" y="17385"/>
                  </a:lnTo>
                  <a:lnTo>
                    <a:pt x="11863" y="17441"/>
                  </a:lnTo>
                  <a:lnTo>
                    <a:pt x="11789" y="17515"/>
                  </a:lnTo>
                  <a:lnTo>
                    <a:pt x="11752" y="17589"/>
                  </a:lnTo>
                  <a:lnTo>
                    <a:pt x="11696" y="17663"/>
                  </a:lnTo>
                  <a:lnTo>
                    <a:pt x="11659" y="17756"/>
                  </a:lnTo>
                  <a:lnTo>
                    <a:pt x="11603" y="17830"/>
                  </a:lnTo>
                  <a:lnTo>
                    <a:pt x="11548" y="17886"/>
                  </a:lnTo>
                  <a:lnTo>
                    <a:pt x="11474" y="17941"/>
                  </a:lnTo>
                  <a:lnTo>
                    <a:pt x="11400" y="17997"/>
                  </a:lnTo>
                  <a:lnTo>
                    <a:pt x="11344" y="18071"/>
                  </a:lnTo>
                  <a:lnTo>
                    <a:pt x="11103" y="18331"/>
                  </a:lnTo>
                  <a:lnTo>
                    <a:pt x="10973" y="18460"/>
                  </a:lnTo>
                  <a:lnTo>
                    <a:pt x="10825" y="18590"/>
                  </a:lnTo>
                  <a:lnTo>
                    <a:pt x="10769" y="18646"/>
                  </a:lnTo>
                  <a:lnTo>
                    <a:pt x="10695" y="18701"/>
                  </a:lnTo>
                  <a:lnTo>
                    <a:pt x="10621" y="18757"/>
                  </a:lnTo>
                  <a:lnTo>
                    <a:pt x="10547" y="18812"/>
                  </a:lnTo>
                  <a:lnTo>
                    <a:pt x="10417" y="18942"/>
                  </a:lnTo>
                  <a:lnTo>
                    <a:pt x="10288" y="19072"/>
                  </a:lnTo>
                  <a:lnTo>
                    <a:pt x="10250" y="19146"/>
                  </a:lnTo>
                  <a:lnTo>
                    <a:pt x="10213" y="19239"/>
                  </a:lnTo>
                  <a:lnTo>
                    <a:pt x="10195" y="19331"/>
                  </a:lnTo>
                  <a:lnTo>
                    <a:pt x="10139" y="19424"/>
                  </a:lnTo>
                  <a:lnTo>
                    <a:pt x="10010" y="19535"/>
                  </a:lnTo>
                  <a:lnTo>
                    <a:pt x="9880" y="19665"/>
                  </a:lnTo>
                  <a:lnTo>
                    <a:pt x="9639" y="19906"/>
                  </a:lnTo>
                  <a:lnTo>
                    <a:pt x="9583" y="19980"/>
                  </a:lnTo>
                  <a:lnTo>
                    <a:pt x="9546" y="20054"/>
                  </a:lnTo>
                  <a:lnTo>
                    <a:pt x="9491" y="20147"/>
                  </a:lnTo>
                  <a:lnTo>
                    <a:pt x="9435" y="20203"/>
                  </a:lnTo>
                  <a:lnTo>
                    <a:pt x="9213" y="20481"/>
                  </a:lnTo>
                  <a:lnTo>
                    <a:pt x="9138" y="20536"/>
                  </a:lnTo>
                  <a:lnTo>
                    <a:pt x="9046" y="20573"/>
                  </a:lnTo>
                  <a:lnTo>
                    <a:pt x="8972" y="20629"/>
                  </a:lnTo>
                  <a:lnTo>
                    <a:pt x="8897" y="20684"/>
                  </a:lnTo>
                  <a:lnTo>
                    <a:pt x="8675" y="20962"/>
                  </a:lnTo>
                  <a:lnTo>
                    <a:pt x="8416" y="21222"/>
                  </a:lnTo>
                  <a:lnTo>
                    <a:pt x="8323" y="21352"/>
                  </a:lnTo>
                  <a:lnTo>
                    <a:pt x="8212" y="21500"/>
                  </a:lnTo>
                  <a:lnTo>
                    <a:pt x="8156" y="21574"/>
                  </a:lnTo>
                  <a:lnTo>
                    <a:pt x="8119" y="21648"/>
                  </a:lnTo>
                  <a:lnTo>
                    <a:pt x="8082" y="21741"/>
                  </a:lnTo>
                  <a:lnTo>
                    <a:pt x="8026" y="21815"/>
                  </a:lnTo>
                  <a:lnTo>
                    <a:pt x="7785" y="22074"/>
                  </a:lnTo>
                  <a:lnTo>
                    <a:pt x="7563" y="22334"/>
                  </a:lnTo>
                  <a:lnTo>
                    <a:pt x="7322" y="22612"/>
                  </a:lnTo>
                  <a:lnTo>
                    <a:pt x="7025" y="22890"/>
                  </a:lnTo>
                  <a:lnTo>
                    <a:pt x="6970" y="22686"/>
                  </a:lnTo>
                  <a:lnTo>
                    <a:pt x="6896" y="22482"/>
                  </a:lnTo>
                  <a:lnTo>
                    <a:pt x="6859" y="22297"/>
                  </a:lnTo>
                  <a:lnTo>
                    <a:pt x="6803" y="22112"/>
                  </a:lnTo>
                  <a:lnTo>
                    <a:pt x="6766" y="22019"/>
                  </a:lnTo>
                  <a:lnTo>
                    <a:pt x="6766" y="21908"/>
                  </a:lnTo>
                  <a:lnTo>
                    <a:pt x="6747" y="21815"/>
                  </a:lnTo>
                  <a:lnTo>
                    <a:pt x="6729" y="21722"/>
                  </a:lnTo>
                  <a:lnTo>
                    <a:pt x="6673" y="21630"/>
                  </a:lnTo>
                  <a:lnTo>
                    <a:pt x="6599" y="21556"/>
                  </a:lnTo>
                  <a:lnTo>
                    <a:pt x="6525" y="21481"/>
                  </a:lnTo>
                  <a:lnTo>
                    <a:pt x="6488" y="21389"/>
                  </a:lnTo>
                  <a:lnTo>
                    <a:pt x="6432" y="21203"/>
                  </a:lnTo>
                  <a:lnTo>
                    <a:pt x="6395" y="21018"/>
                  </a:lnTo>
                  <a:lnTo>
                    <a:pt x="6358" y="20833"/>
                  </a:lnTo>
                  <a:lnTo>
                    <a:pt x="6321" y="20629"/>
                  </a:lnTo>
                  <a:lnTo>
                    <a:pt x="6247" y="20258"/>
                  </a:lnTo>
                  <a:lnTo>
                    <a:pt x="6229" y="20165"/>
                  </a:lnTo>
                  <a:lnTo>
                    <a:pt x="6191" y="20073"/>
                  </a:lnTo>
                  <a:lnTo>
                    <a:pt x="6154" y="19980"/>
                  </a:lnTo>
                  <a:lnTo>
                    <a:pt x="6136" y="19887"/>
                  </a:lnTo>
                  <a:lnTo>
                    <a:pt x="6080" y="19498"/>
                  </a:lnTo>
                  <a:lnTo>
                    <a:pt x="6080" y="19461"/>
                  </a:lnTo>
                  <a:lnTo>
                    <a:pt x="6099" y="19406"/>
                  </a:lnTo>
                  <a:lnTo>
                    <a:pt x="6136" y="19313"/>
                  </a:lnTo>
                  <a:lnTo>
                    <a:pt x="6191" y="19202"/>
                  </a:lnTo>
                  <a:lnTo>
                    <a:pt x="6210" y="19165"/>
                  </a:lnTo>
                  <a:lnTo>
                    <a:pt x="6210" y="19109"/>
                  </a:lnTo>
                  <a:lnTo>
                    <a:pt x="6191" y="19016"/>
                  </a:lnTo>
                  <a:lnTo>
                    <a:pt x="6136" y="18924"/>
                  </a:lnTo>
                  <a:lnTo>
                    <a:pt x="6099" y="18831"/>
                  </a:lnTo>
                  <a:lnTo>
                    <a:pt x="6080" y="18738"/>
                  </a:lnTo>
                  <a:lnTo>
                    <a:pt x="6080" y="18646"/>
                  </a:lnTo>
                  <a:lnTo>
                    <a:pt x="6117" y="18534"/>
                  </a:lnTo>
                  <a:lnTo>
                    <a:pt x="6136" y="18442"/>
                  </a:lnTo>
                  <a:lnTo>
                    <a:pt x="6136" y="18349"/>
                  </a:lnTo>
                  <a:lnTo>
                    <a:pt x="6117" y="18256"/>
                  </a:lnTo>
                  <a:lnTo>
                    <a:pt x="6099" y="18164"/>
                  </a:lnTo>
                  <a:lnTo>
                    <a:pt x="6062" y="18053"/>
                  </a:lnTo>
                  <a:lnTo>
                    <a:pt x="6043" y="17960"/>
                  </a:lnTo>
                  <a:lnTo>
                    <a:pt x="6062" y="17867"/>
                  </a:lnTo>
                  <a:lnTo>
                    <a:pt x="6080" y="17774"/>
                  </a:lnTo>
                  <a:lnTo>
                    <a:pt x="6099" y="17682"/>
                  </a:lnTo>
                  <a:lnTo>
                    <a:pt x="6117" y="17589"/>
                  </a:lnTo>
                  <a:lnTo>
                    <a:pt x="6136" y="17200"/>
                  </a:lnTo>
                  <a:lnTo>
                    <a:pt x="6136" y="17107"/>
                  </a:lnTo>
                  <a:lnTo>
                    <a:pt x="6117" y="17015"/>
                  </a:lnTo>
                  <a:lnTo>
                    <a:pt x="6099" y="16903"/>
                  </a:lnTo>
                  <a:lnTo>
                    <a:pt x="6099" y="16811"/>
                  </a:lnTo>
                  <a:lnTo>
                    <a:pt x="6117" y="16718"/>
                  </a:lnTo>
                  <a:lnTo>
                    <a:pt x="6173" y="16625"/>
                  </a:lnTo>
                  <a:lnTo>
                    <a:pt x="6229" y="16533"/>
                  </a:lnTo>
                  <a:lnTo>
                    <a:pt x="6247" y="16440"/>
                  </a:lnTo>
                  <a:lnTo>
                    <a:pt x="6247" y="16347"/>
                  </a:lnTo>
                  <a:lnTo>
                    <a:pt x="6247" y="16255"/>
                  </a:lnTo>
                  <a:lnTo>
                    <a:pt x="6247" y="16162"/>
                  </a:lnTo>
                  <a:lnTo>
                    <a:pt x="6247" y="16069"/>
                  </a:lnTo>
                  <a:lnTo>
                    <a:pt x="6321" y="15680"/>
                  </a:lnTo>
                  <a:lnTo>
                    <a:pt x="6377" y="15495"/>
                  </a:lnTo>
                  <a:lnTo>
                    <a:pt x="6432" y="15309"/>
                  </a:lnTo>
                  <a:lnTo>
                    <a:pt x="6432" y="15217"/>
                  </a:lnTo>
                  <a:lnTo>
                    <a:pt x="6414" y="15124"/>
                  </a:lnTo>
                  <a:lnTo>
                    <a:pt x="6377" y="15013"/>
                  </a:lnTo>
                  <a:lnTo>
                    <a:pt x="6395" y="14920"/>
                  </a:lnTo>
                  <a:lnTo>
                    <a:pt x="6451" y="14735"/>
                  </a:lnTo>
                  <a:lnTo>
                    <a:pt x="6507" y="14550"/>
                  </a:lnTo>
                  <a:lnTo>
                    <a:pt x="6599" y="14179"/>
                  </a:lnTo>
                  <a:lnTo>
                    <a:pt x="6692" y="13993"/>
                  </a:lnTo>
                  <a:lnTo>
                    <a:pt x="6766" y="13827"/>
                  </a:lnTo>
                  <a:lnTo>
                    <a:pt x="6803" y="13734"/>
                  </a:lnTo>
                  <a:lnTo>
                    <a:pt x="6859" y="13660"/>
                  </a:lnTo>
                  <a:lnTo>
                    <a:pt x="6914" y="13567"/>
                  </a:lnTo>
                  <a:lnTo>
                    <a:pt x="6951" y="13475"/>
                  </a:lnTo>
                  <a:lnTo>
                    <a:pt x="7007" y="13400"/>
                  </a:lnTo>
                  <a:lnTo>
                    <a:pt x="7063" y="13326"/>
                  </a:lnTo>
                  <a:lnTo>
                    <a:pt x="7118" y="13234"/>
                  </a:lnTo>
                  <a:lnTo>
                    <a:pt x="7155" y="13159"/>
                  </a:lnTo>
                  <a:lnTo>
                    <a:pt x="7192" y="13067"/>
                  </a:lnTo>
                  <a:lnTo>
                    <a:pt x="7211" y="12956"/>
                  </a:lnTo>
                  <a:lnTo>
                    <a:pt x="7229" y="12863"/>
                  </a:lnTo>
                  <a:lnTo>
                    <a:pt x="7266" y="12770"/>
                  </a:lnTo>
                  <a:lnTo>
                    <a:pt x="7433" y="12437"/>
                  </a:lnTo>
                  <a:lnTo>
                    <a:pt x="7544" y="12270"/>
                  </a:lnTo>
                  <a:lnTo>
                    <a:pt x="7656" y="12103"/>
                  </a:lnTo>
                  <a:lnTo>
                    <a:pt x="7748" y="11955"/>
                  </a:lnTo>
                  <a:lnTo>
                    <a:pt x="7860" y="11788"/>
                  </a:lnTo>
                  <a:lnTo>
                    <a:pt x="7897" y="11695"/>
                  </a:lnTo>
                  <a:lnTo>
                    <a:pt x="7915" y="11603"/>
                  </a:lnTo>
                  <a:lnTo>
                    <a:pt x="7952" y="11510"/>
                  </a:lnTo>
                  <a:lnTo>
                    <a:pt x="7989" y="11417"/>
                  </a:lnTo>
                  <a:lnTo>
                    <a:pt x="8045" y="11343"/>
                  </a:lnTo>
                  <a:lnTo>
                    <a:pt x="8119" y="11287"/>
                  </a:lnTo>
                  <a:lnTo>
                    <a:pt x="8212" y="11232"/>
                  </a:lnTo>
                  <a:lnTo>
                    <a:pt x="8267" y="11176"/>
                  </a:lnTo>
                  <a:lnTo>
                    <a:pt x="8490" y="10880"/>
                  </a:lnTo>
                  <a:lnTo>
                    <a:pt x="8582" y="10731"/>
                  </a:lnTo>
                  <a:lnTo>
                    <a:pt x="8694" y="10583"/>
                  </a:lnTo>
                  <a:lnTo>
                    <a:pt x="8731" y="10490"/>
                  </a:lnTo>
                  <a:lnTo>
                    <a:pt x="8768" y="10416"/>
                  </a:lnTo>
                  <a:lnTo>
                    <a:pt x="8823" y="10324"/>
                  </a:lnTo>
                  <a:lnTo>
                    <a:pt x="8860" y="10250"/>
                  </a:lnTo>
                  <a:lnTo>
                    <a:pt x="8990" y="10120"/>
                  </a:lnTo>
                  <a:lnTo>
                    <a:pt x="9138" y="10009"/>
                  </a:lnTo>
                  <a:lnTo>
                    <a:pt x="9194" y="9934"/>
                  </a:lnTo>
                  <a:lnTo>
                    <a:pt x="9268" y="9879"/>
                  </a:lnTo>
                  <a:lnTo>
                    <a:pt x="9342" y="9823"/>
                  </a:lnTo>
                  <a:lnTo>
                    <a:pt x="9416" y="9768"/>
                  </a:lnTo>
                  <a:lnTo>
                    <a:pt x="9453" y="9693"/>
                  </a:lnTo>
                  <a:lnTo>
                    <a:pt x="9491" y="9601"/>
                  </a:lnTo>
                  <a:lnTo>
                    <a:pt x="9528" y="9508"/>
                  </a:lnTo>
                  <a:lnTo>
                    <a:pt x="9583" y="9415"/>
                  </a:lnTo>
                  <a:lnTo>
                    <a:pt x="9620" y="9397"/>
                  </a:lnTo>
                  <a:lnTo>
                    <a:pt x="9657" y="9378"/>
                  </a:lnTo>
                  <a:lnTo>
                    <a:pt x="9750" y="9341"/>
                  </a:lnTo>
                  <a:lnTo>
                    <a:pt x="9861" y="9323"/>
                  </a:lnTo>
                  <a:lnTo>
                    <a:pt x="9935" y="9267"/>
                  </a:lnTo>
                  <a:lnTo>
                    <a:pt x="9991" y="9193"/>
                  </a:lnTo>
                  <a:lnTo>
                    <a:pt x="10047" y="9119"/>
                  </a:lnTo>
                  <a:lnTo>
                    <a:pt x="10102" y="9045"/>
                  </a:lnTo>
                  <a:lnTo>
                    <a:pt x="10158" y="8971"/>
                  </a:lnTo>
                  <a:lnTo>
                    <a:pt x="10288" y="8841"/>
                  </a:lnTo>
                  <a:lnTo>
                    <a:pt x="10417" y="8730"/>
                  </a:lnTo>
                  <a:lnTo>
                    <a:pt x="10695" y="8507"/>
                  </a:lnTo>
                  <a:lnTo>
                    <a:pt x="10825" y="8378"/>
                  </a:lnTo>
                  <a:lnTo>
                    <a:pt x="10955" y="8248"/>
                  </a:lnTo>
                  <a:lnTo>
                    <a:pt x="11029" y="8211"/>
                  </a:lnTo>
                  <a:lnTo>
                    <a:pt x="11122" y="8174"/>
                  </a:lnTo>
                  <a:lnTo>
                    <a:pt x="11214" y="8155"/>
                  </a:lnTo>
                  <a:lnTo>
                    <a:pt x="11288" y="8100"/>
                  </a:lnTo>
                  <a:lnTo>
                    <a:pt x="11363" y="8044"/>
                  </a:lnTo>
                  <a:lnTo>
                    <a:pt x="11418" y="7951"/>
                  </a:lnTo>
                  <a:lnTo>
                    <a:pt x="11474" y="7877"/>
                  </a:lnTo>
                  <a:lnTo>
                    <a:pt x="11529" y="7822"/>
                  </a:lnTo>
                  <a:lnTo>
                    <a:pt x="11603" y="7766"/>
                  </a:lnTo>
                  <a:lnTo>
                    <a:pt x="11696" y="7729"/>
                  </a:lnTo>
                  <a:lnTo>
                    <a:pt x="11770" y="7692"/>
                  </a:lnTo>
                  <a:lnTo>
                    <a:pt x="11863" y="7655"/>
                  </a:lnTo>
                  <a:lnTo>
                    <a:pt x="11993" y="7544"/>
                  </a:lnTo>
                  <a:lnTo>
                    <a:pt x="12141" y="7432"/>
                  </a:lnTo>
                  <a:lnTo>
                    <a:pt x="12234" y="7414"/>
                  </a:lnTo>
                  <a:lnTo>
                    <a:pt x="12326" y="7377"/>
                  </a:lnTo>
                  <a:lnTo>
                    <a:pt x="12419" y="7358"/>
                  </a:lnTo>
                  <a:lnTo>
                    <a:pt x="12493" y="7321"/>
                  </a:lnTo>
                  <a:lnTo>
                    <a:pt x="12567" y="7265"/>
                  </a:lnTo>
                  <a:lnTo>
                    <a:pt x="12623" y="7191"/>
                  </a:lnTo>
                  <a:lnTo>
                    <a:pt x="12697" y="7136"/>
                  </a:lnTo>
                  <a:lnTo>
                    <a:pt x="12771" y="7080"/>
                  </a:lnTo>
                  <a:lnTo>
                    <a:pt x="12845" y="7043"/>
                  </a:lnTo>
                  <a:lnTo>
                    <a:pt x="12938" y="7025"/>
                  </a:lnTo>
                  <a:lnTo>
                    <a:pt x="13031" y="7006"/>
                  </a:lnTo>
                  <a:lnTo>
                    <a:pt x="13123" y="6969"/>
                  </a:lnTo>
                  <a:lnTo>
                    <a:pt x="13457" y="6821"/>
                  </a:lnTo>
                  <a:lnTo>
                    <a:pt x="13531" y="6765"/>
                  </a:lnTo>
                  <a:lnTo>
                    <a:pt x="13605" y="6691"/>
                  </a:lnTo>
                  <a:lnTo>
                    <a:pt x="13679" y="6635"/>
                  </a:lnTo>
                  <a:lnTo>
                    <a:pt x="13753" y="6580"/>
                  </a:lnTo>
                  <a:lnTo>
                    <a:pt x="13846" y="6561"/>
                  </a:lnTo>
                  <a:lnTo>
                    <a:pt x="14050" y="6561"/>
                  </a:lnTo>
                  <a:lnTo>
                    <a:pt x="14143" y="6543"/>
                  </a:lnTo>
                  <a:lnTo>
                    <a:pt x="14217" y="6506"/>
                  </a:lnTo>
                  <a:lnTo>
                    <a:pt x="14291" y="6431"/>
                  </a:lnTo>
                  <a:lnTo>
                    <a:pt x="14365" y="6376"/>
                  </a:lnTo>
                  <a:lnTo>
                    <a:pt x="14458" y="6320"/>
                  </a:lnTo>
                  <a:lnTo>
                    <a:pt x="14550" y="6302"/>
                  </a:lnTo>
                  <a:lnTo>
                    <a:pt x="14736" y="6302"/>
                  </a:lnTo>
                  <a:lnTo>
                    <a:pt x="14828" y="6283"/>
                  </a:lnTo>
                  <a:lnTo>
                    <a:pt x="14921" y="6246"/>
                  </a:lnTo>
                  <a:lnTo>
                    <a:pt x="14995" y="6190"/>
                  </a:lnTo>
                  <a:lnTo>
                    <a:pt x="15069" y="6135"/>
                  </a:lnTo>
                  <a:lnTo>
                    <a:pt x="15162" y="6098"/>
                  </a:lnTo>
                  <a:lnTo>
                    <a:pt x="15551" y="5950"/>
                  </a:lnTo>
                  <a:close/>
                  <a:moveTo>
                    <a:pt x="20722" y="20240"/>
                  </a:moveTo>
                  <a:lnTo>
                    <a:pt x="20778" y="20314"/>
                  </a:lnTo>
                  <a:lnTo>
                    <a:pt x="20834" y="20406"/>
                  </a:lnTo>
                  <a:lnTo>
                    <a:pt x="20889" y="20499"/>
                  </a:lnTo>
                  <a:lnTo>
                    <a:pt x="20945" y="20592"/>
                  </a:lnTo>
                  <a:lnTo>
                    <a:pt x="21093" y="20684"/>
                  </a:lnTo>
                  <a:lnTo>
                    <a:pt x="21241" y="20796"/>
                  </a:lnTo>
                  <a:lnTo>
                    <a:pt x="21501" y="21037"/>
                  </a:lnTo>
                  <a:lnTo>
                    <a:pt x="21593" y="21092"/>
                  </a:lnTo>
                  <a:lnTo>
                    <a:pt x="21668" y="21129"/>
                  </a:lnTo>
                  <a:lnTo>
                    <a:pt x="21760" y="21166"/>
                  </a:lnTo>
                  <a:lnTo>
                    <a:pt x="21834" y="21222"/>
                  </a:lnTo>
                  <a:lnTo>
                    <a:pt x="21890" y="21296"/>
                  </a:lnTo>
                  <a:lnTo>
                    <a:pt x="21927" y="21370"/>
                  </a:lnTo>
                  <a:lnTo>
                    <a:pt x="21983" y="21463"/>
                  </a:lnTo>
                  <a:lnTo>
                    <a:pt x="22038" y="21518"/>
                  </a:lnTo>
                  <a:lnTo>
                    <a:pt x="22187" y="21630"/>
                  </a:lnTo>
                  <a:lnTo>
                    <a:pt x="22335" y="21741"/>
                  </a:lnTo>
                  <a:lnTo>
                    <a:pt x="22594" y="21982"/>
                  </a:lnTo>
                  <a:lnTo>
                    <a:pt x="22687" y="22019"/>
                  </a:lnTo>
                  <a:lnTo>
                    <a:pt x="22761" y="22056"/>
                  </a:lnTo>
                  <a:lnTo>
                    <a:pt x="22854" y="22112"/>
                  </a:lnTo>
                  <a:lnTo>
                    <a:pt x="22928" y="22149"/>
                  </a:lnTo>
                  <a:lnTo>
                    <a:pt x="22984" y="22223"/>
                  </a:lnTo>
                  <a:lnTo>
                    <a:pt x="23021" y="22315"/>
                  </a:lnTo>
                  <a:lnTo>
                    <a:pt x="23058" y="22408"/>
                  </a:lnTo>
                  <a:lnTo>
                    <a:pt x="23113" y="22482"/>
                  </a:lnTo>
                  <a:lnTo>
                    <a:pt x="23187" y="22519"/>
                  </a:lnTo>
                  <a:lnTo>
                    <a:pt x="23299" y="22538"/>
                  </a:lnTo>
                  <a:lnTo>
                    <a:pt x="23391" y="22556"/>
                  </a:lnTo>
                  <a:lnTo>
                    <a:pt x="23465" y="22612"/>
                  </a:lnTo>
                  <a:lnTo>
                    <a:pt x="23540" y="22668"/>
                  </a:lnTo>
                  <a:lnTo>
                    <a:pt x="23595" y="22742"/>
                  </a:lnTo>
                  <a:lnTo>
                    <a:pt x="23651" y="22816"/>
                  </a:lnTo>
                  <a:lnTo>
                    <a:pt x="23725" y="22871"/>
                  </a:lnTo>
                  <a:lnTo>
                    <a:pt x="23799" y="22909"/>
                  </a:lnTo>
                  <a:lnTo>
                    <a:pt x="23873" y="22946"/>
                  </a:lnTo>
                  <a:lnTo>
                    <a:pt x="23966" y="22983"/>
                  </a:lnTo>
                  <a:lnTo>
                    <a:pt x="24040" y="23038"/>
                  </a:lnTo>
                  <a:lnTo>
                    <a:pt x="24114" y="23094"/>
                  </a:lnTo>
                  <a:lnTo>
                    <a:pt x="24170" y="23168"/>
                  </a:lnTo>
                  <a:lnTo>
                    <a:pt x="24225" y="23242"/>
                  </a:lnTo>
                  <a:lnTo>
                    <a:pt x="24300" y="23298"/>
                  </a:lnTo>
                  <a:lnTo>
                    <a:pt x="24578" y="23520"/>
                  </a:lnTo>
                  <a:lnTo>
                    <a:pt x="24689" y="23650"/>
                  </a:lnTo>
                  <a:lnTo>
                    <a:pt x="24818" y="23761"/>
                  </a:lnTo>
                  <a:lnTo>
                    <a:pt x="24893" y="23835"/>
                  </a:lnTo>
                  <a:lnTo>
                    <a:pt x="24967" y="23909"/>
                  </a:lnTo>
                  <a:lnTo>
                    <a:pt x="25022" y="23984"/>
                  </a:lnTo>
                  <a:lnTo>
                    <a:pt x="25096" y="24058"/>
                  </a:lnTo>
                  <a:lnTo>
                    <a:pt x="25226" y="24187"/>
                  </a:lnTo>
                  <a:lnTo>
                    <a:pt x="25374" y="24336"/>
                  </a:lnTo>
                  <a:lnTo>
                    <a:pt x="25449" y="24373"/>
                  </a:lnTo>
                  <a:lnTo>
                    <a:pt x="25560" y="24410"/>
                  </a:lnTo>
                  <a:lnTo>
                    <a:pt x="25653" y="24447"/>
                  </a:lnTo>
                  <a:lnTo>
                    <a:pt x="25745" y="24484"/>
                  </a:lnTo>
                  <a:lnTo>
                    <a:pt x="25893" y="24632"/>
                  </a:lnTo>
                  <a:lnTo>
                    <a:pt x="26023" y="24762"/>
                  </a:lnTo>
                  <a:lnTo>
                    <a:pt x="26320" y="25021"/>
                  </a:lnTo>
                  <a:lnTo>
                    <a:pt x="26505" y="25133"/>
                  </a:lnTo>
                  <a:lnTo>
                    <a:pt x="26672" y="25244"/>
                  </a:lnTo>
                  <a:lnTo>
                    <a:pt x="26561" y="25411"/>
                  </a:lnTo>
                  <a:lnTo>
                    <a:pt x="26431" y="25577"/>
                  </a:lnTo>
                  <a:lnTo>
                    <a:pt x="26357" y="25633"/>
                  </a:lnTo>
                  <a:lnTo>
                    <a:pt x="26264" y="25689"/>
                  </a:lnTo>
                  <a:lnTo>
                    <a:pt x="26190" y="25726"/>
                  </a:lnTo>
                  <a:lnTo>
                    <a:pt x="26116" y="25800"/>
                  </a:lnTo>
                  <a:lnTo>
                    <a:pt x="25986" y="25948"/>
                  </a:lnTo>
                  <a:lnTo>
                    <a:pt x="25875" y="26096"/>
                  </a:lnTo>
                  <a:lnTo>
                    <a:pt x="25727" y="26226"/>
                  </a:lnTo>
                  <a:lnTo>
                    <a:pt x="25597" y="26356"/>
                  </a:lnTo>
                  <a:lnTo>
                    <a:pt x="25467" y="26486"/>
                  </a:lnTo>
                  <a:lnTo>
                    <a:pt x="25337" y="26634"/>
                  </a:lnTo>
                  <a:lnTo>
                    <a:pt x="25282" y="26708"/>
                  </a:lnTo>
                  <a:lnTo>
                    <a:pt x="25245" y="26801"/>
                  </a:lnTo>
                  <a:lnTo>
                    <a:pt x="25189" y="26893"/>
                  </a:lnTo>
                  <a:lnTo>
                    <a:pt x="25134" y="26968"/>
                  </a:lnTo>
                  <a:lnTo>
                    <a:pt x="24985" y="27060"/>
                  </a:lnTo>
                  <a:lnTo>
                    <a:pt x="24837" y="27171"/>
                  </a:lnTo>
                  <a:lnTo>
                    <a:pt x="24578" y="27394"/>
                  </a:lnTo>
                  <a:lnTo>
                    <a:pt x="24300" y="27598"/>
                  </a:lnTo>
                  <a:lnTo>
                    <a:pt x="24021" y="27820"/>
                  </a:lnTo>
                  <a:lnTo>
                    <a:pt x="23947" y="27857"/>
                  </a:lnTo>
                  <a:lnTo>
                    <a:pt x="23855" y="27876"/>
                  </a:lnTo>
                  <a:lnTo>
                    <a:pt x="23781" y="27913"/>
                  </a:lnTo>
                  <a:lnTo>
                    <a:pt x="23706" y="27950"/>
                  </a:lnTo>
                  <a:lnTo>
                    <a:pt x="23540" y="28043"/>
                  </a:lnTo>
                  <a:lnTo>
                    <a:pt x="23391" y="28117"/>
                  </a:lnTo>
                  <a:lnTo>
                    <a:pt x="23317" y="28154"/>
                  </a:lnTo>
                  <a:lnTo>
                    <a:pt x="23243" y="28191"/>
                  </a:lnTo>
                  <a:lnTo>
                    <a:pt x="23150" y="28209"/>
                  </a:lnTo>
                  <a:lnTo>
                    <a:pt x="23076" y="28265"/>
                  </a:lnTo>
                  <a:lnTo>
                    <a:pt x="23002" y="28321"/>
                  </a:lnTo>
                  <a:lnTo>
                    <a:pt x="22965" y="28395"/>
                  </a:lnTo>
                  <a:lnTo>
                    <a:pt x="22909" y="28487"/>
                  </a:lnTo>
                  <a:lnTo>
                    <a:pt x="22854" y="28543"/>
                  </a:lnTo>
                  <a:lnTo>
                    <a:pt x="22687" y="28617"/>
                  </a:lnTo>
                  <a:lnTo>
                    <a:pt x="22520" y="28691"/>
                  </a:lnTo>
                  <a:lnTo>
                    <a:pt x="22353" y="28765"/>
                  </a:lnTo>
                  <a:lnTo>
                    <a:pt x="22187" y="28821"/>
                  </a:lnTo>
                  <a:lnTo>
                    <a:pt x="21871" y="28988"/>
                  </a:lnTo>
                  <a:lnTo>
                    <a:pt x="21797" y="29025"/>
                  </a:lnTo>
                  <a:lnTo>
                    <a:pt x="21723" y="29080"/>
                  </a:lnTo>
                  <a:lnTo>
                    <a:pt x="21649" y="29136"/>
                  </a:lnTo>
                  <a:lnTo>
                    <a:pt x="21556" y="29173"/>
                  </a:lnTo>
                  <a:lnTo>
                    <a:pt x="21371" y="29229"/>
                  </a:lnTo>
                  <a:lnTo>
                    <a:pt x="21167" y="29284"/>
                  </a:lnTo>
                  <a:lnTo>
                    <a:pt x="21186" y="29173"/>
                  </a:lnTo>
                  <a:lnTo>
                    <a:pt x="21204" y="29062"/>
                  </a:lnTo>
                  <a:lnTo>
                    <a:pt x="21241" y="28951"/>
                  </a:lnTo>
                  <a:lnTo>
                    <a:pt x="21260" y="28840"/>
                  </a:lnTo>
                  <a:lnTo>
                    <a:pt x="21223" y="28747"/>
                  </a:lnTo>
                  <a:lnTo>
                    <a:pt x="21186" y="28654"/>
                  </a:lnTo>
                  <a:lnTo>
                    <a:pt x="21130" y="28562"/>
                  </a:lnTo>
                  <a:lnTo>
                    <a:pt x="21093" y="28469"/>
                  </a:lnTo>
                  <a:lnTo>
                    <a:pt x="21093" y="28080"/>
                  </a:lnTo>
                  <a:lnTo>
                    <a:pt x="21093" y="28024"/>
                  </a:lnTo>
                  <a:lnTo>
                    <a:pt x="21112" y="27987"/>
                  </a:lnTo>
                  <a:lnTo>
                    <a:pt x="21167" y="27894"/>
                  </a:lnTo>
                  <a:lnTo>
                    <a:pt x="21204" y="27783"/>
                  </a:lnTo>
                  <a:lnTo>
                    <a:pt x="21223" y="27746"/>
                  </a:lnTo>
                  <a:lnTo>
                    <a:pt x="21223" y="27690"/>
                  </a:lnTo>
                  <a:lnTo>
                    <a:pt x="21223" y="27598"/>
                  </a:lnTo>
                  <a:lnTo>
                    <a:pt x="21204" y="27524"/>
                  </a:lnTo>
                  <a:lnTo>
                    <a:pt x="21186" y="27431"/>
                  </a:lnTo>
                  <a:lnTo>
                    <a:pt x="21167" y="27338"/>
                  </a:lnTo>
                  <a:lnTo>
                    <a:pt x="21167" y="27246"/>
                  </a:lnTo>
                  <a:lnTo>
                    <a:pt x="21149" y="27171"/>
                  </a:lnTo>
                  <a:lnTo>
                    <a:pt x="21130" y="27079"/>
                  </a:lnTo>
                  <a:lnTo>
                    <a:pt x="21112" y="26986"/>
                  </a:lnTo>
                  <a:lnTo>
                    <a:pt x="21075" y="26634"/>
                  </a:lnTo>
                  <a:lnTo>
                    <a:pt x="21093" y="26541"/>
                  </a:lnTo>
                  <a:lnTo>
                    <a:pt x="21112" y="26449"/>
                  </a:lnTo>
                  <a:lnTo>
                    <a:pt x="21130" y="26374"/>
                  </a:lnTo>
                  <a:lnTo>
                    <a:pt x="21130" y="26282"/>
                  </a:lnTo>
                  <a:lnTo>
                    <a:pt x="21112" y="26189"/>
                  </a:lnTo>
                  <a:lnTo>
                    <a:pt x="21093" y="26096"/>
                  </a:lnTo>
                  <a:lnTo>
                    <a:pt x="21056" y="26022"/>
                  </a:lnTo>
                  <a:lnTo>
                    <a:pt x="21037" y="25930"/>
                  </a:lnTo>
                  <a:lnTo>
                    <a:pt x="21000" y="25577"/>
                  </a:lnTo>
                  <a:lnTo>
                    <a:pt x="21000" y="25225"/>
                  </a:lnTo>
                  <a:lnTo>
                    <a:pt x="21019" y="25133"/>
                  </a:lnTo>
                  <a:lnTo>
                    <a:pt x="21056" y="25040"/>
                  </a:lnTo>
                  <a:lnTo>
                    <a:pt x="21093" y="24947"/>
                  </a:lnTo>
                  <a:lnTo>
                    <a:pt x="21112" y="24855"/>
                  </a:lnTo>
                  <a:lnTo>
                    <a:pt x="21112" y="24688"/>
                  </a:lnTo>
                  <a:lnTo>
                    <a:pt x="21130" y="24502"/>
                  </a:lnTo>
                  <a:lnTo>
                    <a:pt x="21112" y="24447"/>
                  </a:lnTo>
                  <a:lnTo>
                    <a:pt x="21093" y="24410"/>
                  </a:lnTo>
                  <a:lnTo>
                    <a:pt x="21037" y="24317"/>
                  </a:lnTo>
                  <a:lnTo>
                    <a:pt x="20963" y="24243"/>
                  </a:lnTo>
                  <a:lnTo>
                    <a:pt x="20945" y="24187"/>
                  </a:lnTo>
                  <a:lnTo>
                    <a:pt x="20945" y="24150"/>
                  </a:lnTo>
                  <a:lnTo>
                    <a:pt x="20945" y="24058"/>
                  </a:lnTo>
                  <a:lnTo>
                    <a:pt x="20982" y="23965"/>
                  </a:lnTo>
                  <a:lnTo>
                    <a:pt x="21019" y="23872"/>
                  </a:lnTo>
                  <a:lnTo>
                    <a:pt x="21037" y="23780"/>
                  </a:lnTo>
                  <a:lnTo>
                    <a:pt x="21019" y="23687"/>
                  </a:lnTo>
                  <a:lnTo>
                    <a:pt x="20982" y="23613"/>
                  </a:lnTo>
                  <a:lnTo>
                    <a:pt x="20945" y="23520"/>
                  </a:lnTo>
                  <a:lnTo>
                    <a:pt x="20926" y="23427"/>
                  </a:lnTo>
                  <a:lnTo>
                    <a:pt x="20945" y="23335"/>
                  </a:lnTo>
                  <a:lnTo>
                    <a:pt x="20963" y="23242"/>
                  </a:lnTo>
                  <a:lnTo>
                    <a:pt x="21000" y="23149"/>
                  </a:lnTo>
                  <a:lnTo>
                    <a:pt x="21000" y="23057"/>
                  </a:lnTo>
                  <a:lnTo>
                    <a:pt x="21000" y="22964"/>
                  </a:lnTo>
                  <a:lnTo>
                    <a:pt x="20963" y="22890"/>
                  </a:lnTo>
                  <a:lnTo>
                    <a:pt x="20926" y="22797"/>
                  </a:lnTo>
                  <a:lnTo>
                    <a:pt x="20926" y="22705"/>
                  </a:lnTo>
                  <a:lnTo>
                    <a:pt x="20926" y="22519"/>
                  </a:lnTo>
                  <a:lnTo>
                    <a:pt x="20926" y="22352"/>
                  </a:lnTo>
                  <a:lnTo>
                    <a:pt x="20908" y="21982"/>
                  </a:lnTo>
                  <a:lnTo>
                    <a:pt x="20889" y="21889"/>
                  </a:lnTo>
                  <a:lnTo>
                    <a:pt x="20852" y="21815"/>
                  </a:lnTo>
                  <a:lnTo>
                    <a:pt x="20797" y="21722"/>
                  </a:lnTo>
                  <a:lnTo>
                    <a:pt x="20778" y="21630"/>
                  </a:lnTo>
                  <a:lnTo>
                    <a:pt x="20741" y="21277"/>
                  </a:lnTo>
                  <a:lnTo>
                    <a:pt x="20722" y="20907"/>
                  </a:lnTo>
                  <a:lnTo>
                    <a:pt x="20722" y="20833"/>
                  </a:lnTo>
                  <a:lnTo>
                    <a:pt x="20759" y="20740"/>
                  </a:lnTo>
                  <a:lnTo>
                    <a:pt x="20778" y="20647"/>
                  </a:lnTo>
                  <a:lnTo>
                    <a:pt x="20778" y="20555"/>
                  </a:lnTo>
                  <a:lnTo>
                    <a:pt x="20741" y="20388"/>
                  </a:lnTo>
                  <a:lnTo>
                    <a:pt x="20722" y="20240"/>
                  </a:lnTo>
                  <a:close/>
                  <a:moveTo>
                    <a:pt x="15718" y="20610"/>
                  </a:moveTo>
                  <a:lnTo>
                    <a:pt x="15681" y="20814"/>
                  </a:lnTo>
                  <a:lnTo>
                    <a:pt x="15700" y="20888"/>
                  </a:lnTo>
                  <a:lnTo>
                    <a:pt x="15737" y="20981"/>
                  </a:lnTo>
                  <a:lnTo>
                    <a:pt x="15774" y="21074"/>
                  </a:lnTo>
                  <a:lnTo>
                    <a:pt x="15792" y="21166"/>
                  </a:lnTo>
                  <a:lnTo>
                    <a:pt x="15755" y="21259"/>
                  </a:lnTo>
                  <a:lnTo>
                    <a:pt x="15718" y="21352"/>
                  </a:lnTo>
                  <a:lnTo>
                    <a:pt x="15681" y="21444"/>
                  </a:lnTo>
                  <a:lnTo>
                    <a:pt x="15644" y="21537"/>
                  </a:lnTo>
                  <a:lnTo>
                    <a:pt x="15681" y="21722"/>
                  </a:lnTo>
                  <a:lnTo>
                    <a:pt x="15700" y="21889"/>
                  </a:lnTo>
                  <a:lnTo>
                    <a:pt x="15681" y="22260"/>
                  </a:lnTo>
                  <a:lnTo>
                    <a:pt x="15700" y="22352"/>
                  </a:lnTo>
                  <a:lnTo>
                    <a:pt x="15718" y="22445"/>
                  </a:lnTo>
                  <a:lnTo>
                    <a:pt x="15737" y="22538"/>
                  </a:lnTo>
                  <a:lnTo>
                    <a:pt x="15755" y="22631"/>
                  </a:lnTo>
                  <a:lnTo>
                    <a:pt x="15737" y="22723"/>
                  </a:lnTo>
                  <a:lnTo>
                    <a:pt x="15718" y="22797"/>
                  </a:lnTo>
                  <a:lnTo>
                    <a:pt x="15681" y="22890"/>
                  </a:lnTo>
                  <a:lnTo>
                    <a:pt x="15662" y="22983"/>
                  </a:lnTo>
                  <a:lnTo>
                    <a:pt x="15681" y="23168"/>
                  </a:lnTo>
                  <a:lnTo>
                    <a:pt x="15681" y="23353"/>
                  </a:lnTo>
                  <a:lnTo>
                    <a:pt x="15700" y="23706"/>
                  </a:lnTo>
                  <a:lnTo>
                    <a:pt x="15700" y="23798"/>
                  </a:lnTo>
                  <a:lnTo>
                    <a:pt x="15737" y="23891"/>
                  </a:lnTo>
                  <a:lnTo>
                    <a:pt x="15755" y="23984"/>
                  </a:lnTo>
                  <a:lnTo>
                    <a:pt x="15774" y="24076"/>
                  </a:lnTo>
                  <a:lnTo>
                    <a:pt x="15755" y="24169"/>
                  </a:lnTo>
                  <a:lnTo>
                    <a:pt x="15700" y="24262"/>
                  </a:lnTo>
                  <a:lnTo>
                    <a:pt x="15662" y="24354"/>
                  </a:lnTo>
                  <a:lnTo>
                    <a:pt x="15644" y="24447"/>
                  </a:lnTo>
                  <a:lnTo>
                    <a:pt x="15662" y="24540"/>
                  </a:lnTo>
                  <a:lnTo>
                    <a:pt x="15700" y="24614"/>
                  </a:lnTo>
                  <a:lnTo>
                    <a:pt x="15755" y="24706"/>
                  </a:lnTo>
                  <a:lnTo>
                    <a:pt x="15774" y="24799"/>
                  </a:lnTo>
                  <a:lnTo>
                    <a:pt x="15755" y="24892"/>
                  </a:lnTo>
                  <a:lnTo>
                    <a:pt x="15737" y="24984"/>
                  </a:lnTo>
                  <a:lnTo>
                    <a:pt x="15718" y="25077"/>
                  </a:lnTo>
                  <a:lnTo>
                    <a:pt x="15718" y="25170"/>
                  </a:lnTo>
                  <a:lnTo>
                    <a:pt x="15737" y="25262"/>
                  </a:lnTo>
                  <a:lnTo>
                    <a:pt x="15755" y="25355"/>
                  </a:lnTo>
                  <a:lnTo>
                    <a:pt x="15774" y="25448"/>
                  </a:lnTo>
                  <a:lnTo>
                    <a:pt x="15792" y="25522"/>
                  </a:lnTo>
                  <a:lnTo>
                    <a:pt x="15792" y="25615"/>
                  </a:lnTo>
                  <a:lnTo>
                    <a:pt x="15774" y="25707"/>
                  </a:lnTo>
                  <a:lnTo>
                    <a:pt x="15755" y="25800"/>
                  </a:lnTo>
                  <a:lnTo>
                    <a:pt x="15755" y="25893"/>
                  </a:lnTo>
                  <a:lnTo>
                    <a:pt x="15755" y="26263"/>
                  </a:lnTo>
                  <a:lnTo>
                    <a:pt x="15737" y="26430"/>
                  </a:lnTo>
                  <a:lnTo>
                    <a:pt x="15718" y="26615"/>
                  </a:lnTo>
                  <a:lnTo>
                    <a:pt x="15718" y="26708"/>
                  </a:lnTo>
                  <a:lnTo>
                    <a:pt x="15700" y="26801"/>
                  </a:lnTo>
                  <a:lnTo>
                    <a:pt x="15681" y="26893"/>
                  </a:lnTo>
                  <a:lnTo>
                    <a:pt x="15662" y="26986"/>
                  </a:lnTo>
                  <a:lnTo>
                    <a:pt x="15662" y="27171"/>
                  </a:lnTo>
                  <a:lnTo>
                    <a:pt x="15644" y="27357"/>
                  </a:lnTo>
                  <a:lnTo>
                    <a:pt x="15662" y="27431"/>
                  </a:lnTo>
                  <a:lnTo>
                    <a:pt x="15700" y="27524"/>
                  </a:lnTo>
                  <a:lnTo>
                    <a:pt x="15755" y="27616"/>
                  </a:lnTo>
                  <a:lnTo>
                    <a:pt x="15774" y="27709"/>
                  </a:lnTo>
                  <a:lnTo>
                    <a:pt x="15755" y="27894"/>
                  </a:lnTo>
                  <a:lnTo>
                    <a:pt x="15737" y="28080"/>
                  </a:lnTo>
                  <a:lnTo>
                    <a:pt x="15718" y="28432"/>
                  </a:lnTo>
                  <a:lnTo>
                    <a:pt x="15737" y="28599"/>
                  </a:lnTo>
                  <a:lnTo>
                    <a:pt x="15755" y="28691"/>
                  </a:lnTo>
                  <a:lnTo>
                    <a:pt x="15755" y="28765"/>
                  </a:lnTo>
                  <a:lnTo>
                    <a:pt x="15774" y="29099"/>
                  </a:lnTo>
                  <a:lnTo>
                    <a:pt x="15755" y="29173"/>
                  </a:lnTo>
                  <a:lnTo>
                    <a:pt x="15718" y="29229"/>
                  </a:lnTo>
                  <a:lnTo>
                    <a:pt x="15700" y="29303"/>
                  </a:lnTo>
                  <a:lnTo>
                    <a:pt x="15681" y="29377"/>
                  </a:lnTo>
                  <a:lnTo>
                    <a:pt x="15329" y="29303"/>
                  </a:lnTo>
                  <a:lnTo>
                    <a:pt x="15144" y="29266"/>
                  </a:lnTo>
                  <a:lnTo>
                    <a:pt x="14940" y="29210"/>
                  </a:lnTo>
                  <a:lnTo>
                    <a:pt x="14754" y="29192"/>
                  </a:lnTo>
                  <a:lnTo>
                    <a:pt x="14550" y="29155"/>
                  </a:lnTo>
                  <a:lnTo>
                    <a:pt x="14161" y="29155"/>
                  </a:lnTo>
                  <a:lnTo>
                    <a:pt x="13957" y="29099"/>
                  </a:lnTo>
                  <a:lnTo>
                    <a:pt x="13772" y="29043"/>
                  </a:lnTo>
                  <a:lnTo>
                    <a:pt x="13642" y="29025"/>
                  </a:lnTo>
                  <a:lnTo>
                    <a:pt x="13494" y="29006"/>
                  </a:lnTo>
                  <a:lnTo>
                    <a:pt x="13216" y="29006"/>
                  </a:lnTo>
                  <a:lnTo>
                    <a:pt x="12882" y="28858"/>
                  </a:lnTo>
                  <a:lnTo>
                    <a:pt x="12808" y="28821"/>
                  </a:lnTo>
                  <a:lnTo>
                    <a:pt x="12753" y="28765"/>
                  </a:lnTo>
                  <a:lnTo>
                    <a:pt x="12678" y="28710"/>
                  </a:lnTo>
                  <a:lnTo>
                    <a:pt x="12604" y="28654"/>
                  </a:lnTo>
                  <a:lnTo>
                    <a:pt x="12456" y="28562"/>
                  </a:lnTo>
                  <a:lnTo>
                    <a:pt x="12308" y="28469"/>
                  </a:lnTo>
                  <a:lnTo>
                    <a:pt x="12234" y="28432"/>
                  </a:lnTo>
                  <a:lnTo>
                    <a:pt x="12178" y="28376"/>
                  </a:lnTo>
                  <a:lnTo>
                    <a:pt x="12104" y="28321"/>
                  </a:lnTo>
                  <a:lnTo>
                    <a:pt x="12030" y="28265"/>
                  </a:lnTo>
                  <a:lnTo>
                    <a:pt x="11956" y="28246"/>
                  </a:lnTo>
                  <a:lnTo>
                    <a:pt x="11844" y="28246"/>
                  </a:lnTo>
                  <a:lnTo>
                    <a:pt x="11752" y="28228"/>
                  </a:lnTo>
                  <a:lnTo>
                    <a:pt x="11659" y="28209"/>
                  </a:lnTo>
                  <a:lnTo>
                    <a:pt x="11529" y="28117"/>
                  </a:lnTo>
                  <a:lnTo>
                    <a:pt x="11381" y="28005"/>
                  </a:lnTo>
                  <a:lnTo>
                    <a:pt x="11233" y="27894"/>
                  </a:lnTo>
                  <a:lnTo>
                    <a:pt x="11085" y="27765"/>
                  </a:lnTo>
                  <a:lnTo>
                    <a:pt x="10769" y="27542"/>
                  </a:lnTo>
                  <a:lnTo>
                    <a:pt x="10584" y="27431"/>
                  </a:lnTo>
                  <a:lnTo>
                    <a:pt x="10417" y="27320"/>
                  </a:lnTo>
                  <a:lnTo>
                    <a:pt x="10491" y="27246"/>
                  </a:lnTo>
                  <a:lnTo>
                    <a:pt x="10584" y="27190"/>
                  </a:lnTo>
                  <a:lnTo>
                    <a:pt x="10677" y="27116"/>
                  </a:lnTo>
                  <a:lnTo>
                    <a:pt x="10751" y="27060"/>
                  </a:lnTo>
                  <a:lnTo>
                    <a:pt x="10788" y="26968"/>
                  </a:lnTo>
                  <a:lnTo>
                    <a:pt x="10806" y="26856"/>
                  </a:lnTo>
                  <a:lnTo>
                    <a:pt x="10825" y="26764"/>
                  </a:lnTo>
                  <a:lnTo>
                    <a:pt x="10862" y="26671"/>
                  </a:lnTo>
                  <a:lnTo>
                    <a:pt x="11085" y="26393"/>
                  </a:lnTo>
                  <a:lnTo>
                    <a:pt x="11103" y="26356"/>
                  </a:lnTo>
                  <a:lnTo>
                    <a:pt x="11159" y="26337"/>
                  </a:lnTo>
                  <a:lnTo>
                    <a:pt x="11251" y="26300"/>
                  </a:lnTo>
                  <a:lnTo>
                    <a:pt x="11344" y="26263"/>
                  </a:lnTo>
                  <a:lnTo>
                    <a:pt x="11381" y="26226"/>
                  </a:lnTo>
                  <a:lnTo>
                    <a:pt x="11418" y="26189"/>
                  </a:lnTo>
                  <a:lnTo>
                    <a:pt x="11474" y="26115"/>
                  </a:lnTo>
                  <a:lnTo>
                    <a:pt x="11511" y="26041"/>
                  </a:lnTo>
                  <a:lnTo>
                    <a:pt x="11566" y="25967"/>
                  </a:lnTo>
                  <a:lnTo>
                    <a:pt x="11603" y="25874"/>
                  </a:lnTo>
                  <a:lnTo>
                    <a:pt x="11659" y="25800"/>
                  </a:lnTo>
                  <a:lnTo>
                    <a:pt x="11696" y="25726"/>
                  </a:lnTo>
                  <a:lnTo>
                    <a:pt x="11733" y="25633"/>
                  </a:lnTo>
                  <a:lnTo>
                    <a:pt x="11789" y="25559"/>
                  </a:lnTo>
                  <a:lnTo>
                    <a:pt x="11993" y="25262"/>
                  </a:lnTo>
                  <a:lnTo>
                    <a:pt x="12067" y="25207"/>
                  </a:lnTo>
                  <a:lnTo>
                    <a:pt x="12141" y="25151"/>
                  </a:lnTo>
                  <a:lnTo>
                    <a:pt x="12215" y="25096"/>
                  </a:lnTo>
                  <a:lnTo>
                    <a:pt x="12271" y="25021"/>
                  </a:lnTo>
                  <a:lnTo>
                    <a:pt x="12326" y="24947"/>
                  </a:lnTo>
                  <a:lnTo>
                    <a:pt x="12345" y="24855"/>
                  </a:lnTo>
                  <a:lnTo>
                    <a:pt x="12382" y="24762"/>
                  </a:lnTo>
                  <a:lnTo>
                    <a:pt x="12419" y="24688"/>
                  </a:lnTo>
                  <a:lnTo>
                    <a:pt x="12623" y="24373"/>
                  </a:lnTo>
                  <a:lnTo>
                    <a:pt x="12864" y="24113"/>
                  </a:lnTo>
                  <a:lnTo>
                    <a:pt x="12938" y="24039"/>
                  </a:lnTo>
                  <a:lnTo>
                    <a:pt x="13031" y="24002"/>
                  </a:lnTo>
                  <a:lnTo>
                    <a:pt x="13123" y="23965"/>
                  </a:lnTo>
                  <a:lnTo>
                    <a:pt x="13197" y="23891"/>
                  </a:lnTo>
                  <a:lnTo>
                    <a:pt x="13309" y="23761"/>
                  </a:lnTo>
                  <a:lnTo>
                    <a:pt x="13438" y="23631"/>
                  </a:lnTo>
                  <a:lnTo>
                    <a:pt x="13457" y="23594"/>
                  </a:lnTo>
                  <a:lnTo>
                    <a:pt x="13475" y="23539"/>
                  </a:lnTo>
                  <a:lnTo>
                    <a:pt x="13475" y="23427"/>
                  </a:lnTo>
                  <a:lnTo>
                    <a:pt x="13494" y="23335"/>
                  </a:lnTo>
                  <a:lnTo>
                    <a:pt x="13513" y="23279"/>
                  </a:lnTo>
                  <a:lnTo>
                    <a:pt x="13531" y="23242"/>
                  </a:lnTo>
                  <a:lnTo>
                    <a:pt x="13605" y="23187"/>
                  </a:lnTo>
                  <a:lnTo>
                    <a:pt x="13679" y="23131"/>
                  </a:lnTo>
                  <a:lnTo>
                    <a:pt x="13772" y="23094"/>
                  </a:lnTo>
                  <a:lnTo>
                    <a:pt x="13846" y="23020"/>
                  </a:lnTo>
                  <a:lnTo>
                    <a:pt x="13883" y="22946"/>
                  </a:lnTo>
                  <a:lnTo>
                    <a:pt x="13920" y="22853"/>
                  </a:lnTo>
                  <a:lnTo>
                    <a:pt x="13957" y="22779"/>
                  </a:lnTo>
                  <a:lnTo>
                    <a:pt x="14013" y="22705"/>
                  </a:lnTo>
                  <a:lnTo>
                    <a:pt x="14069" y="22631"/>
                  </a:lnTo>
                  <a:lnTo>
                    <a:pt x="14161" y="22575"/>
                  </a:lnTo>
                  <a:lnTo>
                    <a:pt x="14235" y="22538"/>
                  </a:lnTo>
                  <a:lnTo>
                    <a:pt x="14309" y="22464"/>
                  </a:lnTo>
                  <a:lnTo>
                    <a:pt x="14365" y="22390"/>
                  </a:lnTo>
                  <a:lnTo>
                    <a:pt x="14402" y="22315"/>
                  </a:lnTo>
                  <a:lnTo>
                    <a:pt x="14439" y="22223"/>
                  </a:lnTo>
                  <a:lnTo>
                    <a:pt x="14476" y="22149"/>
                  </a:lnTo>
                  <a:lnTo>
                    <a:pt x="14662" y="21963"/>
                  </a:lnTo>
                  <a:lnTo>
                    <a:pt x="14828" y="21778"/>
                  </a:lnTo>
                  <a:lnTo>
                    <a:pt x="15069" y="21518"/>
                  </a:lnTo>
                  <a:lnTo>
                    <a:pt x="15125" y="21444"/>
                  </a:lnTo>
                  <a:lnTo>
                    <a:pt x="15144" y="21352"/>
                  </a:lnTo>
                  <a:lnTo>
                    <a:pt x="15181" y="21259"/>
                  </a:lnTo>
                  <a:lnTo>
                    <a:pt x="15218" y="21166"/>
                  </a:lnTo>
                  <a:lnTo>
                    <a:pt x="15459" y="20888"/>
                  </a:lnTo>
                  <a:lnTo>
                    <a:pt x="15718" y="20610"/>
                  </a:lnTo>
                  <a:close/>
                  <a:moveTo>
                    <a:pt x="19369" y="0"/>
                  </a:moveTo>
                  <a:lnTo>
                    <a:pt x="19277" y="19"/>
                  </a:lnTo>
                  <a:lnTo>
                    <a:pt x="19184" y="37"/>
                  </a:lnTo>
                  <a:lnTo>
                    <a:pt x="19091" y="56"/>
                  </a:lnTo>
                  <a:lnTo>
                    <a:pt x="18999" y="74"/>
                  </a:lnTo>
                  <a:lnTo>
                    <a:pt x="18906" y="74"/>
                  </a:lnTo>
                  <a:lnTo>
                    <a:pt x="18813" y="111"/>
                  </a:lnTo>
                  <a:lnTo>
                    <a:pt x="18721" y="148"/>
                  </a:lnTo>
                  <a:lnTo>
                    <a:pt x="18628" y="167"/>
                  </a:lnTo>
                  <a:lnTo>
                    <a:pt x="18535" y="148"/>
                  </a:lnTo>
                  <a:lnTo>
                    <a:pt x="18443" y="130"/>
                  </a:lnTo>
                  <a:lnTo>
                    <a:pt x="18350" y="130"/>
                  </a:lnTo>
                  <a:lnTo>
                    <a:pt x="18257" y="111"/>
                  </a:lnTo>
                  <a:lnTo>
                    <a:pt x="17868" y="130"/>
                  </a:lnTo>
                  <a:lnTo>
                    <a:pt x="17683" y="111"/>
                  </a:lnTo>
                  <a:lnTo>
                    <a:pt x="17497" y="111"/>
                  </a:lnTo>
                  <a:lnTo>
                    <a:pt x="17405" y="130"/>
                  </a:lnTo>
                  <a:lnTo>
                    <a:pt x="17312" y="167"/>
                  </a:lnTo>
                  <a:lnTo>
                    <a:pt x="17219" y="204"/>
                  </a:lnTo>
                  <a:lnTo>
                    <a:pt x="17127" y="222"/>
                  </a:lnTo>
                  <a:lnTo>
                    <a:pt x="16941" y="222"/>
                  </a:lnTo>
                  <a:lnTo>
                    <a:pt x="16775" y="241"/>
                  </a:lnTo>
                  <a:lnTo>
                    <a:pt x="16589" y="278"/>
                  </a:lnTo>
                  <a:lnTo>
                    <a:pt x="16422" y="315"/>
                  </a:lnTo>
                  <a:lnTo>
                    <a:pt x="16070" y="389"/>
                  </a:lnTo>
                  <a:lnTo>
                    <a:pt x="15718" y="463"/>
                  </a:lnTo>
                  <a:lnTo>
                    <a:pt x="15366" y="537"/>
                  </a:lnTo>
                  <a:lnTo>
                    <a:pt x="15199" y="575"/>
                  </a:lnTo>
                  <a:lnTo>
                    <a:pt x="15014" y="630"/>
                  </a:lnTo>
                  <a:lnTo>
                    <a:pt x="14680" y="723"/>
                  </a:lnTo>
                  <a:lnTo>
                    <a:pt x="14587" y="723"/>
                  </a:lnTo>
                  <a:lnTo>
                    <a:pt x="14495" y="704"/>
                  </a:lnTo>
                  <a:lnTo>
                    <a:pt x="14384" y="686"/>
                  </a:lnTo>
                  <a:lnTo>
                    <a:pt x="14309" y="686"/>
                  </a:lnTo>
                  <a:lnTo>
                    <a:pt x="14124" y="741"/>
                  </a:lnTo>
                  <a:lnTo>
                    <a:pt x="13957" y="816"/>
                  </a:lnTo>
                  <a:lnTo>
                    <a:pt x="13679" y="816"/>
                  </a:lnTo>
                  <a:lnTo>
                    <a:pt x="13587" y="834"/>
                  </a:lnTo>
                  <a:lnTo>
                    <a:pt x="13234" y="927"/>
                  </a:lnTo>
                  <a:lnTo>
                    <a:pt x="13160" y="982"/>
                  </a:lnTo>
                  <a:lnTo>
                    <a:pt x="13086" y="1038"/>
                  </a:lnTo>
                  <a:lnTo>
                    <a:pt x="13012" y="1112"/>
                  </a:lnTo>
                  <a:lnTo>
                    <a:pt x="12938" y="1168"/>
                  </a:lnTo>
                  <a:lnTo>
                    <a:pt x="12586" y="1279"/>
                  </a:lnTo>
                  <a:lnTo>
                    <a:pt x="12400" y="1316"/>
                  </a:lnTo>
                  <a:lnTo>
                    <a:pt x="12234" y="1372"/>
                  </a:lnTo>
                  <a:lnTo>
                    <a:pt x="11881" y="1501"/>
                  </a:lnTo>
                  <a:lnTo>
                    <a:pt x="11548" y="1631"/>
                  </a:lnTo>
                  <a:lnTo>
                    <a:pt x="11363" y="1687"/>
                  </a:lnTo>
                  <a:lnTo>
                    <a:pt x="11270" y="1705"/>
                  </a:lnTo>
                  <a:lnTo>
                    <a:pt x="11196" y="1724"/>
                  </a:lnTo>
                  <a:lnTo>
                    <a:pt x="11103" y="1779"/>
                  </a:lnTo>
                  <a:lnTo>
                    <a:pt x="11029" y="1835"/>
                  </a:lnTo>
                  <a:lnTo>
                    <a:pt x="10973" y="1909"/>
                  </a:lnTo>
                  <a:lnTo>
                    <a:pt x="10881" y="1946"/>
                  </a:lnTo>
                  <a:lnTo>
                    <a:pt x="10714" y="2020"/>
                  </a:lnTo>
                  <a:lnTo>
                    <a:pt x="10547" y="2094"/>
                  </a:lnTo>
                  <a:lnTo>
                    <a:pt x="10454" y="2113"/>
                  </a:lnTo>
                  <a:lnTo>
                    <a:pt x="10362" y="2131"/>
                  </a:lnTo>
                  <a:lnTo>
                    <a:pt x="10269" y="2150"/>
                  </a:lnTo>
                  <a:lnTo>
                    <a:pt x="10176" y="2187"/>
                  </a:lnTo>
                  <a:lnTo>
                    <a:pt x="10139" y="2206"/>
                  </a:lnTo>
                  <a:lnTo>
                    <a:pt x="10121" y="2243"/>
                  </a:lnTo>
                  <a:lnTo>
                    <a:pt x="10065" y="2335"/>
                  </a:lnTo>
                  <a:lnTo>
                    <a:pt x="10010" y="2447"/>
                  </a:lnTo>
                  <a:lnTo>
                    <a:pt x="9972" y="2484"/>
                  </a:lnTo>
                  <a:lnTo>
                    <a:pt x="9935" y="2502"/>
                  </a:lnTo>
                  <a:lnTo>
                    <a:pt x="9769" y="2576"/>
                  </a:lnTo>
                  <a:lnTo>
                    <a:pt x="9602" y="2650"/>
                  </a:lnTo>
                  <a:lnTo>
                    <a:pt x="9528" y="2687"/>
                  </a:lnTo>
                  <a:lnTo>
                    <a:pt x="9416" y="2706"/>
                  </a:lnTo>
                  <a:lnTo>
                    <a:pt x="9324" y="2706"/>
                  </a:lnTo>
                  <a:lnTo>
                    <a:pt x="9231" y="2743"/>
                  </a:lnTo>
                  <a:lnTo>
                    <a:pt x="9064" y="2817"/>
                  </a:lnTo>
                  <a:lnTo>
                    <a:pt x="8916" y="2910"/>
                  </a:lnTo>
                  <a:lnTo>
                    <a:pt x="8601" y="3095"/>
                  </a:lnTo>
                  <a:lnTo>
                    <a:pt x="8564" y="3132"/>
                  </a:lnTo>
                  <a:lnTo>
                    <a:pt x="8527" y="3169"/>
                  </a:lnTo>
                  <a:lnTo>
                    <a:pt x="8490" y="3262"/>
                  </a:lnTo>
                  <a:lnTo>
                    <a:pt x="8434" y="3355"/>
                  </a:lnTo>
                  <a:lnTo>
                    <a:pt x="8416" y="3410"/>
                  </a:lnTo>
                  <a:lnTo>
                    <a:pt x="8378" y="3429"/>
                  </a:lnTo>
                  <a:lnTo>
                    <a:pt x="8212" y="3522"/>
                  </a:lnTo>
                  <a:lnTo>
                    <a:pt x="8138" y="3559"/>
                  </a:lnTo>
                  <a:lnTo>
                    <a:pt x="8045" y="3596"/>
                  </a:lnTo>
                  <a:lnTo>
                    <a:pt x="7915" y="3725"/>
                  </a:lnTo>
                  <a:lnTo>
                    <a:pt x="7785" y="3837"/>
                  </a:lnTo>
                  <a:lnTo>
                    <a:pt x="7619" y="3929"/>
                  </a:lnTo>
                  <a:lnTo>
                    <a:pt x="7452" y="4022"/>
                  </a:lnTo>
                  <a:lnTo>
                    <a:pt x="7378" y="4078"/>
                  </a:lnTo>
                  <a:lnTo>
                    <a:pt x="7303" y="4115"/>
                  </a:lnTo>
                  <a:lnTo>
                    <a:pt x="7211" y="4152"/>
                  </a:lnTo>
                  <a:lnTo>
                    <a:pt x="7137" y="4207"/>
                  </a:lnTo>
                  <a:lnTo>
                    <a:pt x="7063" y="4263"/>
                  </a:lnTo>
                  <a:lnTo>
                    <a:pt x="7007" y="4337"/>
                  </a:lnTo>
                  <a:lnTo>
                    <a:pt x="6951" y="4411"/>
                  </a:lnTo>
                  <a:lnTo>
                    <a:pt x="6877" y="4467"/>
                  </a:lnTo>
                  <a:lnTo>
                    <a:pt x="6729" y="4578"/>
                  </a:lnTo>
                  <a:lnTo>
                    <a:pt x="6581" y="4689"/>
                  </a:lnTo>
                  <a:lnTo>
                    <a:pt x="6507" y="4726"/>
                  </a:lnTo>
                  <a:lnTo>
                    <a:pt x="6414" y="4763"/>
                  </a:lnTo>
                  <a:lnTo>
                    <a:pt x="6340" y="4819"/>
                  </a:lnTo>
                  <a:lnTo>
                    <a:pt x="6266" y="4856"/>
                  </a:lnTo>
                  <a:lnTo>
                    <a:pt x="6210" y="4930"/>
                  </a:lnTo>
                  <a:lnTo>
                    <a:pt x="6154" y="5023"/>
                  </a:lnTo>
                  <a:lnTo>
                    <a:pt x="6117" y="5115"/>
                  </a:lnTo>
                  <a:lnTo>
                    <a:pt x="6062" y="5171"/>
                  </a:lnTo>
                  <a:lnTo>
                    <a:pt x="5932" y="5319"/>
                  </a:lnTo>
                  <a:lnTo>
                    <a:pt x="5821" y="5449"/>
                  </a:lnTo>
                  <a:lnTo>
                    <a:pt x="5561" y="5727"/>
                  </a:lnTo>
                  <a:lnTo>
                    <a:pt x="5487" y="5783"/>
                  </a:lnTo>
                  <a:lnTo>
                    <a:pt x="5394" y="5820"/>
                  </a:lnTo>
                  <a:lnTo>
                    <a:pt x="5302" y="5857"/>
                  </a:lnTo>
                  <a:lnTo>
                    <a:pt x="5228" y="5894"/>
                  </a:lnTo>
                  <a:lnTo>
                    <a:pt x="5116" y="6042"/>
                  </a:lnTo>
                  <a:lnTo>
                    <a:pt x="5005" y="6190"/>
                  </a:lnTo>
                  <a:lnTo>
                    <a:pt x="4931" y="6246"/>
                  </a:lnTo>
                  <a:lnTo>
                    <a:pt x="4838" y="6283"/>
                  </a:lnTo>
                  <a:lnTo>
                    <a:pt x="4764" y="6339"/>
                  </a:lnTo>
                  <a:lnTo>
                    <a:pt x="4690" y="6394"/>
                  </a:lnTo>
                  <a:lnTo>
                    <a:pt x="4653" y="6487"/>
                  </a:lnTo>
                  <a:lnTo>
                    <a:pt x="4616" y="6580"/>
                  </a:lnTo>
                  <a:lnTo>
                    <a:pt x="4597" y="6672"/>
                  </a:lnTo>
                  <a:lnTo>
                    <a:pt x="4542" y="6765"/>
                  </a:lnTo>
                  <a:lnTo>
                    <a:pt x="4319" y="7043"/>
                  </a:lnTo>
                  <a:lnTo>
                    <a:pt x="4245" y="7099"/>
                  </a:lnTo>
                  <a:lnTo>
                    <a:pt x="4171" y="7154"/>
                  </a:lnTo>
                  <a:lnTo>
                    <a:pt x="4079" y="7191"/>
                  </a:lnTo>
                  <a:lnTo>
                    <a:pt x="4004" y="7247"/>
                  </a:lnTo>
                  <a:lnTo>
                    <a:pt x="3967" y="7340"/>
                  </a:lnTo>
                  <a:lnTo>
                    <a:pt x="3949" y="7432"/>
                  </a:lnTo>
                  <a:lnTo>
                    <a:pt x="3912" y="7525"/>
                  </a:lnTo>
                  <a:lnTo>
                    <a:pt x="3875" y="7618"/>
                  </a:lnTo>
                  <a:lnTo>
                    <a:pt x="3800" y="7673"/>
                  </a:lnTo>
                  <a:lnTo>
                    <a:pt x="3726" y="7729"/>
                  </a:lnTo>
                  <a:lnTo>
                    <a:pt x="3634" y="7766"/>
                  </a:lnTo>
                  <a:lnTo>
                    <a:pt x="3560" y="7840"/>
                  </a:lnTo>
                  <a:lnTo>
                    <a:pt x="3504" y="7896"/>
                  </a:lnTo>
                  <a:lnTo>
                    <a:pt x="3430" y="7970"/>
                  </a:lnTo>
                  <a:lnTo>
                    <a:pt x="3374" y="8025"/>
                  </a:lnTo>
                  <a:lnTo>
                    <a:pt x="3300" y="8100"/>
                  </a:lnTo>
                  <a:lnTo>
                    <a:pt x="3115" y="8415"/>
                  </a:lnTo>
                  <a:lnTo>
                    <a:pt x="3022" y="8563"/>
                  </a:lnTo>
                  <a:lnTo>
                    <a:pt x="2929" y="8730"/>
                  </a:lnTo>
                  <a:lnTo>
                    <a:pt x="2874" y="8804"/>
                  </a:lnTo>
                  <a:lnTo>
                    <a:pt x="2800" y="8859"/>
                  </a:lnTo>
                  <a:lnTo>
                    <a:pt x="2744" y="8934"/>
                  </a:lnTo>
                  <a:lnTo>
                    <a:pt x="2688" y="9008"/>
                  </a:lnTo>
                  <a:lnTo>
                    <a:pt x="2651" y="9082"/>
                  </a:lnTo>
                  <a:lnTo>
                    <a:pt x="2614" y="9175"/>
                  </a:lnTo>
                  <a:lnTo>
                    <a:pt x="2577" y="9267"/>
                  </a:lnTo>
                  <a:lnTo>
                    <a:pt x="2540" y="9341"/>
                  </a:lnTo>
                  <a:lnTo>
                    <a:pt x="2355" y="9656"/>
                  </a:lnTo>
                  <a:lnTo>
                    <a:pt x="2188" y="9990"/>
                  </a:lnTo>
                  <a:lnTo>
                    <a:pt x="2077" y="10138"/>
                  </a:lnTo>
                  <a:lnTo>
                    <a:pt x="1984" y="10287"/>
                  </a:lnTo>
                  <a:lnTo>
                    <a:pt x="1947" y="10379"/>
                  </a:lnTo>
                  <a:lnTo>
                    <a:pt x="1947" y="10472"/>
                  </a:lnTo>
                  <a:lnTo>
                    <a:pt x="1929" y="10565"/>
                  </a:lnTo>
                  <a:lnTo>
                    <a:pt x="1910" y="10657"/>
                  </a:lnTo>
                  <a:lnTo>
                    <a:pt x="1854" y="10731"/>
                  </a:lnTo>
                  <a:lnTo>
                    <a:pt x="1799" y="10806"/>
                  </a:lnTo>
                  <a:lnTo>
                    <a:pt x="1725" y="10880"/>
                  </a:lnTo>
                  <a:lnTo>
                    <a:pt x="1688" y="10954"/>
                  </a:lnTo>
                  <a:lnTo>
                    <a:pt x="1595" y="11121"/>
                  </a:lnTo>
                  <a:lnTo>
                    <a:pt x="1539" y="11195"/>
                  </a:lnTo>
                  <a:lnTo>
                    <a:pt x="1484" y="11269"/>
                  </a:lnTo>
                  <a:lnTo>
                    <a:pt x="1465" y="11362"/>
                  </a:lnTo>
                  <a:lnTo>
                    <a:pt x="1465" y="11454"/>
                  </a:lnTo>
                  <a:lnTo>
                    <a:pt x="1465" y="11565"/>
                  </a:lnTo>
                  <a:lnTo>
                    <a:pt x="1447" y="11658"/>
                  </a:lnTo>
                  <a:lnTo>
                    <a:pt x="1372" y="11806"/>
                  </a:lnTo>
                  <a:lnTo>
                    <a:pt x="1298" y="11973"/>
                  </a:lnTo>
                  <a:lnTo>
                    <a:pt x="1243" y="12066"/>
                  </a:lnTo>
                  <a:lnTo>
                    <a:pt x="1187" y="12140"/>
                  </a:lnTo>
                  <a:lnTo>
                    <a:pt x="1132" y="12214"/>
                  </a:lnTo>
                  <a:lnTo>
                    <a:pt x="1076" y="12288"/>
                  </a:lnTo>
                  <a:lnTo>
                    <a:pt x="1039" y="12455"/>
                  </a:lnTo>
                  <a:lnTo>
                    <a:pt x="983" y="12640"/>
                  </a:lnTo>
                  <a:lnTo>
                    <a:pt x="909" y="12807"/>
                  </a:lnTo>
                  <a:lnTo>
                    <a:pt x="854" y="12974"/>
                  </a:lnTo>
                  <a:lnTo>
                    <a:pt x="835" y="13067"/>
                  </a:lnTo>
                  <a:lnTo>
                    <a:pt x="835" y="13159"/>
                  </a:lnTo>
                  <a:lnTo>
                    <a:pt x="816" y="13252"/>
                  </a:lnTo>
                  <a:lnTo>
                    <a:pt x="816" y="13345"/>
                  </a:lnTo>
                  <a:lnTo>
                    <a:pt x="798" y="13437"/>
                  </a:lnTo>
                  <a:lnTo>
                    <a:pt x="798" y="13530"/>
                  </a:lnTo>
                  <a:lnTo>
                    <a:pt x="798" y="13623"/>
                  </a:lnTo>
                  <a:lnTo>
                    <a:pt x="779" y="13715"/>
                  </a:lnTo>
                  <a:lnTo>
                    <a:pt x="742" y="13808"/>
                  </a:lnTo>
                  <a:lnTo>
                    <a:pt x="705" y="13882"/>
                  </a:lnTo>
                  <a:lnTo>
                    <a:pt x="650" y="13975"/>
                  </a:lnTo>
                  <a:lnTo>
                    <a:pt x="613" y="14049"/>
                  </a:lnTo>
                  <a:lnTo>
                    <a:pt x="576" y="14234"/>
                  </a:lnTo>
                  <a:lnTo>
                    <a:pt x="557" y="14420"/>
                  </a:lnTo>
                  <a:lnTo>
                    <a:pt x="538" y="14587"/>
                  </a:lnTo>
                  <a:lnTo>
                    <a:pt x="520" y="14772"/>
                  </a:lnTo>
                  <a:lnTo>
                    <a:pt x="427" y="15124"/>
                  </a:lnTo>
                  <a:lnTo>
                    <a:pt x="353" y="15495"/>
                  </a:lnTo>
                  <a:lnTo>
                    <a:pt x="316" y="15662"/>
                  </a:lnTo>
                  <a:lnTo>
                    <a:pt x="260" y="15847"/>
                  </a:lnTo>
                  <a:lnTo>
                    <a:pt x="205" y="16218"/>
                  </a:lnTo>
                  <a:lnTo>
                    <a:pt x="205" y="16292"/>
                  </a:lnTo>
                  <a:lnTo>
                    <a:pt x="223" y="16403"/>
                  </a:lnTo>
                  <a:lnTo>
                    <a:pt x="242" y="16496"/>
                  </a:lnTo>
                  <a:lnTo>
                    <a:pt x="242" y="16588"/>
                  </a:lnTo>
                  <a:lnTo>
                    <a:pt x="223" y="16755"/>
                  </a:lnTo>
                  <a:lnTo>
                    <a:pt x="186" y="16940"/>
                  </a:lnTo>
                  <a:lnTo>
                    <a:pt x="186" y="17126"/>
                  </a:lnTo>
                  <a:lnTo>
                    <a:pt x="205" y="17311"/>
                  </a:lnTo>
                  <a:lnTo>
                    <a:pt x="168" y="17404"/>
                  </a:lnTo>
                  <a:lnTo>
                    <a:pt x="131" y="17496"/>
                  </a:lnTo>
                  <a:lnTo>
                    <a:pt x="75" y="17589"/>
                  </a:lnTo>
                  <a:lnTo>
                    <a:pt x="57" y="17663"/>
                  </a:lnTo>
                  <a:lnTo>
                    <a:pt x="57" y="17849"/>
                  </a:lnTo>
                  <a:lnTo>
                    <a:pt x="75" y="18034"/>
                  </a:lnTo>
                  <a:lnTo>
                    <a:pt x="75" y="18405"/>
                  </a:lnTo>
                  <a:lnTo>
                    <a:pt x="75" y="18497"/>
                  </a:lnTo>
                  <a:lnTo>
                    <a:pt x="94" y="18590"/>
                  </a:lnTo>
                  <a:lnTo>
                    <a:pt x="131" y="18683"/>
                  </a:lnTo>
                  <a:lnTo>
                    <a:pt x="131" y="18775"/>
                  </a:lnTo>
                  <a:lnTo>
                    <a:pt x="112" y="18868"/>
                  </a:lnTo>
                  <a:lnTo>
                    <a:pt x="75" y="18961"/>
                  </a:lnTo>
                  <a:lnTo>
                    <a:pt x="19" y="19053"/>
                  </a:lnTo>
                  <a:lnTo>
                    <a:pt x="1" y="19146"/>
                  </a:lnTo>
                  <a:lnTo>
                    <a:pt x="38" y="19239"/>
                  </a:lnTo>
                  <a:lnTo>
                    <a:pt x="75" y="19331"/>
                  </a:lnTo>
                  <a:lnTo>
                    <a:pt x="131" y="19424"/>
                  </a:lnTo>
                  <a:lnTo>
                    <a:pt x="149" y="19498"/>
                  </a:lnTo>
                  <a:lnTo>
                    <a:pt x="149" y="19684"/>
                  </a:lnTo>
                  <a:lnTo>
                    <a:pt x="149" y="19869"/>
                  </a:lnTo>
                  <a:lnTo>
                    <a:pt x="149" y="20054"/>
                  </a:lnTo>
                  <a:lnTo>
                    <a:pt x="131" y="20240"/>
                  </a:lnTo>
                  <a:lnTo>
                    <a:pt x="186" y="20610"/>
                  </a:lnTo>
                  <a:lnTo>
                    <a:pt x="223" y="20981"/>
                  </a:lnTo>
                  <a:lnTo>
                    <a:pt x="242" y="21074"/>
                  </a:lnTo>
                  <a:lnTo>
                    <a:pt x="279" y="21148"/>
                  </a:lnTo>
                  <a:lnTo>
                    <a:pt x="298" y="21240"/>
                  </a:lnTo>
                  <a:lnTo>
                    <a:pt x="335" y="21333"/>
                  </a:lnTo>
                  <a:lnTo>
                    <a:pt x="353" y="21518"/>
                  </a:lnTo>
                  <a:lnTo>
                    <a:pt x="353" y="21704"/>
                  </a:lnTo>
                  <a:lnTo>
                    <a:pt x="390" y="21796"/>
                  </a:lnTo>
                  <a:lnTo>
                    <a:pt x="427" y="21871"/>
                  </a:lnTo>
                  <a:lnTo>
                    <a:pt x="464" y="21963"/>
                  </a:lnTo>
                  <a:lnTo>
                    <a:pt x="483" y="22056"/>
                  </a:lnTo>
                  <a:lnTo>
                    <a:pt x="576" y="22408"/>
                  </a:lnTo>
                  <a:lnTo>
                    <a:pt x="631" y="22575"/>
                  </a:lnTo>
                  <a:lnTo>
                    <a:pt x="705" y="22742"/>
                  </a:lnTo>
                  <a:lnTo>
                    <a:pt x="705" y="22834"/>
                  </a:lnTo>
                  <a:lnTo>
                    <a:pt x="705" y="22946"/>
                  </a:lnTo>
                  <a:lnTo>
                    <a:pt x="705" y="23038"/>
                  </a:lnTo>
                  <a:lnTo>
                    <a:pt x="705" y="23131"/>
                  </a:lnTo>
                  <a:lnTo>
                    <a:pt x="798" y="23483"/>
                  </a:lnTo>
                  <a:lnTo>
                    <a:pt x="835" y="23576"/>
                  </a:lnTo>
                  <a:lnTo>
                    <a:pt x="891" y="23650"/>
                  </a:lnTo>
                  <a:lnTo>
                    <a:pt x="946" y="23724"/>
                  </a:lnTo>
                  <a:lnTo>
                    <a:pt x="983" y="23817"/>
                  </a:lnTo>
                  <a:lnTo>
                    <a:pt x="1076" y="24169"/>
                  </a:lnTo>
                  <a:lnTo>
                    <a:pt x="1094" y="24262"/>
                  </a:lnTo>
                  <a:lnTo>
                    <a:pt x="1094" y="24354"/>
                  </a:lnTo>
                  <a:lnTo>
                    <a:pt x="1094" y="24447"/>
                  </a:lnTo>
                  <a:lnTo>
                    <a:pt x="1113" y="24540"/>
                  </a:lnTo>
                  <a:lnTo>
                    <a:pt x="1150" y="24725"/>
                  </a:lnTo>
                  <a:lnTo>
                    <a:pt x="1206" y="24892"/>
                  </a:lnTo>
                  <a:lnTo>
                    <a:pt x="1261" y="24984"/>
                  </a:lnTo>
                  <a:lnTo>
                    <a:pt x="1335" y="25040"/>
                  </a:lnTo>
                  <a:lnTo>
                    <a:pt x="1410" y="25114"/>
                  </a:lnTo>
                  <a:lnTo>
                    <a:pt x="1465" y="25188"/>
                  </a:lnTo>
                  <a:lnTo>
                    <a:pt x="1521" y="25374"/>
                  </a:lnTo>
                  <a:lnTo>
                    <a:pt x="1558" y="25559"/>
                  </a:lnTo>
                  <a:lnTo>
                    <a:pt x="1706" y="25893"/>
                  </a:lnTo>
                  <a:lnTo>
                    <a:pt x="1762" y="26059"/>
                  </a:lnTo>
                  <a:lnTo>
                    <a:pt x="1780" y="26152"/>
                  </a:lnTo>
                  <a:lnTo>
                    <a:pt x="1817" y="26245"/>
                  </a:lnTo>
                  <a:lnTo>
                    <a:pt x="1873" y="26319"/>
                  </a:lnTo>
                  <a:lnTo>
                    <a:pt x="1947" y="26393"/>
                  </a:lnTo>
                  <a:lnTo>
                    <a:pt x="2021" y="26449"/>
                  </a:lnTo>
                  <a:lnTo>
                    <a:pt x="2077" y="26523"/>
                  </a:lnTo>
                  <a:lnTo>
                    <a:pt x="2095" y="26615"/>
                  </a:lnTo>
                  <a:lnTo>
                    <a:pt x="2095" y="26727"/>
                  </a:lnTo>
                  <a:lnTo>
                    <a:pt x="2095" y="26819"/>
                  </a:lnTo>
                  <a:lnTo>
                    <a:pt x="2132" y="26912"/>
                  </a:lnTo>
                  <a:lnTo>
                    <a:pt x="2188" y="26986"/>
                  </a:lnTo>
                  <a:lnTo>
                    <a:pt x="2262" y="27042"/>
                  </a:lnTo>
                  <a:lnTo>
                    <a:pt x="2355" y="27097"/>
                  </a:lnTo>
                  <a:lnTo>
                    <a:pt x="2410" y="27171"/>
                  </a:lnTo>
                  <a:lnTo>
                    <a:pt x="2447" y="27264"/>
                  </a:lnTo>
                  <a:lnTo>
                    <a:pt x="2447" y="27357"/>
                  </a:lnTo>
                  <a:lnTo>
                    <a:pt x="2466" y="27468"/>
                  </a:lnTo>
                  <a:lnTo>
                    <a:pt x="2503" y="27542"/>
                  </a:lnTo>
                  <a:lnTo>
                    <a:pt x="2522" y="27579"/>
                  </a:lnTo>
                  <a:lnTo>
                    <a:pt x="2577" y="27616"/>
                  </a:lnTo>
                  <a:lnTo>
                    <a:pt x="2670" y="27672"/>
                  </a:lnTo>
                  <a:lnTo>
                    <a:pt x="2763" y="27709"/>
                  </a:lnTo>
                  <a:lnTo>
                    <a:pt x="2800" y="27746"/>
                  </a:lnTo>
                  <a:lnTo>
                    <a:pt x="2818" y="27783"/>
                  </a:lnTo>
                  <a:lnTo>
                    <a:pt x="2855" y="27876"/>
                  </a:lnTo>
                  <a:lnTo>
                    <a:pt x="2855" y="27968"/>
                  </a:lnTo>
                  <a:lnTo>
                    <a:pt x="2874" y="28080"/>
                  </a:lnTo>
                  <a:lnTo>
                    <a:pt x="2892" y="28135"/>
                  </a:lnTo>
                  <a:lnTo>
                    <a:pt x="2911" y="28172"/>
                  </a:lnTo>
                  <a:lnTo>
                    <a:pt x="2966" y="28246"/>
                  </a:lnTo>
                  <a:lnTo>
                    <a:pt x="3041" y="28302"/>
                  </a:lnTo>
                  <a:lnTo>
                    <a:pt x="3115" y="28358"/>
                  </a:lnTo>
                  <a:lnTo>
                    <a:pt x="3189" y="28413"/>
                  </a:lnTo>
                  <a:lnTo>
                    <a:pt x="3300" y="28562"/>
                  </a:lnTo>
                  <a:lnTo>
                    <a:pt x="3430" y="28691"/>
                  </a:lnTo>
                  <a:lnTo>
                    <a:pt x="3485" y="28802"/>
                  </a:lnTo>
                  <a:lnTo>
                    <a:pt x="3522" y="28932"/>
                  </a:lnTo>
                  <a:lnTo>
                    <a:pt x="3560" y="29043"/>
                  </a:lnTo>
                  <a:lnTo>
                    <a:pt x="3615" y="29155"/>
                  </a:lnTo>
                  <a:lnTo>
                    <a:pt x="3652" y="29192"/>
                  </a:lnTo>
                  <a:lnTo>
                    <a:pt x="3671" y="29229"/>
                  </a:lnTo>
                  <a:lnTo>
                    <a:pt x="3763" y="29303"/>
                  </a:lnTo>
                  <a:lnTo>
                    <a:pt x="3856" y="29359"/>
                  </a:lnTo>
                  <a:lnTo>
                    <a:pt x="3930" y="29451"/>
                  </a:lnTo>
                  <a:lnTo>
                    <a:pt x="4060" y="29618"/>
                  </a:lnTo>
                  <a:lnTo>
                    <a:pt x="4171" y="29766"/>
                  </a:lnTo>
                  <a:lnTo>
                    <a:pt x="4227" y="29877"/>
                  </a:lnTo>
                  <a:lnTo>
                    <a:pt x="4264" y="29989"/>
                  </a:lnTo>
                  <a:lnTo>
                    <a:pt x="4301" y="30100"/>
                  </a:lnTo>
                  <a:lnTo>
                    <a:pt x="4319" y="30137"/>
                  </a:lnTo>
                  <a:lnTo>
                    <a:pt x="4357" y="30193"/>
                  </a:lnTo>
                  <a:lnTo>
                    <a:pt x="4431" y="30248"/>
                  </a:lnTo>
                  <a:lnTo>
                    <a:pt x="4523" y="30304"/>
                  </a:lnTo>
                  <a:lnTo>
                    <a:pt x="4727" y="30396"/>
                  </a:lnTo>
                  <a:lnTo>
                    <a:pt x="4783" y="30452"/>
                  </a:lnTo>
                  <a:lnTo>
                    <a:pt x="4857" y="30508"/>
                  </a:lnTo>
                  <a:lnTo>
                    <a:pt x="4931" y="30563"/>
                  </a:lnTo>
                  <a:lnTo>
                    <a:pt x="5005" y="30619"/>
                  </a:lnTo>
                  <a:lnTo>
                    <a:pt x="5135" y="30749"/>
                  </a:lnTo>
                  <a:lnTo>
                    <a:pt x="5265" y="30860"/>
                  </a:lnTo>
                  <a:lnTo>
                    <a:pt x="5320" y="30934"/>
                  </a:lnTo>
                  <a:lnTo>
                    <a:pt x="5376" y="31008"/>
                  </a:lnTo>
                  <a:lnTo>
                    <a:pt x="5413" y="31101"/>
                  </a:lnTo>
                  <a:lnTo>
                    <a:pt x="5469" y="31156"/>
                  </a:lnTo>
                  <a:lnTo>
                    <a:pt x="5543" y="31212"/>
                  </a:lnTo>
                  <a:lnTo>
                    <a:pt x="5635" y="31249"/>
                  </a:lnTo>
                  <a:lnTo>
                    <a:pt x="5728" y="31286"/>
                  </a:lnTo>
                  <a:lnTo>
                    <a:pt x="5802" y="31342"/>
                  </a:lnTo>
                  <a:lnTo>
                    <a:pt x="5932" y="31453"/>
                  </a:lnTo>
                  <a:lnTo>
                    <a:pt x="6080" y="31564"/>
                  </a:lnTo>
                  <a:lnTo>
                    <a:pt x="6340" y="31805"/>
                  </a:lnTo>
                  <a:lnTo>
                    <a:pt x="6395" y="31879"/>
                  </a:lnTo>
                  <a:lnTo>
                    <a:pt x="6432" y="31972"/>
                  </a:lnTo>
                  <a:lnTo>
                    <a:pt x="6469" y="32065"/>
                  </a:lnTo>
                  <a:lnTo>
                    <a:pt x="6525" y="32139"/>
                  </a:lnTo>
                  <a:lnTo>
                    <a:pt x="6673" y="32268"/>
                  </a:lnTo>
                  <a:lnTo>
                    <a:pt x="6803" y="32380"/>
                  </a:lnTo>
                  <a:lnTo>
                    <a:pt x="6840" y="32417"/>
                  </a:lnTo>
                  <a:lnTo>
                    <a:pt x="6877" y="32417"/>
                  </a:lnTo>
                  <a:lnTo>
                    <a:pt x="6988" y="32435"/>
                  </a:lnTo>
                  <a:lnTo>
                    <a:pt x="7100" y="32435"/>
                  </a:lnTo>
                  <a:lnTo>
                    <a:pt x="7137" y="32454"/>
                  </a:lnTo>
                  <a:lnTo>
                    <a:pt x="7174" y="32472"/>
                  </a:lnTo>
                  <a:lnTo>
                    <a:pt x="7248" y="32546"/>
                  </a:lnTo>
                  <a:lnTo>
                    <a:pt x="7285" y="32639"/>
                  </a:lnTo>
                  <a:lnTo>
                    <a:pt x="7341" y="32713"/>
                  </a:lnTo>
                  <a:lnTo>
                    <a:pt x="7396" y="32787"/>
                  </a:lnTo>
                  <a:lnTo>
                    <a:pt x="7489" y="32824"/>
                  </a:lnTo>
                  <a:lnTo>
                    <a:pt x="7563" y="32862"/>
                  </a:lnTo>
                  <a:lnTo>
                    <a:pt x="7656" y="32880"/>
                  </a:lnTo>
                  <a:lnTo>
                    <a:pt x="7730" y="32936"/>
                  </a:lnTo>
                  <a:lnTo>
                    <a:pt x="7804" y="32991"/>
                  </a:lnTo>
                  <a:lnTo>
                    <a:pt x="7860" y="33065"/>
                  </a:lnTo>
                  <a:lnTo>
                    <a:pt x="7915" y="33158"/>
                  </a:lnTo>
                  <a:lnTo>
                    <a:pt x="7971" y="33214"/>
                  </a:lnTo>
                  <a:lnTo>
                    <a:pt x="8063" y="33251"/>
                  </a:lnTo>
                  <a:lnTo>
                    <a:pt x="8138" y="33288"/>
                  </a:lnTo>
                  <a:lnTo>
                    <a:pt x="8230" y="33325"/>
                  </a:lnTo>
                  <a:lnTo>
                    <a:pt x="8304" y="33362"/>
                  </a:lnTo>
                  <a:lnTo>
                    <a:pt x="8453" y="33473"/>
                  </a:lnTo>
                  <a:lnTo>
                    <a:pt x="8601" y="33584"/>
                  </a:lnTo>
                  <a:lnTo>
                    <a:pt x="8749" y="33677"/>
                  </a:lnTo>
                  <a:lnTo>
                    <a:pt x="8897" y="33770"/>
                  </a:lnTo>
                  <a:lnTo>
                    <a:pt x="8990" y="33807"/>
                  </a:lnTo>
                  <a:lnTo>
                    <a:pt x="9083" y="33825"/>
                  </a:lnTo>
                  <a:lnTo>
                    <a:pt x="9175" y="33844"/>
                  </a:lnTo>
                  <a:lnTo>
                    <a:pt x="9268" y="33862"/>
                  </a:lnTo>
                  <a:lnTo>
                    <a:pt x="9583" y="34048"/>
                  </a:lnTo>
                  <a:lnTo>
                    <a:pt x="9880" y="34215"/>
                  </a:lnTo>
                  <a:lnTo>
                    <a:pt x="9954" y="34270"/>
                  </a:lnTo>
                  <a:lnTo>
                    <a:pt x="10028" y="34326"/>
                  </a:lnTo>
                  <a:lnTo>
                    <a:pt x="10102" y="34400"/>
                  </a:lnTo>
                  <a:lnTo>
                    <a:pt x="10176" y="34455"/>
                  </a:lnTo>
                  <a:lnTo>
                    <a:pt x="10250" y="34474"/>
                  </a:lnTo>
                  <a:lnTo>
                    <a:pt x="10362" y="34493"/>
                  </a:lnTo>
                  <a:lnTo>
                    <a:pt x="10454" y="34493"/>
                  </a:lnTo>
                  <a:lnTo>
                    <a:pt x="10547" y="34511"/>
                  </a:lnTo>
                  <a:lnTo>
                    <a:pt x="10603" y="34567"/>
                  </a:lnTo>
                  <a:lnTo>
                    <a:pt x="10677" y="34641"/>
                  </a:lnTo>
                  <a:lnTo>
                    <a:pt x="10732" y="34733"/>
                  </a:lnTo>
                  <a:lnTo>
                    <a:pt x="10806" y="34789"/>
                  </a:lnTo>
                  <a:lnTo>
                    <a:pt x="10992" y="34826"/>
                  </a:lnTo>
                  <a:lnTo>
                    <a:pt x="11159" y="34882"/>
                  </a:lnTo>
                  <a:lnTo>
                    <a:pt x="11492" y="35030"/>
                  </a:lnTo>
                  <a:lnTo>
                    <a:pt x="11585" y="35049"/>
                  </a:lnTo>
                  <a:lnTo>
                    <a:pt x="11678" y="35049"/>
                  </a:lnTo>
                  <a:lnTo>
                    <a:pt x="11770" y="35067"/>
                  </a:lnTo>
                  <a:lnTo>
                    <a:pt x="11844" y="35086"/>
                  </a:lnTo>
                  <a:lnTo>
                    <a:pt x="11937" y="35123"/>
                  </a:lnTo>
                  <a:lnTo>
                    <a:pt x="12011" y="35178"/>
                  </a:lnTo>
                  <a:lnTo>
                    <a:pt x="12085" y="35252"/>
                  </a:lnTo>
                  <a:lnTo>
                    <a:pt x="12159" y="35290"/>
                  </a:lnTo>
                  <a:lnTo>
                    <a:pt x="12326" y="35327"/>
                  </a:lnTo>
                  <a:lnTo>
                    <a:pt x="12512" y="35382"/>
                  </a:lnTo>
                  <a:lnTo>
                    <a:pt x="12845" y="35475"/>
                  </a:lnTo>
                  <a:lnTo>
                    <a:pt x="12938" y="35493"/>
                  </a:lnTo>
                  <a:lnTo>
                    <a:pt x="13123" y="35493"/>
                  </a:lnTo>
                  <a:lnTo>
                    <a:pt x="13216" y="35512"/>
                  </a:lnTo>
                  <a:lnTo>
                    <a:pt x="13290" y="35549"/>
                  </a:lnTo>
                  <a:lnTo>
                    <a:pt x="13364" y="35623"/>
                  </a:lnTo>
                  <a:lnTo>
                    <a:pt x="13457" y="35697"/>
                  </a:lnTo>
                  <a:lnTo>
                    <a:pt x="13531" y="35734"/>
                  </a:lnTo>
                  <a:lnTo>
                    <a:pt x="13624" y="35734"/>
                  </a:lnTo>
                  <a:lnTo>
                    <a:pt x="13716" y="35716"/>
                  </a:lnTo>
                  <a:lnTo>
                    <a:pt x="13809" y="35697"/>
                  </a:lnTo>
                  <a:lnTo>
                    <a:pt x="13902" y="35697"/>
                  </a:lnTo>
                  <a:lnTo>
                    <a:pt x="13994" y="35716"/>
                  </a:lnTo>
                  <a:lnTo>
                    <a:pt x="14087" y="35753"/>
                  </a:lnTo>
                  <a:lnTo>
                    <a:pt x="14161" y="35790"/>
                  </a:lnTo>
                  <a:lnTo>
                    <a:pt x="14254" y="35827"/>
                  </a:lnTo>
                  <a:lnTo>
                    <a:pt x="14439" y="35827"/>
                  </a:lnTo>
                  <a:lnTo>
                    <a:pt x="14532" y="35808"/>
                  </a:lnTo>
                  <a:lnTo>
                    <a:pt x="14606" y="35827"/>
                  </a:lnTo>
                  <a:lnTo>
                    <a:pt x="14699" y="35846"/>
                  </a:lnTo>
                  <a:lnTo>
                    <a:pt x="14791" y="35883"/>
                  </a:lnTo>
                  <a:lnTo>
                    <a:pt x="14884" y="35901"/>
                  </a:lnTo>
                  <a:lnTo>
                    <a:pt x="14958" y="35938"/>
                  </a:lnTo>
                  <a:lnTo>
                    <a:pt x="15329" y="35994"/>
                  </a:lnTo>
                  <a:lnTo>
                    <a:pt x="15514" y="36031"/>
                  </a:lnTo>
                  <a:lnTo>
                    <a:pt x="15681" y="36068"/>
                  </a:lnTo>
                  <a:lnTo>
                    <a:pt x="15774" y="36086"/>
                  </a:lnTo>
                  <a:lnTo>
                    <a:pt x="15866" y="36124"/>
                  </a:lnTo>
                  <a:lnTo>
                    <a:pt x="15959" y="36161"/>
                  </a:lnTo>
                  <a:lnTo>
                    <a:pt x="16052" y="36179"/>
                  </a:lnTo>
                  <a:lnTo>
                    <a:pt x="16237" y="36198"/>
                  </a:lnTo>
                  <a:lnTo>
                    <a:pt x="16422" y="36235"/>
                  </a:lnTo>
                  <a:lnTo>
                    <a:pt x="16515" y="36216"/>
                  </a:lnTo>
                  <a:lnTo>
                    <a:pt x="16608" y="36179"/>
                  </a:lnTo>
                  <a:lnTo>
                    <a:pt x="16700" y="36142"/>
                  </a:lnTo>
                  <a:lnTo>
                    <a:pt x="16793" y="36124"/>
                  </a:lnTo>
                  <a:lnTo>
                    <a:pt x="16978" y="36161"/>
                  </a:lnTo>
                  <a:lnTo>
                    <a:pt x="17164" y="36179"/>
                  </a:lnTo>
                  <a:lnTo>
                    <a:pt x="17516" y="36198"/>
                  </a:lnTo>
                  <a:lnTo>
                    <a:pt x="17609" y="36198"/>
                  </a:lnTo>
                  <a:lnTo>
                    <a:pt x="17701" y="36179"/>
                  </a:lnTo>
                  <a:lnTo>
                    <a:pt x="17887" y="36161"/>
                  </a:lnTo>
                  <a:lnTo>
                    <a:pt x="18257" y="36142"/>
                  </a:lnTo>
                  <a:lnTo>
                    <a:pt x="18350" y="36142"/>
                  </a:lnTo>
                  <a:lnTo>
                    <a:pt x="18443" y="36179"/>
                  </a:lnTo>
                  <a:lnTo>
                    <a:pt x="18535" y="36216"/>
                  </a:lnTo>
                  <a:lnTo>
                    <a:pt x="18628" y="36216"/>
                  </a:lnTo>
                  <a:lnTo>
                    <a:pt x="18813" y="36198"/>
                  </a:lnTo>
                  <a:lnTo>
                    <a:pt x="18999" y="36179"/>
                  </a:lnTo>
                  <a:lnTo>
                    <a:pt x="19184" y="36179"/>
                  </a:lnTo>
                  <a:lnTo>
                    <a:pt x="19369" y="36161"/>
                  </a:lnTo>
                  <a:lnTo>
                    <a:pt x="19555" y="36124"/>
                  </a:lnTo>
                  <a:lnTo>
                    <a:pt x="19722" y="36105"/>
                  </a:lnTo>
                  <a:lnTo>
                    <a:pt x="19814" y="36068"/>
                  </a:lnTo>
                  <a:lnTo>
                    <a:pt x="19907" y="36031"/>
                  </a:lnTo>
                  <a:lnTo>
                    <a:pt x="20000" y="35994"/>
                  </a:lnTo>
                  <a:lnTo>
                    <a:pt x="20074" y="35957"/>
                  </a:lnTo>
                  <a:lnTo>
                    <a:pt x="20259" y="35957"/>
                  </a:lnTo>
                  <a:lnTo>
                    <a:pt x="20444" y="35920"/>
                  </a:lnTo>
                  <a:lnTo>
                    <a:pt x="20797" y="35846"/>
                  </a:lnTo>
                  <a:lnTo>
                    <a:pt x="21167" y="35771"/>
                  </a:lnTo>
                  <a:lnTo>
                    <a:pt x="21519" y="35679"/>
                  </a:lnTo>
                  <a:lnTo>
                    <a:pt x="21797" y="35679"/>
                  </a:lnTo>
                  <a:lnTo>
                    <a:pt x="21890" y="35660"/>
                  </a:lnTo>
                  <a:lnTo>
                    <a:pt x="22075" y="35623"/>
                  </a:lnTo>
                  <a:lnTo>
                    <a:pt x="22261" y="35605"/>
                  </a:lnTo>
                  <a:lnTo>
                    <a:pt x="22353" y="35586"/>
                  </a:lnTo>
                  <a:lnTo>
                    <a:pt x="22446" y="35568"/>
                  </a:lnTo>
                  <a:lnTo>
                    <a:pt x="22539" y="35568"/>
                  </a:lnTo>
                  <a:lnTo>
                    <a:pt x="22631" y="35549"/>
                  </a:lnTo>
                  <a:lnTo>
                    <a:pt x="22706" y="35493"/>
                  </a:lnTo>
                  <a:lnTo>
                    <a:pt x="22780" y="35419"/>
                  </a:lnTo>
                  <a:lnTo>
                    <a:pt x="22854" y="35345"/>
                  </a:lnTo>
                  <a:lnTo>
                    <a:pt x="22928" y="35308"/>
                  </a:lnTo>
                  <a:lnTo>
                    <a:pt x="23113" y="35252"/>
                  </a:lnTo>
                  <a:lnTo>
                    <a:pt x="23299" y="35197"/>
                  </a:lnTo>
                  <a:lnTo>
                    <a:pt x="23428" y="35197"/>
                  </a:lnTo>
                  <a:lnTo>
                    <a:pt x="23577" y="35178"/>
                  </a:lnTo>
                  <a:lnTo>
                    <a:pt x="23836" y="35104"/>
                  </a:lnTo>
                  <a:lnTo>
                    <a:pt x="23929" y="35067"/>
                  </a:lnTo>
                  <a:lnTo>
                    <a:pt x="24003" y="35030"/>
                  </a:lnTo>
                  <a:lnTo>
                    <a:pt x="24077" y="34993"/>
                  </a:lnTo>
                  <a:lnTo>
                    <a:pt x="24170" y="34956"/>
                  </a:lnTo>
                  <a:lnTo>
                    <a:pt x="24503" y="34863"/>
                  </a:lnTo>
                  <a:lnTo>
                    <a:pt x="24559" y="34845"/>
                  </a:lnTo>
                  <a:lnTo>
                    <a:pt x="24596" y="34863"/>
                  </a:lnTo>
                  <a:lnTo>
                    <a:pt x="24707" y="34882"/>
                  </a:lnTo>
                  <a:lnTo>
                    <a:pt x="24800" y="34919"/>
                  </a:lnTo>
                  <a:lnTo>
                    <a:pt x="24856" y="34919"/>
                  </a:lnTo>
                  <a:lnTo>
                    <a:pt x="24893" y="34900"/>
                  </a:lnTo>
                  <a:lnTo>
                    <a:pt x="24985" y="34863"/>
                  </a:lnTo>
                  <a:lnTo>
                    <a:pt x="25059" y="34808"/>
                  </a:lnTo>
                  <a:lnTo>
                    <a:pt x="25134" y="34733"/>
                  </a:lnTo>
                  <a:lnTo>
                    <a:pt x="25208" y="34696"/>
                  </a:lnTo>
                  <a:lnTo>
                    <a:pt x="25300" y="34678"/>
                  </a:lnTo>
                  <a:lnTo>
                    <a:pt x="25486" y="34678"/>
                  </a:lnTo>
                  <a:lnTo>
                    <a:pt x="25578" y="34659"/>
                  </a:lnTo>
                  <a:lnTo>
                    <a:pt x="25653" y="34604"/>
                  </a:lnTo>
                  <a:lnTo>
                    <a:pt x="25727" y="34548"/>
                  </a:lnTo>
                  <a:lnTo>
                    <a:pt x="25782" y="34474"/>
                  </a:lnTo>
                  <a:lnTo>
                    <a:pt x="25875" y="34437"/>
                  </a:lnTo>
                  <a:lnTo>
                    <a:pt x="25949" y="34400"/>
                  </a:lnTo>
                  <a:lnTo>
                    <a:pt x="26042" y="34400"/>
                  </a:lnTo>
                  <a:lnTo>
                    <a:pt x="26134" y="34381"/>
                  </a:lnTo>
                  <a:lnTo>
                    <a:pt x="26227" y="34363"/>
                  </a:lnTo>
                  <a:lnTo>
                    <a:pt x="26542" y="34196"/>
                  </a:lnTo>
                  <a:lnTo>
                    <a:pt x="26616" y="34159"/>
                  </a:lnTo>
                  <a:lnTo>
                    <a:pt x="26690" y="34085"/>
                  </a:lnTo>
                  <a:lnTo>
                    <a:pt x="26765" y="34029"/>
                  </a:lnTo>
                  <a:lnTo>
                    <a:pt x="26839" y="33974"/>
                  </a:lnTo>
                  <a:lnTo>
                    <a:pt x="26913" y="33937"/>
                  </a:lnTo>
                  <a:lnTo>
                    <a:pt x="27024" y="33937"/>
                  </a:lnTo>
                  <a:lnTo>
                    <a:pt x="27117" y="33918"/>
                  </a:lnTo>
                  <a:lnTo>
                    <a:pt x="27191" y="33881"/>
                  </a:lnTo>
                  <a:lnTo>
                    <a:pt x="27265" y="33825"/>
                  </a:lnTo>
                  <a:lnTo>
                    <a:pt x="27339" y="33770"/>
                  </a:lnTo>
                  <a:lnTo>
                    <a:pt x="27395" y="33696"/>
                  </a:lnTo>
                  <a:lnTo>
                    <a:pt x="27469" y="33658"/>
                  </a:lnTo>
                  <a:lnTo>
                    <a:pt x="27784" y="33473"/>
                  </a:lnTo>
                  <a:lnTo>
                    <a:pt x="27932" y="33380"/>
                  </a:lnTo>
                  <a:lnTo>
                    <a:pt x="28099" y="33288"/>
                  </a:lnTo>
                  <a:lnTo>
                    <a:pt x="28155" y="33214"/>
                  </a:lnTo>
                  <a:lnTo>
                    <a:pt x="28210" y="33140"/>
                  </a:lnTo>
                  <a:lnTo>
                    <a:pt x="28247" y="33047"/>
                  </a:lnTo>
                  <a:lnTo>
                    <a:pt x="28303" y="32973"/>
                  </a:lnTo>
                  <a:lnTo>
                    <a:pt x="28470" y="32880"/>
                  </a:lnTo>
                  <a:lnTo>
                    <a:pt x="28618" y="32787"/>
                  </a:lnTo>
                  <a:lnTo>
                    <a:pt x="28877" y="32546"/>
                  </a:lnTo>
                  <a:lnTo>
                    <a:pt x="29026" y="32454"/>
                  </a:lnTo>
                  <a:lnTo>
                    <a:pt x="29174" y="32343"/>
                  </a:lnTo>
                  <a:lnTo>
                    <a:pt x="29248" y="32287"/>
                  </a:lnTo>
                  <a:lnTo>
                    <a:pt x="29322" y="32250"/>
                  </a:lnTo>
                  <a:lnTo>
                    <a:pt x="29396" y="32194"/>
                  </a:lnTo>
                  <a:lnTo>
                    <a:pt x="29471" y="32157"/>
                  </a:lnTo>
                  <a:lnTo>
                    <a:pt x="29545" y="32102"/>
                  </a:lnTo>
                  <a:lnTo>
                    <a:pt x="29619" y="32046"/>
                  </a:lnTo>
                  <a:lnTo>
                    <a:pt x="29712" y="32009"/>
                  </a:lnTo>
                  <a:lnTo>
                    <a:pt x="29786" y="31953"/>
                  </a:lnTo>
                  <a:lnTo>
                    <a:pt x="29841" y="31879"/>
                  </a:lnTo>
                  <a:lnTo>
                    <a:pt x="29878" y="31805"/>
                  </a:lnTo>
                  <a:lnTo>
                    <a:pt x="29934" y="31712"/>
                  </a:lnTo>
                  <a:lnTo>
                    <a:pt x="29990" y="31638"/>
                  </a:lnTo>
                  <a:lnTo>
                    <a:pt x="30230" y="31397"/>
                  </a:lnTo>
                  <a:lnTo>
                    <a:pt x="30379" y="31286"/>
                  </a:lnTo>
                  <a:lnTo>
                    <a:pt x="30509" y="31156"/>
                  </a:lnTo>
                  <a:lnTo>
                    <a:pt x="30638" y="31045"/>
                  </a:lnTo>
                  <a:lnTo>
                    <a:pt x="30768" y="30915"/>
                  </a:lnTo>
                  <a:lnTo>
                    <a:pt x="30824" y="30841"/>
                  </a:lnTo>
                  <a:lnTo>
                    <a:pt x="30861" y="30749"/>
                  </a:lnTo>
                  <a:lnTo>
                    <a:pt x="30898" y="30674"/>
                  </a:lnTo>
                  <a:lnTo>
                    <a:pt x="30953" y="30582"/>
                  </a:lnTo>
                  <a:lnTo>
                    <a:pt x="31027" y="30526"/>
                  </a:lnTo>
                  <a:lnTo>
                    <a:pt x="31102" y="30489"/>
                  </a:lnTo>
                  <a:lnTo>
                    <a:pt x="31194" y="30433"/>
                  </a:lnTo>
                  <a:lnTo>
                    <a:pt x="31250" y="30378"/>
                  </a:lnTo>
                  <a:lnTo>
                    <a:pt x="31491" y="30100"/>
                  </a:lnTo>
                  <a:lnTo>
                    <a:pt x="31584" y="29952"/>
                  </a:lnTo>
                  <a:lnTo>
                    <a:pt x="31676" y="29785"/>
                  </a:lnTo>
                  <a:lnTo>
                    <a:pt x="31713" y="29711"/>
                  </a:lnTo>
                  <a:lnTo>
                    <a:pt x="31750" y="29618"/>
                  </a:lnTo>
                  <a:lnTo>
                    <a:pt x="31787" y="29544"/>
                  </a:lnTo>
                  <a:lnTo>
                    <a:pt x="31843" y="29470"/>
                  </a:lnTo>
                  <a:lnTo>
                    <a:pt x="31954" y="29321"/>
                  </a:lnTo>
                  <a:lnTo>
                    <a:pt x="32065" y="29192"/>
                  </a:lnTo>
                  <a:lnTo>
                    <a:pt x="32121" y="29118"/>
                  </a:lnTo>
                  <a:lnTo>
                    <a:pt x="32195" y="29062"/>
                  </a:lnTo>
                  <a:lnTo>
                    <a:pt x="32251" y="28988"/>
                  </a:lnTo>
                  <a:lnTo>
                    <a:pt x="32306" y="28914"/>
                  </a:lnTo>
                  <a:lnTo>
                    <a:pt x="32343" y="28840"/>
                  </a:lnTo>
                  <a:lnTo>
                    <a:pt x="32362" y="28728"/>
                  </a:lnTo>
                  <a:lnTo>
                    <a:pt x="32380" y="28636"/>
                  </a:lnTo>
                  <a:lnTo>
                    <a:pt x="32399" y="28562"/>
                  </a:lnTo>
                  <a:lnTo>
                    <a:pt x="32473" y="28487"/>
                  </a:lnTo>
                  <a:lnTo>
                    <a:pt x="32566" y="28432"/>
                  </a:lnTo>
                  <a:lnTo>
                    <a:pt x="32658" y="28395"/>
                  </a:lnTo>
                  <a:lnTo>
                    <a:pt x="32696" y="28358"/>
                  </a:lnTo>
                  <a:lnTo>
                    <a:pt x="32714" y="28321"/>
                  </a:lnTo>
                  <a:lnTo>
                    <a:pt x="32751" y="28246"/>
                  </a:lnTo>
                  <a:lnTo>
                    <a:pt x="32788" y="28154"/>
                  </a:lnTo>
                  <a:lnTo>
                    <a:pt x="32825" y="28061"/>
                  </a:lnTo>
                  <a:lnTo>
                    <a:pt x="32862" y="27987"/>
                  </a:lnTo>
                  <a:lnTo>
                    <a:pt x="32918" y="27820"/>
                  </a:lnTo>
                  <a:lnTo>
                    <a:pt x="32992" y="27653"/>
                  </a:lnTo>
                  <a:lnTo>
                    <a:pt x="33177" y="27338"/>
                  </a:lnTo>
                  <a:lnTo>
                    <a:pt x="33233" y="27171"/>
                  </a:lnTo>
                  <a:lnTo>
                    <a:pt x="33307" y="27005"/>
                  </a:lnTo>
                  <a:lnTo>
                    <a:pt x="33344" y="26930"/>
                  </a:lnTo>
                  <a:lnTo>
                    <a:pt x="33418" y="26856"/>
                  </a:lnTo>
                  <a:lnTo>
                    <a:pt x="33474" y="26782"/>
                  </a:lnTo>
                  <a:lnTo>
                    <a:pt x="33530" y="26708"/>
                  </a:lnTo>
                  <a:lnTo>
                    <a:pt x="33548" y="26634"/>
                  </a:lnTo>
                  <a:lnTo>
                    <a:pt x="33548" y="26523"/>
                  </a:lnTo>
                  <a:lnTo>
                    <a:pt x="33567" y="26430"/>
                  </a:lnTo>
                  <a:lnTo>
                    <a:pt x="33585" y="26356"/>
                  </a:lnTo>
                  <a:lnTo>
                    <a:pt x="33622" y="26263"/>
                  </a:lnTo>
                  <a:lnTo>
                    <a:pt x="33678" y="26189"/>
                  </a:lnTo>
                  <a:lnTo>
                    <a:pt x="33733" y="26115"/>
                  </a:lnTo>
                  <a:lnTo>
                    <a:pt x="33771" y="26041"/>
                  </a:lnTo>
                  <a:lnTo>
                    <a:pt x="33826" y="25855"/>
                  </a:lnTo>
                  <a:lnTo>
                    <a:pt x="33882" y="25689"/>
                  </a:lnTo>
                  <a:lnTo>
                    <a:pt x="33937" y="25596"/>
                  </a:lnTo>
                  <a:lnTo>
                    <a:pt x="33993" y="25522"/>
                  </a:lnTo>
                  <a:lnTo>
                    <a:pt x="34049" y="25448"/>
                  </a:lnTo>
                  <a:lnTo>
                    <a:pt x="34104" y="25374"/>
                  </a:lnTo>
                  <a:lnTo>
                    <a:pt x="34123" y="25281"/>
                  </a:lnTo>
                  <a:lnTo>
                    <a:pt x="34123" y="25188"/>
                  </a:lnTo>
                  <a:lnTo>
                    <a:pt x="34123" y="25077"/>
                  </a:lnTo>
                  <a:lnTo>
                    <a:pt x="34141" y="24984"/>
                  </a:lnTo>
                  <a:lnTo>
                    <a:pt x="34178" y="24910"/>
                  </a:lnTo>
                  <a:lnTo>
                    <a:pt x="34252" y="24836"/>
                  </a:lnTo>
                  <a:lnTo>
                    <a:pt x="34308" y="24762"/>
                  </a:lnTo>
                  <a:lnTo>
                    <a:pt x="34345" y="24669"/>
                  </a:lnTo>
                  <a:lnTo>
                    <a:pt x="34456" y="24317"/>
                  </a:lnTo>
                  <a:lnTo>
                    <a:pt x="34475" y="24224"/>
                  </a:lnTo>
                  <a:lnTo>
                    <a:pt x="34475" y="24132"/>
                  </a:lnTo>
                  <a:lnTo>
                    <a:pt x="34475" y="24021"/>
                  </a:lnTo>
                  <a:lnTo>
                    <a:pt x="34475" y="23928"/>
                  </a:lnTo>
                  <a:lnTo>
                    <a:pt x="34530" y="23854"/>
                  </a:lnTo>
                  <a:lnTo>
                    <a:pt x="34586" y="23780"/>
                  </a:lnTo>
                  <a:lnTo>
                    <a:pt x="34660" y="23706"/>
                  </a:lnTo>
                  <a:lnTo>
                    <a:pt x="34697" y="23613"/>
                  </a:lnTo>
                  <a:lnTo>
                    <a:pt x="34716" y="23520"/>
                  </a:lnTo>
                  <a:lnTo>
                    <a:pt x="34716" y="23427"/>
                  </a:lnTo>
                  <a:lnTo>
                    <a:pt x="34697" y="23316"/>
                  </a:lnTo>
                  <a:lnTo>
                    <a:pt x="34716" y="23224"/>
                  </a:lnTo>
                  <a:lnTo>
                    <a:pt x="34753" y="23149"/>
                  </a:lnTo>
                  <a:lnTo>
                    <a:pt x="34808" y="23057"/>
                  </a:lnTo>
                  <a:lnTo>
                    <a:pt x="34864" y="22983"/>
                  </a:lnTo>
                  <a:lnTo>
                    <a:pt x="34883" y="22890"/>
                  </a:lnTo>
                  <a:lnTo>
                    <a:pt x="34901" y="22797"/>
                  </a:lnTo>
                  <a:lnTo>
                    <a:pt x="34901" y="22705"/>
                  </a:lnTo>
                  <a:lnTo>
                    <a:pt x="34883" y="22612"/>
                  </a:lnTo>
                  <a:lnTo>
                    <a:pt x="34901" y="22519"/>
                  </a:lnTo>
                  <a:lnTo>
                    <a:pt x="34920" y="22427"/>
                  </a:lnTo>
                  <a:lnTo>
                    <a:pt x="34975" y="22334"/>
                  </a:lnTo>
                  <a:lnTo>
                    <a:pt x="35012" y="22260"/>
                  </a:lnTo>
                  <a:lnTo>
                    <a:pt x="35031" y="22167"/>
                  </a:lnTo>
                  <a:lnTo>
                    <a:pt x="35049" y="22019"/>
                  </a:lnTo>
                  <a:lnTo>
                    <a:pt x="35086" y="21871"/>
                  </a:lnTo>
                  <a:lnTo>
                    <a:pt x="35086" y="21815"/>
                  </a:lnTo>
                  <a:lnTo>
                    <a:pt x="35086" y="21741"/>
                  </a:lnTo>
                  <a:lnTo>
                    <a:pt x="35086" y="21648"/>
                  </a:lnTo>
                  <a:lnTo>
                    <a:pt x="35105" y="21593"/>
                  </a:lnTo>
                  <a:lnTo>
                    <a:pt x="35179" y="21407"/>
                  </a:lnTo>
                  <a:lnTo>
                    <a:pt x="35216" y="21315"/>
                  </a:lnTo>
                  <a:lnTo>
                    <a:pt x="35235" y="21222"/>
                  </a:lnTo>
                  <a:lnTo>
                    <a:pt x="35253" y="21129"/>
                  </a:lnTo>
                  <a:lnTo>
                    <a:pt x="35290" y="21037"/>
                  </a:lnTo>
                  <a:lnTo>
                    <a:pt x="35327" y="20944"/>
                  </a:lnTo>
                  <a:lnTo>
                    <a:pt x="35346" y="20851"/>
                  </a:lnTo>
                  <a:lnTo>
                    <a:pt x="35346" y="20666"/>
                  </a:lnTo>
                  <a:lnTo>
                    <a:pt x="35346" y="20462"/>
                  </a:lnTo>
                  <a:lnTo>
                    <a:pt x="35327" y="20369"/>
                  </a:lnTo>
                  <a:lnTo>
                    <a:pt x="35309" y="20277"/>
                  </a:lnTo>
                  <a:lnTo>
                    <a:pt x="35290" y="20184"/>
                  </a:lnTo>
                  <a:lnTo>
                    <a:pt x="35272" y="20091"/>
                  </a:lnTo>
                  <a:lnTo>
                    <a:pt x="35253" y="20054"/>
                  </a:lnTo>
                  <a:lnTo>
                    <a:pt x="35235" y="20017"/>
                  </a:lnTo>
                  <a:lnTo>
                    <a:pt x="35272" y="19832"/>
                  </a:lnTo>
                  <a:lnTo>
                    <a:pt x="35290" y="19665"/>
                  </a:lnTo>
                  <a:lnTo>
                    <a:pt x="35290" y="19480"/>
                  </a:lnTo>
                  <a:lnTo>
                    <a:pt x="35290" y="19313"/>
                  </a:lnTo>
                  <a:lnTo>
                    <a:pt x="35309" y="19220"/>
                  </a:lnTo>
                  <a:lnTo>
                    <a:pt x="35365" y="19128"/>
                  </a:lnTo>
                  <a:lnTo>
                    <a:pt x="35402" y="19035"/>
                  </a:lnTo>
                  <a:lnTo>
                    <a:pt x="35439" y="18961"/>
                  </a:lnTo>
                  <a:lnTo>
                    <a:pt x="35420" y="18868"/>
                  </a:lnTo>
                  <a:lnTo>
                    <a:pt x="35402" y="18775"/>
                  </a:lnTo>
                  <a:lnTo>
                    <a:pt x="35383" y="18683"/>
                  </a:lnTo>
                  <a:lnTo>
                    <a:pt x="35365" y="18590"/>
                  </a:lnTo>
                  <a:lnTo>
                    <a:pt x="35383" y="18497"/>
                  </a:lnTo>
                  <a:lnTo>
                    <a:pt x="35402" y="18405"/>
                  </a:lnTo>
                  <a:lnTo>
                    <a:pt x="35439" y="18312"/>
                  </a:lnTo>
                  <a:lnTo>
                    <a:pt x="35439" y="18201"/>
                  </a:lnTo>
                  <a:lnTo>
                    <a:pt x="35420" y="18127"/>
                  </a:lnTo>
                  <a:lnTo>
                    <a:pt x="35402" y="18034"/>
                  </a:lnTo>
                  <a:lnTo>
                    <a:pt x="35365" y="17941"/>
                  </a:lnTo>
                  <a:lnTo>
                    <a:pt x="35346" y="17849"/>
                  </a:lnTo>
                  <a:lnTo>
                    <a:pt x="35346" y="17756"/>
                  </a:lnTo>
                  <a:lnTo>
                    <a:pt x="35309" y="17682"/>
                  </a:lnTo>
                  <a:lnTo>
                    <a:pt x="35290" y="17589"/>
                  </a:lnTo>
                  <a:lnTo>
                    <a:pt x="35272" y="17496"/>
                  </a:lnTo>
                  <a:lnTo>
                    <a:pt x="35272" y="17144"/>
                  </a:lnTo>
                  <a:lnTo>
                    <a:pt x="35272" y="16959"/>
                  </a:lnTo>
                  <a:lnTo>
                    <a:pt x="35290" y="16792"/>
                  </a:lnTo>
                  <a:lnTo>
                    <a:pt x="35253" y="16421"/>
                  </a:lnTo>
                  <a:lnTo>
                    <a:pt x="35272" y="16310"/>
                  </a:lnTo>
                  <a:lnTo>
                    <a:pt x="35309" y="16218"/>
                  </a:lnTo>
                  <a:lnTo>
                    <a:pt x="35327" y="16125"/>
                  </a:lnTo>
                  <a:lnTo>
                    <a:pt x="35346" y="16032"/>
                  </a:lnTo>
                  <a:lnTo>
                    <a:pt x="35327" y="15940"/>
                  </a:lnTo>
                  <a:lnTo>
                    <a:pt x="35290" y="15847"/>
                  </a:lnTo>
                  <a:lnTo>
                    <a:pt x="35272" y="15754"/>
                  </a:lnTo>
                  <a:lnTo>
                    <a:pt x="35253" y="15662"/>
                  </a:lnTo>
                  <a:lnTo>
                    <a:pt x="35216" y="15569"/>
                  </a:lnTo>
                  <a:lnTo>
                    <a:pt x="35198" y="15476"/>
                  </a:lnTo>
                  <a:lnTo>
                    <a:pt x="35161" y="15384"/>
                  </a:lnTo>
                  <a:lnTo>
                    <a:pt x="35124" y="15309"/>
                  </a:lnTo>
                  <a:lnTo>
                    <a:pt x="35124" y="15198"/>
                  </a:lnTo>
                  <a:lnTo>
                    <a:pt x="35142" y="15106"/>
                  </a:lnTo>
                  <a:lnTo>
                    <a:pt x="35142" y="15013"/>
                  </a:lnTo>
                  <a:lnTo>
                    <a:pt x="35142" y="14920"/>
                  </a:lnTo>
                  <a:lnTo>
                    <a:pt x="35105" y="14828"/>
                  </a:lnTo>
                  <a:lnTo>
                    <a:pt x="35049" y="14753"/>
                  </a:lnTo>
                  <a:lnTo>
                    <a:pt x="35012" y="14661"/>
                  </a:lnTo>
                  <a:lnTo>
                    <a:pt x="34975" y="14568"/>
                  </a:lnTo>
                  <a:lnTo>
                    <a:pt x="34957" y="14475"/>
                  </a:lnTo>
                  <a:lnTo>
                    <a:pt x="34957" y="14383"/>
                  </a:lnTo>
                  <a:lnTo>
                    <a:pt x="34957" y="14290"/>
                  </a:lnTo>
                  <a:lnTo>
                    <a:pt x="34957" y="14197"/>
                  </a:lnTo>
                  <a:lnTo>
                    <a:pt x="34920" y="14105"/>
                  </a:lnTo>
                  <a:lnTo>
                    <a:pt x="34883" y="14012"/>
                  </a:lnTo>
                  <a:lnTo>
                    <a:pt x="34846" y="13938"/>
                  </a:lnTo>
                  <a:lnTo>
                    <a:pt x="34808" y="13845"/>
                  </a:lnTo>
                  <a:lnTo>
                    <a:pt x="34734" y="13475"/>
                  </a:lnTo>
                  <a:lnTo>
                    <a:pt x="34716" y="13289"/>
                  </a:lnTo>
                  <a:lnTo>
                    <a:pt x="34679" y="13122"/>
                  </a:lnTo>
                  <a:lnTo>
                    <a:pt x="34660" y="13030"/>
                  </a:lnTo>
                  <a:lnTo>
                    <a:pt x="34623" y="12956"/>
                  </a:lnTo>
                  <a:lnTo>
                    <a:pt x="34586" y="12863"/>
                  </a:lnTo>
                  <a:lnTo>
                    <a:pt x="34549" y="12789"/>
                  </a:lnTo>
                  <a:lnTo>
                    <a:pt x="34512" y="12603"/>
                  </a:lnTo>
                  <a:lnTo>
                    <a:pt x="34475" y="12437"/>
                  </a:lnTo>
                  <a:lnTo>
                    <a:pt x="34475" y="12344"/>
                  </a:lnTo>
                  <a:lnTo>
                    <a:pt x="34475" y="12251"/>
                  </a:lnTo>
                  <a:lnTo>
                    <a:pt x="34493" y="12140"/>
                  </a:lnTo>
                  <a:lnTo>
                    <a:pt x="34475" y="12066"/>
                  </a:lnTo>
                  <a:lnTo>
                    <a:pt x="34438" y="11973"/>
                  </a:lnTo>
                  <a:lnTo>
                    <a:pt x="34401" y="11899"/>
                  </a:lnTo>
                  <a:lnTo>
                    <a:pt x="34364" y="11806"/>
                  </a:lnTo>
                  <a:lnTo>
                    <a:pt x="34327" y="11732"/>
                  </a:lnTo>
                  <a:lnTo>
                    <a:pt x="34290" y="11640"/>
                  </a:lnTo>
                  <a:lnTo>
                    <a:pt x="34252" y="11565"/>
                  </a:lnTo>
                  <a:lnTo>
                    <a:pt x="34178" y="11399"/>
                  </a:lnTo>
                  <a:lnTo>
                    <a:pt x="34160" y="11306"/>
                  </a:lnTo>
                  <a:lnTo>
                    <a:pt x="34178" y="11213"/>
                  </a:lnTo>
                  <a:lnTo>
                    <a:pt x="34178" y="11121"/>
                  </a:lnTo>
                  <a:lnTo>
                    <a:pt x="34178" y="11028"/>
                  </a:lnTo>
                  <a:lnTo>
                    <a:pt x="34030" y="10694"/>
                  </a:lnTo>
                  <a:lnTo>
                    <a:pt x="33993" y="10602"/>
                  </a:lnTo>
                  <a:lnTo>
                    <a:pt x="33919" y="10528"/>
                  </a:lnTo>
                  <a:lnTo>
                    <a:pt x="33863" y="10472"/>
                  </a:lnTo>
                  <a:lnTo>
                    <a:pt x="33826" y="10379"/>
                  </a:lnTo>
                  <a:lnTo>
                    <a:pt x="33659" y="10064"/>
                  </a:lnTo>
                  <a:lnTo>
                    <a:pt x="33604" y="9879"/>
                  </a:lnTo>
                  <a:lnTo>
                    <a:pt x="33548" y="9712"/>
                  </a:lnTo>
                  <a:lnTo>
                    <a:pt x="33530" y="9638"/>
                  </a:lnTo>
                  <a:lnTo>
                    <a:pt x="33511" y="9545"/>
                  </a:lnTo>
                  <a:lnTo>
                    <a:pt x="33493" y="9453"/>
                  </a:lnTo>
                  <a:lnTo>
                    <a:pt x="33474" y="9360"/>
                  </a:lnTo>
                  <a:lnTo>
                    <a:pt x="33418" y="9286"/>
                  </a:lnTo>
                  <a:lnTo>
                    <a:pt x="33326" y="9230"/>
                  </a:lnTo>
                  <a:lnTo>
                    <a:pt x="33252" y="9156"/>
                  </a:lnTo>
                  <a:lnTo>
                    <a:pt x="33196" y="9082"/>
                  </a:lnTo>
                  <a:lnTo>
                    <a:pt x="33140" y="8915"/>
                  </a:lnTo>
                  <a:lnTo>
                    <a:pt x="33066" y="8748"/>
                  </a:lnTo>
                  <a:lnTo>
                    <a:pt x="32974" y="8600"/>
                  </a:lnTo>
                  <a:lnTo>
                    <a:pt x="32881" y="8452"/>
                  </a:lnTo>
                  <a:lnTo>
                    <a:pt x="32844" y="8359"/>
                  </a:lnTo>
                  <a:lnTo>
                    <a:pt x="32807" y="8285"/>
                  </a:lnTo>
                  <a:lnTo>
                    <a:pt x="32788" y="8192"/>
                  </a:lnTo>
                  <a:lnTo>
                    <a:pt x="32751" y="8100"/>
                  </a:lnTo>
                  <a:lnTo>
                    <a:pt x="32714" y="8025"/>
                  </a:lnTo>
                  <a:lnTo>
                    <a:pt x="32696" y="7933"/>
                  </a:lnTo>
                  <a:lnTo>
                    <a:pt x="32677" y="7840"/>
                  </a:lnTo>
                  <a:lnTo>
                    <a:pt x="32640" y="7766"/>
                  </a:lnTo>
                  <a:lnTo>
                    <a:pt x="32584" y="7692"/>
                  </a:lnTo>
                  <a:lnTo>
                    <a:pt x="32529" y="7618"/>
                  </a:lnTo>
                  <a:lnTo>
                    <a:pt x="32473" y="7544"/>
                  </a:lnTo>
                  <a:lnTo>
                    <a:pt x="32418" y="7469"/>
                  </a:lnTo>
                  <a:lnTo>
                    <a:pt x="32232" y="7173"/>
                  </a:lnTo>
                  <a:lnTo>
                    <a:pt x="32121" y="7025"/>
                  </a:lnTo>
                  <a:lnTo>
                    <a:pt x="32010" y="6895"/>
                  </a:lnTo>
                  <a:lnTo>
                    <a:pt x="31973" y="6802"/>
                  </a:lnTo>
                  <a:lnTo>
                    <a:pt x="31936" y="6728"/>
                  </a:lnTo>
                  <a:lnTo>
                    <a:pt x="31899" y="6635"/>
                  </a:lnTo>
                  <a:lnTo>
                    <a:pt x="31862" y="6561"/>
                  </a:lnTo>
                  <a:lnTo>
                    <a:pt x="31787" y="6487"/>
                  </a:lnTo>
                  <a:lnTo>
                    <a:pt x="31713" y="6450"/>
                  </a:lnTo>
                  <a:lnTo>
                    <a:pt x="31639" y="6394"/>
                  </a:lnTo>
                  <a:lnTo>
                    <a:pt x="31565" y="6320"/>
                  </a:lnTo>
                  <a:lnTo>
                    <a:pt x="31528" y="6246"/>
                  </a:lnTo>
                  <a:lnTo>
                    <a:pt x="31509" y="6153"/>
                  </a:lnTo>
                  <a:lnTo>
                    <a:pt x="31472" y="6061"/>
                  </a:lnTo>
                  <a:lnTo>
                    <a:pt x="31435" y="5987"/>
                  </a:lnTo>
                  <a:lnTo>
                    <a:pt x="31398" y="5894"/>
                  </a:lnTo>
                  <a:lnTo>
                    <a:pt x="31361" y="5820"/>
                  </a:lnTo>
                  <a:lnTo>
                    <a:pt x="31343" y="5727"/>
                  </a:lnTo>
                  <a:lnTo>
                    <a:pt x="31287" y="5653"/>
                  </a:lnTo>
                  <a:lnTo>
                    <a:pt x="31231" y="5579"/>
                  </a:lnTo>
                  <a:lnTo>
                    <a:pt x="31157" y="5523"/>
                  </a:lnTo>
                  <a:lnTo>
                    <a:pt x="31083" y="5468"/>
                  </a:lnTo>
                  <a:lnTo>
                    <a:pt x="31009" y="5412"/>
                  </a:lnTo>
                  <a:lnTo>
                    <a:pt x="30953" y="5356"/>
                  </a:lnTo>
                  <a:lnTo>
                    <a:pt x="30879" y="5301"/>
                  </a:lnTo>
                  <a:lnTo>
                    <a:pt x="30805" y="5245"/>
                  </a:lnTo>
                  <a:lnTo>
                    <a:pt x="30731" y="5171"/>
                  </a:lnTo>
                  <a:lnTo>
                    <a:pt x="30675" y="5097"/>
                  </a:lnTo>
                  <a:lnTo>
                    <a:pt x="30638" y="5004"/>
                  </a:lnTo>
                  <a:lnTo>
                    <a:pt x="30601" y="4930"/>
                  </a:lnTo>
                  <a:lnTo>
                    <a:pt x="30546" y="4856"/>
                  </a:lnTo>
                  <a:lnTo>
                    <a:pt x="30286" y="4578"/>
                  </a:lnTo>
                  <a:lnTo>
                    <a:pt x="30045" y="4300"/>
                  </a:lnTo>
                  <a:lnTo>
                    <a:pt x="29915" y="4152"/>
                  </a:lnTo>
                  <a:lnTo>
                    <a:pt x="29786" y="4003"/>
                  </a:lnTo>
                  <a:lnTo>
                    <a:pt x="29712" y="3948"/>
                  </a:lnTo>
                  <a:lnTo>
                    <a:pt x="29619" y="3911"/>
                  </a:lnTo>
                  <a:lnTo>
                    <a:pt x="29526" y="3874"/>
                  </a:lnTo>
                  <a:lnTo>
                    <a:pt x="29452" y="3818"/>
                  </a:lnTo>
                  <a:lnTo>
                    <a:pt x="29396" y="3744"/>
                  </a:lnTo>
                  <a:lnTo>
                    <a:pt x="29359" y="3651"/>
                  </a:lnTo>
                  <a:lnTo>
                    <a:pt x="29304" y="3559"/>
                  </a:lnTo>
                  <a:lnTo>
                    <a:pt x="29248" y="3484"/>
                  </a:lnTo>
                  <a:lnTo>
                    <a:pt x="29174" y="3429"/>
                  </a:lnTo>
                  <a:lnTo>
                    <a:pt x="29081" y="3392"/>
                  </a:lnTo>
                  <a:lnTo>
                    <a:pt x="28989" y="3355"/>
                  </a:lnTo>
                  <a:lnTo>
                    <a:pt x="28915" y="3318"/>
                  </a:lnTo>
                  <a:lnTo>
                    <a:pt x="28618" y="3077"/>
                  </a:lnTo>
                  <a:lnTo>
                    <a:pt x="28544" y="3021"/>
                  </a:lnTo>
                  <a:lnTo>
                    <a:pt x="28470" y="2984"/>
                  </a:lnTo>
                  <a:lnTo>
                    <a:pt x="28377" y="2947"/>
                  </a:lnTo>
                  <a:lnTo>
                    <a:pt x="28303" y="2910"/>
                  </a:lnTo>
                  <a:lnTo>
                    <a:pt x="28229" y="2836"/>
                  </a:lnTo>
                  <a:lnTo>
                    <a:pt x="28192" y="2743"/>
                  </a:lnTo>
                  <a:lnTo>
                    <a:pt x="28136" y="2650"/>
                  </a:lnTo>
                  <a:lnTo>
                    <a:pt x="28081" y="2576"/>
                  </a:lnTo>
                  <a:lnTo>
                    <a:pt x="27988" y="2539"/>
                  </a:lnTo>
                  <a:lnTo>
                    <a:pt x="27914" y="2502"/>
                  </a:lnTo>
                  <a:lnTo>
                    <a:pt x="27821" y="2465"/>
                  </a:lnTo>
                  <a:lnTo>
                    <a:pt x="27747" y="2409"/>
                  </a:lnTo>
                  <a:lnTo>
                    <a:pt x="27599" y="2298"/>
                  </a:lnTo>
                  <a:lnTo>
                    <a:pt x="27450" y="2187"/>
                  </a:lnTo>
                  <a:lnTo>
                    <a:pt x="27358" y="2150"/>
                  </a:lnTo>
                  <a:lnTo>
                    <a:pt x="27246" y="2131"/>
                  </a:lnTo>
                  <a:lnTo>
                    <a:pt x="27154" y="2131"/>
                  </a:lnTo>
                  <a:lnTo>
                    <a:pt x="27061" y="2094"/>
                  </a:lnTo>
                  <a:lnTo>
                    <a:pt x="26987" y="2039"/>
                  </a:lnTo>
                  <a:lnTo>
                    <a:pt x="26913" y="1965"/>
                  </a:lnTo>
                  <a:lnTo>
                    <a:pt x="26857" y="1891"/>
                  </a:lnTo>
                  <a:lnTo>
                    <a:pt x="26783" y="1835"/>
                  </a:lnTo>
                  <a:lnTo>
                    <a:pt x="26690" y="1798"/>
                  </a:lnTo>
                  <a:lnTo>
                    <a:pt x="26598" y="1779"/>
                  </a:lnTo>
                  <a:lnTo>
                    <a:pt x="26505" y="1742"/>
                  </a:lnTo>
                  <a:lnTo>
                    <a:pt x="26431" y="1724"/>
                  </a:lnTo>
                  <a:lnTo>
                    <a:pt x="26079" y="1575"/>
                  </a:lnTo>
                  <a:lnTo>
                    <a:pt x="26005" y="1520"/>
                  </a:lnTo>
                  <a:lnTo>
                    <a:pt x="25931" y="1446"/>
                  </a:lnTo>
                  <a:lnTo>
                    <a:pt x="25856" y="1372"/>
                  </a:lnTo>
                  <a:lnTo>
                    <a:pt x="25782" y="1316"/>
                  </a:lnTo>
                  <a:lnTo>
                    <a:pt x="25430" y="1186"/>
                  </a:lnTo>
                  <a:lnTo>
                    <a:pt x="25245" y="1131"/>
                  </a:lnTo>
                  <a:lnTo>
                    <a:pt x="25059" y="1075"/>
                  </a:lnTo>
                  <a:lnTo>
                    <a:pt x="24985" y="1038"/>
                  </a:lnTo>
                  <a:lnTo>
                    <a:pt x="24911" y="982"/>
                  </a:lnTo>
                  <a:lnTo>
                    <a:pt x="24818" y="927"/>
                  </a:lnTo>
                  <a:lnTo>
                    <a:pt x="24744" y="890"/>
                  </a:lnTo>
                  <a:lnTo>
                    <a:pt x="24689" y="871"/>
                  </a:lnTo>
                  <a:lnTo>
                    <a:pt x="24652" y="871"/>
                  </a:lnTo>
                  <a:lnTo>
                    <a:pt x="24540" y="908"/>
                  </a:lnTo>
                  <a:lnTo>
                    <a:pt x="24429" y="927"/>
                  </a:lnTo>
                  <a:lnTo>
                    <a:pt x="24374" y="927"/>
                  </a:lnTo>
                  <a:lnTo>
                    <a:pt x="24337" y="908"/>
                  </a:lnTo>
                  <a:lnTo>
                    <a:pt x="24244" y="871"/>
                  </a:lnTo>
                  <a:lnTo>
                    <a:pt x="24170" y="797"/>
                  </a:lnTo>
                  <a:lnTo>
                    <a:pt x="24096" y="741"/>
                  </a:lnTo>
                  <a:lnTo>
                    <a:pt x="24021" y="686"/>
                  </a:lnTo>
                  <a:lnTo>
                    <a:pt x="23836" y="649"/>
                  </a:lnTo>
                  <a:lnTo>
                    <a:pt x="23669" y="612"/>
                  </a:lnTo>
                  <a:lnTo>
                    <a:pt x="23577" y="593"/>
                  </a:lnTo>
                  <a:lnTo>
                    <a:pt x="23391" y="593"/>
                  </a:lnTo>
                  <a:lnTo>
                    <a:pt x="23317" y="575"/>
                  </a:lnTo>
                  <a:lnTo>
                    <a:pt x="23225" y="537"/>
                  </a:lnTo>
                  <a:lnTo>
                    <a:pt x="23150" y="482"/>
                  </a:lnTo>
                  <a:lnTo>
                    <a:pt x="23076" y="426"/>
                  </a:lnTo>
                  <a:lnTo>
                    <a:pt x="22984" y="389"/>
                  </a:lnTo>
                  <a:lnTo>
                    <a:pt x="22631" y="334"/>
                  </a:lnTo>
                  <a:lnTo>
                    <a:pt x="22465" y="278"/>
                  </a:lnTo>
                  <a:lnTo>
                    <a:pt x="22298" y="241"/>
                  </a:lnTo>
                  <a:lnTo>
                    <a:pt x="22205" y="241"/>
                  </a:lnTo>
                  <a:lnTo>
                    <a:pt x="22112" y="278"/>
                  </a:lnTo>
                  <a:lnTo>
                    <a:pt x="22020" y="334"/>
                  </a:lnTo>
                  <a:lnTo>
                    <a:pt x="21927" y="334"/>
                  </a:lnTo>
                  <a:lnTo>
                    <a:pt x="21575" y="278"/>
                  </a:lnTo>
                  <a:lnTo>
                    <a:pt x="21482" y="241"/>
                  </a:lnTo>
                  <a:lnTo>
                    <a:pt x="21408" y="204"/>
                  </a:lnTo>
                  <a:lnTo>
                    <a:pt x="21315" y="167"/>
                  </a:lnTo>
                  <a:lnTo>
                    <a:pt x="21241" y="148"/>
                  </a:lnTo>
                  <a:lnTo>
                    <a:pt x="21056" y="111"/>
                  </a:lnTo>
                  <a:lnTo>
                    <a:pt x="20889" y="74"/>
                  </a:lnTo>
                  <a:lnTo>
                    <a:pt x="20834" y="74"/>
                  </a:lnTo>
                  <a:lnTo>
                    <a:pt x="20797" y="93"/>
                  </a:lnTo>
                  <a:lnTo>
                    <a:pt x="20685" y="148"/>
                  </a:lnTo>
                  <a:lnTo>
                    <a:pt x="20593" y="185"/>
                  </a:lnTo>
                  <a:lnTo>
                    <a:pt x="20537" y="204"/>
                  </a:lnTo>
                  <a:lnTo>
                    <a:pt x="20500" y="204"/>
                  </a:lnTo>
                  <a:lnTo>
                    <a:pt x="20129" y="185"/>
                  </a:lnTo>
                  <a:lnTo>
                    <a:pt x="19740" y="148"/>
                  </a:lnTo>
                  <a:lnTo>
                    <a:pt x="19647" y="130"/>
                  </a:lnTo>
                  <a:lnTo>
                    <a:pt x="19555" y="74"/>
                  </a:lnTo>
                  <a:lnTo>
                    <a:pt x="19462" y="37"/>
                  </a:lnTo>
                  <a:lnTo>
                    <a:pt x="193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2095325" y="271950"/>
              <a:ext cx="358675" cy="351700"/>
            </a:xfrm>
            <a:custGeom>
              <a:avLst/>
              <a:gdLst/>
              <a:ahLst/>
              <a:cxnLst/>
              <a:rect l="l" t="t" r="r" b="b"/>
              <a:pathLst>
                <a:path w="14347" h="14068" extrusionOk="0">
                  <a:moveTo>
                    <a:pt x="557" y="0"/>
                  </a:moveTo>
                  <a:lnTo>
                    <a:pt x="408" y="19"/>
                  </a:lnTo>
                  <a:lnTo>
                    <a:pt x="279" y="37"/>
                  </a:lnTo>
                  <a:lnTo>
                    <a:pt x="149" y="74"/>
                  </a:lnTo>
                  <a:lnTo>
                    <a:pt x="19" y="111"/>
                  </a:lnTo>
                  <a:lnTo>
                    <a:pt x="1" y="148"/>
                  </a:lnTo>
                  <a:lnTo>
                    <a:pt x="1" y="167"/>
                  </a:lnTo>
                  <a:lnTo>
                    <a:pt x="19" y="185"/>
                  </a:lnTo>
                  <a:lnTo>
                    <a:pt x="130" y="222"/>
                  </a:lnTo>
                  <a:lnTo>
                    <a:pt x="223" y="259"/>
                  </a:lnTo>
                  <a:lnTo>
                    <a:pt x="445" y="315"/>
                  </a:lnTo>
                  <a:lnTo>
                    <a:pt x="927" y="352"/>
                  </a:lnTo>
                  <a:lnTo>
                    <a:pt x="1446" y="408"/>
                  </a:lnTo>
                  <a:lnTo>
                    <a:pt x="1984" y="500"/>
                  </a:lnTo>
                  <a:lnTo>
                    <a:pt x="2521" y="593"/>
                  </a:lnTo>
                  <a:lnTo>
                    <a:pt x="3040" y="704"/>
                  </a:lnTo>
                  <a:lnTo>
                    <a:pt x="3578" y="853"/>
                  </a:lnTo>
                  <a:lnTo>
                    <a:pt x="4078" y="1001"/>
                  </a:lnTo>
                  <a:lnTo>
                    <a:pt x="4579" y="1168"/>
                  </a:lnTo>
                  <a:lnTo>
                    <a:pt x="5060" y="1353"/>
                  </a:lnTo>
                  <a:lnTo>
                    <a:pt x="5542" y="1557"/>
                  </a:lnTo>
                  <a:lnTo>
                    <a:pt x="6006" y="1779"/>
                  </a:lnTo>
                  <a:lnTo>
                    <a:pt x="6469" y="2020"/>
                  </a:lnTo>
                  <a:lnTo>
                    <a:pt x="6914" y="2280"/>
                  </a:lnTo>
                  <a:lnTo>
                    <a:pt x="7359" y="2558"/>
                  </a:lnTo>
                  <a:lnTo>
                    <a:pt x="7785" y="2854"/>
                  </a:lnTo>
                  <a:lnTo>
                    <a:pt x="8211" y="3169"/>
                  </a:lnTo>
                  <a:lnTo>
                    <a:pt x="8619" y="3503"/>
                  </a:lnTo>
                  <a:lnTo>
                    <a:pt x="9008" y="3855"/>
                  </a:lnTo>
                  <a:lnTo>
                    <a:pt x="9379" y="4207"/>
                  </a:lnTo>
                  <a:lnTo>
                    <a:pt x="9750" y="4559"/>
                  </a:lnTo>
                  <a:lnTo>
                    <a:pt x="10102" y="4949"/>
                  </a:lnTo>
                  <a:lnTo>
                    <a:pt x="10435" y="5338"/>
                  </a:lnTo>
                  <a:lnTo>
                    <a:pt x="10769" y="5746"/>
                  </a:lnTo>
                  <a:lnTo>
                    <a:pt x="11084" y="6153"/>
                  </a:lnTo>
                  <a:lnTo>
                    <a:pt x="11362" y="6580"/>
                  </a:lnTo>
                  <a:lnTo>
                    <a:pt x="11640" y="7025"/>
                  </a:lnTo>
                  <a:lnTo>
                    <a:pt x="11918" y="7469"/>
                  </a:lnTo>
                  <a:lnTo>
                    <a:pt x="12159" y="7933"/>
                  </a:lnTo>
                  <a:lnTo>
                    <a:pt x="12382" y="8396"/>
                  </a:lnTo>
                  <a:lnTo>
                    <a:pt x="12604" y="8878"/>
                  </a:lnTo>
                  <a:lnTo>
                    <a:pt x="12789" y="9360"/>
                  </a:lnTo>
                  <a:lnTo>
                    <a:pt x="12993" y="9916"/>
                  </a:lnTo>
                  <a:lnTo>
                    <a:pt x="13179" y="10472"/>
                  </a:lnTo>
                  <a:lnTo>
                    <a:pt x="13345" y="11028"/>
                  </a:lnTo>
                  <a:lnTo>
                    <a:pt x="13475" y="11603"/>
                  </a:lnTo>
                  <a:lnTo>
                    <a:pt x="13531" y="11899"/>
                  </a:lnTo>
                  <a:lnTo>
                    <a:pt x="13568" y="12177"/>
                  </a:lnTo>
                  <a:lnTo>
                    <a:pt x="13642" y="12752"/>
                  </a:lnTo>
                  <a:lnTo>
                    <a:pt x="13697" y="13345"/>
                  </a:lnTo>
                  <a:lnTo>
                    <a:pt x="13790" y="13919"/>
                  </a:lnTo>
                  <a:lnTo>
                    <a:pt x="13809" y="13956"/>
                  </a:lnTo>
                  <a:lnTo>
                    <a:pt x="13827" y="13993"/>
                  </a:lnTo>
                  <a:lnTo>
                    <a:pt x="13864" y="14031"/>
                  </a:lnTo>
                  <a:lnTo>
                    <a:pt x="13901" y="14049"/>
                  </a:lnTo>
                  <a:lnTo>
                    <a:pt x="13994" y="14068"/>
                  </a:lnTo>
                  <a:lnTo>
                    <a:pt x="14087" y="14049"/>
                  </a:lnTo>
                  <a:lnTo>
                    <a:pt x="14179" y="14012"/>
                  </a:lnTo>
                  <a:lnTo>
                    <a:pt x="14254" y="13938"/>
                  </a:lnTo>
                  <a:lnTo>
                    <a:pt x="14309" y="13845"/>
                  </a:lnTo>
                  <a:lnTo>
                    <a:pt x="14328" y="13734"/>
                  </a:lnTo>
                  <a:lnTo>
                    <a:pt x="14346" y="13475"/>
                  </a:lnTo>
                  <a:lnTo>
                    <a:pt x="14346" y="13197"/>
                  </a:lnTo>
                  <a:lnTo>
                    <a:pt x="14328" y="12918"/>
                  </a:lnTo>
                  <a:lnTo>
                    <a:pt x="14309" y="12640"/>
                  </a:lnTo>
                  <a:lnTo>
                    <a:pt x="14235" y="12103"/>
                  </a:lnTo>
                  <a:lnTo>
                    <a:pt x="14142" y="11565"/>
                  </a:lnTo>
                  <a:lnTo>
                    <a:pt x="14050" y="11028"/>
                  </a:lnTo>
                  <a:lnTo>
                    <a:pt x="13920" y="10490"/>
                  </a:lnTo>
                  <a:lnTo>
                    <a:pt x="13790" y="9953"/>
                  </a:lnTo>
                  <a:lnTo>
                    <a:pt x="13623" y="9434"/>
                  </a:lnTo>
                  <a:lnTo>
                    <a:pt x="13438" y="8934"/>
                  </a:lnTo>
                  <a:lnTo>
                    <a:pt x="13234" y="8433"/>
                  </a:lnTo>
                  <a:lnTo>
                    <a:pt x="13012" y="7951"/>
                  </a:lnTo>
                  <a:lnTo>
                    <a:pt x="12789" y="7469"/>
                  </a:lnTo>
                  <a:lnTo>
                    <a:pt x="12530" y="7006"/>
                  </a:lnTo>
                  <a:lnTo>
                    <a:pt x="12252" y="6543"/>
                  </a:lnTo>
                  <a:lnTo>
                    <a:pt x="11955" y="6098"/>
                  </a:lnTo>
                  <a:lnTo>
                    <a:pt x="11640" y="5653"/>
                  </a:lnTo>
                  <a:lnTo>
                    <a:pt x="11307" y="5227"/>
                  </a:lnTo>
                  <a:lnTo>
                    <a:pt x="10954" y="4819"/>
                  </a:lnTo>
                  <a:lnTo>
                    <a:pt x="10602" y="4411"/>
                  </a:lnTo>
                  <a:lnTo>
                    <a:pt x="10213" y="4022"/>
                  </a:lnTo>
                  <a:lnTo>
                    <a:pt x="9824" y="3651"/>
                  </a:lnTo>
                  <a:lnTo>
                    <a:pt x="9416" y="3299"/>
                  </a:lnTo>
                  <a:lnTo>
                    <a:pt x="8990" y="2966"/>
                  </a:lnTo>
                  <a:lnTo>
                    <a:pt x="8545" y="2650"/>
                  </a:lnTo>
                  <a:lnTo>
                    <a:pt x="8100" y="2335"/>
                  </a:lnTo>
                  <a:lnTo>
                    <a:pt x="7655" y="2057"/>
                  </a:lnTo>
                  <a:lnTo>
                    <a:pt x="7173" y="1779"/>
                  </a:lnTo>
                  <a:lnTo>
                    <a:pt x="6692" y="1520"/>
                  </a:lnTo>
                  <a:lnTo>
                    <a:pt x="6210" y="1297"/>
                  </a:lnTo>
                  <a:lnTo>
                    <a:pt x="5709" y="1075"/>
                  </a:lnTo>
                  <a:lnTo>
                    <a:pt x="5209" y="871"/>
                  </a:lnTo>
                  <a:lnTo>
                    <a:pt x="4690" y="686"/>
                  </a:lnTo>
                  <a:lnTo>
                    <a:pt x="4115" y="519"/>
                  </a:lnTo>
                  <a:lnTo>
                    <a:pt x="3522" y="352"/>
                  </a:lnTo>
                  <a:lnTo>
                    <a:pt x="2929" y="222"/>
                  </a:lnTo>
                  <a:lnTo>
                    <a:pt x="2336" y="130"/>
                  </a:lnTo>
                  <a:lnTo>
                    <a:pt x="1724" y="56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2442850" y="667175"/>
              <a:ext cx="16250" cy="18100"/>
            </a:xfrm>
            <a:custGeom>
              <a:avLst/>
              <a:gdLst/>
              <a:ahLst/>
              <a:cxnLst/>
              <a:rect l="l" t="t" r="r" b="b"/>
              <a:pathLst>
                <a:path w="650" h="724" extrusionOk="0">
                  <a:moveTo>
                    <a:pt x="390" y="1"/>
                  </a:moveTo>
                  <a:lnTo>
                    <a:pt x="334" y="19"/>
                  </a:lnTo>
                  <a:lnTo>
                    <a:pt x="260" y="38"/>
                  </a:lnTo>
                  <a:lnTo>
                    <a:pt x="186" y="75"/>
                  </a:lnTo>
                  <a:lnTo>
                    <a:pt x="130" y="131"/>
                  </a:lnTo>
                  <a:lnTo>
                    <a:pt x="75" y="205"/>
                  </a:lnTo>
                  <a:lnTo>
                    <a:pt x="68" y="223"/>
                  </a:lnTo>
                  <a:lnTo>
                    <a:pt x="56" y="242"/>
                  </a:lnTo>
                  <a:lnTo>
                    <a:pt x="37" y="316"/>
                  </a:lnTo>
                  <a:lnTo>
                    <a:pt x="0" y="372"/>
                  </a:lnTo>
                  <a:lnTo>
                    <a:pt x="0" y="446"/>
                  </a:lnTo>
                  <a:lnTo>
                    <a:pt x="19" y="501"/>
                  </a:lnTo>
                  <a:lnTo>
                    <a:pt x="37" y="557"/>
                  </a:lnTo>
                  <a:lnTo>
                    <a:pt x="56" y="612"/>
                  </a:lnTo>
                  <a:lnTo>
                    <a:pt x="112" y="650"/>
                  </a:lnTo>
                  <a:lnTo>
                    <a:pt x="149" y="687"/>
                  </a:lnTo>
                  <a:lnTo>
                    <a:pt x="223" y="705"/>
                  </a:lnTo>
                  <a:lnTo>
                    <a:pt x="278" y="724"/>
                  </a:lnTo>
                  <a:lnTo>
                    <a:pt x="334" y="705"/>
                  </a:lnTo>
                  <a:lnTo>
                    <a:pt x="427" y="687"/>
                  </a:lnTo>
                  <a:lnTo>
                    <a:pt x="501" y="631"/>
                  </a:lnTo>
                  <a:lnTo>
                    <a:pt x="575" y="575"/>
                  </a:lnTo>
                  <a:lnTo>
                    <a:pt x="612" y="483"/>
                  </a:lnTo>
                  <a:lnTo>
                    <a:pt x="649" y="409"/>
                  </a:lnTo>
                  <a:lnTo>
                    <a:pt x="649" y="316"/>
                  </a:lnTo>
                  <a:lnTo>
                    <a:pt x="649" y="242"/>
                  </a:lnTo>
                  <a:lnTo>
                    <a:pt x="631" y="168"/>
                  </a:lnTo>
                  <a:lnTo>
                    <a:pt x="593" y="131"/>
                  </a:lnTo>
                  <a:lnTo>
                    <a:pt x="580" y="121"/>
                  </a:lnTo>
                  <a:lnTo>
                    <a:pt x="575" y="112"/>
                  </a:lnTo>
                  <a:lnTo>
                    <a:pt x="538" y="56"/>
                  </a:lnTo>
                  <a:lnTo>
                    <a:pt x="464" y="19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1811750" y="648175"/>
              <a:ext cx="174250" cy="192325"/>
            </a:xfrm>
            <a:custGeom>
              <a:avLst/>
              <a:gdLst/>
              <a:ahLst/>
              <a:cxnLst/>
              <a:rect l="l" t="t" r="r" b="b"/>
              <a:pathLst>
                <a:path w="6970" h="7693" extrusionOk="0">
                  <a:moveTo>
                    <a:pt x="6747" y="1"/>
                  </a:moveTo>
                  <a:lnTo>
                    <a:pt x="6691" y="19"/>
                  </a:lnTo>
                  <a:lnTo>
                    <a:pt x="6636" y="38"/>
                  </a:lnTo>
                  <a:lnTo>
                    <a:pt x="6599" y="94"/>
                  </a:lnTo>
                  <a:lnTo>
                    <a:pt x="5709" y="965"/>
                  </a:lnTo>
                  <a:lnTo>
                    <a:pt x="4820" y="1854"/>
                  </a:lnTo>
                  <a:lnTo>
                    <a:pt x="3967" y="2763"/>
                  </a:lnTo>
                  <a:lnTo>
                    <a:pt x="3114" y="3671"/>
                  </a:lnTo>
                  <a:lnTo>
                    <a:pt x="2299" y="4597"/>
                  </a:lnTo>
                  <a:lnTo>
                    <a:pt x="1502" y="5543"/>
                  </a:lnTo>
                  <a:lnTo>
                    <a:pt x="1113" y="6025"/>
                  </a:lnTo>
                  <a:lnTo>
                    <a:pt x="705" y="6507"/>
                  </a:lnTo>
                  <a:lnTo>
                    <a:pt x="353" y="7007"/>
                  </a:lnTo>
                  <a:lnTo>
                    <a:pt x="167" y="7266"/>
                  </a:lnTo>
                  <a:lnTo>
                    <a:pt x="19" y="7544"/>
                  </a:lnTo>
                  <a:lnTo>
                    <a:pt x="1" y="7582"/>
                  </a:lnTo>
                  <a:lnTo>
                    <a:pt x="1" y="7619"/>
                  </a:lnTo>
                  <a:lnTo>
                    <a:pt x="19" y="7637"/>
                  </a:lnTo>
                  <a:lnTo>
                    <a:pt x="38" y="7674"/>
                  </a:lnTo>
                  <a:lnTo>
                    <a:pt x="56" y="7693"/>
                  </a:lnTo>
                  <a:lnTo>
                    <a:pt x="130" y="7693"/>
                  </a:lnTo>
                  <a:lnTo>
                    <a:pt x="167" y="7656"/>
                  </a:lnTo>
                  <a:lnTo>
                    <a:pt x="594" y="7248"/>
                  </a:lnTo>
                  <a:lnTo>
                    <a:pt x="983" y="6803"/>
                  </a:lnTo>
                  <a:lnTo>
                    <a:pt x="1761" y="5895"/>
                  </a:lnTo>
                  <a:lnTo>
                    <a:pt x="2558" y="4968"/>
                  </a:lnTo>
                  <a:lnTo>
                    <a:pt x="3392" y="4041"/>
                  </a:lnTo>
                  <a:lnTo>
                    <a:pt x="4226" y="3133"/>
                  </a:lnTo>
                  <a:lnTo>
                    <a:pt x="5098" y="2244"/>
                  </a:lnTo>
                  <a:lnTo>
                    <a:pt x="5969" y="1372"/>
                  </a:lnTo>
                  <a:lnTo>
                    <a:pt x="6858" y="501"/>
                  </a:lnTo>
                  <a:lnTo>
                    <a:pt x="6895" y="464"/>
                  </a:lnTo>
                  <a:lnTo>
                    <a:pt x="6932" y="409"/>
                  </a:lnTo>
                  <a:lnTo>
                    <a:pt x="6969" y="298"/>
                  </a:lnTo>
                  <a:lnTo>
                    <a:pt x="6951" y="205"/>
                  </a:lnTo>
                  <a:lnTo>
                    <a:pt x="6932" y="112"/>
                  </a:lnTo>
                  <a:lnTo>
                    <a:pt x="6858" y="38"/>
                  </a:lnTo>
                  <a:lnTo>
                    <a:pt x="67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2012375" y="602775"/>
              <a:ext cx="16250" cy="17175"/>
            </a:xfrm>
            <a:custGeom>
              <a:avLst/>
              <a:gdLst/>
              <a:ahLst/>
              <a:cxnLst/>
              <a:rect l="l" t="t" r="r" b="b"/>
              <a:pathLst>
                <a:path w="650" h="687" extrusionOk="0">
                  <a:moveTo>
                    <a:pt x="409" y="1"/>
                  </a:moveTo>
                  <a:lnTo>
                    <a:pt x="335" y="19"/>
                  </a:lnTo>
                  <a:lnTo>
                    <a:pt x="260" y="38"/>
                  </a:lnTo>
                  <a:lnTo>
                    <a:pt x="205" y="75"/>
                  </a:lnTo>
                  <a:lnTo>
                    <a:pt x="149" y="112"/>
                  </a:lnTo>
                  <a:lnTo>
                    <a:pt x="75" y="223"/>
                  </a:lnTo>
                  <a:lnTo>
                    <a:pt x="19" y="353"/>
                  </a:lnTo>
                  <a:lnTo>
                    <a:pt x="1" y="482"/>
                  </a:lnTo>
                  <a:lnTo>
                    <a:pt x="1" y="538"/>
                  </a:lnTo>
                  <a:lnTo>
                    <a:pt x="38" y="594"/>
                  </a:lnTo>
                  <a:lnTo>
                    <a:pt x="57" y="631"/>
                  </a:lnTo>
                  <a:lnTo>
                    <a:pt x="112" y="668"/>
                  </a:lnTo>
                  <a:lnTo>
                    <a:pt x="168" y="686"/>
                  </a:lnTo>
                  <a:lnTo>
                    <a:pt x="316" y="686"/>
                  </a:lnTo>
                  <a:lnTo>
                    <a:pt x="390" y="668"/>
                  </a:lnTo>
                  <a:lnTo>
                    <a:pt x="446" y="631"/>
                  </a:lnTo>
                  <a:lnTo>
                    <a:pt x="501" y="594"/>
                  </a:lnTo>
                  <a:lnTo>
                    <a:pt x="576" y="482"/>
                  </a:lnTo>
                  <a:lnTo>
                    <a:pt x="631" y="353"/>
                  </a:lnTo>
                  <a:lnTo>
                    <a:pt x="650" y="223"/>
                  </a:lnTo>
                  <a:lnTo>
                    <a:pt x="631" y="167"/>
                  </a:lnTo>
                  <a:lnTo>
                    <a:pt x="613" y="112"/>
                  </a:lnTo>
                  <a:lnTo>
                    <a:pt x="576" y="75"/>
                  </a:lnTo>
                  <a:lnTo>
                    <a:pt x="538" y="38"/>
                  </a:lnTo>
                  <a:lnTo>
                    <a:pt x="483" y="19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5"/>
            <p:cNvSpPr/>
            <p:nvPr/>
          </p:nvSpPr>
          <p:spPr>
            <a:xfrm>
              <a:off x="2146300" y="635675"/>
              <a:ext cx="193700" cy="157100"/>
            </a:xfrm>
            <a:custGeom>
              <a:avLst/>
              <a:gdLst/>
              <a:ahLst/>
              <a:cxnLst/>
              <a:rect l="l" t="t" r="r" b="b"/>
              <a:pathLst>
                <a:path w="7748" h="6284" extrusionOk="0">
                  <a:moveTo>
                    <a:pt x="19" y="1"/>
                  </a:moveTo>
                  <a:lnTo>
                    <a:pt x="0" y="19"/>
                  </a:lnTo>
                  <a:lnTo>
                    <a:pt x="0" y="38"/>
                  </a:lnTo>
                  <a:lnTo>
                    <a:pt x="408" y="501"/>
                  </a:lnTo>
                  <a:lnTo>
                    <a:pt x="631" y="723"/>
                  </a:lnTo>
                  <a:lnTo>
                    <a:pt x="853" y="946"/>
                  </a:lnTo>
                  <a:lnTo>
                    <a:pt x="1780" y="1780"/>
                  </a:lnTo>
                  <a:lnTo>
                    <a:pt x="2743" y="2595"/>
                  </a:lnTo>
                  <a:lnTo>
                    <a:pt x="3707" y="3392"/>
                  </a:lnTo>
                  <a:lnTo>
                    <a:pt x="4653" y="4171"/>
                  </a:lnTo>
                  <a:lnTo>
                    <a:pt x="5616" y="4931"/>
                  </a:lnTo>
                  <a:lnTo>
                    <a:pt x="6117" y="5283"/>
                  </a:lnTo>
                  <a:lnTo>
                    <a:pt x="6617" y="5635"/>
                  </a:lnTo>
                  <a:lnTo>
                    <a:pt x="7136" y="5969"/>
                  </a:lnTo>
                  <a:lnTo>
                    <a:pt x="7674" y="6284"/>
                  </a:lnTo>
                  <a:lnTo>
                    <a:pt x="7711" y="6284"/>
                  </a:lnTo>
                  <a:lnTo>
                    <a:pt x="7729" y="6247"/>
                  </a:lnTo>
                  <a:lnTo>
                    <a:pt x="7748" y="6210"/>
                  </a:lnTo>
                  <a:lnTo>
                    <a:pt x="7729" y="6172"/>
                  </a:lnTo>
                  <a:lnTo>
                    <a:pt x="7266" y="5765"/>
                  </a:lnTo>
                  <a:lnTo>
                    <a:pt x="6802" y="5375"/>
                  </a:lnTo>
                  <a:lnTo>
                    <a:pt x="5820" y="4597"/>
                  </a:lnTo>
                  <a:lnTo>
                    <a:pt x="4838" y="3856"/>
                  </a:lnTo>
                  <a:lnTo>
                    <a:pt x="3874" y="3096"/>
                  </a:lnTo>
                  <a:lnTo>
                    <a:pt x="2929" y="2336"/>
                  </a:lnTo>
                  <a:lnTo>
                    <a:pt x="1984" y="1557"/>
                  </a:lnTo>
                  <a:lnTo>
                    <a:pt x="1057" y="798"/>
                  </a:lnTo>
                  <a:lnTo>
                    <a:pt x="797" y="594"/>
                  </a:lnTo>
                  <a:lnTo>
                    <a:pt x="538" y="390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1662550" y="688950"/>
              <a:ext cx="209475" cy="340600"/>
            </a:xfrm>
            <a:custGeom>
              <a:avLst/>
              <a:gdLst/>
              <a:ahLst/>
              <a:cxnLst/>
              <a:rect l="l" t="t" r="r" b="b"/>
              <a:pathLst>
                <a:path w="8379" h="13624" extrusionOk="0">
                  <a:moveTo>
                    <a:pt x="316" y="1"/>
                  </a:moveTo>
                  <a:lnTo>
                    <a:pt x="241" y="38"/>
                  </a:lnTo>
                  <a:lnTo>
                    <a:pt x="204" y="94"/>
                  </a:lnTo>
                  <a:lnTo>
                    <a:pt x="112" y="279"/>
                  </a:lnTo>
                  <a:lnTo>
                    <a:pt x="56" y="464"/>
                  </a:lnTo>
                  <a:lnTo>
                    <a:pt x="19" y="668"/>
                  </a:lnTo>
                  <a:lnTo>
                    <a:pt x="1" y="872"/>
                  </a:lnTo>
                  <a:lnTo>
                    <a:pt x="1" y="1280"/>
                  </a:lnTo>
                  <a:lnTo>
                    <a:pt x="19" y="1669"/>
                  </a:lnTo>
                  <a:lnTo>
                    <a:pt x="38" y="2095"/>
                  </a:lnTo>
                  <a:lnTo>
                    <a:pt x="93" y="2522"/>
                  </a:lnTo>
                  <a:lnTo>
                    <a:pt x="149" y="2948"/>
                  </a:lnTo>
                  <a:lnTo>
                    <a:pt x="204" y="3356"/>
                  </a:lnTo>
                  <a:lnTo>
                    <a:pt x="279" y="3763"/>
                  </a:lnTo>
                  <a:lnTo>
                    <a:pt x="371" y="4171"/>
                  </a:lnTo>
                  <a:lnTo>
                    <a:pt x="482" y="4579"/>
                  </a:lnTo>
                  <a:lnTo>
                    <a:pt x="594" y="4987"/>
                  </a:lnTo>
                  <a:lnTo>
                    <a:pt x="723" y="5376"/>
                  </a:lnTo>
                  <a:lnTo>
                    <a:pt x="853" y="5784"/>
                  </a:lnTo>
                  <a:lnTo>
                    <a:pt x="1001" y="6173"/>
                  </a:lnTo>
                  <a:lnTo>
                    <a:pt x="1168" y="6544"/>
                  </a:lnTo>
                  <a:lnTo>
                    <a:pt x="1354" y="6933"/>
                  </a:lnTo>
                  <a:lnTo>
                    <a:pt x="1539" y="7304"/>
                  </a:lnTo>
                  <a:lnTo>
                    <a:pt x="1724" y="7674"/>
                  </a:lnTo>
                  <a:lnTo>
                    <a:pt x="1947" y="8026"/>
                  </a:lnTo>
                  <a:lnTo>
                    <a:pt x="2150" y="8397"/>
                  </a:lnTo>
                  <a:lnTo>
                    <a:pt x="2391" y="8749"/>
                  </a:lnTo>
                  <a:lnTo>
                    <a:pt x="2614" y="9083"/>
                  </a:lnTo>
                  <a:lnTo>
                    <a:pt x="2873" y="9416"/>
                  </a:lnTo>
                  <a:lnTo>
                    <a:pt x="3114" y="9750"/>
                  </a:lnTo>
                  <a:lnTo>
                    <a:pt x="3392" y="10065"/>
                  </a:lnTo>
                  <a:lnTo>
                    <a:pt x="3652" y="10380"/>
                  </a:lnTo>
                  <a:lnTo>
                    <a:pt x="3948" y="10695"/>
                  </a:lnTo>
                  <a:lnTo>
                    <a:pt x="4226" y="10992"/>
                  </a:lnTo>
                  <a:lnTo>
                    <a:pt x="4541" y="11288"/>
                  </a:lnTo>
                  <a:lnTo>
                    <a:pt x="4838" y="11566"/>
                  </a:lnTo>
                  <a:lnTo>
                    <a:pt x="5153" y="11826"/>
                  </a:lnTo>
                  <a:lnTo>
                    <a:pt x="5524" y="12122"/>
                  </a:lnTo>
                  <a:lnTo>
                    <a:pt x="5894" y="12400"/>
                  </a:lnTo>
                  <a:lnTo>
                    <a:pt x="6284" y="12660"/>
                  </a:lnTo>
                  <a:lnTo>
                    <a:pt x="6673" y="12919"/>
                  </a:lnTo>
                  <a:lnTo>
                    <a:pt x="7062" y="13160"/>
                  </a:lnTo>
                  <a:lnTo>
                    <a:pt x="7470" y="13383"/>
                  </a:lnTo>
                  <a:lnTo>
                    <a:pt x="7674" y="13475"/>
                  </a:lnTo>
                  <a:lnTo>
                    <a:pt x="7859" y="13568"/>
                  </a:lnTo>
                  <a:lnTo>
                    <a:pt x="7970" y="13587"/>
                  </a:lnTo>
                  <a:lnTo>
                    <a:pt x="8063" y="13605"/>
                  </a:lnTo>
                  <a:lnTo>
                    <a:pt x="8174" y="13624"/>
                  </a:lnTo>
                  <a:lnTo>
                    <a:pt x="8285" y="13624"/>
                  </a:lnTo>
                  <a:lnTo>
                    <a:pt x="8322" y="13605"/>
                  </a:lnTo>
                  <a:lnTo>
                    <a:pt x="8360" y="13568"/>
                  </a:lnTo>
                  <a:lnTo>
                    <a:pt x="8378" y="13513"/>
                  </a:lnTo>
                  <a:lnTo>
                    <a:pt x="8360" y="13475"/>
                  </a:lnTo>
                  <a:lnTo>
                    <a:pt x="8248" y="13327"/>
                  </a:lnTo>
                  <a:lnTo>
                    <a:pt x="8137" y="13235"/>
                  </a:lnTo>
                  <a:lnTo>
                    <a:pt x="7989" y="13142"/>
                  </a:lnTo>
                  <a:lnTo>
                    <a:pt x="7841" y="13068"/>
                  </a:lnTo>
                  <a:lnTo>
                    <a:pt x="7451" y="12845"/>
                  </a:lnTo>
                  <a:lnTo>
                    <a:pt x="7081" y="12623"/>
                  </a:lnTo>
                  <a:lnTo>
                    <a:pt x="6747" y="12400"/>
                  </a:lnTo>
                  <a:lnTo>
                    <a:pt x="6413" y="12178"/>
                  </a:lnTo>
                  <a:lnTo>
                    <a:pt x="6080" y="11919"/>
                  </a:lnTo>
                  <a:lnTo>
                    <a:pt x="5765" y="11678"/>
                  </a:lnTo>
                  <a:lnTo>
                    <a:pt x="5450" y="11418"/>
                  </a:lnTo>
                  <a:lnTo>
                    <a:pt x="5153" y="11140"/>
                  </a:lnTo>
                  <a:lnTo>
                    <a:pt x="4857" y="10862"/>
                  </a:lnTo>
                  <a:lnTo>
                    <a:pt x="4579" y="10584"/>
                  </a:lnTo>
                  <a:lnTo>
                    <a:pt x="4300" y="10288"/>
                  </a:lnTo>
                  <a:lnTo>
                    <a:pt x="4022" y="9991"/>
                  </a:lnTo>
                  <a:lnTo>
                    <a:pt x="3782" y="9676"/>
                  </a:lnTo>
                  <a:lnTo>
                    <a:pt x="3522" y="9361"/>
                  </a:lnTo>
                  <a:lnTo>
                    <a:pt x="3281" y="9027"/>
                  </a:lnTo>
                  <a:lnTo>
                    <a:pt x="3040" y="8694"/>
                  </a:lnTo>
                  <a:lnTo>
                    <a:pt x="2818" y="8360"/>
                  </a:lnTo>
                  <a:lnTo>
                    <a:pt x="2614" y="8026"/>
                  </a:lnTo>
                  <a:lnTo>
                    <a:pt x="2410" y="7674"/>
                  </a:lnTo>
                  <a:lnTo>
                    <a:pt x="2206" y="7304"/>
                  </a:lnTo>
                  <a:lnTo>
                    <a:pt x="2039" y="6951"/>
                  </a:lnTo>
                  <a:lnTo>
                    <a:pt x="1854" y="6581"/>
                  </a:lnTo>
                  <a:lnTo>
                    <a:pt x="1687" y="6210"/>
                  </a:lnTo>
                  <a:lnTo>
                    <a:pt x="1539" y="5839"/>
                  </a:lnTo>
                  <a:lnTo>
                    <a:pt x="1391" y="5450"/>
                  </a:lnTo>
                  <a:lnTo>
                    <a:pt x="1261" y="5079"/>
                  </a:lnTo>
                  <a:lnTo>
                    <a:pt x="1150" y="4690"/>
                  </a:lnTo>
                  <a:lnTo>
                    <a:pt x="1038" y="4301"/>
                  </a:lnTo>
                  <a:lnTo>
                    <a:pt x="927" y="3912"/>
                  </a:lnTo>
                  <a:lnTo>
                    <a:pt x="835" y="3504"/>
                  </a:lnTo>
                  <a:lnTo>
                    <a:pt x="760" y="3078"/>
                  </a:lnTo>
                  <a:lnTo>
                    <a:pt x="686" y="2633"/>
                  </a:lnTo>
                  <a:lnTo>
                    <a:pt x="631" y="2188"/>
                  </a:lnTo>
                  <a:lnTo>
                    <a:pt x="594" y="1743"/>
                  </a:lnTo>
                  <a:lnTo>
                    <a:pt x="594" y="1335"/>
                  </a:lnTo>
                  <a:lnTo>
                    <a:pt x="594" y="872"/>
                  </a:lnTo>
                  <a:lnTo>
                    <a:pt x="575" y="668"/>
                  </a:lnTo>
                  <a:lnTo>
                    <a:pt x="557" y="446"/>
                  </a:lnTo>
                  <a:lnTo>
                    <a:pt x="501" y="242"/>
                  </a:lnTo>
                  <a:lnTo>
                    <a:pt x="427" y="38"/>
                  </a:lnTo>
                  <a:lnTo>
                    <a:pt x="408" y="20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1664875" y="640775"/>
              <a:ext cx="12525" cy="13450"/>
            </a:xfrm>
            <a:custGeom>
              <a:avLst/>
              <a:gdLst/>
              <a:ahLst/>
              <a:cxnLst/>
              <a:rect l="l" t="t" r="r" b="b"/>
              <a:pathLst>
                <a:path w="501" h="538" extrusionOk="0">
                  <a:moveTo>
                    <a:pt x="315" y="0"/>
                  </a:moveTo>
                  <a:lnTo>
                    <a:pt x="260" y="19"/>
                  </a:lnTo>
                  <a:lnTo>
                    <a:pt x="204" y="37"/>
                  </a:lnTo>
                  <a:lnTo>
                    <a:pt x="130" y="93"/>
                  </a:lnTo>
                  <a:lnTo>
                    <a:pt x="56" y="186"/>
                  </a:lnTo>
                  <a:lnTo>
                    <a:pt x="19" y="278"/>
                  </a:lnTo>
                  <a:lnTo>
                    <a:pt x="0" y="371"/>
                  </a:lnTo>
                  <a:lnTo>
                    <a:pt x="19" y="464"/>
                  </a:lnTo>
                  <a:lnTo>
                    <a:pt x="56" y="501"/>
                  </a:lnTo>
                  <a:lnTo>
                    <a:pt x="93" y="519"/>
                  </a:lnTo>
                  <a:lnTo>
                    <a:pt x="130" y="538"/>
                  </a:lnTo>
                  <a:lnTo>
                    <a:pt x="241" y="538"/>
                  </a:lnTo>
                  <a:lnTo>
                    <a:pt x="297" y="519"/>
                  </a:lnTo>
                  <a:lnTo>
                    <a:pt x="389" y="464"/>
                  </a:lnTo>
                  <a:lnTo>
                    <a:pt x="464" y="371"/>
                  </a:lnTo>
                  <a:lnTo>
                    <a:pt x="501" y="278"/>
                  </a:lnTo>
                  <a:lnTo>
                    <a:pt x="501" y="186"/>
                  </a:lnTo>
                  <a:lnTo>
                    <a:pt x="482" y="93"/>
                  </a:lnTo>
                  <a:lnTo>
                    <a:pt x="464" y="56"/>
                  </a:lnTo>
                  <a:lnTo>
                    <a:pt x="426" y="37"/>
                  </a:lnTo>
                  <a:lnTo>
                    <a:pt x="371" y="19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2111550" y="601850"/>
              <a:ext cx="13925" cy="14400"/>
            </a:xfrm>
            <a:custGeom>
              <a:avLst/>
              <a:gdLst/>
              <a:ahLst/>
              <a:cxnLst/>
              <a:rect l="l" t="t" r="r" b="b"/>
              <a:pathLst>
                <a:path w="557" h="576" extrusionOk="0">
                  <a:moveTo>
                    <a:pt x="241" y="1"/>
                  </a:moveTo>
                  <a:lnTo>
                    <a:pt x="186" y="19"/>
                  </a:lnTo>
                  <a:lnTo>
                    <a:pt x="130" y="56"/>
                  </a:lnTo>
                  <a:lnTo>
                    <a:pt x="93" y="93"/>
                  </a:lnTo>
                  <a:lnTo>
                    <a:pt x="56" y="149"/>
                  </a:lnTo>
                  <a:lnTo>
                    <a:pt x="19" y="204"/>
                  </a:lnTo>
                  <a:lnTo>
                    <a:pt x="0" y="260"/>
                  </a:lnTo>
                  <a:lnTo>
                    <a:pt x="0" y="334"/>
                  </a:lnTo>
                  <a:lnTo>
                    <a:pt x="0" y="408"/>
                  </a:lnTo>
                  <a:lnTo>
                    <a:pt x="37" y="464"/>
                  </a:lnTo>
                  <a:lnTo>
                    <a:pt x="74" y="519"/>
                  </a:lnTo>
                  <a:lnTo>
                    <a:pt x="149" y="557"/>
                  </a:lnTo>
                  <a:lnTo>
                    <a:pt x="204" y="575"/>
                  </a:lnTo>
                  <a:lnTo>
                    <a:pt x="260" y="575"/>
                  </a:lnTo>
                  <a:lnTo>
                    <a:pt x="315" y="557"/>
                  </a:lnTo>
                  <a:lnTo>
                    <a:pt x="371" y="538"/>
                  </a:lnTo>
                  <a:lnTo>
                    <a:pt x="408" y="501"/>
                  </a:lnTo>
                  <a:lnTo>
                    <a:pt x="464" y="464"/>
                  </a:lnTo>
                  <a:lnTo>
                    <a:pt x="501" y="408"/>
                  </a:lnTo>
                  <a:lnTo>
                    <a:pt x="519" y="353"/>
                  </a:lnTo>
                  <a:lnTo>
                    <a:pt x="538" y="297"/>
                  </a:lnTo>
                  <a:lnTo>
                    <a:pt x="556" y="223"/>
                  </a:lnTo>
                  <a:lnTo>
                    <a:pt x="538" y="149"/>
                  </a:lnTo>
                  <a:lnTo>
                    <a:pt x="519" y="93"/>
                  </a:lnTo>
                  <a:lnTo>
                    <a:pt x="464" y="38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2216275" y="656525"/>
              <a:ext cx="488850" cy="459675"/>
            </a:xfrm>
            <a:custGeom>
              <a:avLst/>
              <a:gdLst/>
              <a:ahLst/>
              <a:cxnLst/>
              <a:rect l="l" t="t" r="r" b="b"/>
              <a:pathLst>
                <a:path w="19554" h="18387" extrusionOk="0">
                  <a:moveTo>
                    <a:pt x="19424" y="1"/>
                  </a:moveTo>
                  <a:lnTo>
                    <a:pt x="19368" y="38"/>
                  </a:lnTo>
                  <a:lnTo>
                    <a:pt x="19313" y="112"/>
                  </a:lnTo>
                  <a:lnTo>
                    <a:pt x="19239" y="242"/>
                  </a:lnTo>
                  <a:lnTo>
                    <a:pt x="19146" y="390"/>
                  </a:lnTo>
                  <a:lnTo>
                    <a:pt x="19072" y="575"/>
                  </a:lnTo>
                  <a:lnTo>
                    <a:pt x="18868" y="1001"/>
                  </a:lnTo>
                  <a:lnTo>
                    <a:pt x="18590" y="1520"/>
                  </a:lnTo>
                  <a:lnTo>
                    <a:pt x="18293" y="2151"/>
                  </a:lnTo>
                  <a:lnTo>
                    <a:pt x="18127" y="2521"/>
                  </a:lnTo>
                  <a:lnTo>
                    <a:pt x="17978" y="2929"/>
                  </a:lnTo>
                  <a:lnTo>
                    <a:pt x="17849" y="3300"/>
                  </a:lnTo>
                  <a:lnTo>
                    <a:pt x="17775" y="3485"/>
                  </a:lnTo>
                  <a:lnTo>
                    <a:pt x="17682" y="3670"/>
                  </a:lnTo>
                  <a:lnTo>
                    <a:pt x="17385" y="4208"/>
                  </a:lnTo>
                  <a:lnTo>
                    <a:pt x="17181" y="4616"/>
                  </a:lnTo>
                  <a:lnTo>
                    <a:pt x="16922" y="5060"/>
                  </a:lnTo>
                  <a:lnTo>
                    <a:pt x="16607" y="5598"/>
                  </a:lnTo>
                  <a:lnTo>
                    <a:pt x="16273" y="6191"/>
                  </a:lnTo>
                  <a:lnTo>
                    <a:pt x="15921" y="6821"/>
                  </a:lnTo>
                  <a:lnTo>
                    <a:pt x="15513" y="7507"/>
                  </a:lnTo>
                  <a:lnTo>
                    <a:pt x="15050" y="8193"/>
                  </a:lnTo>
                  <a:lnTo>
                    <a:pt x="14531" y="8916"/>
                  </a:lnTo>
                  <a:lnTo>
                    <a:pt x="13975" y="9638"/>
                  </a:lnTo>
                  <a:lnTo>
                    <a:pt x="13382" y="10380"/>
                  </a:lnTo>
                  <a:lnTo>
                    <a:pt x="13067" y="10751"/>
                  </a:lnTo>
                  <a:lnTo>
                    <a:pt x="12900" y="10936"/>
                  </a:lnTo>
                  <a:lnTo>
                    <a:pt x="12733" y="11140"/>
                  </a:lnTo>
                  <a:lnTo>
                    <a:pt x="12437" y="11529"/>
                  </a:lnTo>
                  <a:lnTo>
                    <a:pt x="12288" y="11714"/>
                  </a:lnTo>
                  <a:lnTo>
                    <a:pt x="12140" y="11900"/>
                  </a:lnTo>
                  <a:lnTo>
                    <a:pt x="11436" y="12623"/>
                  </a:lnTo>
                  <a:lnTo>
                    <a:pt x="11269" y="12808"/>
                  </a:lnTo>
                  <a:lnTo>
                    <a:pt x="11084" y="12956"/>
                  </a:lnTo>
                  <a:lnTo>
                    <a:pt x="10657" y="13253"/>
                  </a:lnTo>
                  <a:lnTo>
                    <a:pt x="10435" y="13438"/>
                  </a:lnTo>
                  <a:lnTo>
                    <a:pt x="10324" y="13531"/>
                  </a:lnTo>
                  <a:lnTo>
                    <a:pt x="10213" y="13623"/>
                  </a:lnTo>
                  <a:lnTo>
                    <a:pt x="9786" y="13976"/>
                  </a:lnTo>
                  <a:lnTo>
                    <a:pt x="9341" y="14328"/>
                  </a:lnTo>
                  <a:lnTo>
                    <a:pt x="9119" y="14494"/>
                  </a:lnTo>
                  <a:lnTo>
                    <a:pt x="8897" y="14680"/>
                  </a:lnTo>
                  <a:lnTo>
                    <a:pt x="8693" y="14847"/>
                  </a:lnTo>
                  <a:lnTo>
                    <a:pt x="8489" y="15013"/>
                  </a:lnTo>
                  <a:lnTo>
                    <a:pt x="8266" y="15162"/>
                  </a:lnTo>
                  <a:lnTo>
                    <a:pt x="8025" y="15291"/>
                  </a:lnTo>
                  <a:lnTo>
                    <a:pt x="7562" y="15551"/>
                  </a:lnTo>
                  <a:lnTo>
                    <a:pt x="7099" y="15792"/>
                  </a:lnTo>
                  <a:lnTo>
                    <a:pt x="6635" y="16014"/>
                  </a:lnTo>
                  <a:lnTo>
                    <a:pt x="6153" y="16218"/>
                  </a:lnTo>
                  <a:lnTo>
                    <a:pt x="5931" y="16311"/>
                  </a:lnTo>
                  <a:lnTo>
                    <a:pt x="5709" y="16404"/>
                  </a:lnTo>
                  <a:lnTo>
                    <a:pt x="5245" y="16570"/>
                  </a:lnTo>
                  <a:lnTo>
                    <a:pt x="4782" y="16737"/>
                  </a:lnTo>
                  <a:lnTo>
                    <a:pt x="4356" y="16922"/>
                  </a:lnTo>
                  <a:lnTo>
                    <a:pt x="3966" y="17089"/>
                  </a:lnTo>
                  <a:lnTo>
                    <a:pt x="3577" y="17219"/>
                  </a:lnTo>
                  <a:lnTo>
                    <a:pt x="3188" y="17349"/>
                  </a:lnTo>
                  <a:lnTo>
                    <a:pt x="2817" y="17441"/>
                  </a:lnTo>
                  <a:lnTo>
                    <a:pt x="2465" y="17534"/>
                  </a:lnTo>
                  <a:lnTo>
                    <a:pt x="2132" y="17608"/>
                  </a:lnTo>
                  <a:lnTo>
                    <a:pt x="1520" y="17719"/>
                  </a:lnTo>
                  <a:lnTo>
                    <a:pt x="1242" y="17775"/>
                  </a:lnTo>
                  <a:lnTo>
                    <a:pt x="1001" y="17831"/>
                  </a:lnTo>
                  <a:lnTo>
                    <a:pt x="593" y="17905"/>
                  </a:lnTo>
                  <a:lnTo>
                    <a:pt x="408" y="17960"/>
                  </a:lnTo>
                  <a:lnTo>
                    <a:pt x="278" y="17997"/>
                  </a:lnTo>
                  <a:lnTo>
                    <a:pt x="148" y="18053"/>
                  </a:lnTo>
                  <a:lnTo>
                    <a:pt x="74" y="18090"/>
                  </a:lnTo>
                  <a:lnTo>
                    <a:pt x="19" y="18146"/>
                  </a:lnTo>
                  <a:lnTo>
                    <a:pt x="0" y="18201"/>
                  </a:lnTo>
                  <a:lnTo>
                    <a:pt x="19" y="18257"/>
                  </a:lnTo>
                  <a:lnTo>
                    <a:pt x="74" y="18294"/>
                  </a:lnTo>
                  <a:lnTo>
                    <a:pt x="148" y="18331"/>
                  </a:lnTo>
                  <a:lnTo>
                    <a:pt x="278" y="18350"/>
                  </a:lnTo>
                  <a:lnTo>
                    <a:pt x="593" y="18387"/>
                  </a:lnTo>
                  <a:lnTo>
                    <a:pt x="1038" y="18368"/>
                  </a:lnTo>
                  <a:lnTo>
                    <a:pt x="1575" y="18331"/>
                  </a:lnTo>
                  <a:lnTo>
                    <a:pt x="1872" y="18275"/>
                  </a:lnTo>
                  <a:lnTo>
                    <a:pt x="2206" y="18238"/>
                  </a:lnTo>
                  <a:lnTo>
                    <a:pt x="2576" y="18164"/>
                  </a:lnTo>
                  <a:lnTo>
                    <a:pt x="2947" y="18053"/>
                  </a:lnTo>
                  <a:lnTo>
                    <a:pt x="3318" y="17942"/>
                  </a:lnTo>
                  <a:lnTo>
                    <a:pt x="3725" y="17812"/>
                  </a:lnTo>
                  <a:lnTo>
                    <a:pt x="4152" y="17664"/>
                  </a:lnTo>
                  <a:lnTo>
                    <a:pt x="4560" y="17460"/>
                  </a:lnTo>
                  <a:lnTo>
                    <a:pt x="4967" y="17275"/>
                  </a:lnTo>
                  <a:lnTo>
                    <a:pt x="5412" y="17089"/>
                  </a:lnTo>
                  <a:lnTo>
                    <a:pt x="5857" y="16922"/>
                  </a:lnTo>
                  <a:lnTo>
                    <a:pt x="6098" y="16811"/>
                  </a:lnTo>
                  <a:lnTo>
                    <a:pt x="6339" y="16700"/>
                  </a:lnTo>
                  <a:lnTo>
                    <a:pt x="6802" y="16496"/>
                  </a:lnTo>
                  <a:lnTo>
                    <a:pt x="7284" y="16255"/>
                  </a:lnTo>
                  <a:lnTo>
                    <a:pt x="7747" y="15996"/>
                  </a:lnTo>
                  <a:lnTo>
                    <a:pt x="8229" y="15718"/>
                  </a:lnTo>
                  <a:lnTo>
                    <a:pt x="8470" y="15569"/>
                  </a:lnTo>
                  <a:lnTo>
                    <a:pt x="8711" y="15421"/>
                  </a:lnTo>
                  <a:lnTo>
                    <a:pt x="8934" y="15236"/>
                  </a:lnTo>
                  <a:lnTo>
                    <a:pt x="9156" y="15069"/>
                  </a:lnTo>
                  <a:lnTo>
                    <a:pt x="9360" y="14884"/>
                  </a:lnTo>
                  <a:lnTo>
                    <a:pt x="9582" y="14717"/>
                  </a:lnTo>
                  <a:lnTo>
                    <a:pt x="10027" y="14383"/>
                  </a:lnTo>
                  <a:lnTo>
                    <a:pt x="10472" y="14013"/>
                  </a:lnTo>
                  <a:lnTo>
                    <a:pt x="10694" y="13846"/>
                  </a:lnTo>
                  <a:lnTo>
                    <a:pt x="10917" y="13679"/>
                  </a:lnTo>
                  <a:lnTo>
                    <a:pt x="11343" y="13382"/>
                  </a:lnTo>
                  <a:lnTo>
                    <a:pt x="11566" y="13234"/>
                  </a:lnTo>
                  <a:lnTo>
                    <a:pt x="11769" y="13049"/>
                  </a:lnTo>
                  <a:lnTo>
                    <a:pt x="12511" y="12326"/>
                  </a:lnTo>
                  <a:lnTo>
                    <a:pt x="12696" y="12141"/>
                  </a:lnTo>
                  <a:lnTo>
                    <a:pt x="12881" y="11955"/>
                  </a:lnTo>
                  <a:lnTo>
                    <a:pt x="13197" y="11548"/>
                  </a:lnTo>
                  <a:lnTo>
                    <a:pt x="13345" y="11362"/>
                  </a:lnTo>
                  <a:lnTo>
                    <a:pt x="13512" y="11177"/>
                  </a:lnTo>
                  <a:lnTo>
                    <a:pt x="13845" y="10825"/>
                  </a:lnTo>
                  <a:lnTo>
                    <a:pt x="14494" y="10083"/>
                  </a:lnTo>
                  <a:lnTo>
                    <a:pt x="15087" y="9360"/>
                  </a:lnTo>
                  <a:lnTo>
                    <a:pt x="15643" y="8638"/>
                  </a:lnTo>
                  <a:lnTo>
                    <a:pt x="16144" y="7933"/>
                  </a:lnTo>
                  <a:lnTo>
                    <a:pt x="16588" y="7266"/>
                  </a:lnTo>
                  <a:lnTo>
                    <a:pt x="16978" y="6617"/>
                  </a:lnTo>
                  <a:lnTo>
                    <a:pt x="17311" y="6043"/>
                  </a:lnTo>
                  <a:lnTo>
                    <a:pt x="17645" y="5524"/>
                  </a:lnTo>
                  <a:lnTo>
                    <a:pt x="17923" y="5042"/>
                  </a:lnTo>
                  <a:lnTo>
                    <a:pt x="18145" y="4671"/>
                  </a:lnTo>
                  <a:lnTo>
                    <a:pt x="18460" y="4115"/>
                  </a:lnTo>
                  <a:lnTo>
                    <a:pt x="18553" y="3893"/>
                  </a:lnTo>
                  <a:lnTo>
                    <a:pt x="18646" y="3670"/>
                  </a:lnTo>
                  <a:lnTo>
                    <a:pt x="18775" y="3263"/>
                  </a:lnTo>
                  <a:lnTo>
                    <a:pt x="18905" y="2873"/>
                  </a:lnTo>
                  <a:lnTo>
                    <a:pt x="19016" y="2540"/>
                  </a:lnTo>
                  <a:lnTo>
                    <a:pt x="19257" y="1873"/>
                  </a:lnTo>
                  <a:lnTo>
                    <a:pt x="19350" y="1576"/>
                  </a:lnTo>
                  <a:lnTo>
                    <a:pt x="19443" y="1279"/>
                  </a:lnTo>
                  <a:lnTo>
                    <a:pt x="19480" y="1001"/>
                  </a:lnTo>
                  <a:lnTo>
                    <a:pt x="19517" y="760"/>
                  </a:lnTo>
                  <a:lnTo>
                    <a:pt x="19554" y="371"/>
                  </a:lnTo>
                  <a:lnTo>
                    <a:pt x="19554" y="242"/>
                  </a:lnTo>
                  <a:lnTo>
                    <a:pt x="19535" y="130"/>
                  </a:lnTo>
                  <a:lnTo>
                    <a:pt x="19517" y="38"/>
                  </a:lnTo>
                  <a:lnTo>
                    <a:pt x="19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2517450" y="886350"/>
              <a:ext cx="192775" cy="90375"/>
            </a:xfrm>
            <a:custGeom>
              <a:avLst/>
              <a:gdLst/>
              <a:ahLst/>
              <a:cxnLst/>
              <a:rect l="l" t="t" r="r" b="b"/>
              <a:pathLst>
                <a:path w="7711" h="3615" extrusionOk="0">
                  <a:moveTo>
                    <a:pt x="5876" y="1"/>
                  </a:moveTo>
                  <a:lnTo>
                    <a:pt x="5653" y="19"/>
                  </a:lnTo>
                  <a:lnTo>
                    <a:pt x="5450" y="75"/>
                  </a:lnTo>
                  <a:lnTo>
                    <a:pt x="5227" y="112"/>
                  </a:lnTo>
                  <a:lnTo>
                    <a:pt x="4819" y="260"/>
                  </a:lnTo>
                  <a:lnTo>
                    <a:pt x="4375" y="427"/>
                  </a:lnTo>
                  <a:lnTo>
                    <a:pt x="3967" y="612"/>
                  </a:lnTo>
                  <a:lnTo>
                    <a:pt x="3540" y="816"/>
                  </a:lnTo>
                  <a:lnTo>
                    <a:pt x="3151" y="1039"/>
                  </a:lnTo>
                  <a:lnTo>
                    <a:pt x="2743" y="1261"/>
                  </a:lnTo>
                  <a:lnTo>
                    <a:pt x="2373" y="1502"/>
                  </a:lnTo>
                  <a:lnTo>
                    <a:pt x="1613" y="1984"/>
                  </a:lnTo>
                  <a:lnTo>
                    <a:pt x="853" y="2503"/>
                  </a:lnTo>
                  <a:lnTo>
                    <a:pt x="594" y="2670"/>
                  </a:lnTo>
                  <a:lnTo>
                    <a:pt x="334" y="2873"/>
                  </a:lnTo>
                  <a:lnTo>
                    <a:pt x="241" y="2873"/>
                  </a:lnTo>
                  <a:lnTo>
                    <a:pt x="130" y="2911"/>
                  </a:lnTo>
                  <a:lnTo>
                    <a:pt x="56" y="2985"/>
                  </a:lnTo>
                  <a:lnTo>
                    <a:pt x="0" y="3059"/>
                  </a:lnTo>
                  <a:lnTo>
                    <a:pt x="0" y="3114"/>
                  </a:lnTo>
                  <a:lnTo>
                    <a:pt x="0" y="3151"/>
                  </a:lnTo>
                  <a:lnTo>
                    <a:pt x="19" y="3207"/>
                  </a:lnTo>
                  <a:lnTo>
                    <a:pt x="37" y="3244"/>
                  </a:lnTo>
                  <a:lnTo>
                    <a:pt x="75" y="3263"/>
                  </a:lnTo>
                  <a:lnTo>
                    <a:pt x="112" y="3281"/>
                  </a:lnTo>
                  <a:lnTo>
                    <a:pt x="204" y="3281"/>
                  </a:lnTo>
                  <a:lnTo>
                    <a:pt x="371" y="3207"/>
                  </a:lnTo>
                  <a:lnTo>
                    <a:pt x="538" y="3133"/>
                  </a:lnTo>
                  <a:lnTo>
                    <a:pt x="723" y="3077"/>
                  </a:lnTo>
                  <a:lnTo>
                    <a:pt x="909" y="3040"/>
                  </a:lnTo>
                  <a:lnTo>
                    <a:pt x="1112" y="3022"/>
                  </a:lnTo>
                  <a:lnTo>
                    <a:pt x="1298" y="3022"/>
                  </a:lnTo>
                  <a:lnTo>
                    <a:pt x="1687" y="3040"/>
                  </a:lnTo>
                  <a:lnTo>
                    <a:pt x="2076" y="3077"/>
                  </a:lnTo>
                  <a:lnTo>
                    <a:pt x="2484" y="3170"/>
                  </a:lnTo>
                  <a:lnTo>
                    <a:pt x="2873" y="3263"/>
                  </a:lnTo>
                  <a:lnTo>
                    <a:pt x="3652" y="3448"/>
                  </a:lnTo>
                  <a:lnTo>
                    <a:pt x="4078" y="3541"/>
                  </a:lnTo>
                  <a:lnTo>
                    <a:pt x="4486" y="3596"/>
                  </a:lnTo>
                  <a:lnTo>
                    <a:pt x="4931" y="3615"/>
                  </a:lnTo>
                  <a:lnTo>
                    <a:pt x="5134" y="3615"/>
                  </a:lnTo>
                  <a:lnTo>
                    <a:pt x="5357" y="3596"/>
                  </a:lnTo>
                  <a:lnTo>
                    <a:pt x="5579" y="3578"/>
                  </a:lnTo>
                  <a:lnTo>
                    <a:pt x="5783" y="3541"/>
                  </a:lnTo>
                  <a:lnTo>
                    <a:pt x="5987" y="3485"/>
                  </a:lnTo>
                  <a:lnTo>
                    <a:pt x="6209" y="3392"/>
                  </a:lnTo>
                  <a:lnTo>
                    <a:pt x="6395" y="3300"/>
                  </a:lnTo>
                  <a:lnTo>
                    <a:pt x="6599" y="3189"/>
                  </a:lnTo>
                  <a:lnTo>
                    <a:pt x="6784" y="3059"/>
                  </a:lnTo>
                  <a:lnTo>
                    <a:pt x="6969" y="2911"/>
                  </a:lnTo>
                  <a:lnTo>
                    <a:pt x="7136" y="2725"/>
                  </a:lnTo>
                  <a:lnTo>
                    <a:pt x="7303" y="2503"/>
                  </a:lnTo>
                  <a:lnTo>
                    <a:pt x="7451" y="2280"/>
                  </a:lnTo>
                  <a:lnTo>
                    <a:pt x="7562" y="2058"/>
                  </a:lnTo>
                  <a:lnTo>
                    <a:pt x="7655" y="1798"/>
                  </a:lnTo>
                  <a:lnTo>
                    <a:pt x="7711" y="1558"/>
                  </a:lnTo>
                  <a:lnTo>
                    <a:pt x="7711" y="1428"/>
                  </a:lnTo>
                  <a:lnTo>
                    <a:pt x="7711" y="1298"/>
                  </a:lnTo>
                  <a:lnTo>
                    <a:pt x="7692" y="1187"/>
                  </a:lnTo>
                  <a:lnTo>
                    <a:pt x="7674" y="1057"/>
                  </a:lnTo>
                  <a:lnTo>
                    <a:pt x="7599" y="872"/>
                  </a:lnTo>
                  <a:lnTo>
                    <a:pt x="7507" y="705"/>
                  </a:lnTo>
                  <a:lnTo>
                    <a:pt x="7396" y="538"/>
                  </a:lnTo>
                  <a:lnTo>
                    <a:pt x="7247" y="408"/>
                  </a:lnTo>
                  <a:lnTo>
                    <a:pt x="7081" y="279"/>
                  </a:lnTo>
                  <a:lnTo>
                    <a:pt x="6914" y="186"/>
                  </a:lnTo>
                  <a:lnTo>
                    <a:pt x="6728" y="112"/>
                  </a:lnTo>
                  <a:lnTo>
                    <a:pt x="6543" y="56"/>
                  </a:lnTo>
                  <a:lnTo>
                    <a:pt x="6321" y="19"/>
                  </a:lnTo>
                  <a:lnTo>
                    <a:pt x="60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2547575" y="909050"/>
              <a:ext cx="146900" cy="46825"/>
            </a:xfrm>
            <a:custGeom>
              <a:avLst/>
              <a:gdLst/>
              <a:ahLst/>
              <a:cxnLst/>
              <a:rect l="l" t="t" r="r" b="b"/>
              <a:pathLst>
                <a:path w="5876" h="1873" extrusionOk="0">
                  <a:moveTo>
                    <a:pt x="5079" y="1"/>
                  </a:moveTo>
                  <a:lnTo>
                    <a:pt x="4782" y="38"/>
                  </a:lnTo>
                  <a:lnTo>
                    <a:pt x="4411" y="112"/>
                  </a:lnTo>
                  <a:lnTo>
                    <a:pt x="4041" y="186"/>
                  </a:lnTo>
                  <a:lnTo>
                    <a:pt x="3299" y="409"/>
                  </a:lnTo>
                  <a:lnTo>
                    <a:pt x="2539" y="650"/>
                  </a:lnTo>
                  <a:lnTo>
                    <a:pt x="1761" y="946"/>
                  </a:lnTo>
                  <a:lnTo>
                    <a:pt x="871" y="1298"/>
                  </a:lnTo>
                  <a:lnTo>
                    <a:pt x="463" y="1465"/>
                  </a:lnTo>
                  <a:lnTo>
                    <a:pt x="260" y="1558"/>
                  </a:lnTo>
                  <a:lnTo>
                    <a:pt x="74" y="1687"/>
                  </a:lnTo>
                  <a:lnTo>
                    <a:pt x="37" y="1725"/>
                  </a:lnTo>
                  <a:lnTo>
                    <a:pt x="19" y="1762"/>
                  </a:lnTo>
                  <a:lnTo>
                    <a:pt x="0" y="1780"/>
                  </a:lnTo>
                  <a:lnTo>
                    <a:pt x="19" y="1817"/>
                  </a:lnTo>
                  <a:lnTo>
                    <a:pt x="37" y="1854"/>
                  </a:lnTo>
                  <a:lnTo>
                    <a:pt x="56" y="1873"/>
                  </a:lnTo>
                  <a:lnTo>
                    <a:pt x="130" y="1873"/>
                  </a:lnTo>
                  <a:lnTo>
                    <a:pt x="315" y="1799"/>
                  </a:lnTo>
                  <a:lnTo>
                    <a:pt x="519" y="1706"/>
                  </a:lnTo>
                  <a:lnTo>
                    <a:pt x="908" y="1521"/>
                  </a:lnTo>
                  <a:lnTo>
                    <a:pt x="1742" y="1187"/>
                  </a:lnTo>
                  <a:lnTo>
                    <a:pt x="2465" y="928"/>
                  </a:lnTo>
                  <a:lnTo>
                    <a:pt x="3207" y="668"/>
                  </a:lnTo>
                  <a:lnTo>
                    <a:pt x="3892" y="446"/>
                  </a:lnTo>
                  <a:lnTo>
                    <a:pt x="4226" y="353"/>
                  </a:lnTo>
                  <a:lnTo>
                    <a:pt x="4578" y="260"/>
                  </a:lnTo>
                  <a:lnTo>
                    <a:pt x="4912" y="205"/>
                  </a:lnTo>
                  <a:lnTo>
                    <a:pt x="5245" y="168"/>
                  </a:lnTo>
                  <a:lnTo>
                    <a:pt x="5412" y="168"/>
                  </a:lnTo>
                  <a:lnTo>
                    <a:pt x="5560" y="186"/>
                  </a:lnTo>
                  <a:lnTo>
                    <a:pt x="5709" y="205"/>
                  </a:lnTo>
                  <a:lnTo>
                    <a:pt x="5857" y="242"/>
                  </a:lnTo>
                  <a:lnTo>
                    <a:pt x="5876" y="223"/>
                  </a:lnTo>
                  <a:lnTo>
                    <a:pt x="5876" y="205"/>
                  </a:lnTo>
                  <a:lnTo>
                    <a:pt x="5783" y="112"/>
                  </a:lnTo>
                  <a:lnTo>
                    <a:pt x="5653" y="56"/>
                  </a:lnTo>
                  <a:lnTo>
                    <a:pt x="5523" y="19"/>
                  </a:lnTo>
                  <a:lnTo>
                    <a:pt x="53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2408550" y="1006825"/>
              <a:ext cx="203450" cy="81125"/>
            </a:xfrm>
            <a:custGeom>
              <a:avLst/>
              <a:gdLst/>
              <a:ahLst/>
              <a:cxnLst/>
              <a:rect l="l" t="t" r="r" b="b"/>
              <a:pathLst>
                <a:path w="8138" h="3245" extrusionOk="0">
                  <a:moveTo>
                    <a:pt x="5190" y="1"/>
                  </a:moveTo>
                  <a:lnTo>
                    <a:pt x="4783" y="38"/>
                  </a:lnTo>
                  <a:lnTo>
                    <a:pt x="4375" y="75"/>
                  </a:lnTo>
                  <a:lnTo>
                    <a:pt x="3986" y="130"/>
                  </a:lnTo>
                  <a:lnTo>
                    <a:pt x="3559" y="204"/>
                  </a:lnTo>
                  <a:lnTo>
                    <a:pt x="3133" y="316"/>
                  </a:lnTo>
                  <a:lnTo>
                    <a:pt x="2725" y="445"/>
                  </a:lnTo>
                  <a:lnTo>
                    <a:pt x="2318" y="594"/>
                  </a:lnTo>
                  <a:lnTo>
                    <a:pt x="1502" y="946"/>
                  </a:lnTo>
                  <a:lnTo>
                    <a:pt x="1113" y="1113"/>
                  </a:lnTo>
                  <a:lnTo>
                    <a:pt x="705" y="1261"/>
                  </a:lnTo>
                  <a:lnTo>
                    <a:pt x="668" y="1279"/>
                  </a:lnTo>
                  <a:lnTo>
                    <a:pt x="631" y="1317"/>
                  </a:lnTo>
                  <a:lnTo>
                    <a:pt x="538" y="1354"/>
                  </a:lnTo>
                  <a:lnTo>
                    <a:pt x="446" y="1428"/>
                  </a:lnTo>
                  <a:lnTo>
                    <a:pt x="334" y="1502"/>
                  </a:lnTo>
                  <a:lnTo>
                    <a:pt x="279" y="1557"/>
                  </a:lnTo>
                  <a:lnTo>
                    <a:pt x="205" y="1613"/>
                  </a:lnTo>
                  <a:lnTo>
                    <a:pt x="186" y="1650"/>
                  </a:lnTo>
                  <a:lnTo>
                    <a:pt x="19" y="1743"/>
                  </a:lnTo>
                  <a:lnTo>
                    <a:pt x="1" y="1761"/>
                  </a:lnTo>
                  <a:lnTo>
                    <a:pt x="1" y="1798"/>
                  </a:lnTo>
                  <a:lnTo>
                    <a:pt x="1" y="1835"/>
                  </a:lnTo>
                  <a:lnTo>
                    <a:pt x="38" y="1873"/>
                  </a:lnTo>
                  <a:lnTo>
                    <a:pt x="94" y="1873"/>
                  </a:lnTo>
                  <a:lnTo>
                    <a:pt x="279" y="1798"/>
                  </a:lnTo>
                  <a:lnTo>
                    <a:pt x="464" y="1724"/>
                  </a:lnTo>
                  <a:lnTo>
                    <a:pt x="650" y="1687"/>
                  </a:lnTo>
                  <a:lnTo>
                    <a:pt x="853" y="1650"/>
                  </a:lnTo>
                  <a:lnTo>
                    <a:pt x="1057" y="1632"/>
                  </a:lnTo>
                  <a:lnTo>
                    <a:pt x="1261" y="1632"/>
                  </a:lnTo>
                  <a:lnTo>
                    <a:pt x="1465" y="1650"/>
                  </a:lnTo>
                  <a:lnTo>
                    <a:pt x="1669" y="1669"/>
                  </a:lnTo>
                  <a:lnTo>
                    <a:pt x="2077" y="1761"/>
                  </a:lnTo>
                  <a:lnTo>
                    <a:pt x="2299" y="1817"/>
                  </a:lnTo>
                  <a:lnTo>
                    <a:pt x="2503" y="1873"/>
                  </a:lnTo>
                  <a:lnTo>
                    <a:pt x="2929" y="2058"/>
                  </a:lnTo>
                  <a:lnTo>
                    <a:pt x="3337" y="2243"/>
                  </a:lnTo>
                  <a:lnTo>
                    <a:pt x="3726" y="2466"/>
                  </a:lnTo>
                  <a:lnTo>
                    <a:pt x="4115" y="2688"/>
                  </a:lnTo>
                  <a:lnTo>
                    <a:pt x="4505" y="2873"/>
                  </a:lnTo>
                  <a:lnTo>
                    <a:pt x="4931" y="3040"/>
                  </a:lnTo>
                  <a:lnTo>
                    <a:pt x="5153" y="3114"/>
                  </a:lnTo>
                  <a:lnTo>
                    <a:pt x="5357" y="3170"/>
                  </a:lnTo>
                  <a:lnTo>
                    <a:pt x="5580" y="3207"/>
                  </a:lnTo>
                  <a:lnTo>
                    <a:pt x="5821" y="3226"/>
                  </a:lnTo>
                  <a:lnTo>
                    <a:pt x="6043" y="3244"/>
                  </a:lnTo>
                  <a:lnTo>
                    <a:pt x="6265" y="3226"/>
                  </a:lnTo>
                  <a:lnTo>
                    <a:pt x="6506" y="3189"/>
                  </a:lnTo>
                  <a:lnTo>
                    <a:pt x="6729" y="3133"/>
                  </a:lnTo>
                  <a:lnTo>
                    <a:pt x="6970" y="3059"/>
                  </a:lnTo>
                  <a:lnTo>
                    <a:pt x="7192" y="2966"/>
                  </a:lnTo>
                  <a:lnTo>
                    <a:pt x="7396" y="2836"/>
                  </a:lnTo>
                  <a:lnTo>
                    <a:pt x="7581" y="2688"/>
                  </a:lnTo>
                  <a:lnTo>
                    <a:pt x="7748" y="2521"/>
                  </a:lnTo>
                  <a:lnTo>
                    <a:pt x="7878" y="2354"/>
                  </a:lnTo>
                  <a:lnTo>
                    <a:pt x="7989" y="2151"/>
                  </a:lnTo>
                  <a:lnTo>
                    <a:pt x="8082" y="1947"/>
                  </a:lnTo>
                  <a:lnTo>
                    <a:pt x="8119" y="1724"/>
                  </a:lnTo>
                  <a:lnTo>
                    <a:pt x="8137" y="1502"/>
                  </a:lnTo>
                  <a:lnTo>
                    <a:pt x="8119" y="1298"/>
                  </a:lnTo>
                  <a:lnTo>
                    <a:pt x="8063" y="1094"/>
                  </a:lnTo>
                  <a:lnTo>
                    <a:pt x="7989" y="909"/>
                  </a:lnTo>
                  <a:lnTo>
                    <a:pt x="7878" y="742"/>
                  </a:lnTo>
                  <a:lnTo>
                    <a:pt x="7730" y="594"/>
                  </a:lnTo>
                  <a:lnTo>
                    <a:pt x="7563" y="482"/>
                  </a:lnTo>
                  <a:lnTo>
                    <a:pt x="7378" y="390"/>
                  </a:lnTo>
                  <a:lnTo>
                    <a:pt x="7192" y="297"/>
                  </a:lnTo>
                  <a:lnTo>
                    <a:pt x="7007" y="223"/>
                  </a:lnTo>
                  <a:lnTo>
                    <a:pt x="6803" y="167"/>
                  </a:lnTo>
                  <a:lnTo>
                    <a:pt x="6414" y="75"/>
                  </a:lnTo>
                  <a:lnTo>
                    <a:pt x="6006" y="19"/>
                  </a:lnTo>
                  <a:lnTo>
                    <a:pt x="55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2462300" y="1026300"/>
              <a:ext cx="130225" cy="15775"/>
            </a:xfrm>
            <a:custGeom>
              <a:avLst/>
              <a:gdLst/>
              <a:ahLst/>
              <a:cxnLst/>
              <a:rect l="l" t="t" r="r" b="b"/>
              <a:pathLst>
                <a:path w="5209" h="631" extrusionOk="0">
                  <a:moveTo>
                    <a:pt x="2837" y="0"/>
                  </a:moveTo>
                  <a:lnTo>
                    <a:pt x="2151" y="56"/>
                  </a:lnTo>
                  <a:lnTo>
                    <a:pt x="1465" y="130"/>
                  </a:lnTo>
                  <a:lnTo>
                    <a:pt x="761" y="241"/>
                  </a:lnTo>
                  <a:lnTo>
                    <a:pt x="56" y="389"/>
                  </a:lnTo>
                  <a:lnTo>
                    <a:pt x="19" y="408"/>
                  </a:lnTo>
                  <a:lnTo>
                    <a:pt x="1" y="445"/>
                  </a:lnTo>
                  <a:lnTo>
                    <a:pt x="1" y="482"/>
                  </a:lnTo>
                  <a:lnTo>
                    <a:pt x="38" y="482"/>
                  </a:lnTo>
                  <a:lnTo>
                    <a:pt x="1354" y="352"/>
                  </a:lnTo>
                  <a:lnTo>
                    <a:pt x="2021" y="297"/>
                  </a:lnTo>
                  <a:lnTo>
                    <a:pt x="2670" y="260"/>
                  </a:lnTo>
                  <a:lnTo>
                    <a:pt x="3003" y="260"/>
                  </a:lnTo>
                  <a:lnTo>
                    <a:pt x="3337" y="278"/>
                  </a:lnTo>
                  <a:lnTo>
                    <a:pt x="3671" y="297"/>
                  </a:lnTo>
                  <a:lnTo>
                    <a:pt x="3986" y="352"/>
                  </a:lnTo>
                  <a:lnTo>
                    <a:pt x="4282" y="408"/>
                  </a:lnTo>
                  <a:lnTo>
                    <a:pt x="4560" y="482"/>
                  </a:lnTo>
                  <a:lnTo>
                    <a:pt x="4857" y="575"/>
                  </a:lnTo>
                  <a:lnTo>
                    <a:pt x="5153" y="630"/>
                  </a:lnTo>
                  <a:lnTo>
                    <a:pt x="5172" y="630"/>
                  </a:lnTo>
                  <a:lnTo>
                    <a:pt x="5190" y="612"/>
                  </a:lnTo>
                  <a:lnTo>
                    <a:pt x="5209" y="593"/>
                  </a:lnTo>
                  <a:lnTo>
                    <a:pt x="5209" y="556"/>
                  </a:lnTo>
                  <a:lnTo>
                    <a:pt x="5116" y="463"/>
                  </a:lnTo>
                  <a:lnTo>
                    <a:pt x="5005" y="371"/>
                  </a:lnTo>
                  <a:lnTo>
                    <a:pt x="4894" y="297"/>
                  </a:lnTo>
                  <a:lnTo>
                    <a:pt x="4764" y="241"/>
                  </a:lnTo>
                  <a:lnTo>
                    <a:pt x="4468" y="148"/>
                  </a:lnTo>
                  <a:lnTo>
                    <a:pt x="4171" y="74"/>
                  </a:lnTo>
                  <a:lnTo>
                    <a:pt x="3856" y="37"/>
                  </a:lnTo>
                  <a:lnTo>
                    <a:pt x="35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2322375" y="1089300"/>
              <a:ext cx="137650" cy="86675"/>
            </a:xfrm>
            <a:custGeom>
              <a:avLst/>
              <a:gdLst/>
              <a:ahLst/>
              <a:cxnLst/>
              <a:rect l="l" t="t" r="r" b="b"/>
              <a:pathLst>
                <a:path w="5506" h="3467" extrusionOk="0">
                  <a:moveTo>
                    <a:pt x="130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0" y="93"/>
                  </a:lnTo>
                  <a:lnTo>
                    <a:pt x="0" y="149"/>
                  </a:lnTo>
                  <a:lnTo>
                    <a:pt x="0" y="186"/>
                  </a:lnTo>
                  <a:lnTo>
                    <a:pt x="38" y="242"/>
                  </a:lnTo>
                  <a:lnTo>
                    <a:pt x="75" y="279"/>
                  </a:lnTo>
                  <a:lnTo>
                    <a:pt x="390" y="427"/>
                  </a:lnTo>
                  <a:lnTo>
                    <a:pt x="686" y="612"/>
                  </a:lnTo>
                  <a:lnTo>
                    <a:pt x="964" y="798"/>
                  </a:lnTo>
                  <a:lnTo>
                    <a:pt x="1224" y="1039"/>
                  </a:lnTo>
                  <a:lnTo>
                    <a:pt x="1465" y="1280"/>
                  </a:lnTo>
                  <a:lnTo>
                    <a:pt x="1687" y="1521"/>
                  </a:lnTo>
                  <a:lnTo>
                    <a:pt x="1891" y="1799"/>
                  </a:lnTo>
                  <a:lnTo>
                    <a:pt x="2095" y="2058"/>
                  </a:lnTo>
                  <a:lnTo>
                    <a:pt x="2484" y="2614"/>
                  </a:lnTo>
                  <a:lnTo>
                    <a:pt x="2706" y="2874"/>
                  </a:lnTo>
                  <a:lnTo>
                    <a:pt x="2818" y="2985"/>
                  </a:lnTo>
                  <a:lnTo>
                    <a:pt x="2947" y="3096"/>
                  </a:lnTo>
                  <a:lnTo>
                    <a:pt x="3077" y="3189"/>
                  </a:lnTo>
                  <a:lnTo>
                    <a:pt x="3207" y="3281"/>
                  </a:lnTo>
                  <a:lnTo>
                    <a:pt x="3337" y="3337"/>
                  </a:lnTo>
                  <a:lnTo>
                    <a:pt x="3485" y="3393"/>
                  </a:lnTo>
                  <a:lnTo>
                    <a:pt x="3633" y="3430"/>
                  </a:lnTo>
                  <a:lnTo>
                    <a:pt x="3800" y="3448"/>
                  </a:lnTo>
                  <a:lnTo>
                    <a:pt x="3967" y="3467"/>
                  </a:lnTo>
                  <a:lnTo>
                    <a:pt x="4134" y="3467"/>
                  </a:lnTo>
                  <a:lnTo>
                    <a:pt x="4300" y="3430"/>
                  </a:lnTo>
                  <a:lnTo>
                    <a:pt x="4449" y="3411"/>
                  </a:lnTo>
                  <a:lnTo>
                    <a:pt x="4615" y="3355"/>
                  </a:lnTo>
                  <a:lnTo>
                    <a:pt x="4764" y="3300"/>
                  </a:lnTo>
                  <a:lnTo>
                    <a:pt x="4912" y="3226"/>
                  </a:lnTo>
                  <a:lnTo>
                    <a:pt x="5060" y="3133"/>
                  </a:lnTo>
                  <a:lnTo>
                    <a:pt x="5172" y="3022"/>
                  </a:lnTo>
                  <a:lnTo>
                    <a:pt x="5283" y="2911"/>
                  </a:lnTo>
                  <a:lnTo>
                    <a:pt x="5394" y="2762"/>
                  </a:lnTo>
                  <a:lnTo>
                    <a:pt x="5450" y="2633"/>
                  </a:lnTo>
                  <a:lnTo>
                    <a:pt x="5487" y="2484"/>
                  </a:lnTo>
                  <a:lnTo>
                    <a:pt x="5505" y="2318"/>
                  </a:lnTo>
                  <a:lnTo>
                    <a:pt x="5505" y="2169"/>
                  </a:lnTo>
                  <a:lnTo>
                    <a:pt x="5468" y="2021"/>
                  </a:lnTo>
                  <a:lnTo>
                    <a:pt x="5431" y="1873"/>
                  </a:lnTo>
                  <a:lnTo>
                    <a:pt x="5375" y="1743"/>
                  </a:lnTo>
                  <a:lnTo>
                    <a:pt x="5301" y="1576"/>
                  </a:lnTo>
                  <a:lnTo>
                    <a:pt x="5209" y="1428"/>
                  </a:lnTo>
                  <a:lnTo>
                    <a:pt x="5097" y="1298"/>
                  </a:lnTo>
                  <a:lnTo>
                    <a:pt x="4986" y="1168"/>
                  </a:lnTo>
                  <a:lnTo>
                    <a:pt x="4856" y="1057"/>
                  </a:lnTo>
                  <a:lnTo>
                    <a:pt x="4727" y="946"/>
                  </a:lnTo>
                  <a:lnTo>
                    <a:pt x="4449" y="742"/>
                  </a:lnTo>
                  <a:lnTo>
                    <a:pt x="4134" y="594"/>
                  </a:lnTo>
                  <a:lnTo>
                    <a:pt x="3800" y="464"/>
                  </a:lnTo>
                  <a:lnTo>
                    <a:pt x="3466" y="353"/>
                  </a:lnTo>
                  <a:lnTo>
                    <a:pt x="3133" y="260"/>
                  </a:lnTo>
                  <a:lnTo>
                    <a:pt x="2781" y="205"/>
                  </a:lnTo>
                  <a:lnTo>
                    <a:pt x="2410" y="149"/>
                  </a:lnTo>
                  <a:lnTo>
                    <a:pt x="2058" y="112"/>
                  </a:lnTo>
                  <a:lnTo>
                    <a:pt x="1706" y="93"/>
                  </a:lnTo>
                  <a:lnTo>
                    <a:pt x="1038" y="75"/>
                  </a:lnTo>
                  <a:lnTo>
                    <a:pt x="723" y="75"/>
                  </a:lnTo>
                  <a:lnTo>
                    <a:pt x="390" y="93"/>
                  </a:lnTo>
                  <a:lnTo>
                    <a:pt x="186" y="19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2353875" y="1100900"/>
              <a:ext cx="90375" cy="53300"/>
            </a:xfrm>
            <a:custGeom>
              <a:avLst/>
              <a:gdLst/>
              <a:ahLst/>
              <a:cxnLst/>
              <a:rect l="l" t="t" r="r" b="b"/>
              <a:pathLst>
                <a:path w="3615" h="2132" extrusionOk="0">
                  <a:moveTo>
                    <a:pt x="56" y="0"/>
                  </a:moveTo>
                  <a:lnTo>
                    <a:pt x="19" y="37"/>
                  </a:lnTo>
                  <a:lnTo>
                    <a:pt x="1" y="93"/>
                  </a:lnTo>
                  <a:lnTo>
                    <a:pt x="1" y="111"/>
                  </a:lnTo>
                  <a:lnTo>
                    <a:pt x="19" y="130"/>
                  </a:lnTo>
                  <a:lnTo>
                    <a:pt x="538" y="297"/>
                  </a:lnTo>
                  <a:lnTo>
                    <a:pt x="1057" y="463"/>
                  </a:lnTo>
                  <a:lnTo>
                    <a:pt x="1558" y="630"/>
                  </a:lnTo>
                  <a:lnTo>
                    <a:pt x="1799" y="723"/>
                  </a:lnTo>
                  <a:lnTo>
                    <a:pt x="2040" y="834"/>
                  </a:lnTo>
                  <a:lnTo>
                    <a:pt x="2281" y="964"/>
                  </a:lnTo>
                  <a:lnTo>
                    <a:pt x="2503" y="1094"/>
                  </a:lnTo>
                  <a:lnTo>
                    <a:pt x="2725" y="1242"/>
                  </a:lnTo>
                  <a:lnTo>
                    <a:pt x="2911" y="1409"/>
                  </a:lnTo>
                  <a:lnTo>
                    <a:pt x="3096" y="1575"/>
                  </a:lnTo>
                  <a:lnTo>
                    <a:pt x="3263" y="1761"/>
                  </a:lnTo>
                  <a:lnTo>
                    <a:pt x="3411" y="1946"/>
                  </a:lnTo>
                  <a:lnTo>
                    <a:pt x="3578" y="2132"/>
                  </a:lnTo>
                  <a:lnTo>
                    <a:pt x="3596" y="2132"/>
                  </a:lnTo>
                  <a:lnTo>
                    <a:pt x="3615" y="2113"/>
                  </a:lnTo>
                  <a:lnTo>
                    <a:pt x="3596" y="1983"/>
                  </a:lnTo>
                  <a:lnTo>
                    <a:pt x="3559" y="1872"/>
                  </a:lnTo>
                  <a:lnTo>
                    <a:pt x="3448" y="1668"/>
                  </a:lnTo>
                  <a:lnTo>
                    <a:pt x="3300" y="1464"/>
                  </a:lnTo>
                  <a:lnTo>
                    <a:pt x="3133" y="1279"/>
                  </a:lnTo>
                  <a:lnTo>
                    <a:pt x="2929" y="1112"/>
                  </a:lnTo>
                  <a:lnTo>
                    <a:pt x="2725" y="945"/>
                  </a:lnTo>
                  <a:lnTo>
                    <a:pt x="2503" y="797"/>
                  </a:lnTo>
                  <a:lnTo>
                    <a:pt x="2299" y="667"/>
                  </a:lnTo>
                  <a:lnTo>
                    <a:pt x="2058" y="556"/>
                  </a:lnTo>
                  <a:lnTo>
                    <a:pt x="1817" y="426"/>
                  </a:lnTo>
                  <a:lnTo>
                    <a:pt x="1558" y="334"/>
                  </a:lnTo>
                  <a:lnTo>
                    <a:pt x="1280" y="241"/>
                  </a:lnTo>
                  <a:lnTo>
                    <a:pt x="1002" y="148"/>
                  </a:lnTo>
                  <a:lnTo>
                    <a:pt x="724" y="93"/>
                  </a:lnTo>
                  <a:lnTo>
                    <a:pt x="427" y="37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2697225" y="590725"/>
              <a:ext cx="84825" cy="85750"/>
            </a:xfrm>
            <a:custGeom>
              <a:avLst/>
              <a:gdLst/>
              <a:ahLst/>
              <a:cxnLst/>
              <a:rect l="l" t="t" r="r" b="b"/>
              <a:pathLst>
                <a:path w="3393" h="3430" extrusionOk="0">
                  <a:moveTo>
                    <a:pt x="2577" y="1"/>
                  </a:moveTo>
                  <a:lnTo>
                    <a:pt x="2355" y="19"/>
                  </a:lnTo>
                  <a:lnTo>
                    <a:pt x="2077" y="93"/>
                  </a:lnTo>
                  <a:lnTo>
                    <a:pt x="1836" y="186"/>
                  </a:lnTo>
                  <a:lnTo>
                    <a:pt x="1613" y="316"/>
                  </a:lnTo>
                  <a:lnTo>
                    <a:pt x="1409" y="483"/>
                  </a:lnTo>
                  <a:lnTo>
                    <a:pt x="1224" y="668"/>
                  </a:lnTo>
                  <a:lnTo>
                    <a:pt x="1057" y="853"/>
                  </a:lnTo>
                  <a:lnTo>
                    <a:pt x="909" y="1057"/>
                  </a:lnTo>
                  <a:lnTo>
                    <a:pt x="779" y="1280"/>
                  </a:lnTo>
                  <a:lnTo>
                    <a:pt x="668" y="1502"/>
                  </a:lnTo>
                  <a:lnTo>
                    <a:pt x="557" y="1743"/>
                  </a:lnTo>
                  <a:lnTo>
                    <a:pt x="371" y="2225"/>
                  </a:lnTo>
                  <a:lnTo>
                    <a:pt x="223" y="2670"/>
                  </a:lnTo>
                  <a:lnTo>
                    <a:pt x="168" y="2911"/>
                  </a:lnTo>
                  <a:lnTo>
                    <a:pt x="130" y="3133"/>
                  </a:lnTo>
                  <a:lnTo>
                    <a:pt x="38" y="3263"/>
                  </a:lnTo>
                  <a:lnTo>
                    <a:pt x="1" y="3300"/>
                  </a:lnTo>
                  <a:lnTo>
                    <a:pt x="1" y="3337"/>
                  </a:lnTo>
                  <a:lnTo>
                    <a:pt x="19" y="3374"/>
                  </a:lnTo>
                  <a:lnTo>
                    <a:pt x="56" y="3411"/>
                  </a:lnTo>
                  <a:lnTo>
                    <a:pt x="93" y="3430"/>
                  </a:lnTo>
                  <a:lnTo>
                    <a:pt x="168" y="3430"/>
                  </a:lnTo>
                  <a:lnTo>
                    <a:pt x="205" y="3392"/>
                  </a:lnTo>
                  <a:lnTo>
                    <a:pt x="371" y="3207"/>
                  </a:lnTo>
                  <a:lnTo>
                    <a:pt x="557" y="3040"/>
                  </a:lnTo>
                  <a:lnTo>
                    <a:pt x="761" y="2874"/>
                  </a:lnTo>
                  <a:lnTo>
                    <a:pt x="983" y="2744"/>
                  </a:lnTo>
                  <a:lnTo>
                    <a:pt x="1205" y="2614"/>
                  </a:lnTo>
                  <a:lnTo>
                    <a:pt x="1446" y="2521"/>
                  </a:lnTo>
                  <a:lnTo>
                    <a:pt x="1928" y="2317"/>
                  </a:lnTo>
                  <a:lnTo>
                    <a:pt x="2410" y="2151"/>
                  </a:lnTo>
                  <a:lnTo>
                    <a:pt x="2633" y="2039"/>
                  </a:lnTo>
                  <a:lnTo>
                    <a:pt x="2855" y="1910"/>
                  </a:lnTo>
                  <a:lnTo>
                    <a:pt x="2966" y="1836"/>
                  </a:lnTo>
                  <a:lnTo>
                    <a:pt x="3040" y="1761"/>
                  </a:lnTo>
                  <a:lnTo>
                    <a:pt x="3115" y="1669"/>
                  </a:lnTo>
                  <a:lnTo>
                    <a:pt x="3189" y="1576"/>
                  </a:lnTo>
                  <a:lnTo>
                    <a:pt x="3244" y="1483"/>
                  </a:lnTo>
                  <a:lnTo>
                    <a:pt x="3300" y="1372"/>
                  </a:lnTo>
                  <a:lnTo>
                    <a:pt x="3337" y="1261"/>
                  </a:lnTo>
                  <a:lnTo>
                    <a:pt x="3374" y="1150"/>
                  </a:lnTo>
                  <a:lnTo>
                    <a:pt x="3393" y="927"/>
                  </a:lnTo>
                  <a:lnTo>
                    <a:pt x="3393" y="798"/>
                  </a:lnTo>
                  <a:lnTo>
                    <a:pt x="3374" y="686"/>
                  </a:lnTo>
                  <a:lnTo>
                    <a:pt x="3355" y="575"/>
                  </a:lnTo>
                  <a:lnTo>
                    <a:pt x="3318" y="464"/>
                  </a:lnTo>
                  <a:lnTo>
                    <a:pt x="3263" y="371"/>
                  </a:lnTo>
                  <a:lnTo>
                    <a:pt x="3189" y="279"/>
                  </a:lnTo>
                  <a:lnTo>
                    <a:pt x="3115" y="186"/>
                  </a:lnTo>
                  <a:lnTo>
                    <a:pt x="3022" y="130"/>
                  </a:lnTo>
                  <a:lnTo>
                    <a:pt x="2911" y="75"/>
                  </a:lnTo>
                  <a:lnTo>
                    <a:pt x="2818" y="38"/>
                  </a:lnTo>
                  <a:lnTo>
                    <a:pt x="2688" y="19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2711600" y="603250"/>
              <a:ext cx="57475" cy="53300"/>
            </a:xfrm>
            <a:custGeom>
              <a:avLst/>
              <a:gdLst/>
              <a:ahLst/>
              <a:cxnLst/>
              <a:rect l="l" t="t" r="r" b="b"/>
              <a:pathLst>
                <a:path w="2299" h="2132" extrusionOk="0">
                  <a:moveTo>
                    <a:pt x="2113" y="0"/>
                  </a:moveTo>
                  <a:lnTo>
                    <a:pt x="1946" y="56"/>
                  </a:lnTo>
                  <a:lnTo>
                    <a:pt x="1780" y="111"/>
                  </a:lnTo>
                  <a:lnTo>
                    <a:pt x="1613" y="204"/>
                  </a:lnTo>
                  <a:lnTo>
                    <a:pt x="1465" y="278"/>
                  </a:lnTo>
                  <a:lnTo>
                    <a:pt x="1298" y="371"/>
                  </a:lnTo>
                  <a:lnTo>
                    <a:pt x="1020" y="612"/>
                  </a:lnTo>
                  <a:lnTo>
                    <a:pt x="871" y="741"/>
                  </a:lnTo>
                  <a:lnTo>
                    <a:pt x="723" y="908"/>
                  </a:lnTo>
                  <a:lnTo>
                    <a:pt x="575" y="1075"/>
                  </a:lnTo>
                  <a:lnTo>
                    <a:pt x="445" y="1242"/>
                  </a:lnTo>
                  <a:lnTo>
                    <a:pt x="315" y="1427"/>
                  </a:lnTo>
                  <a:lnTo>
                    <a:pt x="204" y="1631"/>
                  </a:lnTo>
                  <a:lnTo>
                    <a:pt x="93" y="1816"/>
                  </a:lnTo>
                  <a:lnTo>
                    <a:pt x="0" y="2039"/>
                  </a:lnTo>
                  <a:lnTo>
                    <a:pt x="0" y="2076"/>
                  </a:lnTo>
                  <a:lnTo>
                    <a:pt x="19" y="2113"/>
                  </a:lnTo>
                  <a:lnTo>
                    <a:pt x="56" y="2132"/>
                  </a:lnTo>
                  <a:lnTo>
                    <a:pt x="93" y="2095"/>
                  </a:lnTo>
                  <a:lnTo>
                    <a:pt x="315" y="1761"/>
                  </a:lnTo>
                  <a:lnTo>
                    <a:pt x="556" y="1409"/>
                  </a:lnTo>
                  <a:lnTo>
                    <a:pt x="816" y="1075"/>
                  </a:lnTo>
                  <a:lnTo>
                    <a:pt x="1075" y="779"/>
                  </a:lnTo>
                  <a:lnTo>
                    <a:pt x="1353" y="538"/>
                  </a:lnTo>
                  <a:lnTo>
                    <a:pt x="1650" y="334"/>
                  </a:lnTo>
                  <a:lnTo>
                    <a:pt x="1798" y="260"/>
                  </a:lnTo>
                  <a:lnTo>
                    <a:pt x="1965" y="185"/>
                  </a:lnTo>
                  <a:lnTo>
                    <a:pt x="2280" y="37"/>
                  </a:lnTo>
                  <a:lnTo>
                    <a:pt x="2299" y="19"/>
                  </a:lnTo>
                  <a:lnTo>
                    <a:pt x="2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5"/>
            <p:cNvSpPr/>
            <p:nvPr/>
          </p:nvSpPr>
          <p:spPr>
            <a:xfrm>
              <a:off x="2511425" y="748725"/>
              <a:ext cx="83425" cy="175175"/>
            </a:xfrm>
            <a:custGeom>
              <a:avLst/>
              <a:gdLst/>
              <a:ahLst/>
              <a:cxnLst/>
              <a:rect l="l" t="t" r="r" b="b"/>
              <a:pathLst>
                <a:path w="3337" h="7007" extrusionOk="0">
                  <a:moveTo>
                    <a:pt x="1131" y="1"/>
                  </a:moveTo>
                  <a:lnTo>
                    <a:pt x="927" y="38"/>
                  </a:lnTo>
                  <a:lnTo>
                    <a:pt x="742" y="94"/>
                  </a:lnTo>
                  <a:lnTo>
                    <a:pt x="575" y="186"/>
                  </a:lnTo>
                  <a:lnTo>
                    <a:pt x="427" y="297"/>
                  </a:lnTo>
                  <a:lnTo>
                    <a:pt x="316" y="427"/>
                  </a:lnTo>
                  <a:lnTo>
                    <a:pt x="204" y="575"/>
                  </a:lnTo>
                  <a:lnTo>
                    <a:pt x="130" y="724"/>
                  </a:lnTo>
                  <a:lnTo>
                    <a:pt x="56" y="891"/>
                  </a:lnTo>
                  <a:lnTo>
                    <a:pt x="19" y="1039"/>
                  </a:lnTo>
                  <a:lnTo>
                    <a:pt x="0" y="1206"/>
                  </a:lnTo>
                  <a:lnTo>
                    <a:pt x="0" y="1354"/>
                  </a:lnTo>
                  <a:lnTo>
                    <a:pt x="0" y="1521"/>
                  </a:lnTo>
                  <a:lnTo>
                    <a:pt x="38" y="1688"/>
                  </a:lnTo>
                  <a:lnTo>
                    <a:pt x="75" y="1873"/>
                  </a:lnTo>
                  <a:lnTo>
                    <a:pt x="167" y="2207"/>
                  </a:lnTo>
                  <a:lnTo>
                    <a:pt x="316" y="2577"/>
                  </a:lnTo>
                  <a:lnTo>
                    <a:pt x="501" y="2929"/>
                  </a:lnTo>
                  <a:lnTo>
                    <a:pt x="686" y="3282"/>
                  </a:lnTo>
                  <a:lnTo>
                    <a:pt x="872" y="3615"/>
                  </a:lnTo>
                  <a:lnTo>
                    <a:pt x="1261" y="4301"/>
                  </a:lnTo>
                  <a:lnTo>
                    <a:pt x="1446" y="4635"/>
                  </a:lnTo>
                  <a:lnTo>
                    <a:pt x="1594" y="5005"/>
                  </a:lnTo>
                  <a:lnTo>
                    <a:pt x="1724" y="5376"/>
                  </a:lnTo>
                  <a:lnTo>
                    <a:pt x="1761" y="5543"/>
                  </a:lnTo>
                  <a:lnTo>
                    <a:pt x="1798" y="5728"/>
                  </a:lnTo>
                  <a:lnTo>
                    <a:pt x="1817" y="5913"/>
                  </a:lnTo>
                  <a:lnTo>
                    <a:pt x="1817" y="6099"/>
                  </a:lnTo>
                  <a:lnTo>
                    <a:pt x="1798" y="6284"/>
                  </a:lnTo>
                  <a:lnTo>
                    <a:pt x="1761" y="6469"/>
                  </a:lnTo>
                  <a:lnTo>
                    <a:pt x="1706" y="6636"/>
                  </a:lnTo>
                  <a:lnTo>
                    <a:pt x="1631" y="6803"/>
                  </a:lnTo>
                  <a:lnTo>
                    <a:pt x="1631" y="6859"/>
                  </a:lnTo>
                  <a:lnTo>
                    <a:pt x="1631" y="6896"/>
                  </a:lnTo>
                  <a:lnTo>
                    <a:pt x="1650" y="6933"/>
                  </a:lnTo>
                  <a:lnTo>
                    <a:pt x="1687" y="6970"/>
                  </a:lnTo>
                  <a:lnTo>
                    <a:pt x="1724" y="6988"/>
                  </a:lnTo>
                  <a:lnTo>
                    <a:pt x="1761" y="7007"/>
                  </a:lnTo>
                  <a:lnTo>
                    <a:pt x="1798" y="7007"/>
                  </a:lnTo>
                  <a:lnTo>
                    <a:pt x="1854" y="6988"/>
                  </a:lnTo>
                  <a:lnTo>
                    <a:pt x="1947" y="6933"/>
                  </a:lnTo>
                  <a:lnTo>
                    <a:pt x="2002" y="6859"/>
                  </a:lnTo>
                  <a:lnTo>
                    <a:pt x="2039" y="6766"/>
                  </a:lnTo>
                  <a:lnTo>
                    <a:pt x="2039" y="6655"/>
                  </a:lnTo>
                  <a:lnTo>
                    <a:pt x="2206" y="6395"/>
                  </a:lnTo>
                  <a:lnTo>
                    <a:pt x="2354" y="6117"/>
                  </a:lnTo>
                  <a:lnTo>
                    <a:pt x="2558" y="5728"/>
                  </a:lnTo>
                  <a:lnTo>
                    <a:pt x="2744" y="5320"/>
                  </a:lnTo>
                  <a:lnTo>
                    <a:pt x="2910" y="4913"/>
                  </a:lnTo>
                  <a:lnTo>
                    <a:pt x="3040" y="4505"/>
                  </a:lnTo>
                  <a:lnTo>
                    <a:pt x="3151" y="4097"/>
                  </a:lnTo>
                  <a:lnTo>
                    <a:pt x="3244" y="3671"/>
                  </a:lnTo>
                  <a:lnTo>
                    <a:pt x="3300" y="3244"/>
                  </a:lnTo>
                  <a:lnTo>
                    <a:pt x="3337" y="2818"/>
                  </a:lnTo>
                  <a:lnTo>
                    <a:pt x="3318" y="2410"/>
                  </a:lnTo>
                  <a:lnTo>
                    <a:pt x="3281" y="1984"/>
                  </a:lnTo>
                  <a:lnTo>
                    <a:pt x="3244" y="1780"/>
                  </a:lnTo>
                  <a:lnTo>
                    <a:pt x="3188" y="1595"/>
                  </a:lnTo>
                  <a:lnTo>
                    <a:pt x="3133" y="1391"/>
                  </a:lnTo>
                  <a:lnTo>
                    <a:pt x="3040" y="1206"/>
                  </a:lnTo>
                  <a:lnTo>
                    <a:pt x="2947" y="1020"/>
                  </a:lnTo>
                  <a:lnTo>
                    <a:pt x="2836" y="853"/>
                  </a:lnTo>
                  <a:lnTo>
                    <a:pt x="2706" y="687"/>
                  </a:lnTo>
                  <a:lnTo>
                    <a:pt x="2558" y="538"/>
                  </a:lnTo>
                  <a:lnTo>
                    <a:pt x="2391" y="409"/>
                  </a:lnTo>
                  <a:lnTo>
                    <a:pt x="2225" y="297"/>
                  </a:lnTo>
                  <a:lnTo>
                    <a:pt x="2058" y="205"/>
                  </a:lnTo>
                  <a:lnTo>
                    <a:pt x="1872" y="131"/>
                  </a:lnTo>
                  <a:lnTo>
                    <a:pt x="1687" y="57"/>
                  </a:lnTo>
                  <a:lnTo>
                    <a:pt x="1502" y="19"/>
                  </a:lnTo>
                  <a:lnTo>
                    <a:pt x="13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5"/>
            <p:cNvSpPr/>
            <p:nvPr/>
          </p:nvSpPr>
          <p:spPr>
            <a:xfrm>
              <a:off x="2546175" y="759850"/>
              <a:ext cx="29225" cy="133475"/>
            </a:xfrm>
            <a:custGeom>
              <a:avLst/>
              <a:gdLst/>
              <a:ahLst/>
              <a:cxnLst/>
              <a:rect l="l" t="t" r="r" b="b"/>
              <a:pathLst>
                <a:path w="1169" h="5339" extrusionOk="0">
                  <a:moveTo>
                    <a:pt x="1" y="1"/>
                  </a:moveTo>
                  <a:lnTo>
                    <a:pt x="1" y="19"/>
                  </a:lnTo>
                  <a:lnTo>
                    <a:pt x="112" y="130"/>
                  </a:lnTo>
                  <a:lnTo>
                    <a:pt x="223" y="223"/>
                  </a:lnTo>
                  <a:lnTo>
                    <a:pt x="390" y="464"/>
                  </a:lnTo>
                  <a:lnTo>
                    <a:pt x="538" y="724"/>
                  </a:lnTo>
                  <a:lnTo>
                    <a:pt x="649" y="1020"/>
                  </a:lnTo>
                  <a:lnTo>
                    <a:pt x="742" y="1317"/>
                  </a:lnTo>
                  <a:lnTo>
                    <a:pt x="816" y="1632"/>
                  </a:lnTo>
                  <a:lnTo>
                    <a:pt x="872" y="1928"/>
                  </a:lnTo>
                  <a:lnTo>
                    <a:pt x="909" y="2243"/>
                  </a:lnTo>
                  <a:lnTo>
                    <a:pt x="927" y="2596"/>
                  </a:lnTo>
                  <a:lnTo>
                    <a:pt x="946" y="2948"/>
                  </a:lnTo>
                  <a:lnTo>
                    <a:pt x="946" y="3318"/>
                  </a:lnTo>
                  <a:lnTo>
                    <a:pt x="927" y="3671"/>
                  </a:lnTo>
                  <a:lnTo>
                    <a:pt x="890" y="4078"/>
                  </a:lnTo>
                  <a:lnTo>
                    <a:pt x="816" y="4468"/>
                  </a:lnTo>
                  <a:lnTo>
                    <a:pt x="723" y="4857"/>
                  </a:lnTo>
                  <a:lnTo>
                    <a:pt x="668" y="5042"/>
                  </a:lnTo>
                  <a:lnTo>
                    <a:pt x="631" y="5227"/>
                  </a:lnTo>
                  <a:lnTo>
                    <a:pt x="631" y="5283"/>
                  </a:lnTo>
                  <a:lnTo>
                    <a:pt x="649" y="5302"/>
                  </a:lnTo>
                  <a:lnTo>
                    <a:pt x="668" y="5339"/>
                  </a:lnTo>
                  <a:lnTo>
                    <a:pt x="760" y="5339"/>
                  </a:lnTo>
                  <a:lnTo>
                    <a:pt x="798" y="5302"/>
                  </a:lnTo>
                  <a:lnTo>
                    <a:pt x="816" y="5265"/>
                  </a:lnTo>
                  <a:lnTo>
                    <a:pt x="909" y="5079"/>
                  </a:lnTo>
                  <a:lnTo>
                    <a:pt x="964" y="4875"/>
                  </a:lnTo>
                  <a:lnTo>
                    <a:pt x="1057" y="4468"/>
                  </a:lnTo>
                  <a:lnTo>
                    <a:pt x="1113" y="4023"/>
                  </a:lnTo>
                  <a:lnTo>
                    <a:pt x="1150" y="3578"/>
                  </a:lnTo>
                  <a:lnTo>
                    <a:pt x="1168" y="3189"/>
                  </a:lnTo>
                  <a:lnTo>
                    <a:pt x="1168" y="2818"/>
                  </a:lnTo>
                  <a:lnTo>
                    <a:pt x="1150" y="2466"/>
                  </a:lnTo>
                  <a:lnTo>
                    <a:pt x="1094" y="2095"/>
                  </a:lnTo>
                  <a:lnTo>
                    <a:pt x="1038" y="1762"/>
                  </a:lnTo>
                  <a:lnTo>
                    <a:pt x="964" y="1428"/>
                  </a:lnTo>
                  <a:lnTo>
                    <a:pt x="853" y="1113"/>
                  </a:lnTo>
                  <a:lnTo>
                    <a:pt x="742" y="798"/>
                  </a:lnTo>
                  <a:lnTo>
                    <a:pt x="612" y="557"/>
                  </a:lnTo>
                  <a:lnTo>
                    <a:pt x="538" y="427"/>
                  </a:lnTo>
                  <a:lnTo>
                    <a:pt x="445" y="316"/>
                  </a:lnTo>
                  <a:lnTo>
                    <a:pt x="353" y="223"/>
                  </a:lnTo>
                  <a:lnTo>
                    <a:pt x="260" y="130"/>
                  </a:lnTo>
                  <a:lnTo>
                    <a:pt x="149" y="56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2442850" y="845125"/>
              <a:ext cx="74150" cy="178400"/>
            </a:xfrm>
            <a:custGeom>
              <a:avLst/>
              <a:gdLst/>
              <a:ahLst/>
              <a:cxnLst/>
              <a:rect l="l" t="t" r="r" b="b"/>
              <a:pathLst>
                <a:path w="2966" h="7136" extrusionOk="0">
                  <a:moveTo>
                    <a:pt x="1038" y="0"/>
                  </a:moveTo>
                  <a:lnTo>
                    <a:pt x="853" y="19"/>
                  </a:lnTo>
                  <a:lnTo>
                    <a:pt x="705" y="37"/>
                  </a:lnTo>
                  <a:lnTo>
                    <a:pt x="556" y="93"/>
                  </a:lnTo>
                  <a:lnTo>
                    <a:pt x="427" y="185"/>
                  </a:lnTo>
                  <a:lnTo>
                    <a:pt x="315" y="278"/>
                  </a:lnTo>
                  <a:lnTo>
                    <a:pt x="204" y="389"/>
                  </a:lnTo>
                  <a:lnTo>
                    <a:pt x="130" y="538"/>
                  </a:lnTo>
                  <a:lnTo>
                    <a:pt x="75" y="704"/>
                  </a:lnTo>
                  <a:lnTo>
                    <a:pt x="37" y="871"/>
                  </a:lnTo>
                  <a:lnTo>
                    <a:pt x="0" y="1038"/>
                  </a:lnTo>
                  <a:lnTo>
                    <a:pt x="0" y="1223"/>
                  </a:lnTo>
                  <a:lnTo>
                    <a:pt x="0" y="1409"/>
                  </a:lnTo>
                  <a:lnTo>
                    <a:pt x="19" y="1594"/>
                  </a:lnTo>
                  <a:lnTo>
                    <a:pt x="75" y="1983"/>
                  </a:lnTo>
                  <a:lnTo>
                    <a:pt x="186" y="2372"/>
                  </a:lnTo>
                  <a:lnTo>
                    <a:pt x="315" y="2780"/>
                  </a:lnTo>
                  <a:lnTo>
                    <a:pt x="612" y="3577"/>
                  </a:lnTo>
                  <a:lnTo>
                    <a:pt x="760" y="3985"/>
                  </a:lnTo>
                  <a:lnTo>
                    <a:pt x="890" y="4411"/>
                  </a:lnTo>
                  <a:lnTo>
                    <a:pt x="927" y="4615"/>
                  </a:lnTo>
                  <a:lnTo>
                    <a:pt x="964" y="4838"/>
                  </a:lnTo>
                  <a:lnTo>
                    <a:pt x="983" y="5041"/>
                  </a:lnTo>
                  <a:lnTo>
                    <a:pt x="1001" y="5264"/>
                  </a:lnTo>
                  <a:lnTo>
                    <a:pt x="983" y="5468"/>
                  </a:lnTo>
                  <a:lnTo>
                    <a:pt x="964" y="5653"/>
                  </a:lnTo>
                  <a:lnTo>
                    <a:pt x="927" y="5857"/>
                  </a:lnTo>
                  <a:lnTo>
                    <a:pt x="890" y="6042"/>
                  </a:lnTo>
                  <a:lnTo>
                    <a:pt x="816" y="6228"/>
                  </a:lnTo>
                  <a:lnTo>
                    <a:pt x="742" y="6413"/>
                  </a:lnTo>
                  <a:lnTo>
                    <a:pt x="649" y="6580"/>
                  </a:lnTo>
                  <a:lnTo>
                    <a:pt x="519" y="6747"/>
                  </a:lnTo>
                  <a:lnTo>
                    <a:pt x="408" y="6876"/>
                  </a:lnTo>
                  <a:lnTo>
                    <a:pt x="260" y="7006"/>
                  </a:lnTo>
                  <a:lnTo>
                    <a:pt x="241" y="7025"/>
                  </a:lnTo>
                  <a:lnTo>
                    <a:pt x="223" y="7062"/>
                  </a:lnTo>
                  <a:lnTo>
                    <a:pt x="241" y="7099"/>
                  </a:lnTo>
                  <a:lnTo>
                    <a:pt x="278" y="7136"/>
                  </a:lnTo>
                  <a:lnTo>
                    <a:pt x="315" y="7136"/>
                  </a:lnTo>
                  <a:lnTo>
                    <a:pt x="334" y="7117"/>
                  </a:lnTo>
                  <a:lnTo>
                    <a:pt x="501" y="7006"/>
                  </a:lnTo>
                  <a:lnTo>
                    <a:pt x="538" y="7006"/>
                  </a:lnTo>
                  <a:lnTo>
                    <a:pt x="612" y="6969"/>
                  </a:lnTo>
                  <a:lnTo>
                    <a:pt x="686" y="6932"/>
                  </a:lnTo>
                  <a:lnTo>
                    <a:pt x="797" y="6876"/>
                  </a:lnTo>
                  <a:lnTo>
                    <a:pt x="909" y="6802"/>
                  </a:lnTo>
                  <a:lnTo>
                    <a:pt x="983" y="6747"/>
                  </a:lnTo>
                  <a:lnTo>
                    <a:pt x="1020" y="6728"/>
                  </a:lnTo>
                  <a:lnTo>
                    <a:pt x="1057" y="6691"/>
                  </a:lnTo>
                  <a:lnTo>
                    <a:pt x="1613" y="6042"/>
                  </a:lnTo>
                  <a:lnTo>
                    <a:pt x="1891" y="5709"/>
                  </a:lnTo>
                  <a:lnTo>
                    <a:pt x="2150" y="5375"/>
                  </a:lnTo>
                  <a:lnTo>
                    <a:pt x="2373" y="5023"/>
                  </a:lnTo>
                  <a:lnTo>
                    <a:pt x="2558" y="4652"/>
                  </a:lnTo>
                  <a:lnTo>
                    <a:pt x="2706" y="4263"/>
                  </a:lnTo>
                  <a:lnTo>
                    <a:pt x="2762" y="4059"/>
                  </a:lnTo>
                  <a:lnTo>
                    <a:pt x="2818" y="3855"/>
                  </a:lnTo>
                  <a:lnTo>
                    <a:pt x="2892" y="3503"/>
                  </a:lnTo>
                  <a:lnTo>
                    <a:pt x="2947" y="3132"/>
                  </a:lnTo>
                  <a:lnTo>
                    <a:pt x="2966" y="2762"/>
                  </a:lnTo>
                  <a:lnTo>
                    <a:pt x="2947" y="2372"/>
                  </a:lnTo>
                  <a:lnTo>
                    <a:pt x="2892" y="2002"/>
                  </a:lnTo>
                  <a:lnTo>
                    <a:pt x="2855" y="1816"/>
                  </a:lnTo>
                  <a:lnTo>
                    <a:pt x="2799" y="1631"/>
                  </a:lnTo>
                  <a:lnTo>
                    <a:pt x="2725" y="1446"/>
                  </a:lnTo>
                  <a:lnTo>
                    <a:pt x="2651" y="1260"/>
                  </a:lnTo>
                  <a:lnTo>
                    <a:pt x="2577" y="1094"/>
                  </a:lnTo>
                  <a:lnTo>
                    <a:pt x="2465" y="927"/>
                  </a:lnTo>
                  <a:lnTo>
                    <a:pt x="2354" y="760"/>
                  </a:lnTo>
                  <a:lnTo>
                    <a:pt x="2243" y="593"/>
                  </a:lnTo>
                  <a:lnTo>
                    <a:pt x="2095" y="445"/>
                  </a:lnTo>
                  <a:lnTo>
                    <a:pt x="1946" y="315"/>
                  </a:lnTo>
                  <a:lnTo>
                    <a:pt x="1780" y="204"/>
                  </a:lnTo>
                  <a:lnTo>
                    <a:pt x="1594" y="130"/>
                  </a:lnTo>
                  <a:lnTo>
                    <a:pt x="1409" y="56"/>
                  </a:lnTo>
                  <a:lnTo>
                    <a:pt x="1224" y="19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2479000" y="862250"/>
              <a:ext cx="19475" cy="116800"/>
            </a:xfrm>
            <a:custGeom>
              <a:avLst/>
              <a:gdLst/>
              <a:ahLst/>
              <a:cxnLst/>
              <a:rect l="l" t="t" r="r" b="b"/>
              <a:pathLst>
                <a:path w="779" h="4672" extrusionOk="0">
                  <a:moveTo>
                    <a:pt x="19" y="1"/>
                  </a:moveTo>
                  <a:lnTo>
                    <a:pt x="0" y="19"/>
                  </a:lnTo>
                  <a:lnTo>
                    <a:pt x="0" y="38"/>
                  </a:lnTo>
                  <a:lnTo>
                    <a:pt x="111" y="297"/>
                  </a:lnTo>
                  <a:lnTo>
                    <a:pt x="222" y="557"/>
                  </a:lnTo>
                  <a:lnTo>
                    <a:pt x="334" y="816"/>
                  </a:lnTo>
                  <a:lnTo>
                    <a:pt x="408" y="1076"/>
                  </a:lnTo>
                  <a:lnTo>
                    <a:pt x="463" y="1372"/>
                  </a:lnTo>
                  <a:lnTo>
                    <a:pt x="519" y="1669"/>
                  </a:lnTo>
                  <a:lnTo>
                    <a:pt x="538" y="1965"/>
                  </a:lnTo>
                  <a:lnTo>
                    <a:pt x="538" y="2262"/>
                  </a:lnTo>
                  <a:lnTo>
                    <a:pt x="519" y="2559"/>
                  </a:lnTo>
                  <a:lnTo>
                    <a:pt x="482" y="2855"/>
                  </a:lnTo>
                  <a:lnTo>
                    <a:pt x="445" y="3152"/>
                  </a:lnTo>
                  <a:lnTo>
                    <a:pt x="389" y="3430"/>
                  </a:lnTo>
                  <a:lnTo>
                    <a:pt x="222" y="4023"/>
                  </a:lnTo>
                  <a:lnTo>
                    <a:pt x="37" y="4616"/>
                  </a:lnTo>
                  <a:lnTo>
                    <a:pt x="37" y="4653"/>
                  </a:lnTo>
                  <a:lnTo>
                    <a:pt x="56" y="4672"/>
                  </a:lnTo>
                  <a:lnTo>
                    <a:pt x="93" y="4653"/>
                  </a:lnTo>
                  <a:lnTo>
                    <a:pt x="130" y="4634"/>
                  </a:lnTo>
                  <a:lnTo>
                    <a:pt x="278" y="4319"/>
                  </a:lnTo>
                  <a:lnTo>
                    <a:pt x="389" y="4023"/>
                  </a:lnTo>
                  <a:lnTo>
                    <a:pt x="500" y="3708"/>
                  </a:lnTo>
                  <a:lnTo>
                    <a:pt x="593" y="3393"/>
                  </a:lnTo>
                  <a:lnTo>
                    <a:pt x="667" y="3078"/>
                  </a:lnTo>
                  <a:lnTo>
                    <a:pt x="723" y="2762"/>
                  </a:lnTo>
                  <a:lnTo>
                    <a:pt x="760" y="2466"/>
                  </a:lnTo>
                  <a:lnTo>
                    <a:pt x="778" y="2151"/>
                  </a:lnTo>
                  <a:lnTo>
                    <a:pt x="778" y="1836"/>
                  </a:lnTo>
                  <a:lnTo>
                    <a:pt x="760" y="1539"/>
                  </a:lnTo>
                  <a:lnTo>
                    <a:pt x="704" y="1243"/>
                  </a:lnTo>
                  <a:lnTo>
                    <a:pt x="630" y="946"/>
                  </a:lnTo>
                  <a:lnTo>
                    <a:pt x="538" y="687"/>
                  </a:lnTo>
                  <a:lnTo>
                    <a:pt x="426" y="427"/>
                  </a:lnTo>
                  <a:lnTo>
                    <a:pt x="352" y="297"/>
                  </a:lnTo>
                  <a:lnTo>
                    <a:pt x="260" y="186"/>
                  </a:lnTo>
                  <a:lnTo>
                    <a:pt x="167" y="94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2618450" y="581450"/>
              <a:ext cx="77425" cy="128400"/>
            </a:xfrm>
            <a:custGeom>
              <a:avLst/>
              <a:gdLst/>
              <a:ahLst/>
              <a:cxnLst/>
              <a:rect l="l" t="t" r="r" b="b"/>
              <a:pathLst>
                <a:path w="3097" h="5136" extrusionOk="0">
                  <a:moveTo>
                    <a:pt x="1057" y="1"/>
                  </a:moveTo>
                  <a:lnTo>
                    <a:pt x="909" y="20"/>
                  </a:lnTo>
                  <a:lnTo>
                    <a:pt x="761" y="38"/>
                  </a:lnTo>
                  <a:lnTo>
                    <a:pt x="613" y="94"/>
                  </a:lnTo>
                  <a:lnTo>
                    <a:pt x="464" y="149"/>
                  </a:lnTo>
                  <a:lnTo>
                    <a:pt x="353" y="223"/>
                  </a:lnTo>
                  <a:lnTo>
                    <a:pt x="242" y="298"/>
                  </a:lnTo>
                  <a:lnTo>
                    <a:pt x="149" y="390"/>
                  </a:lnTo>
                  <a:lnTo>
                    <a:pt x="94" y="501"/>
                  </a:lnTo>
                  <a:lnTo>
                    <a:pt x="38" y="613"/>
                  </a:lnTo>
                  <a:lnTo>
                    <a:pt x="19" y="742"/>
                  </a:lnTo>
                  <a:lnTo>
                    <a:pt x="1" y="854"/>
                  </a:lnTo>
                  <a:lnTo>
                    <a:pt x="19" y="1002"/>
                  </a:lnTo>
                  <a:lnTo>
                    <a:pt x="38" y="1132"/>
                  </a:lnTo>
                  <a:lnTo>
                    <a:pt x="75" y="1261"/>
                  </a:lnTo>
                  <a:lnTo>
                    <a:pt x="131" y="1391"/>
                  </a:lnTo>
                  <a:lnTo>
                    <a:pt x="205" y="1502"/>
                  </a:lnTo>
                  <a:lnTo>
                    <a:pt x="279" y="1632"/>
                  </a:lnTo>
                  <a:lnTo>
                    <a:pt x="464" y="1873"/>
                  </a:lnTo>
                  <a:lnTo>
                    <a:pt x="668" y="2095"/>
                  </a:lnTo>
                  <a:lnTo>
                    <a:pt x="891" y="2318"/>
                  </a:lnTo>
                  <a:lnTo>
                    <a:pt x="1391" y="2726"/>
                  </a:lnTo>
                  <a:lnTo>
                    <a:pt x="1632" y="2948"/>
                  </a:lnTo>
                  <a:lnTo>
                    <a:pt x="1873" y="3170"/>
                  </a:lnTo>
                  <a:lnTo>
                    <a:pt x="2077" y="3430"/>
                  </a:lnTo>
                  <a:lnTo>
                    <a:pt x="2169" y="3560"/>
                  </a:lnTo>
                  <a:lnTo>
                    <a:pt x="2262" y="3689"/>
                  </a:lnTo>
                  <a:lnTo>
                    <a:pt x="2392" y="3967"/>
                  </a:lnTo>
                  <a:lnTo>
                    <a:pt x="2429" y="4097"/>
                  </a:lnTo>
                  <a:lnTo>
                    <a:pt x="2485" y="4245"/>
                  </a:lnTo>
                  <a:lnTo>
                    <a:pt x="2503" y="4375"/>
                  </a:lnTo>
                  <a:lnTo>
                    <a:pt x="2522" y="4523"/>
                  </a:lnTo>
                  <a:lnTo>
                    <a:pt x="2522" y="4672"/>
                  </a:lnTo>
                  <a:lnTo>
                    <a:pt x="2503" y="4801"/>
                  </a:lnTo>
                  <a:lnTo>
                    <a:pt x="2466" y="4950"/>
                  </a:lnTo>
                  <a:lnTo>
                    <a:pt x="2429" y="5079"/>
                  </a:lnTo>
                  <a:lnTo>
                    <a:pt x="2429" y="5116"/>
                  </a:lnTo>
                  <a:lnTo>
                    <a:pt x="2447" y="5135"/>
                  </a:lnTo>
                  <a:lnTo>
                    <a:pt x="2485" y="5135"/>
                  </a:lnTo>
                  <a:lnTo>
                    <a:pt x="2522" y="5116"/>
                  </a:lnTo>
                  <a:lnTo>
                    <a:pt x="2577" y="4987"/>
                  </a:lnTo>
                  <a:lnTo>
                    <a:pt x="2614" y="4968"/>
                  </a:lnTo>
                  <a:lnTo>
                    <a:pt x="2651" y="4931"/>
                  </a:lnTo>
                  <a:lnTo>
                    <a:pt x="2688" y="4876"/>
                  </a:lnTo>
                  <a:lnTo>
                    <a:pt x="2763" y="4727"/>
                  </a:lnTo>
                  <a:lnTo>
                    <a:pt x="2800" y="4653"/>
                  </a:lnTo>
                  <a:lnTo>
                    <a:pt x="2818" y="4635"/>
                  </a:lnTo>
                  <a:lnTo>
                    <a:pt x="2837" y="4598"/>
                  </a:lnTo>
                  <a:lnTo>
                    <a:pt x="2966" y="3986"/>
                  </a:lnTo>
                  <a:lnTo>
                    <a:pt x="3022" y="3671"/>
                  </a:lnTo>
                  <a:lnTo>
                    <a:pt x="3078" y="3374"/>
                  </a:lnTo>
                  <a:lnTo>
                    <a:pt x="3096" y="3059"/>
                  </a:lnTo>
                  <a:lnTo>
                    <a:pt x="3096" y="2744"/>
                  </a:lnTo>
                  <a:lnTo>
                    <a:pt x="3059" y="2448"/>
                  </a:lnTo>
                  <a:lnTo>
                    <a:pt x="3003" y="2132"/>
                  </a:lnTo>
                  <a:lnTo>
                    <a:pt x="2929" y="1873"/>
                  </a:lnTo>
                  <a:lnTo>
                    <a:pt x="2837" y="1613"/>
                  </a:lnTo>
                  <a:lnTo>
                    <a:pt x="2725" y="1354"/>
                  </a:lnTo>
                  <a:lnTo>
                    <a:pt x="2577" y="1095"/>
                  </a:lnTo>
                  <a:lnTo>
                    <a:pt x="2429" y="854"/>
                  </a:lnTo>
                  <a:lnTo>
                    <a:pt x="2244" y="631"/>
                  </a:lnTo>
                  <a:lnTo>
                    <a:pt x="2021" y="427"/>
                  </a:lnTo>
                  <a:lnTo>
                    <a:pt x="1780" y="260"/>
                  </a:lnTo>
                  <a:lnTo>
                    <a:pt x="1650" y="186"/>
                  </a:lnTo>
                  <a:lnTo>
                    <a:pt x="1502" y="112"/>
                  </a:lnTo>
                  <a:lnTo>
                    <a:pt x="1372" y="57"/>
                  </a:lnTo>
                  <a:lnTo>
                    <a:pt x="1224" y="2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5"/>
            <p:cNvSpPr/>
            <p:nvPr/>
          </p:nvSpPr>
          <p:spPr>
            <a:xfrm>
              <a:off x="2643475" y="592575"/>
              <a:ext cx="41725" cy="78350"/>
            </a:xfrm>
            <a:custGeom>
              <a:avLst/>
              <a:gdLst/>
              <a:ahLst/>
              <a:cxnLst/>
              <a:rect l="l" t="t" r="r" b="b"/>
              <a:pathLst>
                <a:path w="1669" h="3134" extrusionOk="0">
                  <a:moveTo>
                    <a:pt x="1" y="1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68" y="186"/>
                  </a:lnTo>
                  <a:lnTo>
                    <a:pt x="334" y="316"/>
                  </a:lnTo>
                  <a:lnTo>
                    <a:pt x="483" y="464"/>
                  </a:lnTo>
                  <a:lnTo>
                    <a:pt x="631" y="612"/>
                  </a:lnTo>
                  <a:lnTo>
                    <a:pt x="761" y="798"/>
                  </a:lnTo>
                  <a:lnTo>
                    <a:pt x="890" y="965"/>
                  </a:lnTo>
                  <a:lnTo>
                    <a:pt x="1002" y="1168"/>
                  </a:lnTo>
                  <a:lnTo>
                    <a:pt x="1113" y="1372"/>
                  </a:lnTo>
                  <a:lnTo>
                    <a:pt x="1205" y="1558"/>
                  </a:lnTo>
                  <a:lnTo>
                    <a:pt x="1280" y="1780"/>
                  </a:lnTo>
                  <a:lnTo>
                    <a:pt x="1409" y="2206"/>
                  </a:lnTo>
                  <a:lnTo>
                    <a:pt x="1521" y="2651"/>
                  </a:lnTo>
                  <a:lnTo>
                    <a:pt x="1595" y="3115"/>
                  </a:lnTo>
                  <a:lnTo>
                    <a:pt x="1613" y="3133"/>
                  </a:lnTo>
                  <a:lnTo>
                    <a:pt x="1632" y="3133"/>
                  </a:lnTo>
                  <a:lnTo>
                    <a:pt x="1650" y="3115"/>
                  </a:lnTo>
                  <a:lnTo>
                    <a:pt x="1669" y="3096"/>
                  </a:lnTo>
                  <a:lnTo>
                    <a:pt x="1650" y="2837"/>
                  </a:lnTo>
                  <a:lnTo>
                    <a:pt x="1632" y="2596"/>
                  </a:lnTo>
                  <a:lnTo>
                    <a:pt x="1576" y="2355"/>
                  </a:lnTo>
                  <a:lnTo>
                    <a:pt x="1539" y="2114"/>
                  </a:lnTo>
                  <a:lnTo>
                    <a:pt x="1484" y="1891"/>
                  </a:lnTo>
                  <a:lnTo>
                    <a:pt x="1409" y="1669"/>
                  </a:lnTo>
                  <a:lnTo>
                    <a:pt x="1335" y="1447"/>
                  </a:lnTo>
                  <a:lnTo>
                    <a:pt x="1243" y="1224"/>
                  </a:lnTo>
                  <a:lnTo>
                    <a:pt x="1131" y="1020"/>
                  </a:lnTo>
                  <a:lnTo>
                    <a:pt x="1020" y="816"/>
                  </a:lnTo>
                  <a:lnTo>
                    <a:pt x="872" y="612"/>
                  </a:lnTo>
                  <a:lnTo>
                    <a:pt x="724" y="446"/>
                  </a:lnTo>
                  <a:lnTo>
                    <a:pt x="575" y="297"/>
                  </a:lnTo>
                  <a:lnTo>
                    <a:pt x="409" y="149"/>
                  </a:lnTo>
                  <a:lnTo>
                    <a:pt x="223" y="56"/>
                  </a:lnTo>
                  <a:lnTo>
                    <a:pt x="112" y="19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5"/>
            <p:cNvSpPr/>
            <p:nvPr/>
          </p:nvSpPr>
          <p:spPr>
            <a:xfrm>
              <a:off x="2353875" y="932225"/>
              <a:ext cx="59800" cy="140875"/>
            </a:xfrm>
            <a:custGeom>
              <a:avLst/>
              <a:gdLst/>
              <a:ahLst/>
              <a:cxnLst/>
              <a:rect l="l" t="t" r="r" b="b"/>
              <a:pathLst>
                <a:path w="2392" h="5635" extrusionOk="0">
                  <a:moveTo>
                    <a:pt x="853" y="1"/>
                  </a:moveTo>
                  <a:lnTo>
                    <a:pt x="742" y="19"/>
                  </a:lnTo>
                  <a:lnTo>
                    <a:pt x="631" y="56"/>
                  </a:lnTo>
                  <a:lnTo>
                    <a:pt x="538" y="112"/>
                  </a:lnTo>
                  <a:lnTo>
                    <a:pt x="446" y="167"/>
                  </a:lnTo>
                  <a:lnTo>
                    <a:pt x="371" y="241"/>
                  </a:lnTo>
                  <a:lnTo>
                    <a:pt x="279" y="316"/>
                  </a:lnTo>
                  <a:lnTo>
                    <a:pt x="168" y="520"/>
                  </a:lnTo>
                  <a:lnTo>
                    <a:pt x="112" y="631"/>
                  </a:lnTo>
                  <a:lnTo>
                    <a:pt x="56" y="742"/>
                  </a:lnTo>
                  <a:lnTo>
                    <a:pt x="38" y="872"/>
                  </a:lnTo>
                  <a:lnTo>
                    <a:pt x="1" y="1001"/>
                  </a:lnTo>
                  <a:lnTo>
                    <a:pt x="1" y="1131"/>
                  </a:lnTo>
                  <a:lnTo>
                    <a:pt x="1" y="1261"/>
                  </a:lnTo>
                  <a:lnTo>
                    <a:pt x="38" y="1557"/>
                  </a:lnTo>
                  <a:lnTo>
                    <a:pt x="112" y="1873"/>
                  </a:lnTo>
                  <a:lnTo>
                    <a:pt x="223" y="2188"/>
                  </a:lnTo>
                  <a:lnTo>
                    <a:pt x="446" y="2818"/>
                  </a:lnTo>
                  <a:lnTo>
                    <a:pt x="557" y="3133"/>
                  </a:lnTo>
                  <a:lnTo>
                    <a:pt x="649" y="3448"/>
                  </a:lnTo>
                  <a:lnTo>
                    <a:pt x="724" y="3782"/>
                  </a:lnTo>
                  <a:lnTo>
                    <a:pt x="779" y="4097"/>
                  </a:lnTo>
                  <a:lnTo>
                    <a:pt x="798" y="4449"/>
                  </a:lnTo>
                  <a:lnTo>
                    <a:pt x="798" y="4782"/>
                  </a:lnTo>
                  <a:lnTo>
                    <a:pt x="742" y="5116"/>
                  </a:lnTo>
                  <a:lnTo>
                    <a:pt x="649" y="5450"/>
                  </a:lnTo>
                  <a:lnTo>
                    <a:pt x="649" y="5505"/>
                  </a:lnTo>
                  <a:lnTo>
                    <a:pt x="668" y="5561"/>
                  </a:lnTo>
                  <a:lnTo>
                    <a:pt x="705" y="5598"/>
                  </a:lnTo>
                  <a:lnTo>
                    <a:pt x="742" y="5616"/>
                  </a:lnTo>
                  <a:lnTo>
                    <a:pt x="798" y="5635"/>
                  </a:lnTo>
                  <a:lnTo>
                    <a:pt x="853" y="5616"/>
                  </a:lnTo>
                  <a:lnTo>
                    <a:pt x="890" y="5598"/>
                  </a:lnTo>
                  <a:lnTo>
                    <a:pt x="927" y="5542"/>
                  </a:lnTo>
                  <a:lnTo>
                    <a:pt x="983" y="5338"/>
                  </a:lnTo>
                  <a:lnTo>
                    <a:pt x="1206" y="5098"/>
                  </a:lnTo>
                  <a:lnTo>
                    <a:pt x="1409" y="4857"/>
                  </a:lnTo>
                  <a:lnTo>
                    <a:pt x="1595" y="4597"/>
                  </a:lnTo>
                  <a:lnTo>
                    <a:pt x="1762" y="4338"/>
                  </a:lnTo>
                  <a:lnTo>
                    <a:pt x="1928" y="4041"/>
                  </a:lnTo>
                  <a:lnTo>
                    <a:pt x="2077" y="3726"/>
                  </a:lnTo>
                  <a:lnTo>
                    <a:pt x="2206" y="3411"/>
                  </a:lnTo>
                  <a:lnTo>
                    <a:pt x="2299" y="3077"/>
                  </a:lnTo>
                  <a:lnTo>
                    <a:pt x="2373" y="2762"/>
                  </a:lnTo>
                  <a:lnTo>
                    <a:pt x="2392" y="2447"/>
                  </a:lnTo>
                  <a:lnTo>
                    <a:pt x="2392" y="2113"/>
                  </a:lnTo>
                  <a:lnTo>
                    <a:pt x="2355" y="1780"/>
                  </a:lnTo>
                  <a:lnTo>
                    <a:pt x="2281" y="1465"/>
                  </a:lnTo>
                  <a:lnTo>
                    <a:pt x="2169" y="1150"/>
                  </a:lnTo>
                  <a:lnTo>
                    <a:pt x="2095" y="1001"/>
                  </a:lnTo>
                  <a:lnTo>
                    <a:pt x="2002" y="853"/>
                  </a:lnTo>
                  <a:lnTo>
                    <a:pt x="1910" y="705"/>
                  </a:lnTo>
                  <a:lnTo>
                    <a:pt x="1799" y="557"/>
                  </a:lnTo>
                  <a:lnTo>
                    <a:pt x="1595" y="334"/>
                  </a:lnTo>
                  <a:lnTo>
                    <a:pt x="1484" y="241"/>
                  </a:lnTo>
                  <a:lnTo>
                    <a:pt x="1372" y="167"/>
                  </a:lnTo>
                  <a:lnTo>
                    <a:pt x="1243" y="93"/>
                  </a:lnTo>
                  <a:lnTo>
                    <a:pt x="1113" y="38"/>
                  </a:lnTo>
                  <a:lnTo>
                    <a:pt x="983" y="19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2378900" y="944725"/>
              <a:ext cx="19025" cy="97800"/>
            </a:xfrm>
            <a:custGeom>
              <a:avLst/>
              <a:gdLst/>
              <a:ahLst/>
              <a:cxnLst/>
              <a:rect l="l" t="t" r="r" b="b"/>
              <a:pathLst>
                <a:path w="761" h="3912" extrusionOk="0">
                  <a:moveTo>
                    <a:pt x="1" y="1"/>
                  </a:moveTo>
                  <a:lnTo>
                    <a:pt x="1" y="20"/>
                  </a:lnTo>
                  <a:lnTo>
                    <a:pt x="186" y="464"/>
                  </a:lnTo>
                  <a:lnTo>
                    <a:pt x="297" y="687"/>
                  </a:lnTo>
                  <a:lnTo>
                    <a:pt x="371" y="909"/>
                  </a:lnTo>
                  <a:lnTo>
                    <a:pt x="427" y="1150"/>
                  </a:lnTo>
                  <a:lnTo>
                    <a:pt x="483" y="1391"/>
                  </a:lnTo>
                  <a:lnTo>
                    <a:pt x="501" y="1632"/>
                  </a:lnTo>
                  <a:lnTo>
                    <a:pt x="520" y="1891"/>
                  </a:lnTo>
                  <a:lnTo>
                    <a:pt x="520" y="2132"/>
                  </a:lnTo>
                  <a:lnTo>
                    <a:pt x="483" y="2373"/>
                  </a:lnTo>
                  <a:lnTo>
                    <a:pt x="445" y="2614"/>
                  </a:lnTo>
                  <a:lnTo>
                    <a:pt x="408" y="2874"/>
                  </a:lnTo>
                  <a:lnTo>
                    <a:pt x="279" y="3356"/>
                  </a:lnTo>
                  <a:lnTo>
                    <a:pt x="149" y="3856"/>
                  </a:lnTo>
                  <a:lnTo>
                    <a:pt x="149" y="3875"/>
                  </a:lnTo>
                  <a:lnTo>
                    <a:pt x="149" y="3893"/>
                  </a:lnTo>
                  <a:lnTo>
                    <a:pt x="205" y="3912"/>
                  </a:lnTo>
                  <a:lnTo>
                    <a:pt x="260" y="3893"/>
                  </a:lnTo>
                  <a:lnTo>
                    <a:pt x="297" y="3856"/>
                  </a:lnTo>
                  <a:lnTo>
                    <a:pt x="427" y="3597"/>
                  </a:lnTo>
                  <a:lnTo>
                    <a:pt x="538" y="3337"/>
                  </a:lnTo>
                  <a:lnTo>
                    <a:pt x="631" y="3078"/>
                  </a:lnTo>
                  <a:lnTo>
                    <a:pt x="686" y="2818"/>
                  </a:lnTo>
                  <a:lnTo>
                    <a:pt x="742" y="2559"/>
                  </a:lnTo>
                  <a:lnTo>
                    <a:pt x="761" y="2299"/>
                  </a:lnTo>
                  <a:lnTo>
                    <a:pt x="761" y="2040"/>
                  </a:lnTo>
                  <a:lnTo>
                    <a:pt x="742" y="1780"/>
                  </a:lnTo>
                  <a:lnTo>
                    <a:pt x="723" y="1539"/>
                  </a:lnTo>
                  <a:lnTo>
                    <a:pt x="686" y="1298"/>
                  </a:lnTo>
                  <a:lnTo>
                    <a:pt x="612" y="1057"/>
                  </a:lnTo>
                  <a:lnTo>
                    <a:pt x="538" y="816"/>
                  </a:lnTo>
                  <a:lnTo>
                    <a:pt x="445" y="576"/>
                  </a:lnTo>
                  <a:lnTo>
                    <a:pt x="334" y="372"/>
                  </a:lnTo>
                  <a:lnTo>
                    <a:pt x="186" y="168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2579075" y="668100"/>
              <a:ext cx="76950" cy="146925"/>
            </a:xfrm>
            <a:custGeom>
              <a:avLst/>
              <a:gdLst/>
              <a:ahLst/>
              <a:cxnLst/>
              <a:rect l="l" t="t" r="r" b="b"/>
              <a:pathLst>
                <a:path w="3078" h="5877" extrusionOk="0">
                  <a:moveTo>
                    <a:pt x="964" y="1"/>
                  </a:moveTo>
                  <a:lnTo>
                    <a:pt x="797" y="19"/>
                  </a:lnTo>
                  <a:lnTo>
                    <a:pt x="631" y="57"/>
                  </a:lnTo>
                  <a:lnTo>
                    <a:pt x="482" y="131"/>
                  </a:lnTo>
                  <a:lnTo>
                    <a:pt x="353" y="205"/>
                  </a:lnTo>
                  <a:lnTo>
                    <a:pt x="260" y="279"/>
                  </a:lnTo>
                  <a:lnTo>
                    <a:pt x="167" y="390"/>
                  </a:lnTo>
                  <a:lnTo>
                    <a:pt x="93" y="501"/>
                  </a:lnTo>
                  <a:lnTo>
                    <a:pt x="38" y="631"/>
                  </a:lnTo>
                  <a:lnTo>
                    <a:pt x="19" y="761"/>
                  </a:lnTo>
                  <a:lnTo>
                    <a:pt x="0" y="909"/>
                  </a:lnTo>
                  <a:lnTo>
                    <a:pt x="0" y="1057"/>
                  </a:lnTo>
                  <a:lnTo>
                    <a:pt x="38" y="1206"/>
                  </a:lnTo>
                  <a:lnTo>
                    <a:pt x="75" y="1354"/>
                  </a:lnTo>
                  <a:lnTo>
                    <a:pt x="112" y="1484"/>
                  </a:lnTo>
                  <a:lnTo>
                    <a:pt x="186" y="1632"/>
                  </a:lnTo>
                  <a:lnTo>
                    <a:pt x="334" y="1929"/>
                  </a:lnTo>
                  <a:lnTo>
                    <a:pt x="538" y="2207"/>
                  </a:lnTo>
                  <a:lnTo>
                    <a:pt x="742" y="2485"/>
                  </a:lnTo>
                  <a:lnTo>
                    <a:pt x="1205" y="3022"/>
                  </a:lnTo>
                  <a:lnTo>
                    <a:pt x="1446" y="3300"/>
                  </a:lnTo>
                  <a:lnTo>
                    <a:pt x="1650" y="3597"/>
                  </a:lnTo>
                  <a:lnTo>
                    <a:pt x="1835" y="3912"/>
                  </a:lnTo>
                  <a:lnTo>
                    <a:pt x="1910" y="4060"/>
                  </a:lnTo>
                  <a:lnTo>
                    <a:pt x="1984" y="4227"/>
                  </a:lnTo>
                  <a:lnTo>
                    <a:pt x="2076" y="4542"/>
                  </a:lnTo>
                  <a:lnTo>
                    <a:pt x="2095" y="4709"/>
                  </a:lnTo>
                  <a:lnTo>
                    <a:pt x="2113" y="4875"/>
                  </a:lnTo>
                  <a:lnTo>
                    <a:pt x="2113" y="5024"/>
                  </a:lnTo>
                  <a:lnTo>
                    <a:pt x="2113" y="5191"/>
                  </a:lnTo>
                  <a:lnTo>
                    <a:pt x="2076" y="5339"/>
                  </a:lnTo>
                  <a:lnTo>
                    <a:pt x="2039" y="5506"/>
                  </a:lnTo>
                  <a:lnTo>
                    <a:pt x="1965" y="5654"/>
                  </a:lnTo>
                  <a:lnTo>
                    <a:pt x="1891" y="5784"/>
                  </a:lnTo>
                  <a:lnTo>
                    <a:pt x="1891" y="5821"/>
                  </a:lnTo>
                  <a:lnTo>
                    <a:pt x="1910" y="5858"/>
                  </a:lnTo>
                  <a:lnTo>
                    <a:pt x="1947" y="5876"/>
                  </a:lnTo>
                  <a:lnTo>
                    <a:pt x="1984" y="5839"/>
                  </a:lnTo>
                  <a:lnTo>
                    <a:pt x="2076" y="5728"/>
                  </a:lnTo>
                  <a:lnTo>
                    <a:pt x="2113" y="5710"/>
                  </a:lnTo>
                  <a:lnTo>
                    <a:pt x="2169" y="5654"/>
                  </a:lnTo>
                  <a:lnTo>
                    <a:pt x="2225" y="5617"/>
                  </a:lnTo>
                  <a:lnTo>
                    <a:pt x="2280" y="5524"/>
                  </a:lnTo>
                  <a:lnTo>
                    <a:pt x="2336" y="5450"/>
                  </a:lnTo>
                  <a:lnTo>
                    <a:pt x="2391" y="5376"/>
                  </a:lnTo>
                  <a:lnTo>
                    <a:pt x="2410" y="5357"/>
                  </a:lnTo>
                  <a:lnTo>
                    <a:pt x="2428" y="5320"/>
                  </a:lnTo>
                  <a:lnTo>
                    <a:pt x="2688" y="4672"/>
                  </a:lnTo>
                  <a:lnTo>
                    <a:pt x="2818" y="4338"/>
                  </a:lnTo>
                  <a:lnTo>
                    <a:pt x="2929" y="4004"/>
                  </a:lnTo>
                  <a:lnTo>
                    <a:pt x="3003" y="3671"/>
                  </a:lnTo>
                  <a:lnTo>
                    <a:pt x="3059" y="3337"/>
                  </a:lnTo>
                  <a:lnTo>
                    <a:pt x="3077" y="3004"/>
                  </a:lnTo>
                  <a:lnTo>
                    <a:pt x="3077" y="2651"/>
                  </a:lnTo>
                  <a:lnTo>
                    <a:pt x="3040" y="2336"/>
                  </a:lnTo>
                  <a:lnTo>
                    <a:pt x="2966" y="2040"/>
                  </a:lnTo>
                  <a:lnTo>
                    <a:pt x="2892" y="1725"/>
                  </a:lnTo>
                  <a:lnTo>
                    <a:pt x="2781" y="1428"/>
                  </a:lnTo>
                  <a:lnTo>
                    <a:pt x="2651" y="1150"/>
                  </a:lnTo>
                  <a:lnTo>
                    <a:pt x="2484" y="872"/>
                  </a:lnTo>
                  <a:lnTo>
                    <a:pt x="2280" y="631"/>
                  </a:lnTo>
                  <a:lnTo>
                    <a:pt x="2169" y="501"/>
                  </a:lnTo>
                  <a:lnTo>
                    <a:pt x="2039" y="390"/>
                  </a:lnTo>
                  <a:lnTo>
                    <a:pt x="1910" y="297"/>
                  </a:lnTo>
                  <a:lnTo>
                    <a:pt x="1780" y="205"/>
                  </a:lnTo>
                  <a:lnTo>
                    <a:pt x="1632" y="112"/>
                  </a:lnTo>
                  <a:lnTo>
                    <a:pt x="1465" y="57"/>
                  </a:lnTo>
                  <a:lnTo>
                    <a:pt x="1298" y="19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2607800" y="680150"/>
              <a:ext cx="33850" cy="92250"/>
            </a:xfrm>
            <a:custGeom>
              <a:avLst/>
              <a:gdLst/>
              <a:ahLst/>
              <a:cxnLst/>
              <a:rect l="l" t="t" r="r" b="b"/>
              <a:pathLst>
                <a:path w="1354" h="3690" extrusionOk="0">
                  <a:moveTo>
                    <a:pt x="19" y="1"/>
                  </a:moveTo>
                  <a:lnTo>
                    <a:pt x="1" y="19"/>
                  </a:lnTo>
                  <a:lnTo>
                    <a:pt x="1" y="38"/>
                  </a:lnTo>
                  <a:lnTo>
                    <a:pt x="19" y="56"/>
                  </a:lnTo>
                  <a:lnTo>
                    <a:pt x="167" y="223"/>
                  </a:lnTo>
                  <a:lnTo>
                    <a:pt x="334" y="390"/>
                  </a:lnTo>
                  <a:lnTo>
                    <a:pt x="464" y="575"/>
                  </a:lnTo>
                  <a:lnTo>
                    <a:pt x="594" y="761"/>
                  </a:lnTo>
                  <a:lnTo>
                    <a:pt x="723" y="965"/>
                  </a:lnTo>
                  <a:lnTo>
                    <a:pt x="816" y="1187"/>
                  </a:lnTo>
                  <a:lnTo>
                    <a:pt x="927" y="1428"/>
                  </a:lnTo>
                  <a:lnTo>
                    <a:pt x="1001" y="1650"/>
                  </a:lnTo>
                  <a:lnTo>
                    <a:pt x="1057" y="1891"/>
                  </a:lnTo>
                  <a:lnTo>
                    <a:pt x="1113" y="2132"/>
                  </a:lnTo>
                  <a:lnTo>
                    <a:pt x="1150" y="2373"/>
                  </a:lnTo>
                  <a:lnTo>
                    <a:pt x="1187" y="2633"/>
                  </a:lnTo>
                  <a:lnTo>
                    <a:pt x="1224" y="3133"/>
                  </a:lnTo>
                  <a:lnTo>
                    <a:pt x="1224" y="3652"/>
                  </a:lnTo>
                  <a:lnTo>
                    <a:pt x="1242" y="3671"/>
                  </a:lnTo>
                  <a:lnTo>
                    <a:pt x="1261" y="3689"/>
                  </a:lnTo>
                  <a:lnTo>
                    <a:pt x="1298" y="3671"/>
                  </a:lnTo>
                  <a:lnTo>
                    <a:pt x="1298" y="3652"/>
                  </a:lnTo>
                  <a:lnTo>
                    <a:pt x="1335" y="3374"/>
                  </a:lnTo>
                  <a:lnTo>
                    <a:pt x="1354" y="3096"/>
                  </a:lnTo>
                  <a:lnTo>
                    <a:pt x="1354" y="2837"/>
                  </a:lnTo>
                  <a:lnTo>
                    <a:pt x="1335" y="2559"/>
                  </a:lnTo>
                  <a:lnTo>
                    <a:pt x="1317" y="2299"/>
                  </a:lnTo>
                  <a:lnTo>
                    <a:pt x="1279" y="2040"/>
                  </a:lnTo>
                  <a:lnTo>
                    <a:pt x="1224" y="1780"/>
                  </a:lnTo>
                  <a:lnTo>
                    <a:pt x="1168" y="1539"/>
                  </a:lnTo>
                  <a:lnTo>
                    <a:pt x="1094" y="1280"/>
                  </a:lnTo>
                  <a:lnTo>
                    <a:pt x="1001" y="1039"/>
                  </a:lnTo>
                  <a:lnTo>
                    <a:pt x="872" y="816"/>
                  </a:lnTo>
                  <a:lnTo>
                    <a:pt x="742" y="612"/>
                  </a:lnTo>
                  <a:lnTo>
                    <a:pt x="612" y="409"/>
                  </a:lnTo>
                  <a:lnTo>
                    <a:pt x="445" y="242"/>
                  </a:lnTo>
                  <a:lnTo>
                    <a:pt x="353" y="168"/>
                  </a:lnTo>
                  <a:lnTo>
                    <a:pt x="242" y="93"/>
                  </a:lnTo>
                  <a:lnTo>
                    <a:pt x="149" y="38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5"/>
            <p:cNvSpPr/>
            <p:nvPr/>
          </p:nvSpPr>
          <p:spPr>
            <a:xfrm>
              <a:off x="2660625" y="671350"/>
              <a:ext cx="141825" cy="83900"/>
            </a:xfrm>
            <a:custGeom>
              <a:avLst/>
              <a:gdLst/>
              <a:ahLst/>
              <a:cxnLst/>
              <a:rect l="l" t="t" r="r" b="b"/>
              <a:pathLst>
                <a:path w="5673" h="3356" extrusionOk="0">
                  <a:moveTo>
                    <a:pt x="4300" y="1"/>
                  </a:moveTo>
                  <a:lnTo>
                    <a:pt x="4115" y="19"/>
                  </a:lnTo>
                  <a:lnTo>
                    <a:pt x="3948" y="38"/>
                  </a:lnTo>
                  <a:lnTo>
                    <a:pt x="3763" y="56"/>
                  </a:lnTo>
                  <a:lnTo>
                    <a:pt x="3596" y="93"/>
                  </a:lnTo>
                  <a:lnTo>
                    <a:pt x="3244" y="205"/>
                  </a:lnTo>
                  <a:lnTo>
                    <a:pt x="2929" y="371"/>
                  </a:lnTo>
                  <a:lnTo>
                    <a:pt x="2614" y="538"/>
                  </a:lnTo>
                  <a:lnTo>
                    <a:pt x="2317" y="742"/>
                  </a:lnTo>
                  <a:lnTo>
                    <a:pt x="2058" y="946"/>
                  </a:lnTo>
                  <a:lnTo>
                    <a:pt x="1780" y="1187"/>
                  </a:lnTo>
                  <a:lnTo>
                    <a:pt x="1520" y="1446"/>
                  </a:lnTo>
                  <a:lnTo>
                    <a:pt x="1261" y="1706"/>
                  </a:lnTo>
                  <a:lnTo>
                    <a:pt x="1038" y="1965"/>
                  </a:lnTo>
                  <a:lnTo>
                    <a:pt x="816" y="2225"/>
                  </a:lnTo>
                  <a:lnTo>
                    <a:pt x="631" y="2466"/>
                  </a:lnTo>
                  <a:lnTo>
                    <a:pt x="427" y="2725"/>
                  </a:lnTo>
                  <a:lnTo>
                    <a:pt x="260" y="3003"/>
                  </a:lnTo>
                  <a:lnTo>
                    <a:pt x="75" y="3096"/>
                  </a:lnTo>
                  <a:lnTo>
                    <a:pt x="19" y="3133"/>
                  </a:lnTo>
                  <a:lnTo>
                    <a:pt x="1" y="3189"/>
                  </a:lnTo>
                  <a:lnTo>
                    <a:pt x="1" y="3244"/>
                  </a:lnTo>
                  <a:lnTo>
                    <a:pt x="19" y="3281"/>
                  </a:lnTo>
                  <a:lnTo>
                    <a:pt x="56" y="3337"/>
                  </a:lnTo>
                  <a:lnTo>
                    <a:pt x="112" y="3355"/>
                  </a:lnTo>
                  <a:lnTo>
                    <a:pt x="223" y="3355"/>
                  </a:lnTo>
                  <a:lnTo>
                    <a:pt x="538" y="3207"/>
                  </a:lnTo>
                  <a:lnTo>
                    <a:pt x="872" y="3077"/>
                  </a:lnTo>
                  <a:lnTo>
                    <a:pt x="1205" y="2985"/>
                  </a:lnTo>
                  <a:lnTo>
                    <a:pt x="1557" y="2911"/>
                  </a:lnTo>
                  <a:lnTo>
                    <a:pt x="1910" y="2874"/>
                  </a:lnTo>
                  <a:lnTo>
                    <a:pt x="2262" y="2855"/>
                  </a:lnTo>
                  <a:lnTo>
                    <a:pt x="2966" y="2836"/>
                  </a:lnTo>
                  <a:lnTo>
                    <a:pt x="3670" y="2855"/>
                  </a:lnTo>
                  <a:lnTo>
                    <a:pt x="4022" y="2836"/>
                  </a:lnTo>
                  <a:lnTo>
                    <a:pt x="4189" y="2818"/>
                  </a:lnTo>
                  <a:lnTo>
                    <a:pt x="4375" y="2781"/>
                  </a:lnTo>
                  <a:lnTo>
                    <a:pt x="4523" y="2725"/>
                  </a:lnTo>
                  <a:lnTo>
                    <a:pt x="4671" y="2670"/>
                  </a:lnTo>
                  <a:lnTo>
                    <a:pt x="4819" y="2595"/>
                  </a:lnTo>
                  <a:lnTo>
                    <a:pt x="4949" y="2521"/>
                  </a:lnTo>
                  <a:lnTo>
                    <a:pt x="5079" y="2410"/>
                  </a:lnTo>
                  <a:lnTo>
                    <a:pt x="5190" y="2299"/>
                  </a:lnTo>
                  <a:lnTo>
                    <a:pt x="5301" y="2169"/>
                  </a:lnTo>
                  <a:lnTo>
                    <a:pt x="5394" y="2039"/>
                  </a:lnTo>
                  <a:lnTo>
                    <a:pt x="5487" y="1891"/>
                  </a:lnTo>
                  <a:lnTo>
                    <a:pt x="5542" y="1743"/>
                  </a:lnTo>
                  <a:lnTo>
                    <a:pt x="5598" y="1595"/>
                  </a:lnTo>
                  <a:lnTo>
                    <a:pt x="5654" y="1428"/>
                  </a:lnTo>
                  <a:lnTo>
                    <a:pt x="5672" y="1261"/>
                  </a:lnTo>
                  <a:lnTo>
                    <a:pt x="5672" y="1113"/>
                  </a:lnTo>
                  <a:lnTo>
                    <a:pt x="5672" y="946"/>
                  </a:lnTo>
                  <a:lnTo>
                    <a:pt x="5635" y="798"/>
                  </a:lnTo>
                  <a:lnTo>
                    <a:pt x="5561" y="631"/>
                  </a:lnTo>
                  <a:lnTo>
                    <a:pt x="5487" y="501"/>
                  </a:lnTo>
                  <a:lnTo>
                    <a:pt x="5375" y="371"/>
                  </a:lnTo>
                  <a:lnTo>
                    <a:pt x="5264" y="279"/>
                  </a:lnTo>
                  <a:lnTo>
                    <a:pt x="5116" y="186"/>
                  </a:lnTo>
                  <a:lnTo>
                    <a:pt x="4986" y="130"/>
                  </a:lnTo>
                  <a:lnTo>
                    <a:pt x="4819" y="75"/>
                  </a:lnTo>
                  <a:lnTo>
                    <a:pt x="4671" y="38"/>
                  </a:lnTo>
                  <a:lnTo>
                    <a:pt x="4486" y="19"/>
                  </a:lnTo>
                  <a:lnTo>
                    <a:pt x="430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2688900" y="691750"/>
              <a:ext cx="99175" cy="44500"/>
            </a:xfrm>
            <a:custGeom>
              <a:avLst/>
              <a:gdLst/>
              <a:ahLst/>
              <a:cxnLst/>
              <a:rect l="l" t="t" r="r" b="b"/>
              <a:pathLst>
                <a:path w="3967" h="1780" extrusionOk="0">
                  <a:moveTo>
                    <a:pt x="3188" y="0"/>
                  </a:moveTo>
                  <a:lnTo>
                    <a:pt x="2929" y="37"/>
                  </a:lnTo>
                  <a:lnTo>
                    <a:pt x="2669" y="93"/>
                  </a:lnTo>
                  <a:lnTo>
                    <a:pt x="2428" y="148"/>
                  </a:lnTo>
                  <a:lnTo>
                    <a:pt x="2187" y="223"/>
                  </a:lnTo>
                  <a:lnTo>
                    <a:pt x="1928" y="334"/>
                  </a:lnTo>
                  <a:lnTo>
                    <a:pt x="1687" y="445"/>
                  </a:lnTo>
                  <a:lnTo>
                    <a:pt x="1427" y="556"/>
                  </a:lnTo>
                  <a:lnTo>
                    <a:pt x="1186" y="704"/>
                  </a:lnTo>
                  <a:lnTo>
                    <a:pt x="945" y="871"/>
                  </a:lnTo>
                  <a:lnTo>
                    <a:pt x="704" y="1038"/>
                  </a:lnTo>
                  <a:lnTo>
                    <a:pt x="463" y="1223"/>
                  </a:lnTo>
                  <a:lnTo>
                    <a:pt x="241" y="1427"/>
                  </a:lnTo>
                  <a:lnTo>
                    <a:pt x="19" y="1631"/>
                  </a:lnTo>
                  <a:lnTo>
                    <a:pt x="0" y="1687"/>
                  </a:lnTo>
                  <a:lnTo>
                    <a:pt x="0" y="1742"/>
                  </a:lnTo>
                  <a:lnTo>
                    <a:pt x="37" y="1779"/>
                  </a:lnTo>
                  <a:lnTo>
                    <a:pt x="74" y="1779"/>
                  </a:lnTo>
                  <a:lnTo>
                    <a:pt x="556" y="1464"/>
                  </a:lnTo>
                  <a:lnTo>
                    <a:pt x="1020" y="1149"/>
                  </a:lnTo>
                  <a:lnTo>
                    <a:pt x="1483" y="853"/>
                  </a:lnTo>
                  <a:lnTo>
                    <a:pt x="1724" y="723"/>
                  </a:lnTo>
                  <a:lnTo>
                    <a:pt x="1965" y="593"/>
                  </a:lnTo>
                  <a:lnTo>
                    <a:pt x="2206" y="482"/>
                  </a:lnTo>
                  <a:lnTo>
                    <a:pt x="2465" y="389"/>
                  </a:lnTo>
                  <a:lnTo>
                    <a:pt x="2706" y="315"/>
                  </a:lnTo>
                  <a:lnTo>
                    <a:pt x="2966" y="260"/>
                  </a:lnTo>
                  <a:lnTo>
                    <a:pt x="3207" y="223"/>
                  </a:lnTo>
                  <a:lnTo>
                    <a:pt x="3448" y="204"/>
                  </a:lnTo>
                  <a:lnTo>
                    <a:pt x="3707" y="186"/>
                  </a:lnTo>
                  <a:lnTo>
                    <a:pt x="3948" y="148"/>
                  </a:lnTo>
                  <a:lnTo>
                    <a:pt x="3966" y="148"/>
                  </a:lnTo>
                  <a:lnTo>
                    <a:pt x="3966" y="130"/>
                  </a:lnTo>
                  <a:lnTo>
                    <a:pt x="3948" y="111"/>
                  </a:lnTo>
                  <a:lnTo>
                    <a:pt x="3837" y="56"/>
                  </a:lnTo>
                  <a:lnTo>
                    <a:pt x="3707" y="19"/>
                  </a:lnTo>
                  <a:lnTo>
                    <a:pt x="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5"/>
            <p:cNvSpPr/>
            <p:nvPr/>
          </p:nvSpPr>
          <p:spPr>
            <a:xfrm>
              <a:off x="2609200" y="771450"/>
              <a:ext cx="151525" cy="82500"/>
            </a:xfrm>
            <a:custGeom>
              <a:avLst/>
              <a:gdLst/>
              <a:ahLst/>
              <a:cxnLst/>
              <a:rect l="l" t="t" r="r" b="b"/>
              <a:pathLst>
                <a:path w="6061" h="3300" extrusionOk="0">
                  <a:moveTo>
                    <a:pt x="4541" y="0"/>
                  </a:moveTo>
                  <a:lnTo>
                    <a:pt x="4356" y="19"/>
                  </a:lnTo>
                  <a:lnTo>
                    <a:pt x="4170" y="56"/>
                  </a:lnTo>
                  <a:lnTo>
                    <a:pt x="4004" y="111"/>
                  </a:lnTo>
                  <a:lnTo>
                    <a:pt x="3818" y="185"/>
                  </a:lnTo>
                  <a:lnTo>
                    <a:pt x="3485" y="334"/>
                  </a:lnTo>
                  <a:lnTo>
                    <a:pt x="3151" y="519"/>
                  </a:lnTo>
                  <a:lnTo>
                    <a:pt x="2836" y="741"/>
                  </a:lnTo>
                  <a:lnTo>
                    <a:pt x="2243" y="1168"/>
                  </a:lnTo>
                  <a:lnTo>
                    <a:pt x="1668" y="1613"/>
                  </a:lnTo>
                  <a:lnTo>
                    <a:pt x="1112" y="2057"/>
                  </a:lnTo>
                  <a:lnTo>
                    <a:pt x="593" y="2539"/>
                  </a:lnTo>
                  <a:lnTo>
                    <a:pt x="352" y="2780"/>
                  </a:lnTo>
                  <a:lnTo>
                    <a:pt x="111" y="3040"/>
                  </a:lnTo>
                  <a:lnTo>
                    <a:pt x="19" y="3095"/>
                  </a:lnTo>
                  <a:lnTo>
                    <a:pt x="0" y="3151"/>
                  </a:lnTo>
                  <a:lnTo>
                    <a:pt x="19" y="3188"/>
                  </a:lnTo>
                  <a:lnTo>
                    <a:pt x="56" y="3225"/>
                  </a:lnTo>
                  <a:lnTo>
                    <a:pt x="111" y="3225"/>
                  </a:lnTo>
                  <a:lnTo>
                    <a:pt x="445" y="3169"/>
                  </a:lnTo>
                  <a:lnTo>
                    <a:pt x="779" y="3114"/>
                  </a:lnTo>
                  <a:lnTo>
                    <a:pt x="1131" y="3095"/>
                  </a:lnTo>
                  <a:lnTo>
                    <a:pt x="1483" y="3077"/>
                  </a:lnTo>
                  <a:lnTo>
                    <a:pt x="1705" y="3077"/>
                  </a:lnTo>
                  <a:lnTo>
                    <a:pt x="1928" y="3095"/>
                  </a:lnTo>
                  <a:lnTo>
                    <a:pt x="2391" y="3169"/>
                  </a:lnTo>
                  <a:lnTo>
                    <a:pt x="2836" y="3225"/>
                  </a:lnTo>
                  <a:lnTo>
                    <a:pt x="3281" y="3281"/>
                  </a:lnTo>
                  <a:lnTo>
                    <a:pt x="3651" y="3299"/>
                  </a:lnTo>
                  <a:lnTo>
                    <a:pt x="4022" y="3262"/>
                  </a:lnTo>
                  <a:lnTo>
                    <a:pt x="4393" y="3207"/>
                  </a:lnTo>
                  <a:lnTo>
                    <a:pt x="4578" y="3151"/>
                  </a:lnTo>
                  <a:lnTo>
                    <a:pt x="4745" y="3095"/>
                  </a:lnTo>
                  <a:lnTo>
                    <a:pt x="4912" y="3021"/>
                  </a:lnTo>
                  <a:lnTo>
                    <a:pt x="5079" y="2929"/>
                  </a:lnTo>
                  <a:lnTo>
                    <a:pt x="5245" y="2817"/>
                  </a:lnTo>
                  <a:lnTo>
                    <a:pt x="5394" y="2706"/>
                  </a:lnTo>
                  <a:lnTo>
                    <a:pt x="5542" y="2576"/>
                  </a:lnTo>
                  <a:lnTo>
                    <a:pt x="5672" y="2428"/>
                  </a:lnTo>
                  <a:lnTo>
                    <a:pt x="5783" y="2280"/>
                  </a:lnTo>
                  <a:lnTo>
                    <a:pt x="5876" y="2094"/>
                  </a:lnTo>
                  <a:lnTo>
                    <a:pt x="5950" y="1946"/>
                  </a:lnTo>
                  <a:lnTo>
                    <a:pt x="6005" y="1779"/>
                  </a:lnTo>
                  <a:lnTo>
                    <a:pt x="6042" y="1613"/>
                  </a:lnTo>
                  <a:lnTo>
                    <a:pt x="6061" y="1446"/>
                  </a:lnTo>
                  <a:lnTo>
                    <a:pt x="6061" y="1279"/>
                  </a:lnTo>
                  <a:lnTo>
                    <a:pt x="6061" y="1112"/>
                  </a:lnTo>
                  <a:lnTo>
                    <a:pt x="6024" y="964"/>
                  </a:lnTo>
                  <a:lnTo>
                    <a:pt x="5968" y="797"/>
                  </a:lnTo>
                  <a:lnTo>
                    <a:pt x="5894" y="630"/>
                  </a:lnTo>
                  <a:lnTo>
                    <a:pt x="5801" y="501"/>
                  </a:lnTo>
                  <a:lnTo>
                    <a:pt x="5690" y="371"/>
                  </a:lnTo>
                  <a:lnTo>
                    <a:pt x="5561" y="260"/>
                  </a:lnTo>
                  <a:lnTo>
                    <a:pt x="5412" y="167"/>
                  </a:lnTo>
                  <a:lnTo>
                    <a:pt x="5264" y="93"/>
                  </a:lnTo>
                  <a:lnTo>
                    <a:pt x="5097" y="56"/>
                  </a:lnTo>
                  <a:lnTo>
                    <a:pt x="4912" y="19"/>
                  </a:lnTo>
                  <a:lnTo>
                    <a:pt x="47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5"/>
            <p:cNvSpPr/>
            <p:nvPr/>
          </p:nvSpPr>
          <p:spPr>
            <a:xfrm>
              <a:off x="2642100" y="789050"/>
              <a:ext cx="105650" cy="44975"/>
            </a:xfrm>
            <a:custGeom>
              <a:avLst/>
              <a:gdLst/>
              <a:ahLst/>
              <a:cxnLst/>
              <a:rect l="l" t="t" r="r" b="b"/>
              <a:pathLst>
                <a:path w="4226" h="1799" extrusionOk="0">
                  <a:moveTo>
                    <a:pt x="3874" y="0"/>
                  </a:moveTo>
                  <a:lnTo>
                    <a:pt x="3726" y="19"/>
                  </a:lnTo>
                  <a:lnTo>
                    <a:pt x="3466" y="75"/>
                  </a:lnTo>
                  <a:lnTo>
                    <a:pt x="3188" y="149"/>
                  </a:lnTo>
                  <a:lnTo>
                    <a:pt x="2947" y="241"/>
                  </a:lnTo>
                  <a:lnTo>
                    <a:pt x="2688" y="353"/>
                  </a:lnTo>
                  <a:lnTo>
                    <a:pt x="2187" y="575"/>
                  </a:lnTo>
                  <a:lnTo>
                    <a:pt x="1650" y="834"/>
                  </a:lnTo>
                  <a:lnTo>
                    <a:pt x="1112" y="1094"/>
                  </a:lnTo>
                  <a:lnTo>
                    <a:pt x="575" y="1372"/>
                  </a:lnTo>
                  <a:lnTo>
                    <a:pt x="56" y="1669"/>
                  </a:lnTo>
                  <a:lnTo>
                    <a:pt x="19" y="1706"/>
                  </a:lnTo>
                  <a:lnTo>
                    <a:pt x="0" y="1761"/>
                  </a:lnTo>
                  <a:lnTo>
                    <a:pt x="19" y="1798"/>
                  </a:lnTo>
                  <a:lnTo>
                    <a:pt x="74" y="1798"/>
                  </a:lnTo>
                  <a:lnTo>
                    <a:pt x="575" y="1576"/>
                  </a:lnTo>
                  <a:lnTo>
                    <a:pt x="1094" y="1335"/>
                  </a:lnTo>
                  <a:lnTo>
                    <a:pt x="2113" y="853"/>
                  </a:lnTo>
                  <a:lnTo>
                    <a:pt x="2632" y="612"/>
                  </a:lnTo>
                  <a:lnTo>
                    <a:pt x="3170" y="390"/>
                  </a:lnTo>
                  <a:lnTo>
                    <a:pt x="3429" y="278"/>
                  </a:lnTo>
                  <a:lnTo>
                    <a:pt x="3670" y="204"/>
                  </a:lnTo>
                  <a:lnTo>
                    <a:pt x="3948" y="167"/>
                  </a:lnTo>
                  <a:lnTo>
                    <a:pt x="4078" y="149"/>
                  </a:lnTo>
                  <a:lnTo>
                    <a:pt x="4207" y="130"/>
                  </a:lnTo>
                  <a:lnTo>
                    <a:pt x="4226" y="112"/>
                  </a:lnTo>
                  <a:lnTo>
                    <a:pt x="4226" y="93"/>
                  </a:lnTo>
                  <a:lnTo>
                    <a:pt x="4115" y="37"/>
                  </a:lnTo>
                  <a:lnTo>
                    <a:pt x="3985" y="19"/>
                  </a:lnTo>
                  <a:lnTo>
                    <a:pt x="3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5"/>
            <p:cNvSpPr/>
            <p:nvPr/>
          </p:nvSpPr>
          <p:spPr>
            <a:xfrm>
              <a:off x="2150475" y="982725"/>
              <a:ext cx="270625" cy="284075"/>
            </a:xfrm>
            <a:custGeom>
              <a:avLst/>
              <a:gdLst/>
              <a:ahLst/>
              <a:cxnLst/>
              <a:rect l="l" t="t" r="r" b="b"/>
              <a:pathLst>
                <a:path w="10825" h="11363" extrusionOk="0">
                  <a:moveTo>
                    <a:pt x="7266" y="1"/>
                  </a:moveTo>
                  <a:lnTo>
                    <a:pt x="7117" y="19"/>
                  </a:lnTo>
                  <a:lnTo>
                    <a:pt x="6969" y="56"/>
                  </a:lnTo>
                  <a:lnTo>
                    <a:pt x="6821" y="93"/>
                  </a:lnTo>
                  <a:lnTo>
                    <a:pt x="6673" y="149"/>
                  </a:lnTo>
                  <a:lnTo>
                    <a:pt x="6524" y="223"/>
                  </a:lnTo>
                  <a:lnTo>
                    <a:pt x="6395" y="316"/>
                  </a:lnTo>
                  <a:lnTo>
                    <a:pt x="6265" y="409"/>
                  </a:lnTo>
                  <a:lnTo>
                    <a:pt x="6135" y="520"/>
                  </a:lnTo>
                  <a:lnTo>
                    <a:pt x="6024" y="649"/>
                  </a:lnTo>
                  <a:lnTo>
                    <a:pt x="5820" y="909"/>
                  </a:lnTo>
                  <a:lnTo>
                    <a:pt x="5653" y="1187"/>
                  </a:lnTo>
                  <a:lnTo>
                    <a:pt x="5505" y="1484"/>
                  </a:lnTo>
                  <a:lnTo>
                    <a:pt x="5394" y="1799"/>
                  </a:lnTo>
                  <a:lnTo>
                    <a:pt x="5282" y="2095"/>
                  </a:lnTo>
                  <a:lnTo>
                    <a:pt x="5190" y="2466"/>
                  </a:lnTo>
                  <a:lnTo>
                    <a:pt x="5116" y="2855"/>
                  </a:lnTo>
                  <a:lnTo>
                    <a:pt x="4986" y="2614"/>
                  </a:lnTo>
                  <a:lnTo>
                    <a:pt x="4856" y="2392"/>
                  </a:lnTo>
                  <a:lnTo>
                    <a:pt x="4708" y="2188"/>
                  </a:lnTo>
                  <a:lnTo>
                    <a:pt x="4541" y="1984"/>
                  </a:lnTo>
                  <a:lnTo>
                    <a:pt x="4374" y="1780"/>
                  </a:lnTo>
                  <a:lnTo>
                    <a:pt x="4189" y="1595"/>
                  </a:lnTo>
                  <a:lnTo>
                    <a:pt x="3985" y="1428"/>
                  </a:lnTo>
                  <a:lnTo>
                    <a:pt x="3781" y="1261"/>
                  </a:lnTo>
                  <a:lnTo>
                    <a:pt x="3614" y="1168"/>
                  </a:lnTo>
                  <a:lnTo>
                    <a:pt x="3466" y="1076"/>
                  </a:lnTo>
                  <a:lnTo>
                    <a:pt x="3299" y="983"/>
                  </a:lnTo>
                  <a:lnTo>
                    <a:pt x="3133" y="909"/>
                  </a:lnTo>
                  <a:lnTo>
                    <a:pt x="2947" y="872"/>
                  </a:lnTo>
                  <a:lnTo>
                    <a:pt x="2762" y="835"/>
                  </a:lnTo>
                  <a:lnTo>
                    <a:pt x="2576" y="816"/>
                  </a:lnTo>
                  <a:lnTo>
                    <a:pt x="2391" y="816"/>
                  </a:lnTo>
                  <a:lnTo>
                    <a:pt x="2224" y="853"/>
                  </a:lnTo>
                  <a:lnTo>
                    <a:pt x="2076" y="909"/>
                  </a:lnTo>
                  <a:lnTo>
                    <a:pt x="1928" y="983"/>
                  </a:lnTo>
                  <a:lnTo>
                    <a:pt x="1798" y="1076"/>
                  </a:lnTo>
                  <a:lnTo>
                    <a:pt x="1668" y="1206"/>
                  </a:lnTo>
                  <a:lnTo>
                    <a:pt x="1576" y="1335"/>
                  </a:lnTo>
                  <a:lnTo>
                    <a:pt x="1483" y="1484"/>
                  </a:lnTo>
                  <a:lnTo>
                    <a:pt x="1427" y="1632"/>
                  </a:lnTo>
                  <a:lnTo>
                    <a:pt x="1372" y="1799"/>
                  </a:lnTo>
                  <a:lnTo>
                    <a:pt x="1353" y="1965"/>
                  </a:lnTo>
                  <a:lnTo>
                    <a:pt x="1335" y="2151"/>
                  </a:lnTo>
                  <a:lnTo>
                    <a:pt x="1335" y="2318"/>
                  </a:lnTo>
                  <a:lnTo>
                    <a:pt x="1353" y="2484"/>
                  </a:lnTo>
                  <a:lnTo>
                    <a:pt x="1372" y="2670"/>
                  </a:lnTo>
                  <a:lnTo>
                    <a:pt x="1464" y="3003"/>
                  </a:lnTo>
                  <a:lnTo>
                    <a:pt x="1576" y="3356"/>
                  </a:lnTo>
                  <a:lnTo>
                    <a:pt x="1724" y="3671"/>
                  </a:lnTo>
                  <a:lnTo>
                    <a:pt x="1909" y="3967"/>
                  </a:lnTo>
                  <a:lnTo>
                    <a:pt x="2095" y="4264"/>
                  </a:lnTo>
                  <a:lnTo>
                    <a:pt x="2261" y="4468"/>
                  </a:lnTo>
                  <a:lnTo>
                    <a:pt x="2428" y="4671"/>
                  </a:lnTo>
                  <a:lnTo>
                    <a:pt x="2632" y="4875"/>
                  </a:lnTo>
                  <a:lnTo>
                    <a:pt x="2836" y="5061"/>
                  </a:lnTo>
                  <a:lnTo>
                    <a:pt x="2502" y="5042"/>
                  </a:lnTo>
                  <a:lnTo>
                    <a:pt x="2187" y="5061"/>
                  </a:lnTo>
                  <a:lnTo>
                    <a:pt x="1872" y="5079"/>
                  </a:lnTo>
                  <a:lnTo>
                    <a:pt x="1557" y="5098"/>
                  </a:lnTo>
                  <a:lnTo>
                    <a:pt x="1390" y="5135"/>
                  </a:lnTo>
                  <a:lnTo>
                    <a:pt x="1205" y="5172"/>
                  </a:lnTo>
                  <a:lnTo>
                    <a:pt x="1038" y="5227"/>
                  </a:lnTo>
                  <a:lnTo>
                    <a:pt x="890" y="5283"/>
                  </a:lnTo>
                  <a:lnTo>
                    <a:pt x="723" y="5376"/>
                  </a:lnTo>
                  <a:lnTo>
                    <a:pt x="575" y="5450"/>
                  </a:lnTo>
                  <a:lnTo>
                    <a:pt x="445" y="5561"/>
                  </a:lnTo>
                  <a:lnTo>
                    <a:pt x="334" y="5672"/>
                  </a:lnTo>
                  <a:lnTo>
                    <a:pt x="223" y="5802"/>
                  </a:lnTo>
                  <a:lnTo>
                    <a:pt x="130" y="5932"/>
                  </a:lnTo>
                  <a:lnTo>
                    <a:pt x="74" y="6080"/>
                  </a:lnTo>
                  <a:lnTo>
                    <a:pt x="19" y="6228"/>
                  </a:lnTo>
                  <a:lnTo>
                    <a:pt x="0" y="6395"/>
                  </a:lnTo>
                  <a:lnTo>
                    <a:pt x="0" y="6562"/>
                  </a:lnTo>
                  <a:lnTo>
                    <a:pt x="37" y="6747"/>
                  </a:lnTo>
                  <a:lnTo>
                    <a:pt x="93" y="6933"/>
                  </a:lnTo>
                  <a:lnTo>
                    <a:pt x="186" y="7118"/>
                  </a:lnTo>
                  <a:lnTo>
                    <a:pt x="278" y="7266"/>
                  </a:lnTo>
                  <a:lnTo>
                    <a:pt x="389" y="7396"/>
                  </a:lnTo>
                  <a:lnTo>
                    <a:pt x="519" y="7526"/>
                  </a:lnTo>
                  <a:lnTo>
                    <a:pt x="667" y="7618"/>
                  </a:lnTo>
                  <a:lnTo>
                    <a:pt x="816" y="7711"/>
                  </a:lnTo>
                  <a:lnTo>
                    <a:pt x="964" y="7785"/>
                  </a:lnTo>
                  <a:lnTo>
                    <a:pt x="1131" y="7841"/>
                  </a:lnTo>
                  <a:lnTo>
                    <a:pt x="1316" y="7896"/>
                  </a:lnTo>
                  <a:lnTo>
                    <a:pt x="1483" y="7934"/>
                  </a:lnTo>
                  <a:lnTo>
                    <a:pt x="1668" y="7952"/>
                  </a:lnTo>
                  <a:lnTo>
                    <a:pt x="2224" y="7952"/>
                  </a:lnTo>
                  <a:lnTo>
                    <a:pt x="2576" y="7915"/>
                  </a:lnTo>
                  <a:lnTo>
                    <a:pt x="2817" y="7859"/>
                  </a:lnTo>
                  <a:lnTo>
                    <a:pt x="3077" y="7785"/>
                  </a:lnTo>
                  <a:lnTo>
                    <a:pt x="3318" y="7693"/>
                  </a:lnTo>
                  <a:lnTo>
                    <a:pt x="3559" y="7581"/>
                  </a:lnTo>
                  <a:lnTo>
                    <a:pt x="3429" y="7915"/>
                  </a:lnTo>
                  <a:lnTo>
                    <a:pt x="3318" y="8249"/>
                  </a:lnTo>
                  <a:lnTo>
                    <a:pt x="3244" y="8601"/>
                  </a:lnTo>
                  <a:lnTo>
                    <a:pt x="3188" y="8953"/>
                  </a:lnTo>
                  <a:lnTo>
                    <a:pt x="3151" y="9249"/>
                  </a:lnTo>
                  <a:lnTo>
                    <a:pt x="3133" y="9583"/>
                  </a:lnTo>
                  <a:lnTo>
                    <a:pt x="3133" y="9917"/>
                  </a:lnTo>
                  <a:lnTo>
                    <a:pt x="3188" y="10250"/>
                  </a:lnTo>
                  <a:lnTo>
                    <a:pt x="3225" y="10399"/>
                  </a:lnTo>
                  <a:lnTo>
                    <a:pt x="3281" y="10565"/>
                  </a:lnTo>
                  <a:lnTo>
                    <a:pt x="3336" y="10714"/>
                  </a:lnTo>
                  <a:lnTo>
                    <a:pt x="3411" y="10843"/>
                  </a:lnTo>
                  <a:lnTo>
                    <a:pt x="3522" y="10973"/>
                  </a:lnTo>
                  <a:lnTo>
                    <a:pt x="3633" y="11084"/>
                  </a:lnTo>
                  <a:lnTo>
                    <a:pt x="3744" y="11177"/>
                  </a:lnTo>
                  <a:lnTo>
                    <a:pt x="3892" y="11251"/>
                  </a:lnTo>
                  <a:lnTo>
                    <a:pt x="4096" y="11325"/>
                  </a:lnTo>
                  <a:lnTo>
                    <a:pt x="4282" y="11362"/>
                  </a:lnTo>
                  <a:lnTo>
                    <a:pt x="4448" y="11362"/>
                  </a:lnTo>
                  <a:lnTo>
                    <a:pt x="4615" y="11344"/>
                  </a:lnTo>
                  <a:lnTo>
                    <a:pt x="4764" y="11270"/>
                  </a:lnTo>
                  <a:lnTo>
                    <a:pt x="4912" y="11196"/>
                  </a:lnTo>
                  <a:lnTo>
                    <a:pt x="5060" y="11103"/>
                  </a:lnTo>
                  <a:lnTo>
                    <a:pt x="5190" y="10973"/>
                  </a:lnTo>
                  <a:lnTo>
                    <a:pt x="5301" y="10843"/>
                  </a:lnTo>
                  <a:lnTo>
                    <a:pt x="5412" y="10695"/>
                  </a:lnTo>
                  <a:lnTo>
                    <a:pt x="5505" y="10528"/>
                  </a:lnTo>
                  <a:lnTo>
                    <a:pt x="5598" y="10362"/>
                  </a:lnTo>
                  <a:lnTo>
                    <a:pt x="5672" y="10195"/>
                  </a:lnTo>
                  <a:lnTo>
                    <a:pt x="5727" y="10028"/>
                  </a:lnTo>
                  <a:lnTo>
                    <a:pt x="5820" y="9694"/>
                  </a:lnTo>
                  <a:lnTo>
                    <a:pt x="5876" y="9305"/>
                  </a:lnTo>
                  <a:lnTo>
                    <a:pt x="5913" y="8897"/>
                  </a:lnTo>
                  <a:lnTo>
                    <a:pt x="6079" y="9120"/>
                  </a:lnTo>
                  <a:lnTo>
                    <a:pt x="6265" y="9361"/>
                  </a:lnTo>
                  <a:lnTo>
                    <a:pt x="6487" y="9583"/>
                  </a:lnTo>
                  <a:lnTo>
                    <a:pt x="6765" y="9805"/>
                  </a:lnTo>
                  <a:lnTo>
                    <a:pt x="6914" y="9917"/>
                  </a:lnTo>
                  <a:lnTo>
                    <a:pt x="7062" y="10009"/>
                  </a:lnTo>
                  <a:lnTo>
                    <a:pt x="7229" y="10084"/>
                  </a:lnTo>
                  <a:lnTo>
                    <a:pt x="7395" y="10158"/>
                  </a:lnTo>
                  <a:lnTo>
                    <a:pt x="7562" y="10213"/>
                  </a:lnTo>
                  <a:lnTo>
                    <a:pt x="7729" y="10250"/>
                  </a:lnTo>
                  <a:lnTo>
                    <a:pt x="7896" y="10269"/>
                  </a:lnTo>
                  <a:lnTo>
                    <a:pt x="8063" y="10269"/>
                  </a:lnTo>
                  <a:lnTo>
                    <a:pt x="8229" y="10250"/>
                  </a:lnTo>
                  <a:lnTo>
                    <a:pt x="8396" y="10213"/>
                  </a:lnTo>
                  <a:lnTo>
                    <a:pt x="8545" y="10139"/>
                  </a:lnTo>
                  <a:lnTo>
                    <a:pt x="8711" y="10046"/>
                  </a:lnTo>
                  <a:lnTo>
                    <a:pt x="8860" y="9917"/>
                  </a:lnTo>
                  <a:lnTo>
                    <a:pt x="8971" y="9768"/>
                  </a:lnTo>
                  <a:lnTo>
                    <a:pt x="9063" y="9620"/>
                  </a:lnTo>
                  <a:lnTo>
                    <a:pt x="9119" y="9453"/>
                  </a:lnTo>
                  <a:lnTo>
                    <a:pt x="9138" y="9287"/>
                  </a:lnTo>
                  <a:lnTo>
                    <a:pt x="9156" y="9120"/>
                  </a:lnTo>
                  <a:lnTo>
                    <a:pt x="9138" y="8953"/>
                  </a:lnTo>
                  <a:lnTo>
                    <a:pt x="9101" y="8786"/>
                  </a:lnTo>
                  <a:lnTo>
                    <a:pt x="9063" y="8601"/>
                  </a:lnTo>
                  <a:lnTo>
                    <a:pt x="8989" y="8434"/>
                  </a:lnTo>
                  <a:lnTo>
                    <a:pt x="8915" y="8267"/>
                  </a:lnTo>
                  <a:lnTo>
                    <a:pt x="8841" y="8100"/>
                  </a:lnTo>
                  <a:lnTo>
                    <a:pt x="8656" y="7785"/>
                  </a:lnTo>
                  <a:lnTo>
                    <a:pt x="8452" y="7526"/>
                  </a:lnTo>
                  <a:lnTo>
                    <a:pt x="8248" y="7285"/>
                  </a:lnTo>
                  <a:lnTo>
                    <a:pt x="8026" y="7044"/>
                  </a:lnTo>
                  <a:lnTo>
                    <a:pt x="7803" y="6821"/>
                  </a:lnTo>
                  <a:lnTo>
                    <a:pt x="7562" y="6618"/>
                  </a:lnTo>
                  <a:lnTo>
                    <a:pt x="8007" y="6655"/>
                  </a:lnTo>
                  <a:lnTo>
                    <a:pt x="8322" y="6673"/>
                  </a:lnTo>
                  <a:lnTo>
                    <a:pt x="9008" y="6673"/>
                  </a:lnTo>
                  <a:lnTo>
                    <a:pt x="9342" y="6618"/>
                  </a:lnTo>
                  <a:lnTo>
                    <a:pt x="9657" y="6543"/>
                  </a:lnTo>
                  <a:lnTo>
                    <a:pt x="9805" y="6488"/>
                  </a:lnTo>
                  <a:lnTo>
                    <a:pt x="9953" y="6414"/>
                  </a:lnTo>
                  <a:lnTo>
                    <a:pt x="10101" y="6340"/>
                  </a:lnTo>
                  <a:lnTo>
                    <a:pt x="10231" y="6247"/>
                  </a:lnTo>
                  <a:lnTo>
                    <a:pt x="10361" y="6136"/>
                  </a:lnTo>
                  <a:lnTo>
                    <a:pt x="10472" y="6024"/>
                  </a:lnTo>
                  <a:lnTo>
                    <a:pt x="10565" y="5913"/>
                  </a:lnTo>
                  <a:lnTo>
                    <a:pt x="10639" y="5784"/>
                  </a:lnTo>
                  <a:lnTo>
                    <a:pt x="10713" y="5672"/>
                  </a:lnTo>
                  <a:lnTo>
                    <a:pt x="10750" y="5543"/>
                  </a:lnTo>
                  <a:lnTo>
                    <a:pt x="10787" y="5413"/>
                  </a:lnTo>
                  <a:lnTo>
                    <a:pt x="10806" y="5283"/>
                  </a:lnTo>
                  <a:lnTo>
                    <a:pt x="10824" y="5153"/>
                  </a:lnTo>
                  <a:lnTo>
                    <a:pt x="10824" y="5024"/>
                  </a:lnTo>
                  <a:lnTo>
                    <a:pt x="10806" y="4894"/>
                  </a:lnTo>
                  <a:lnTo>
                    <a:pt x="10769" y="4783"/>
                  </a:lnTo>
                  <a:lnTo>
                    <a:pt x="10732" y="4653"/>
                  </a:lnTo>
                  <a:lnTo>
                    <a:pt x="10657" y="4542"/>
                  </a:lnTo>
                  <a:lnTo>
                    <a:pt x="10583" y="4431"/>
                  </a:lnTo>
                  <a:lnTo>
                    <a:pt x="10509" y="4338"/>
                  </a:lnTo>
                  <a:lnTo>
                    <a:pt x="10398" y="4245"/>
                  </a:lnTo>
                  <a:lnTo>
                    <a:pt x="10287" y="4153"/>
                  </a:lnTo>
                  <a:lnTo>
                    <a:pt x="10138" y="4078"/>
                  </a:lnTo>
                  <a:lnTo>
                    <a:pt x="10009" y="4023"/>
                  </a:lnTo>
                  <a:lnTo>
                    <a:pt x="9712" y="3912"/>
                  </a:lnTo>
                  <a:lnTo>
                    <a:pt x="9397" y="3856"/>
                  </a:lnTo>
                  <a:lnTo>
                    <a:pt x="9082" y="3800"/>
                  </a:lnTo>
                  <a:lnTo>
                    <a:pt x="8433" y="3800"/>
                  </a:lnTo>
                  <a:lnTo>
                    <a:pt x="8118" y="3819"/>
                  </a:lnTo>
                  <a:lnTo>
                    <a:pt x="7822" y="3837"/>
                  </a:lnTo>
                  <a:lnTo>
                    <a:pt x="7562" y="3893"/>
                  </a:lnTo>
                  <a:lnTo>
                    <a:pt x="7748" y="3634"/>
                  </a:lnTo>
                  <a:lnTo>
                    <a:pt x="7914" y="3393"/>
                  </a:lnTo>
                  <a:lnTo>
                    <a:pt x="8081" y="3133"/>
                  </a:lnTo>
                  <a:lnTo>
                    <a:pt x="8229" y="2855"/>
                  </a:lnTo>
                  <a:lnTo>
                    <a:pt x="8359" y="2559"/>
                  </a:lnTo>
                  <a:lnTo>
                    <a:pt x="8470" y="2262"/>
                  </a:lnTo>
                  <a:lnTo>
                    <a:pt x="8563" y="1965"/>
                  </a:lnTo>
                  <a:lnTo>
                    <a:pt x="8619" y="1650"/>
                  </a:lnTo>
                  <a:lnTo>
                    <a:pt x="8619" y="1335"/>
                  </a:lnTo>
                  <a:lnTo>
                    <a:pt x="8619" y="1187"/>
                  </a:lnTo>
                  <a:lnTo>
                    <a:pt x="8600" y="1020"/>
                  </a:lnTo>
                  <a:lnTo>
                    <a:pt x="8563" y="872"/>
                  </a:lnTo>
                  <a:lnTo>
                    <a:pt x="8507" y="724"/>
                  </a:lnTo>
                  <a:lnTo>
                    <a:pt x="8433" y="594"/>
                  </a:lnTo>
                  <a:lnTo>
                    <a:pt x="8359" y="483"/>
                  </a:lnTo>
                  <a:lnTo>
                    <a:pt x="8267" y="371"/>
                  </a:lnTo>
                  <a:lnTo>
                    <a:pt x="8174" y="279"/>
                  </a:lnTo>
                  <a:lnTo>
                    <a:pt x="8063" y="205"/>
                  </a:lnTo>
                  <a:lnTo>
                    <a:pt x="7951" y="131"/>
                  </a:lnTo>
                  <a:lnTo>
                    <a:pt x="7822" y="93"/>
                  </a:lnTo>
                  <a:lnTo>
                    <a:pt x="7692" y="38"/>
                  </a:lnTo>
                  <a:lnTo>
                    <a:pt x="7544" y="19"/>
                  </a:lnTo>
                  <a:lnTo>
                    <a:pt x="74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5"/>
            <p:cNvSpPr/>
            <p:nvPr/>
          </p:nvSpPr>
          <p:spPr>
            <a:xfrm>
              <a:off x="2250550" y="1083275"/>
              <a:ext cx="70000" cy="71400"/>
            </a:xfrm>
            <a:custGeom>
              <a:avLst/>
              <a:gdLst/>
              <a:ahLst/>
              <a:cxnLst/>
              <a:rect l="l" t="t" r="r" b="b"/>
              <a:pathLst>
                <a:path w="2800" h="2856" extrusionOk="0">
                  <a:moveTo>
                    <a:pt x="1502" y="1"/>
                  </a:moveTo>
                  <a:lnTo>
                    <a:pt x="1354" y="19"/>
                  </a:lnTo>
                  <a:lnTo>
                    <a:pt x="1205" y="38"/>
                  </a:lnTo>
                  <a:lnTo>
                    <a:pt x="1076" y="75"/>
                  </a:lnTo>
                  <a:lnTo>
                    <a:pt x="946" y="112"/>
                  </a:lnTo>
                  <a:lnTo>
                    <a:pt x="835" y="168"/>
                  </a:lnTo>
                  <a:lnTo>
                    <a:pt x="723" y="223"/>
                  </a:lnTo>
                  <a:lnTo>
                    <a:pt x="612" y="297"/>
                  </a:lnTo>
                  <a:lnTo>
                    <a:pt x="464" y="409"/>
                  </a:lnTo>
                  <a:lnTo>
                    <a:pt x="334" y="557"/>
                  </a:lnTo>
                  <a:lnTo>
                    <a:pt x="223" y="687"/>
                  </a:lnTo>
                  <a:lnTo>
                    <a:pt x="149" y="853"/>
                  </a:lnTo>
                  <a:lnTo>
                    <a:pt x="75" y="1020"/>
                  </a:lnTo>
                  <a:lnTo>
                    <a:pt x="38" y="1205"/>
                  </a:lnTo>
                  <a:lnTo>
                    <a:pt x="1" y="1391"/>
                  </a:lnTo>
                  <a:lnTo>
                    <a:pt x="1" y="1576"/>
                  </a:lnTo>
                  <a:lnTo>
                    <a:pt x="38" y="1762"/>
                  </a:lnTo>
                  <a:lnTo>
                    <a:pt x="93" y="1947"/>
                  </a:lnTo>
                  <a:lnTo>
                    <a:pt x="167" y="2114"/>
                  </a:lnTo>
                  <a:lnTo>
                    <a:pt x="279" y="2280"/>
                  </a:lnTo>
                  <a:lnTo>
                    <a:pt x="279" y="2299"/>
                  </a:lnTo>
                  <a:lnTo>
                    <a:pt x="316" y="2355"/>
                  </a:lnTo>
                  <a:lnTo>
                    <a:pt x="353" y="2373"/>
                  </a:lnTo>
                  <a:lnTo>
                    <a:pt x="371" y="2392"/>
                  </a:lnTo>
                  <a:lnTo>
                    <a:pt x="483" y="2503"/>
                  </a:lnTo>
                  <a:lnTo>
                    <a:pt x="594" y="2614"/>
                  </a:lnTo>
                  <a:lnTo>
                    <a:pt x="723" y="2688"/>
                  </a:lnTo>
                  <a:lnTo>
                    <a:pt x="872" y="2762"/>
                  </a:lnTo>
                  <a:lnTo>
                    <a:pt x="1001" y="2799"/>
                  </a:lnTo>
                  <a:lnTo>
                    <a:pt x="1150" y="2837"/>
                  </a:lnTo>
                  <a:lnTo>
                    <a:pt x="1335" y="2855"/>
                  </a:lnTo>
                  <a:lnTo>
                    <a:pt x="1502" y="2855"/>
                  </a:lnTo>
                  <a:lnTo>
                    <a:pt x="1669" y="2837"/>
                  </a:lnTo>
                  <a:lnTo>
                    <a:pt x="1836" y="2799"/>
                  </a:lnTo>
                  <a:lnTo>
                    <a:pt x="1891" y="2781"/>
                  </a:lnTo>
                  <a:lnTo>
                    <a:pt x="2039" y="2725"/>
                  </a:lnTo>
                  <a:lnTo>
                    <a:pt x="2169" y="2651"/>
                  </a:lnTo>
                  <a:lnTo>
                    <a:pt x="2299" y="2559"/>
                  </a:lnTo>
                  <a:lnTo>
                    <a:pt x="2410" y="2466"/>
                  </a:lnTo>
                  <a:lnTo>
                    <a:pt x="2558" y="2280"/>
                  </a:lnTo>
                  <a:lnTo>
                    <a:pt x="2614" y="2169"/>
                  </a:lnTo>
                  <a:lnTo>
                    <a:pt x="2670" y="2058"/>
                  </a:lnTo>
                  <a:lnTo>
                    <a:pt x="2725" y="1910"/>
                  </a:lnTo>
                  <a:lnTo>
                    <a:pt x="2781" y="1762"/>
                  </a:lnTo>
                  <a:lnTo>
                    <a:pt x="2781" y="1706"/>
                  </a:lnTo>
                  <a:lnTo>
                    <a:pt x="2781" y="1650"/>
                  </a:lnTo>
                  <a:lnTo>
                    <a:pt x="2799" y="1595"/>
                  </a:lnTo>
                  <a:lnTo>
                    <a:pt x="2781" y="1595"/>
                  </a:lnTo>
                  <a:lnTo>
                    <a:pt x="2799" y="1465"/>
                  </a:lnTo>
                  <a:lnTo>
                    <a:pt x="2799" y="1446"/>
                  </a:lnTo>
                  <a:lnTo>
                    <a:pt x="2799" y="1335"/>
                  </a:lnTo>
                  <a:lnTo>
                    <a:pt x="2762" y="1076"/>
                  </a:lnTo>
                  <a:lnTo>
                    <a:pt x="2725" y="946"/>
                  </a:lnTo>
                  <a:lnTo>
                    <a:pt x="2688" y="835"/>
                  </a:lnTo>
                  <a:lnTo>
                    <a:pt x="2577" y="612"/>
                  </a:lnTo>
                  <a:lnTo>
                    <a:pt x="2503" y="520"/>
                  </a:lnTo>
                  <a:lnTo>
                    <a:pt x="2429" y="409"/>
                  </a:lnTo>
                  <a:lnTo>
                    <a:pt x="2299" y="279"/>
                  </a:lnTo>
                  <a:lnTo>
                    <a:pt x="2169" y="168"/>
                  </a:lnTo>
                  <a:lnTo>
                    <a:pt x="2039" y="112"/>
                  </a:lnTo>
                  <a:lnTo>
                    <a:pt x="1891" y="56"/>
                  </a:lnTo>
                  <a:lnTo>
                    <a:pt x="1780" y="3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5"/>
            <p:cNvSpPr/>
            <p:nvPr/>
          </p:nvSpPr>
          <p:spPr>
            <a:xfrm>
              <a:off x="1470250" y="656525"/>
              <a:ext cx="488400" cy="459675"/>
            </a:xfrm>
            <a:custGeom>
              <a:avLst/>
              <a:gdLst/>
              <a:ahLst/>
              <a:cxnLst/>
              <a:rect l="l" t="t" r="r" b="b"/>
              <a:pathLst>
                <a:path w="19536" h="18387" extrusionOk="0">
                  <a:moveTo>
                    <a:pt x="75" y="1"/>
                  </a:moveTo>
                  <a:lnTo>
                    <a:pt x="38" y="38"/>
                  </a:lnTo>
                  <a:lnTo>
                    <a:pt x="1" y="130"/>
                  </a:lnTo>
                  <a:lnTo>
                    <a:pt x="1" y="242"/>
                  </a:lnTo>
                  <a:lnTo>
                    <a:pt x="1" y="371"/>
                  </a:lnTo>
                  <a:lnTo>
                    <a:pt x="19" y="760"/>
                  </a:lnTo>
                  <a:lnTo>
                    <a:pt x="56" y="1001"/>
                  </a:lnTo>
                  <a:lnTo>
                    <a:pt x="112" y="1279"/>
                  </a:lnTo>
                  <a:lnTo>
                    <a:pt x="186" y="1576"/>
                  </a:lnTo>
                  <a:lnTo>
                    <a:pt x="297" y="1873"/>
                  </a:lnTo>
                  <a:lnTo>
                    <a:pt x="520" y="2540"/>
                  </a:lnTo>
                  <a:lnTo>
                    <a:pt x="649" y="2873"/>
                  </a:lnTo>
                  <a:lnTo>
                    <a:pt x="761" y="3263"/>
                  </a:lnTo>
                  <a:lnTo>
                    <a:pt x="909" y="3670"/>
                  </a:lnTo>
                  <a:lnTo>
                    <a:pt x="983" y="3893"/>
                  </a:lnTo>
                  <a:lnTo>
                    <a:pt x="1094" y="4115"/>
                  </a:lnTo>
                  <a:lnTo>
                    <a:pt x="1391" y="4671"/>
                  </a:lnTo>
                  <a:lnTo>
                    <a:pt x="1613" y="5042"/>
                  </a:lnTo>
                  <a:lnTo>
                    <a:pt x="1891" y="5524"/>
                  </a:lnTo>
                  <a:lnTo>
                    <a:pt x="2225" y="6043"/>
                  </a:lnTo>
                  <a:lnTo>
                    <a:pt x="2577" y="6617"/>
                  </a:lnTo>
                  <a:lnTo>
                    <a:pt x="2966" y="7266"/>
                  </a:lnTo>
                  <a:lnTo>
                    <a:pt x="3411" y="7933"/>
                  </a:lnTo>
                  <a:lnTo>
                    <a:pt x="3912" y="8638"/>
                  </a:lnTo>
                  <a:lnTo>
                    <a:pt x="4449" y="9360"/>
                  </a:lnTo>
                  <a:lnTo>
                    <a:pt x="5061" y="10083"/>
                  </a:lnTo>
                  <a:lnTo>
                    <a:pt x="5691" y="10825"/>
                  </a:lnTo>
                  <a:lnTo>
                    <a:pt x="6024" y="11177"/>
                  </a:lnTo>
                  <a:lnTo>
                    <a:pt x="6191" y="11362"/>
                  </a:lnTo>
                  <a:lnTo>
                    <a:pt x="6340" y="11548"/>
                  </a:lnTo>
                  <a:lnTo>
                    <a:pt x="6673" y="11955"/>
                  </a:lnTo>
                  <a:lnTo>
                    <a:pt x="6840" y="12141"/>
                  </a:lnTo>
                  <a:lnTo>
                    <a:pt x="7025" y="12326"/>
                  </a:lnTo>
                  <a:lnTo>
                    <a:pt x="7767" y="13049"/>
                  </a:lnTo>
                  <a:lnTo>
                    <a:pt x="7971" y="13234"/>
                  </a:lnTo>
                  <a:lnTo>
                    <a:pt x="8193" y="13382"/>
                  </a:lnTo>
                  <a:lnTo>
                    <a:pt x="8619" y="13679"/>
                  </a:lnTo>
                  <a:lnTo>
                    <a:pt x="8842" y="13846"/>
                  </a:lnTo>
                  <a:lnTo>
                    <a:pt x="9064" y="14013"/>
                  </a:lnTo>
                  <a:lnTo>
                    <a:pt x="9509" y="14383"/>
                  </a:lnTo>
                  <a:lnTo>
                    <a:pt x="9954" y="14717"/>
                  </a:lnTo>
                  <a:lnTo>
                    <a:pt x="10176" y="14884"/>
                  </a:lnTo>
                  <a:lnTo>
                    <a:pt x="10380" y="15069"/>
                  </a:lnTo>
                  <a:lnTo>
                    <a:pt x="10602" y="15236"/>
                  </a:lnTo>
                  <a:lnTo>
                    <a:pt x="10843" y="15421"/>
                  </a:lnTo>
                  <a:lnTo>
                    <a:pt x="11066" y="15569"/>
                  </a:lnTo>
                  <a:lnTo>
                    <a:pt x="11307" y="15718"/>
                  </a:lnTo>
                  <a:lnTo>
                    <a:pt x="11789" y="15996"/>
                  </a:lnTo>
                  <a:lnTo>
                    <a:pt x="12271" y="16255"/>
                  </a:lnTo>
                  <a:lnTo>
                    <a:pt x="12734" y="16496"/>
                  </a:lnTo>
                  <a:lnTo>
                    <a:pt x="13197" y="16700"/>
                  </a:lnTo>
                  <a:lnTo>
                    <a:pt x="13438" y="16811"/>
                  </a:lnTo>
                  <a:lnTo>
                    <a:pt x="13679" y="16922"/>
                  </a:lnTo>
                  <a:lnTo>
                    <a:pt x="14142" y="17089"/>
                  </a:lnTo>
                  <a:lnTo>
                    <a:pt x="14569" y="17275"/>
                  </a:lnTo>
                  <a:lnTo>
                    <a:pt x="14977" y="17460"/>
                  </a:lnTo>
                  <a:lnTo>
                    <a:pt x="15403" y="17664"/>
                  </a:lnTo>
                  <a:lnTo>
                    <a:pt x="15811" y="17812"/>
                  </a:lnTo>
                  <a:lnTo>
                    <a:pt x="16218" y="17942"/>
                  </a:lnTo>
                  <a:lnTo>
                    <a:pt x="16608" y="18053"/>
                  </a:lnTo>
                  <a:lnTo>
                    <a:pt x="16978" y="18164"/>
                  </a:lnTo>
                  <a:lnTo>
                    <a:pt x="17330" y="18238"/>
                  </a:lnTo>
                  <a:lnTo>
                    <a:pt x="17664" y="18275"/>
                  </a:lnTo>
                  <a:lnTo>
                    <a:pt x="17961" y="18331"/>
                  </a:lnTo>
                  <a:lnTo>
                    <a:pt x="18517" y="18368"/>
                  </a:lnTo>
                  <a:lnTo>
                    <a:pt x="18961" y="18387"/>
                  </a:lnTo>
                  <a:lnTo>
                    <a:pt x="19276" y="18350"/>
                  </a:lnTo>
                  <a:lnTo>
                    <a:pt x="19388" y="18331"/>
                  </a:lnTo>
                  <a:lnTo>
                    <a:pt x="19462" y="18294"/>
                  </a:lnTo>
                  <a:lnTo>
                    <a:pt x="19517" y="18257"/>
                  </a:lnTo>
                  <a:lnTo>
                    <a:pt x="19536" y="18201"/>
                  </a:lnTo>
                  <a:lnTo>
                    <a:pt x="19517" y="18146"/>
                  </a:lnTo>
                  <a:lnTo>
                    <a:pt x="19462" y="18090"/>
                  </a:lnTo>
                  <a:lnTo>
                    <a:pt x="19388" y="18053"/>
                  </a:lnTo>
                  <a:lnTo>
                    <a:pt x="19276" y="17997"/>
                  </a:lnTo>
                  <a:lnTo>
                    <a:pt x="19128" y="17960"/>
                  </a:lnTo>
                  <a:lnTo>
                    <a:pt x="18961" y="17905"/>
                  </a:lnTo>
                  <a:lnTo>
                    <a:pt x="18535" y="17831"/>
                  </a:lnTo>
                  <a:lnTo>
                    <a:pt x="18294" y="17775"/>
                  </a:lnTo>
                  <a:lnTo>
                    <a:pt x="18016" y="17719"/>
                  </a:lnTo>
                  <a:lnTo>
                    <a:pt x="17405" y="17608"/>
                  </a:lnTo>
                  <a:lnTo>
                    <a:pt x="17071" y="17534"/>
                  </a:lnTo>
                  <a:lnTo>
                    <a:pt x="16719" y="17441"/>
                  </a:lnTo>
                  <a:lnTo>
                    <a:pt x="16348" y="17349"/>
                  </a:lnTo>
                  <a:lnTo>
                    <a:pt x="15959" y="17219"/>
                  </a:lnTo>
                  <a:lnTo>
                    <a:pt x="15570" y="17089"/>
                  </a:lnTo>
                  <a:lnTo>
                    <a:pt x="15180" y="16922"/>
                  </a:lnTo>
                  <a:lnTo>
                    <a:pt x="14754" y="16737"/>
                  </a:lnTo>
                  <a:lnTo>
                    <a:pt x="14291" y="16570"/>
                  </a:lnTo>
                  <a:lnTo>
                    <a:pt x="13827" y="16404"/>
                  </a:lnTo>
                  <a:lnTo>
                    <a:pt x="13605" y="16311"/>
                  </a:lnTo>
                  <a:lnTo>
                    <a:pt x="13383" y="16218"/>
                  </a:lnTo>
                  <a:lnTo>
                    <a:pt x="12919" y="16014"/>
                  </a:lnTo>
                  <a:lnTo>
                    <a:pt x="12456" y="15792"/>
                  </a:lnTo>
                  <a:lnTo>
                    <a:pt x="11974" y="15551"/>
                  </a:lnTo>
                  <a:lnTo>
                    <a:pt x="11511" y="15291"/>
                  </a:lnTo>
                  <a:lnTo>
                    <a:pt x="11288" y="15162"/>
                  </a:lnTo>
                  <a:lnTo>
                    <a:pt x="11066" y="15013"/>
                  </a:lnTo>
                  <a:lnTo>
                    <a:pt x="10843" y="14847"/>
                  </a:lnTo>
                  <a:lnTo>
                    <a:pt x="10639" y="14680"/>
                  </a:lnTo>
                  <a:lnTo>
                    <a:pt x="10417" y="14494"/>
                  </a:lnTo>
                  <a:lnTo>
                    <a:pt x="10195" y="14328"/>
                  </a:lnTo>
                  <a:lnTo>
                    <a:pt x="9750" y="13976"/>
                  </a:lnTo>
                  <a:lnTo>
                    <a:pt x="9324" y="13623"/>
                  </a:lnTo>
                  <a:lnTo>
                    <a:pt x="9231" y="13531"/>
                  </a:lnTo>
                  <a:lnTo>
                    <a:pt x="9101" y="13438"/>
                  </a:lnTo>
                  <a:lnTo>
                    <a:pt x="8879" y="13253"/>
                  </a:lnTo>
                  <a:lnTo>
                    <a:pt x="8471" y="12956"/>
                  </a:lnTo>
                  <a:lnTo>
                    <a:pt x="8286" y="12808"/>
                  </a:lnTo>
                  <a:lnTo>
                    <a:pt x="8100" y="12623"/>
                  </a:lnTo>
                  <a:lnTo>
                    <a:pt x="7414" y="11900"/>
                  </a:lnTo>
                  <a:lnTo>
                    <a:pt x="7248" y="11714"/>
                  </a:lnTo>
                  <a:lnTo>
                    <a:pt x="7099" y="11529"/>
                  </a:lnTo>
                  <a:lnTo>
                    <a:pt x="6803" y="11140"/>
                  </a:lnTo>
                  <a:lnTo>
                    <a:pt x="6636" y="10936"/>
                  </a:lnTo>
                  <a:lnTo>
                    <a:pt x="6488" y="10751"/>
                  </a:lnTo>
                  <a:lnTo>
                    <a:pt x="6173" y="10380"/>
                  </a:lnTo>
                  <a:lnTo>
                    <a:pt x="5561" y="9638"/>
                  </a:lnTo>
                  <a:lnTo>
                    <a:pt x="5005" y="8916"/>
                  </a:lnTo>
                  <a:lnTo>
                    <a:pt x="4486" y="8193"/>
                  </a:lnTo>
                  <a:lnTo>
                    <a:pt x="4041" y="7507"/>
                  </a:lnTo>
                  <a:lnTo>
                    <a:pt x="3615" y="6821"/>
                  </a:lnTo>
                  <a:lnTo>
                    <a:pt x="3263" y="6191"/>
                  </a:lnTo>
                  <a:lnTo>
                    <a:pt x="2929" y="5598"/>
                  </a:lnTo>
                  <a:lnTo>
                    <a:pt x="2614" y="5060"/>
                  </a:lnTo>
                  <a:lnTo>
                    <a:pt x="2373" y="4616"/>
                  </a:lnTo>
                  <a:lnTo>
                    <a:pt x="2151" y="4208"/>
                  </a:lnTo>
                  <a:lnTo>
                    <a:pt x="1854" y="3670"/>
                  </a:lnTo>
                  <a:lnTo>
                    <a:pt x="1762" y="3485"/>
                  </a:lnTo>
                  <a:lnTo>
                    <a:pt x="1687" y="3300"/>
                  </a:lnTo>
                  <a:lnTo>
                    <a:pt x="1558" y="2929"/>
                  </a:lnTo>
                  <a:lnTo>
                    <a:pt x="1409" y="2521"/>
                  </a:lnTo>
                  <a:lnTo>
                    <a:pt x="1243" y="2151"/>
                  </a:lnTo>
                  <a:lnTo>
                    <a:pt x="946" y="1520"/>
                  </a:lnTo>
                  <a:lnTo>
                    <a:pt x="668" y="1001"/>
                  </a:lnTo>
                  <a:lnTo>
                    <a:pt x="483" y="575"/>
                  </a:lnTo>
                  <a:lnTo>
                    <a:pt x="390" y="390"/>
                  </a:lnTo>
                  <a:lnTo>
                    <a:pt x="316" y="242"/>
                  </a:lnTo>
                  <a:lnTo>
                    <a:pt x="242" y="112"/>
                  </a:lnTo>
                  <a:lnTo>
                    <a:pt x="168" y="38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5"/>
            <p:cNvSpPr/>
            <p:nvPr/>
          </p:nvSpPr>
          <p:spPr>
            <a:xfrm>
              <a:off x="1464700" y="886350"/>
              <a:ext cx="192775" cy="90375"/>
            </a:xfrm>
            <a:custGeom>
              <a:avLst/>
              <a:gdLst/>
              <a:ahLst/>
              <a:cxnLst/>
              <a:rect l="l" t="t" r="r" b="b"/>
              <a:pathLst>
                <a:path w="7711" h="3615" extrusionOk="0">
                  <a:moveTo>
                    <a:pt x="1613" y="1"/>
                  </a:moveTo>
                  <a:lnTo>
                    <a:pt x="1390" y="19"/>
                  </a:lnTo>
                  <a:lnTo>
                    <a:pt x="1168" y="56"/>
                  </a:lnTo>
                  <a:lnTo>
                    <a:pt x="983" y="112"/>
                  </a:lnTo>
                  <a:lnTo>
                    <a:pt x="797" y="186"/>
                  </a:lnTo>
                  <a:lnTo>
                    <a:pt x="631" y="279"/>
                  </a:lnTo>
                  <a:lnTo>
                    <a:pt x="464" y="408"/>
                  </a:lnTo>
                  <a:lnTo>
                    <a:pt x="334" y="538"/>
                  </a:lnTo>
                  <a:lnTo>
                    <a:pt x="204" y="705"/>
                  </a:lnTo>
                  <a:lnTo>
                    <a:pt x="112" y="872"/>
                  </a:lnTo>
                  <a:lnTo>
                    <a:pt x="37" y="1057"/>
                  </a:lnTo>
                  <a:lnTo>
                    <a:pt x="19" y="1187"/>
                  </a:lnTo>
                  <a:lnTo>
                    <a:pt x="0" y="1298"/>
                  </a:lnTo>
                  <a:lnTo>
                    <a:pt x="0" y="1428"/>
                  </a:lnTo>
                  <a:lnTo>
                    <a:pt x="19" y="1558"/>
                  </a:lnTo>
                  <a:lnTo>
                    <a:pt x="74" y="1798"/>
                  </a:lnTo>
                  <a:lnTo>
                    <a:pt x="149" y="2058"/>
                  </a:lnTo>
                  <a:lnTo>
                    <a:pt x="278" y="2280"/>
                  </a:lnTo>
                  <a:lnTo>
                    <a:pt x="408" y="2503"/>
                  </a:lnTo>
                  <a:lnTo>
                    <a:pt x="575" y="2725"/>
                  </a:lnTo>
                  <a:lnTo>
                    <a:pt x="760" y="2911"/>
                  </a:lnTo>
                  <a:lnTo>
                    <a:pt x="927" y="3059"/>
                  </a:lnTo>
                  <a:lnTo>
                    <a:pt x="1112" y="3189"/>
                  </a:lnTo>
                  <a:lnTo>
                    <a:pt x="1316" y="3300"/>
                  </a:lnTo>
                  <a:lnTo>
                    <a:pt x="1520" y="3392"/>
                  </a:lnTo>
                  <a:lnTo>
                    <a:pt x="1724" y="3485"/>
                  </a:lnTo>
                  <a:lnTo>
                    <a:pt x="1928" y="3541"/>
                  </a:lnTo>
                  <a:lnTo>
                    <a:pt x="2150" y="3578"/>
                  </a:lnTo>
                  <a:lnTo>
                    <a:pt x="2354" y="3596"/>
                  </a:lnTo>
                  <a:lnTo>
                    <a:pt x="2577" y="3615"/>
                  </a:lnTo>
                  <a:lnTo>
                    <a:pt x="2799" y="3615"/>
                  </a:lnTo>
                  <a:lnTo>
                    <a:pt x="3225" y="3596"/>
                  </a:lnTo>
                  <a:lnTo>
                    <a:pt x="3652" y="3541"/>
                  </a:lnTo>
                  <a:lnTo>
                    <a:pt x="4059" y="3448"/>
                  </a:lnTo>
                  <a:lnTo>
                    <a:pt x="4838" y="3263"/>
                  </a:lnTo>
                  <a:lnTo>
                    <a:pt x="5227" y="3170"/>
                  </a:lnTo>
                  <a:lnTo>
                    <a:pt x="5635" y="3077"/>
                  </a:lnTo>
                  <a:lnTo>
                    <a:pt x="6024" y="3040"/>
                  </a:lnTo>
                  <a:lnTo>
                    <a:pt x="6413" y="3022"/>
                  </a:lnTo>
                  <a:lnTo>
                    <a:pt x="6617" y="3022"/>
                  </a:lnTo>
                  <a:lnTo>
                    <a:pt x="6802" y="3040"/>
                  </a:lnTo>
                  <a:lnTo>
                    <a:pt x="6988" y="3077"/>
                  </a:lnTo>
                  <a:lnTo>
                    <a:pt x="7173" y="3133"/>
                  </a:lnTo>
                  <a:lnTo>
                    <a:pt x="7340" y="3207"/>
                  </a:lnTo>
                  <a:lnTo>
                    <a:pt x="7507" y="3281"/>
                  </a:lnTo>
                  <a:lnTo>
                    <a:pt x="7599" y="3281"/>
                  </a:lnTo>
                  <a:lnTo>
                    <a:pt x="7655" y="3263"/>
                  </a:lnTo>
                  <a:lnTo>
                    <a:pt x="7674" y="3244"/>
                  </a:lnTo>
                  <a:lnTo>
                    <a:pt x="7711" y="3207"/>
                  </a:lnTo>
                  <a:lnTo>
                    <a:pt x="7711" y="3151"/>
                  </a:lnTo>
                  <a:lnTo>
                    <a:pt x="7711" y="3114"/>
                  </a:lnTo>
                  <a:lnTo>
                    <a:pt x="7711" y="3059"/>
                  </a:lnTo>
                  <a:lnTo>
                    <a:pt x="7655" y="2985"/>
                  </a:lnTo>
                  <a:lnTo>
                    <a:pt x="7581" y="2911"/>
                  </a:lnTo>
                  <a:lnTo>
                    <a:pt x="7488" y="2873"/>
                  </a:lnTo>
                  <a:lnTo>
                    <a:pt x="7377" y="2873"/>
                  </a:lnTo>
                  <a:lnTo>
                    <a:pt x="7118" y="2670"/>
                  </a:lnTo>
                  <a:lnTo>
                    <a:pt x="6858" y="2503"/>
                  </a:lnTo>
                  <a:lnTo>
                    <a:pt x="6117" y="1984"/>
                  </a:lnTo>
                  <a:lnTo>
                    <a:pt x="5357" y="1502"/>
                  </a:lnTo>
                  <a:lnTo>
                    <a:pt x="4968" y="1261"/>
                  </a:lnTo>
                  <a:lnTo>
                    <a:pt x="4560" y="1039"/>
                  </a:lnTo>
                  <a:lnTo>
                    <a:pt x="4171" y="816"/>
                  </a:lnTo>
                  <a:lnTo>
                    <a:pt x="3763" y="612"/>
                  </a:lnTo>
                  <a:lnTo>
                    <a:pt x="3337" y="427"/>
                  </a:lnTo>
                  <a:lnTo>
                    <a:pt x="2910" y="260"/>
                  </a:lnTo>
                  <a:lnTo>
                    <a:pt x="2484" y="112"/>
                  </a:lnTo>
                  <a:lnTo>
                    <a:pt x="2280" y="75"/>
                  </a:lnTo>
                  <a:lnTo>
                    <a:pt x="2058" y="19"/>
                  </a:lnTo>
                  <a:lnTo>
                    <a:pt x="18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5"/>
            <p:cNvSpPr/>
            <p:nvPr/>
          </p:nvSpPr>
          <p:spPr>
            <a:xfrm>
              <a:off x="1480450" y="909050"/>
              <a:ext cx="146900" cy="46825"/>
            </a:xfrm>
            <a:custGeom>
              <a:avLst/>
              <a:gdLst/>
              <a:ahLst/>
              <a:cxnLst/>
              <a:rect l="l" t="t" r="r" b="b"/>
              <a:pathLst>
                <a:path w="5876" h="1873" extrusionOk="0">
                  <a:moveTo>
                    <a:pt x="501" y="1"/>
                  </a:moveTo>
                  <a:lnTo>
                    <a:pt x="353" y="19"/>
                  </a:lnTo>
                  <a:lnTo>
                    <a:pt x="223" y="56"/>
                  </a:lnTo>
                  <a:lnTo>
                    <a:pt x="112" y="112"/>
                  </a:lnTo>
                  <a:lnTo>
                    <a:pt x="1" y="205"/>
                  </a:lnTo>
                  <a:lnTo>
                    <a:pt x="1" y="223"/>
                  </a:lnTo>
                  <a:lnTo>
                    <a:pt x="19" y="242"/>
                  </a:lnTo>
                  <a:lnTo>
                    <a:pt x="167" y="205"/>
                  </a:lnTo>
                  <a:lnTo>
                    <a:pt x="316" y="186"/>
                  </a:lnTo>
                  <a:lnTo>
                    <a:pt x="482" y="168"/>
                  </a:lnTo>
                  <a:lnTo>
                    <a:pt x="631" y="168"/>
                  </a:lnTo>
                  <a:lnTo>
                    <a:pt x="964" y="205"/>
                  </a:lnTo>
                  <a:lnTo>
                    <a:pt x="1298" y="260"/>
                  </a:lnTo>
                  <a:lnTo>
                    <a:pt x="1650" y="353"/>
                  </a:lnTo>
                  <a:lnTo>
                    <a:pt x="2002" y="446"/>
                  </a:lnTo>
                  <a:lnTo>
                    <a:pt x="2669" y="668"/>
                  </a:lnTo>
                  <a:lnTo>
                    <a:pt x="3411" y="928"/>
                  </a:lnTo>
                  <a:lnTo>
                    <a:pt x="4134" y="1187"/>
                  </a:lnTo>
                  <a:lnTo>
                    <a:pt x="4986" y="1521"/>
                  </a:lnTo>
                  <a:lnTo>
                    <a:pt x="5357" y="1706"/>
                  </a:lnTo>
                  <a:lnTo>
                    <a:pt x="5561" y="1799"/>
                  </a:lnTo>
                  <a:lnTo>
                    <a:pt x="5746" y="1873"/>
                  </a:lnTo>
                  <a:lnTo>
                    <a:pt x="5820" y="1873"/>
                  </a:lnTo>
                  <a:lnTo>
                    <a:pt x="5857" y="1854"/>
                  </a:lnTo>
                  <a:lnTo>
                    <a:pt x="5876" y="1817"/>
                  </a:lnTo>
                  <a:lnTo>
                    <a:pt x="5876" y="1780"/>
                  </a:lnTo>
                  <a:lnTo>
                    <a:pt x="5857" y="1762"/>
                  </a:lnTo>
                  <a:lnTo>
                    <a:pt x="5839" y="1725"/>
                  </a:lnTo>
                  <a:lnTo>
                    <a:pt x="5802" y="1687"/>
                  </a:lnTo>
                  <a:lnTo>
                    <a:pt x="5616" y="1558"/>
                  </a:lnTo>
                  <a:lnTo>
                    <a:pt x="5413" y="1465"/>
                  </a:lnTo>
                  <a:lnTo>
                    <a:pt x="5023" y="1298"/>
                  </a:lnTo>
                  <a:lnTo>
                    <a:pt x="4115" y="946"/>
                  </a:lnTo>
                  <a:lnTo>
                    <a:pt x="3355" y="650"/>
                  </a:lnTo>
                  <a:lnTo>
                    <a:pt x="2577" y="409"/>
                  </a:lnTo>
                  <a:lnTo>
                    <a:pt x="1835" y="186"/>
                  </a:lnTo>
                  <a:lnTo>
                    <a:pt x="1465" y="112"/>
                  </a:lnTo>
                  <a:lnTo>
                    <a:pt x="1113" y="38"/>
                  </a:lnTo>
                  <a:lnTo>
                    <a:pt x="7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5"/>
            <p:cNvSpPr/>
            <p:nvPr/>
          </p:nvSpPr>
          <p:spPr>
            <a:xfrm>
              <a:off x="1562925" y="1006825"/>
              <a:ext cx="203900" cy="81125"/>
            </a:xfrm>
            <a:custGeom>
              <a:avLst/>
              <a:gdLst/>
              <a:ahLst/>
              <a:cxnLst/>
              <a:rect l="l" t="t" r="r" b="b"/>
              <a:pathLst>
                <a:path w="8156" h="3245" extrusionOk="0">
                  <a:moveTo>
                    <a:pt x="2558" y="1"/>
                  </a:moveTo>
                  <a:lnTo>
                    <a:pt x="2132" y="19"/>
                  </a:lnTo>
                  <a:lnTo>
                    <a:pt x="1724" y="75"/>
                  </a:lnTo>
                  <a:lnTo>
                    <a:pt x="1335" y="167"/>
                  </a:lnTo>
                  <a:lnTo>
                    <a:pt x="1131" y="223"/>
                  </a:lnTo>
                  <a:lnTo>
                    <a:pt x="946" y="297"/>
                  </a:lnTo>
                  <a:lnTo>
                    <a:pt x="761" y="390"/>
                  </a:lnTo>
                  <a:lnTo>
                    <a:pt x="575" y="482"/>
                  </a:lnTo>
                  <a:lnTo>
                    <a:pt x="408" y="594"/>
                  </a:lnTo>
                  <a:lnTo>
                    <a:pt x="279" y="742"/>
                  </a:lnTo>
                  <a:lnTo>
                    <a:pt x="149" y="909"/>
                  </a:lnTo>
                  <a:lnTo>
                    <a:pt x="75" y="1094"/>
                  </a:lnTo>
                  <a:lnTo>
                    <a:pt x="19" y="1298"/>
                  </a:lnTo>
                  <a:lnTo>
                    <a:pt x="1" y="1502"/>
                  </a:lnTo>
                  <a:lnTo>
                    <a:pt x="19" y="1724"/>
                  </a:lnTo>
                  <a:lnTo>
                    <a:pt x="75" y="1947"/>
                  </a:lnTo>
                  <a:lnTo>
                    <a:pt x="149" y="2151"/>
                  </a:lnTo>
                  <a:lnTo>
                    <a:pt x="260" y="2354"/>
                  </a:lnTo>
                  <a:lnTo>
                    <a:pt x="390" y="2521"/>
                  </a:lnTo>
                  <a:lnTo>
                    <a:pt x="557" y="2688"/>
                  </a:lnTo>
                  <a:lnTo>
                    <a:pt x="742" y="2836"/>
                  </a:lnTo>
                  <a:lnTo>
                    <a:pt x="946" y="2966"/>
                  </a:lnTo>
                  <a:lnTo>
                    <a:pt x="1168" y="3059"/>
                  </a:lnTo>
                  <a:lnTo>
                    <a:pt x="1409" y="3133"/>
                  </a:lnTo>
                  <a:lnTo>
                    <a:pt x="1650" y="3189"/>
                  </a:lnTo>
                  <a:lnTo>
                    <a:pt x="1873" y="3226"/>
                  </a:lnTo>
                  <a:lnTo>
                    <a:pt x="2095" y="3244"/>
                  </a:lnTo>
                  <a:lnTo>
                    <a:pt x="2336" y="3226"/>
                  </a:lnTo>
                  <a:lnTo>
                    <a:pt x="2558" y="3207"/>
                  </a:lnTo>
                  <a:lnTo>
                    <a:pt x="2781" y="3170"/>
                  </a:lnTo>
                  <a:lnTo>
                    <a:pt x="3003" y="3114"/>
                  </a:lnTo>
                  <a:lnTo>
                    <a:pt x="3207" y="3040"/>
                  </a:lnTo>
                  <a:lnTo>
                    <a:pt x="3633" y="2873"/>
                  </a:lnTo>
                  <a:lnTo>
                    <a:pt x="4041" y="2688"/>
                  </a:lnTo>
                  <a:lnTo>
                    <a:pt x="4412" y="2466"/>
                  </a:lnTo>
                  <a:lnTo>
                    <a:pt x="4820" y="2243"/>
                  </a:lnTo>
                  <a:lnTo>
                    <a:pt x="5227" y="2058"/>
                  </a:lnTo>
                  <a:lnTo>
                    <a:pt x="5635" y="1873"/>
                  </a:lnTo>
                  <a:lnTo>
                    <a:pt x="5839" y="1817"/>
                  </a:lnTo>
                  <a:lnTo>
                    <a:pt x="6061" y="1761"/>
                  </a:lnTo>
                  <a:lnTo>
                    <a:pt x="6469" y="1669"/>
                  </a:lnTo>
                  <a:lnTo>
                    <a:pt x="6673" y="1650"/>
                  </a:lnTo>
                  <a:lnTo>
                    <a:pt x="6877" y="1632"/>
                  </a:lnTo>
                  <a:lnTo>
                    <a:pt x="7081" y="1632"/>
                  </a:lnTo>
                  <a:lnTo>
                    <a:pt x="7285" y="1650"/>
                  </a:lnTo>
                  <a:lnTo>
                    <a:pt x="7489" y="1687"/>
                  </a:lnTo>
                  <a:lnTo>
                    <a:pt x="7692" y="1724"/>
                  </a:lnTo>
                  <a:lnTo>
                    <a:pt x="7878" y="1798"/>
                  </a:lnTo>
                  <a:lnTo>
                    <a:pt x="8045" y="1873"/>
                  </a:lnTo>
                  <a:lnTo>
                    <a:pt x="8100" y="1873"/>
                  </a:lnTo>
                  <a:lnTo>
                    <a:pt x="8137" y="1835"/>
                  </a:lnTo>
                  <a:lnTo>
                    <a:pt x="8156" y="1798"/>
                  </a:lnTo>
                  <a:lnTo>
                    <a:pt x="8137" y="1761"/>
                  </a:lnTo>
                  <a:lnTo>
                    <a:pt x="8119" y="1743"/>
                  </a:lnTo>
                  <a:lnTo>
                    <a:pt x="7952" y="1650"/>
                  </a:lnTo>
                  <a:lnTo>
                    <a:pt x="7933" y="1613"/>
                  </a:lnTo>
                  <a:lnTo>
                    <a:pt x="7878" y="1557"/>
                  </a:lnTo>
                  <a:lnTo>
                    <a:pt x="7804" y="1502"/>
                  </a:lnTo>
                  <a:lnTo>
                    <a:pt x="7711" y="1428"/>
                  </a:lnTo>
                  <a:lnTo>
                    <a:pt x="7600" y="1354"/>
                  </a:lnTo>
                  <a:lnTo>
                    <a:pt x="7507" y="1317"/>
                  </a:lnTo>
                  <a:lnTo>
                    <a:pt x="7489" y="1279"/>
                  </a:lnTo>
                  <a:lnTo>
                    <a:pt x="7433" y="1261"/>
                  </a:lnTo>
                  <a:lnTo>
                    <a:pt x="7025" y="1113"/>
                  </a:lnTo>
                  <a:lnTo>
                    <a:pt x="6636" y="946"/>
                  </a:lnTo>
                  <a:lnTo>
                    <a:pt x="5820" y="594"/>
                  </a:lnTo>
                  <a:lnTo>
                    <a:pt x="5431" y="445"/>
                  </a:lnTo>
                  <a:lnTo>
                    <a:pt x="5005" y="316"/>
                  </a:lnTo>
                  <a:lnTo>
                    <a:pt x="4597" y="204"/>
                  </a:lnTo>
                  <a:lnTo>
                    <a:pt x="4152" y="130"/>
                  </a:lnTo>
                  <a:lnTo>
                    <a:pt x="3763" y="75"/>
                  </a:lnTo>
                  <a:lnTo>
                    <a:pt x="3374" y="38"/>
                  </a:lnTo>
                  <a:lnTo>
                    <a:pt x="2966" y="1"/>
                  </a:lnTo>
                  <a:close/>
                </a:path>
              </a:pathLst>
            </a:custGeom>
            <a:solidFill>
              <a:srgbClr val="035D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>
              <a:off x="1582400" y="1026300"/>
              <a:ext cx="130225" cy="15775"/>
            </a:xfrm>
            <a:custGeom>
              <a:avLst/>
              <a:gdLst/>
              <a:ahLst/>
              <a:cxnLst/>
              <a:rect l="l" t="t" r="r" b="b"/>
              <a:pathLst>
                <a:path w="5209" h="631" extrusionOk="0">
                  <a:moveTo>
                    <a:pt x="1687" y="0"/>
                  </a:moveTo>
                  <a:lnTo>
                    <a:pt x="1353" y="37"/>
                  </a:lnTo>
                  <a:lnTo>
                    <a:pt x="1038" y="74"/>
                  </a:lnTo>
                  <a:lnTo>
                    <a:pt x="741" y="148"/>
                  </a:lnTo>
                  <a:lnTo>
                    <a:pt x="463" y="241"/>
                  </a:lnTo>
                  <a:lnTo>
                    <a:pt x="315" y="297"/>
                  </a:lnTo>
                  <a:lnTo>
                    <a:pt x="204" y="371"/>
                  </a:lnTo>
                  <a:lnTo>
                    <a:pt x="93" y="463"/>
                  </a:lnTo>
                  <a:lnTo>
                    <a:pt x="19" y="556"/>
                  </a:lnTo>
                  <a:lnTo>
                    <a:pt x="0" y="593"/>
                  </a:lnTo>
                  <a:lnTo>
                    <a:pt x="19" y="612"/>
                  </a:lnTo>
                  <a:lnTo>
                    <a:pt x="37" y="630"/>
                  </a:lnTo>
                  <a:lnTo>
                    <a:pt x="74" y="630"/>
                  </a:lnTo>
                  <a:lnTo>
                    <a:pt x="371" y="575"/>
                  </a:lnTo>
                  <a:lnTo>
                    <a:pt x="649" y="482"/>
                  </a:lnTo>
                  <a:lnTo>
                    <a:pt x="927" y="408"/>
                  </a:lnTo>
                  <a:lnTo>
                    <a:pt x="1242" y="352"/>
                  </a:lnTo>
                  <a:lnTo>
                    <a:pt x="1557" y="297"/>
                  </a:lnTo>
                  <a:lnTo>
                    <a:pt x="1872" y="278"/>
                  </a:lnTo>
                  <a:lnTo>
                    <a:pt x="2206" y="260"/>
                  </a:lnTo>
                  <a:lnTo>
                    <a:pt x="2539" y="260"/>
                  </a:lnTo>
                  <a:lnTo>
                    <a:pt x="3207" y="297"/>
                  </a:lnTo>
                  <a:lnTo>
                    <a:pt x="3855" y="352"/>
                  </a:lnTo>
                  <a:lnTo>
                    <a:pt x="5171" y="482"/>
                  </a:lnTo>
                  <a:lnTo>
                    <a:pt x="5208" y="482"/>
                  </a:lnTo>
                  <a:lnTo>
                    <a:pt x="5208" y="445"/>
                  </a:lnTo>
                  <a:lnTo>
                    <a:pt x="5190" y="408"/>
                  </a:lnTo>
                  <a:lnTo>
                    <a:pt x="5153" y="389"/>
                  </a:lnTo>
                  <a:lnTo>
                    <a:pt x="4448" y="241"/>
                  </a:lnTo>
                  <a:lnTo>
                    <a:pt x="3763" y="130"/>
                  </a:lnTo>
                  <a:lnTo>
                    <a:pt x="3058" y="56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5"/>
            <p:cNvSpPr/>
            <p:nvPr/>
          </p:nvSpPr>
          <p:spPr>
            <a:xfrm>
              <a:off x="1714900" y="1089300"/>
              <a:ext cx="137650" cy="86675"/>
            </a:xfrm>
            <a:custGeom>
              <a:avLst/>
              <a:gdLst/>
              <a:ahLst/>
              <a:cxnLst/>
              <a:rect l="l" t="t" r="r" b="b"/>
              <a:pathLst>
                <a:path w="5506" h="3467" extrusionOk="0">
                  <a:moveTo>
                    <a:pt x="5376" y="1"/>
                  </a:moveTo>
                  <a:lnTo>
                    <a:pt x="5320" y="19"/>
                  </a:lnTo>
                  <a:lnTo>
                    <a:pt x="5116" y="93"/>
                  </a:lnTo>
                  <a:lnTo>
                    <a:pt x="4801" y="75"/>
                  </a:lnTo>
                  <a:lnTo>
                    <a:pt x="4468" y="75"/>
                  </a:lnTo>
                  <a:lnTo>
                    <a:pt x="3819" y="93"/>
                  </a:lnTo>
                  <a:lnTo>
                    <a:pt x="3448" y="112"/>
                  </a:lnTo>
                  <a:lnTo>
                    <a:pt x="3096" y="149"/>
                  </a:lnTo>
                  <a:lnTo>
                    <a:pt x="2725" y="205"/>
                  </a:lnTo>
                  <a:lnTo>
                    <a:pt x="2373" y="260"/>
                  </a:lnTo>
                  <a:lnTo>
                    <a:pt x="2040" y="353"/>
                  </a:lnTo>
                  <a:lnTo>
                    <a:pt x="1706" y="464"/>
                  </a:lnTo>
                  <a:lnTo>
                    <a:pt x="1372" y="594"/>
                  </a:lnTo>
                  <a:lnTo>
                    <a:pt x="1076" y="742"/>
                  </a:lnTo>
                  <a:lnTo>
                    <a:pt x="779" y="946"/>
                  </a:lnTo>
                  <a:lnTo>
                    <a:pt x="650" y="1057"/>
                  </a:lnTo>
                  <a:lnTo>
                    <a:pt x="538" y="1168"/>
                  </a:lnTo>
                  <a:lnTo>
                    <a:pt x="409" y="1298"/>
                  </a:lnTo>
                  <a:lnTo>
                    <a:pt x="316" y="1428"/>
                  </a:lnTo>
                  <a:lnTo>
                    <a:pt x="223" y="1576"/>
                  </a:lnTo>
                  <a:lnTo>
                    <a:pt x="131" y="1743"/>
                  </a:lnTo>
                  <a:lnTo>
                    <a:pt x="75" y="1873"/>
                  </a:lnTo>
                  <a:lnTo>
                    <a:pt x="38" y="2021"/>
                  </a:lnTo>
                  <a:lnTo>
                    <a:pt x="1" y="2169"/>
                  </a:lnTo>
                  <a:lnTo>
                    <a:pt x="1" y="2318"/>
                  </a:lnTo>
                  <a:lnTo>
                    <a:pt x="19" y="2484"/>
                  </a:lnTo>
                  <a:lnTo>
                    <a:pt x="56" y="2633"/>
                  </a:lnTo>
                  <a:lnTo>
                    <a:pt x="131" y="2762"/>
                  </a:lnTo>
                  <a:lnTo>
                    <a:pt x="223" y="2911"/>
                  </a:lnTo>
                  <a:lnTo>
                    <a:pt x="335" y="3022"/>
                  </a:lnTo>
                  <a:lnTo>
                    <a:pt x="464" y="3133"/>
                  </a:lnTo>
                  <a:lnTo>
                    <a:pt x="594" y="3226"/>
                  </a:lnTo>
                  <a:lnTo>
                    <a:pt x="742" y="3300"/>
                  </a:lnTo>
                  <a:lnTo>
                    <a:pt x="891" y="3355"/>
                  </a:lnTo>
                  <a:lnTo>
                    <a:pt x="1057" y="3411"/>
                  </a:lnTo>
                  <a:lnTo>
                    <a:pt x="1224" y="3430"/>
                  </a:lnTo>
                  <a:lnTo>
                    <a:pt x="1372" y="3467"/>
                  </a:lnTo>
                  <a:lnTo>
                    <a:pt x="1539" y="3467"/>
                  </a:lnTo>
                  <a:lnTo>
                    <a:pt x="1706" y="3448"/>
                  </a:lnTo>
                  <a:lnTo>
                    <a:pt x="1873" y="3430"/>
                  </a:lnTo>
                  <a:lnTo>
                    <a:pt x="2021" y="3393"/>
                  </a:lnTo>
                  <a:lnTo>
                    <a:pt x="2169" y="3337"/>
                  </a:lnTo>
                  <a:lnTo>
                    <a:pt x="2318" y="3281"/>
                  </a:lnTo>
                  <a:lnTo>
                    <a:pt x="2447" y="3189"/>
                  </a:lnTo>
                  <a:lnTo>
                    <a:pt x="2559" y="3096"/>
                  </a:lnTo>
                  <a:lnTo>
                    <a:pt x="2688" y="2985"/>
                  </a:lnTo>
                  <a:lnTo>
                    <a:pt x="2800" y="2874"/>
                  </a:lnTo>
                  <a:lnTo>
                    <a:pt x="3022" y="2614"/>
                  </a:lnTo>
                  <a:lnTo>
                    <a:pt x="3411" y="2058"/>
                  </a:lnTo>
                  <a:lnTo>
                    <a:pt x="3615" y="1799"/>
                  </a:lnTo>
                  <a:lnTo>
                    <a:pt x="3819" y="1521"/>
                  </a:lnTo>
                  <a:lnTo>
                    <a:pt x="4041" y="1280"/>
                  </a:lnTo>
                  <a:lnTo>
                    <a:pt x="4282" y="1039"/>
                  </a:lnTo>
                  <a:lnTo>
                    <a:pt x="4542" y="798"/>
                  </a:lnTo>
                  <a:lnTo>
                    <a:pt x="4820" y="612"/>
                  </a:lnTo>
                  <a:lnTo>
                    <a:pt x="5116" y="427"/>
                  </a:lnTo>
                  <a:lnTo>
                    <a:pt x="5431" y="279"/>
                  </a:lnTo>
                  <a:lnTo>
                    <a:pt x="5487" y="242"/>
                  </a:lnTo>
                  <a:lnTo>
                    <a:pt x="5506" y="186"/>
                  </a:lnTo>
                  <a:lnTo>
                    <a:pt x="5506" y="149"/>
                  </a:lnTo>
                  <a:lnTo>
                    <a:pt x="5506" y="93"/>
                  </a:lnTo>
                  <a:lnTo>
                    <a:pt x="5469" y="38"/>
                  </a:lnTo>
                  <a:lnTo>
                    <a:pt x="5431" y="19"/>
                  </a:lnTo>
                  <a:lnTo>
                    <a:pt x="53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5"/>
            <p:cNvSpPr/>
            <p:nvPr/>
          </p:nvSpPr>
          <p:spPr>
            <a:xfrm>
              <a:off x="1730675" y="1100900"/>
              <a:ext cx="90825" cy="53300"/>
            </a:xfrm>
            <a:custGeom>
              <a:avLst/>
              <a:gdLst/>
              <a:ahLst/>
              <a:cxnLst/>
              <a:rect l="l" t="t" r="r" b="b"/>
              <a:pathLst>
                <a:path w="3633" h="2132" extrusionOk="0">
                  <a:moveTo>
                    <a:pt x="3503" y="0"/>
                  </a:moveTo>
                  <a:lnTo>
                    <a:pt x="3188" y="37"/>
                  </a:lnTo>
                  <a:lnTo>
                    <a:pt x="2891" y="93"/>
                  </a:lnTo>
                  <a:lnTo>
                    <a:pt x="2613" y="148"/>
                  </a:lnTo>
                  <a:lnTo>
                    <a:pt x="2335" y="241"/>
                  </a:lnTo>
                  <a:lnTo>
                    <a:pt x="2057" y="334"/>
                  </a:lnTo>
                  <a:lnTo>
                    <a:pt x="1816" y="426"/>
                  </a:lnTo>
                  <a:lnTo>
                    <a:pt x="1557" y="556"/>
                  </a:lnTo>
                  <a:lnTo>
                    <a:pt x="1335" y="667"/>
                  </a:lnTo>
                  <a:lnTo>
                    <a:pt x="1112" y="797"/>
                  </a:lnTo>
                  <a:lnTo>
                    <a:pt x="890" y="945"/>
                  </a:lnTo>
                  <a:lnTo>
                    <a:pt x="686" y="1112"/>
                  </a:lnTo>
                  <a:lnTo>
                    <a:pt x="482" y="1279"/>
                  </a:lnTo>
                  <a:lnTo>
                    <a:pt x="315" y="1464"/>
                  </a:lnTo>
                  <a:lnTo>
                    <a:pt x="167" y="1668"/>
                  </a:lnTo>
                  <a:lnTo>
                    <a:pt x="56" y="1872"/>
                  </a:lnTo>
                  <a:lnTo>
                    <a:pt x="19" y="1983"/>
                  </a:lnTo>
                  <a:lnTo>
                    <a:pt x="0" y="2113"/>
                  </a:lnTo>
                  <a:lnTo>
                    <a:pt x="19" y="2132"/>
                  </a:lnTo>
                  <a:lnTo>
                    <a:pt x="37" y="2132"/>
                  </a:lnTo>
                  <a:lnTo>
                    <a:pt x="204" y="1946"/>
                  </a:lnTo>
                  <a:lnTo>
                    <a:pt x="371" y="1761"/>
                  </a:lnTo>
                  <a:lnTo>
                    <a:pt x="538" y="1575"/>
                  </a:lnTo>
                  <a:lnTo>
                    <a:pt x="704" y="1409"/>
                  </a:lnTo>
                  <a:lnTo>
                    <a:pt x="908" y="1242"/>
                  </a:lnTo>
                  <a:lnTo>
                    <a:pt x="1112" y="1094"/>
                  </a:lnTo>
                  <a:lnTo>
                    <a:pt x="1335" y="964"/>
                  </a:lnTo>
                  <a:lnTo>
                    <a:pt x="1575" y="834"/>
                  </a:lnTo>
                  <a:lnTo>
                    <a:pt x="1816" y="723"/>
                  </a:lnTo>
                  <a:lnTo>
                    <a:pt x="2057" y="630"/>
                  </a:lnTo>
                  <a:lnTo>
                    <a:pt x="2576" y="463"/>
                  </a:lnTo>
                  <a:lnTo>
                    <a:pt x="3095" y="297"/>
                  </a:lnTo>
                  <a:lnTo>
                    <a:pt x="3596" y="130"/>
                  </a:lnTo>
                  <a:lnTo>
                    <a:pt x="3614" y="111"/>
                  </a:lnTo>
                  <a:lnTo>
                    <a:pt x="3633" y="93"/>
                  </a:lnTo>
                  <a:lnTo>
                    <a:pt x="3614" y="37"/>
                  </a:lnTo>
                  <a:lnTo>
                    <a:pt x="35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5"/>
            <p:cNvSpPr/>
            <p:nvPr/>
          </p:nvSpPr>
          <p:spPr>
            <a:xfrm>
              <a:off x="1392875" y="590725"/>
              <a:ext cx="84825" cy="85750"/>
            </a:xfrm>
            <a:custGeom>
              <a:avLst/>
              <a:gdLst/>
              <a:ahLst/>
              <a:cxnLst/>
              <a:rect l="l" t="t" r="r" b="b"/>
              <a:pathLst>
                <a:path w="3393" h="3430" extrusionOk="0">
                  <a:moveTo>
                    <a:pt x="816" y="1"/>
                  </a:moveTo>
                  <a:lnTo>
                    <a:pt x="705" y="19"/>
                  </a:lnTo>
                  <a:lnTo>
                    <a:pt x="594" y="38"/>
                  </a:lnTo>
                  <a:lnTo>
                    <a:pt x="482" y="75"/>
                  </a:lnTo>
                  <a:lnTo>
                    <a:pt x="371" y="130"/>
                  </a:lnTo>
                  <a:lnTo>
                    <a:pt x="279" y="186"/>
                  </a:lnTo>
                  <a:lnTo>
                    <a:pt x="204" y="279"/>
                  </a:lnTo>
                  <a:lnTo>
                    <a:pt x="130" y="371"/>
                  </a:lnTo>
                  <a:lnTo>
                    <a:pt x="93" y="464"/>
                  </a:lnTo>
                  <a:lnTo>
                    <a:pt x="56" y="575"/>
                  </a:lnTo>
                  <a:lnTo>
                    <a:pt x="19" y="686"/>
                  </a:lnTo>
                  <a:lnTo>
                    <a:pt x="19" y="798"/>
                  </a:lnTo>
                  <a:lnTo>
                    <a:pt x="1" y="927"/>
                  </a:lnTo>
                  <a:lnTo>
                    <a:pt x="38" y="1150"/>
                  </a:lnTo>
                  <a:lnTo>
                    <a:pt x="56" y="1261"/>
                  </a:lnTo>
                  <a:lnTo>
                    <a:pt x="93" y="1372"/>
                  </a:lnTo>
                  <a:lnTo>
                    <a:pt x="149" y="1483"/>
                  </a:lnTo>
                  <a:lnTo>
                    <a:pt x="204" y="1576"/>
                  </a:lnTo>
                  <a:lnTo>
                    <a:pt x="279" y="1669"/>
                  </a:lnTo>
                  <a:lnTo>
                    <a:pt x="353" y="1761"/>
                  </a:lnTo>
                  <a:lnTo>
                    <a:pt x="445" y="1836"/>
                  </a:lnTo>
                  <a:lnTo>
                    <a:pt x="538" y="1910"/>
                  </a:lnTo>
                  <a:lnTo>
                    <a:pt x="760" y="2039"/>
                  </a:lnTo>
                  <a:lnTo>
                    <a:pt x="1001" y="2151"/>
                  </a:lnTo>
                  <a:lnTo>
                    <a:pt x="1483" y="2317"/>
                  </a:lnTo>
                  <a:lnTo>
                    <a:pt x="1965" y="2521"/>
                  </a:lnTo>
                  <a:lnTo>
                    <a:pt x="2188" y="2614"/>
                  </a:lnTo>
                  <a:lnTo>
                    <a:pt x="2410" y="2744"/>
                  </a:lnTo>
                  <a:lnTo>
                    <a:pt x="2632" y="2874"/>
                  </a:lnTo>
                  <a:lnTo>
                    <a:pt x="2836" y="3040"/>
                  </a:lnTo>
                  <a:lnTo>
                    <a:pt x="3022" y="3207"/>
                  </a:lnTo>
                  <a:lnTo>
                    <a:pt x="3188" y="3392"/>
                  </a:lnTo>
                  <a:lnTo>
                    <a:pt x="3225" y="3430"/>
                  </a:lnTo>
                  <a:lnTo>
                    <a:pt x="3300" y="3430"/>
                  </a:lnTo>
                  <a:lnTo>
                    <a:pt x="3337" y="3411"/>
                  </a:lnTo>
                  <a:lnTo>
                    <a:pt x="3374" y="3374"/>
                  </a:lnTo>
                  <a:lnTo>
                    <a:pt x="3392" y="3337"/>
                  </a:lnTo>
                  <a:lnTo>
                    <a:pt x="3392" y="3300"/>
                  </a:lnTo>
                  <a:lnTo>
                    <a:pt x="3374" y="3263"/>
                  </a:lnTo>
                  <a:lnTo>
                    <a:pt x="3263" y="3133"/>
                  </a:lnTo>
                  <a:lnTo>
                    <a:pt x="3225" y="2911"/>
                  </a:lnTo>
                  <a:lnTo>
                    <a:pt x="3170" y="2670"/>
                  </a:lnTo>
                  <a:lnTo>
                    <a:pt x="3022" y="2225"/>
                  </a:lnTo>
                  <a:lnTo>
                    <a:pt x="2836" y="1743"/>
                  </a:lnTo>
                  <a:lnTo>
                    <a:pt x="2725" y="1502"/>
                  </a:lnTo>
                  <a:lnTo>
                    <a:pt x="2614" y="1280"/>
                  </a:lnTo>
                  <a:lnTo>
                    <a:pt x="2484" y="1057"/>
                  </a:lnTo>
                  <a:lnTo>
                    <a:pt x="2336" y="853"/>
                  </a:lnTo>
                  <a:lnTo>
                    <a:pt x="2169" y="668"/>
                  </a:lnTo>
                  <a:lnTo>
                    <a:pt x="1984" y="483"/>
                  </a:lnTo>
                  <a:lnTo>
                    <a:pt x="1780" y="316"/>
                  </a:lnTo>
                  <a:lnTo>
                    <a:pt x="1557" y="186"/>
                  </a:lnTo>
                  <a:lnTo>
                    <a:pt x="1316" y="93"/>
                  </a:lnTo>
                  <a:lnTo>
                    <a:pt x="1057" y="19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5"/>
            <p:cNvSpPr/>
            <p:nvPr/>
          </p:nvSpPr>
          <p:spPr>
            <a:xfrm>
              <a:off x="1405850" y="603250"/>
              <a:ext cx="57475" cy="53300"/>
            </a:xfrm>
            <a:custGeom>
              <a:avLst/>
              <a:gdLst/>
              <a:ahLst/>
              <a:cxnLst/>
              <a:rect l="l" t="t" r="r" b="b"/>
              <a:pathLst>
                <a:path w="2299" h="2132" extrusionOk="0">
                  <a:moveTo>
                    <a:pt x="19" y="0"/>
                  </a:moveTo>
                  <a:lnTo>
                    <a:pt x="0" y="19"/>
                  </a:lnTo>
                  <a:lnTo>
                    <a:pt x="19" y="37"/>
                  </a:lnTo>
                  <a:lnTo>
                    <a:pt x="334" y="185"/>
                  </a:lnTo>
                  <a:lnTo>
                    <a:pt x="501" y="260"/>
                  </a:lnTo>
                  <a:lnTo>
                    <a:pt x="649" y="334"/>
                  </a:lnTo>
                  <a:lnTo>
                    <a:pt x="946" y="538"/>
                  </a:lnTo>
                  <a:lnTo>
                    <a:pt x="1224" y="779"/>
                  </a:lnTo>
                  <a:lnTo>
                    <a:pt x="1502" y="1075"/>
                  </a:lnTo>
                  <a:lnTo>
                    <a:pt x="1743" y="1409"/>
                  </a:lnTo>
                  <a:lnTo>
                    <a:pt x="1984" y="1761"/>
                  </a:lnTo>
                  <a:lnTo>
                    <a:pt x="2225" y="2095"/>
                  </a:lnTo>
                  <a:lnTo>
                    <a:pt x="2262" y="2132"/>
                  </a:lnTo>
                  <a:lnTo>
                    <a:pt x="2280" y="2113"/>
                  </a:lnTo>
                  <a:lnTo>
                    <a:pt x="2299" y="2076"/>
                  </a:lnTo>
                  <a:lnTo>
                    <a:pt x="2299" y="2039"/>
                  </a:lnTo>
                  <a:lnTo>
                    <a:pt x="2206" y="1816"/>
                  </a:lnTo>
                  <a:lnTo>
                    <a:pt x="2095" y="1631"/>
                  </a:lnTo>
                  <a:lnTo>
                    <a:pt x="1984" y="1427"/>
                  </a:lnTo>
                  <a:lnTo>
                    <a:pt x="1854" y="1242"/>
                  </a:lnTo>
                  <a:lnTo>
                    <a:pt x="1724" y="1075"/>
                  </a:lnTo>
                  <a:lnTo>
                    <a:pt x="1594" y="908"/>
                  </a:lnTo>
                  <a:lnTo>
                    <a:pt x="1446" y="741"/>
                  </a:lnTo>
                  <a:lnTo>
                    <a:pt x="1298" y="612"/>
                  </a:lnTo>
                  <a:lnTo>
                    <a:pt x="1001" y="371"/>
                  </a:lnTo>
                  <a:lnTo>
                    <a:pt x="853" y="278"/>
                  </a:lnTo>
                  <a:lnTo>
                    <a:pt x="686" y="204"/>
                  </a:lnTo>
                  <a:lnTo>
                    <a:pt x="519" y="111"/>
                  </a:lnTo>
                  <a:lnTo>
                    <a:pt x="353" y="56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5"/>
            <p:cNvSpPr/>
            <p:nvPr/>
          </p:nvSpPr>
          <p:spPr>
            <a:xfrm>
              <a:off x="1580525" y="748725"/>
              <a:ext cx="83450" cy="175175"/>
            </a:xfrm>
            <a:custGeom>
              <a:avLst/>
              <a:gdLst/>
              <a:ahLst/>
              <a:cxnLst/>
              <a:rect l="l" t="t" r="r" b="b"/>
              <a:pathLst>
                <a:path w="3338" h="7007" extrusionOk="0">
                  <a:moveTo>
                    <a:pt x="2021" y="1"/>
                  </a:moveTo>
                  <a:lnTo>
                    <a:pt x="1817" y="19"/>
                  </a:lnTo>
                  <a:lnTo>
                    <a:pt x="1632" y="57"/>
                  </a:lnTo>
                  <a:lnTo>
                    <a:pt x="1447" y="131"/>
                  </a:lnTo>
                  <a:lnTo>
                    <a:pt x="1261" y="205"/>
                  </a:lnTo>
                  <a:lnTo>
                    <a:pt x="1094" y="297"/>
                  </a:lnTo>
                  <a:lnTo>
                    <a:pt x="928" y="409"/>
                  </a:lnTo>
                  <a:lnTo>
                    <a:pt x="779" y="538"/>
                  </a:lnTo>
                  <a:lnTo>
                    <a:pt x="613" y="687"/>
                  </a:lnTo>
                  <a:lnTo>
                    <a:pt x="483" y="853"/>
                  </a:lnTo>
                  <a:lnTo>
                    <a:pt x="372" y="1020"/>
                  </a:lnTo>
                  <a:lnTo>
                    <a:pt x="279" y="1206"/>
                  </a:lnTo>
                  <a:lnTo>
                    <a:pt x="205" y="1391"/>
                  </a:lnTo>
                  <a:lnTo>
                    <a:pt x="131" y="1595"/>
                  </a:lnTo>
                  <a:lnTo>
                    <a:pt x="94" y="1780"/>
                  </a:lnTo>
                  <a:lnTo>
                    <a:pt x="57" y="1984"/>
                  </a:lnTo>
                  <a:lnTo>
                    <a:pt x="1" y="2410"/>
                  </a:lnTo>
                  <a:lnTo>
                    <a:pt x="1" y="2818"/>
                  </a:lnTo>
                  <a:lnTo>
                    <a:pt x="19" y="3244"/>
                  </a:lnTo>
                  <a:lnTo>
                    <a:pt x="75" y="3671"/>
                  </a:lnTo>
                  <a:lnTo>
                    <a:pt x="168" y="4097"/>
                  </a:lnTo>
                  <a:lnTo>
                    <a:pt x="279" y="4505"/>
                  </a:lnTo>
                  <a:lnTo>
                    <a:pt x="409" y="4913"/>
                  </a:lnTo>
                  <a:lnTo>
                    <a:pt x="575" y="5320"/>
                  </a:lnTo>
                  <a:lnTo>
                    <a:pt x="761" y="5728"/>
                  </a:lnTo>
                  <a:lnTo>
                    <a:pt x="965" y="6117"/>
                  </a:lnTo>
                  <a:lnTo>
                    <a:pt x="1113" y="6395"/>
                  </a:lnTo>
                  <a:lnTo>
                    <a:pt x="1280" y="6655"/>
                  </a:lnTo>
                  <a:lnTo>
                    <a:pt x="1298" y="6766"/>
                  </a:lnTo>
                  <a:lnTo>
                    <a:pt x="1317" y="6859"/>
                  </a:lnTo>
                  <a:lnTo>
                    <a:pt x="1391" y="6933"/>
                  </a:lnTo>
                  <a:lnTo>
                    <a:pt x="1465" y="6988"/>
                  </a:lnTo>
                  <a:lnTo>
                    <a:pt x="1521" y="7007"/>
                  </a:lnTo>
                  <a:lnTo>
                    <a:pt x="1558" y="7007"/>
                  </a:lnTo>
                  <a:lnTo>
                    <a:pt x="1613" y="6988"/>
                  </a:lnTo>
                  <a:lnTo>
                    <a:pt x="1650" y="6970"/>
                  </a:lnTo>
                  <a:lnTo>
                    <a:pt x="1669" y="6933"/>
                  </a:lnTo>
                  <a:lnTo>
                    <a:pt x="1688" y="6896"/>
                  </a:lnTo>
                  <a:lnTo>
                    <a:pt x="1706" y="6859"/>
                  </a:lnTo>
                  <a:lnTo>
                    <a:pt x="1688" y="6803"/>
                  </a:lnTo>
                  <a:lnTo>
                    <a:pt x="1613" y="6636"/>
                  </a:lnTo>
                  <a:lnTo>
                    <a:pt x="1558" y="6469"/>
                  </a:lnTo>
                  <a:lnTo>
                    <a:pt x="1539" y="6284"/>
                  </a:lnTo>
                  <a:lnTo>
                    <a:pt x="1521" y="6099"/>
                  </a:lnTo>
                  <a:lnTo>
                    <a:pt x="1521" y="5913"/>
                  </a:lnTo>
                  <a:lnTo>
                    <a:pt x="1539" y="5728"/>
                  </a:lnTo>
                  <a:lnTo>
                    <a:pt x="1558" y="5543"/>
                  </a:lnTo>
                  <a:lnTo>
                    <a:pt x="1613" y="5376"/>
                  </a:lnTo>
                  <a:lnTo>
                    <a:pt x="1725" y="5005"/>
                  </a:lnTo>
                  <a:lnTo>
                    <a:pt x="1891" y="4635"/>
                  </a:lnTo>
                  <a:lnTo>
                    <a:pt x="2058" y="4301"/>
                  </a:lnTo>
                  <a:lnTo>
                    <a:pt x="2447" y="3615"/>
                  </a:lnTo>
                  <a:lnTo>
                    <a:pt x="2633" y="3282"/>
                  </a:lnTo>
                  <a:lnTo>
                    <a:pt x="2837" y="2929"/>
                  </a:lnTo>
                  <a:lnTo>
                    <a:pt x="3003" y="2577"/>
                  </a:lnTo>
                  <a:lnTo>
                    <a:pt x="3152" y="2207"/>
                  </a:lnTo>
                  <a:lnTo>
                    <a:pt x="3263" y="1873"/>
                  </a:lnTo>
                  <a:lnTo>
                    <a:pt x="3300" y="1688"/>
                  </a:lnTo>
                  <a:lnTo>
                    <a:pt x="3319" y="1521"/>
                  </a:lnTo>
                  <a:lnTo>
                    <a:pt x="3337" y="1354"/>
                  </a:lnTo>
                  <a:lnTo>
                    <a:pt x="3319" y="1206"/>
                  </a:lnTo>
                  <a:lnTo>
                    <a:pt x="3300" y="1039"/>
                  </a:lnTo>
                  <a:lnTo>
                    <a:pt x="3263" y="891"/>
                  </a:lnTo>
                  <a:lnTo>
                    <a:pt x="3207" y="724"/>
                  </a:lnTo>
                  <a:lnTo>
                    <a:pt x="3115" y="575"/>
                  </a:lnTo>
                  <a:lnTo>
                    <a:pt x="3022" y="427"/>
                  </a:lnTo>
                  <a:lnTo>
                    <a:pt x="2892" y="297"/>
                  </a:lnTo>
                  <a:lnTo>
                    <a:pt x="2744" y="186"/>
                  </a:lnTo>
                  <a:lnTo>
                    <a:pt x="2596" y="94"/>
                  </a:lnTo>
                  <a:lnTo>
                    <a:pt x="2410" y="38"/>
                  </a:lnTo>
                  <a:lnTo>
                    <a:pt x="21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5"/>
            <p:cNvSpPr/>
            <p:nvPr/>
          </p:nvSpPr>
          <p:spPr>
            <a:xfrm>
              <a:off x="1599525" y="759850"/>
              <a:ext cx="29225" cy="133475"/>
            </a:xfrm>
            <a:custGeom>
              <a:avLst/>
              <a:gdLst/>
              <a:ahLst/>
              <a:cxnLst/>
              <a:rect l="l" t="t" r="r" b="b"/>
              <a:pathLst>
                <a:path w="1169" h="5339" extrusionOk="0">
                  <a:moveTo>
                    <a:pt x="1150" y="1"/>
                  </a:moveTo>
                  <a:lnTo>
                    <a:pt x="1020" y="56"/>
                  </a:lnTo>
                  <a:lnTo>
                    <a:pt x="909" y="130"/>
                  </a:lnTo>
                  <a:lnTo>
                    <a:pt x="816" y="223"/>
                  </a:lnTo>
                  <a:lnTo>
                    <a:pt x="724" y="316"/>
                  </a:lnTo>
                  <a:lnTo>
                    <a:pt x="650" y="427"/>
                  </a:lnTo>
                  <a:lnTo>
                    <a:pt x="575" y="557"/>
                  </a:lnTo>
                  <a:lnTo>
                    <a:pt x="446" y="798"/>
                  </a:lnTo>
                  <a:lnTo>
                    <a:pt x="316" y="1113"/>
                  </a:lnTo>
                  <a:lnTo>
                    <a:pt x="223" y="1428"/>
                  </a:lnTo>
                  <a:lnTo>
                    <a:pt x="131" y="1762"/>
                  </a:lnTo>
                  <a:lnTo>
                    <a:pt x="75" y="2095"/>
                  </a:lnTo>
                  <a:lnTo>
                    <a:pt x="38" y="2466"/>
                  </a:lnTo>
                  <a:lnTo>
                    <a:pt x="1" y="2818"/>
                  </a:lnTo>
                  <a:lnTo>
                    <a:pt x="1" y="3189"/>
                  </a:lnTo>
                  <a:lnTo>
                    <a:pt x="19" y="3578"/>
                  </a:lnTo>
                  <a:lnTo>
                    <a:pt x="56" y="4023"/>
                  </a:lnTo>
                  <a:lnTo>
                    <a:pt x="131" y="4468"/>
                  </a:lnTo>
                  <a:lnTo>
                    <a:pt x="205" y="4875"/>
                  </a:lnTo>
                  <a:lnTo>
                    <a:pt x="260" y="5079"/>
                  </a:lnTo>
                  <a:lnTo>
                    <a:pt x="353" y="5265"/>
                  </a:lnTo>
                  <a:lnTo>
                    <a:pt x="390" y="5302"/>
                  </a:lnTo>
                  <a:lnTo>
                    <a:pt x="409" y="5339"/>
                  </a:lnTo>
                  <a:lnTo>
                    <a:pt x="501" y="5339"/>
                  </a:lnTo>
                  <a:lnTo>
                    <a:pt x="538" y="5302"/>
                  </a:lnTo>
                  <a:lnTo>
                    <a:pt x="538" y="5283"/>
                  </a:lnTo>
                  <a:lnTo>
                    <a:pt x="538" y="5227"/>
                  </a:lnTo>
                  <a:lnTo>
                    <a:pt x="501" y="5042"/>
                  </a:lnTo>
                  <a:lnTo>
                    <a:pt x="446" y="4857"/>
                  </a:lnTo>
                  <a:lnTo>
                    <a:pt x="353" y="4468"/>
                  </a:lnTo>
                  <a:lnTo>
                    <a:pt x="297" y="4078"/>
                  </a:lnTo>
                  <a:lnTo>
                    <a:pt x="242" y="3671"/>
                  </a:lnTo>
                  <a:lnTo>
                    <a:pt x="223" y="3318"/>
                  </a:lnTo>
                  <a:lnTo>
                    <a:pt x="223" y="2948"/>
                  </a:lnTo>
                  <a:lnTo>
                    <a:pt x="242" y="2596"/>
                  </a:lnTo>
                  <a:lnTo>
                    <a:pt x="279" y="2243"/>
                  </a:lnTo>
                  <a:lnTo>
                    <a:pt x="316" y="1928"/>
                  </a:lnTo>
                  <a:lnTo>
                    <a:pt x="353" y="1632"/>
                  </a:lnTo>
                  <a:lnTo>
                    <a:pt x="427" y="1317"/>
                  </a:lnTo>
                  <a:lnTo>
                    <a:pt x="520" y="1020"/>
                  </a:lnTo>
                  <a:lnTo>
                    <a:pt x="631" y="724"/>
                  </a:lnTo>
                  <a:lnTo>
                    <a:pt x="779" y="464"/>
                  </a:lnTo>
                  <a:lnTo>
                    <a:pt x="965" y="223"/>
                  </a:lnTo>
                  <a:lnTo>
                    <a:pt x="1057" y="130"/>
                  </a:lnTo>
                  <a:lnTo>
                    <a:pt x="1169" y="19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5"/>
            <p:cNvSpPr/>
            <p:nvPr/>
          </p:nvSpPr>
          <p:spPr>
            <a:xfrm>
              <a:off x="1658375" y="845125"/>
              <a:ext cx="74175" cy="178400"/>
            </a:xfrm>
            <a:custGeom>
              <a:avLst/>
              <a:gdLst/>
              <a:ahLst/>
              <a:cxnLst/>
              <a:rect l="l" t="t" r="r" b="b"/>
              <a:pathLst>
                <a:path w="2967" h="7136" extrusionOk="0">
                  <a:moveTo>
                    <a:pt x="1928" y="0"/>
                  </a:moveTo>
                  <a:lnTo>
                    <a:pt x="1724" y="19"/>
                  </a:lnTo>
                  <a:lnTo>
                    <a:pt x="1539" y="56"/>
                  </a:lnTo>
                  <a:lnTo>
                    <a:pt x="1354" y="130"/>
                  </a:lnTo>
                  <a:lnTo>
                    <a:pt x="1187" y="204"/>
                  </a:lnTo>
                  <a:lnTo>
                    <a:pt x="1002" y="315"/>
                  </a:lnTo>
                  <a:lnTo>
                    <a:pt x="853" y="445"/>
                  </a:lnTo>
                  <a:lnTo>
                    <a:pt x="724" y="593"/>
                  </a:lnTo>
                  <a:lnTo>
                    <a:pt x="594" y="760"/>
                  </a:lnTo>
                  <a:lnTo>
                    <a:pt x="483" y="927"/>
                  </a:lnTo>
                  <a:lnTo>
                    <a:pt x="390" y="1094"/>
                  </a:lnTo>
                  <a:lnTo>
                    <a:pt x="297" y="1260"/>
                  </a:lnTo>
                  <a:lnTo>
                    <a:pt x="223" y="1446"/>
                  </a:lnTo>
                  <a:lnTo>
                    <a:pt x="149" y="1631"/>
                  </a:lnTo>
                  <a:lnTo>
                    <a:pt x="112" y="1816"/>
                  </a:lnTo>
                  <a:lnTo>
                    <a:pt x="56" y="2002"/>
                  </a:lnTo>
                  <a:lnTo>
                    <a:pt x="19" y="2372"/>
                  </a:lnTo>
                  <a:lnTo>
                    <a:pt x="1" y="2762"/>
                  </a:lnTo>
                  <a:lnTo>
                    <a:pt x="19" y="3132"/>
                  </a:lnTo>
                  <a:lnTo>
                    <a:pt x="56" y="3503"/>
                  </a:lnTo>
                  <a:lnTo>
                    <a:pt x="130" y="3855"/>
                  </a:lnTo>
                  <a:lnTo>
                    <a:pt x="186" y="4059"/>
                  </a:lnTo>
                  <a:lnTo>
                    <a:pt x="242" y="4263"/>
                  </a:lnTo>
                  <a:lnTo>
                    <a:pt x="390" y="4652"/>
                  </a:lnTo>
                  <a:lnTo>
                    <a:pt x="594" y="5023"/>
                  </a:lnTo>
                  <a:lnTo>
                    <a:pt x="816" y="5375"/>
                  </a:lnTo>
                  <a:lnTo>
                    <a:pt x="1057" y="5709"/>
                  </a:lnTo>
                  <a:lnTo>
                    <a:pt x="1335" y="6042"/>
                  </a:lnTo>
                  <a:lnTo>
                    <a:pt x="1910" y="6691"/>
                  </a:lnTo>
                  <a:lnTo>
                    <a:pt x="1928" y="6728"/>
                  </a:lnTo>
                  <a:lnTo>
                    <a:pt x="1984" y="6747"/>
                  </a:lnTo>
                  <a:lnTo>
                    <a:pt x="2058" y="6802"/>
                  </a:lnTo>
                  <a:lnTo>
                    <a:pt x="2151" y="6876"/>
                  </a:lnTo>
                  <a:lnTo>
                    <a:pt x="2262" y="6932"/>
                  </a:lnTo>
                  <a:lnTo>
                    <a:pt x="2336" y="6969"/>
                  </a:lnTo>
                  <a:lnTo>
                    <a:pt x="2410" y="7006"/>
                  </a:lnTo>
                  <a:lnTo>
                    <a:pt x="2466" y="7006"/>
                  </a:lnTo>
                  <a:lnTo>
                    <a:pt x="2614" y="7117"/>
                  </a:lnTo>
                  <a:lnTo>
                    <a:pt x="2651" y="7136"/>
                  </a:lnTo>
                  <a:lnTo>
                    <a:pt x="2670" y="7136"/>
                  </a:lnTo>
                  <a:lnTo>
                    <a:pt x="2707" y="7099"/>
                  </a:lnTo>
                  <a:lnTo>
                    <a:pt x="2725" y="7062"/>
                  </a:lnTo>
                  <a:lnTo>
                    <a:pt x="2707" y="7025"/>
                  </a:lnTo>
                  <a:lnTo>
                    <a:pt x="2707" y="7006"/>
                  </a:lnTo>
                  <a:lnTo>
                    <a:pt x="2558" y="6876"/>
                  </a:lnTo>
                  <a:lnTo>
                    <a:pt x="2429" y="6747"/>
                  </a:lnTo>
                  <a:lnTo>
                    <a:pt x="2299" y="6580"/>
                  </a:lnTo>
                  <a:lnTo>
                    <a:pt x="2206" y="6413"/>
                  </a:lnTo>
                  <a:lnTo>
                    <a:pt x="2132" y="6228"/>
                  </a:lnTo>
                  <a:lnTo>
                    <a:pt x="2058" y="6042"/>
                  </a:lnTo>
                  <a:lnTo>
                    <a:pt x="2021" y="5857"/>
                  </a:lnTo>
                  <a:lnTo>
                    <a:pt x="1984" y="5653"/>
                  </a:lnTo>
                  <a:lnTo>
                    <a:pt x="1965" y="5468"/>
                  </a:lnTo>
                  <a:lnTo>
                    <a:pt x="1965" y="5264"/>
                  </a:lnTo>
                  <a:lnTo>
                    <a:pt x="1965" y="5041"/>
                  </a:lnTo>
                  <a:lnTo>
                    <a:pt x="1984" y="4838"/>
                  </a:lnTo>
                  <a:lnTo>
                    <a:pt x="2021" y="4615"/>
                  </a:lnTo>
                  <a:lnTo>
                    <a:pt x="2058" y="4411"/>
                  </a:lnTo>
                  <a:lnTo>
                    <a:pt x="2188" y="3985"/>
                  </a:lnTo>
                  <a:lnTo>
                    <a:pt x="2336" y="3577"/>
                  </a:lnTo>
                  <a:lnTo>
                    <a:pt x="2633" y="2780"/>
                  </a:lnTo>
                  <a:lnTo>
                    <a:pt x="2762" y="2372"/>
                  </a:lnTo>
                  <a:lnTo>
                    <a:pt x="2874" y="1983"/>
                  </a:lnTo>
                  <a:lnTo>
                    <a:pt x="2929" y="1594"/>
                  </a:lnTo>
                  <a:lnTo>
                    <a:pt x="2948" y="1409"/>
                  </a:lnTo>
                  <a:lnTo>
                    <a:pt x="2966" y="1223"/>
                  </a:lnTo>
                  <a:lnTo>
                    <a:pt x="2948" y="1038"/>
                  </a:lnTo>
                  <a:lnTo>
                    <a:pt x="2929" y="871"/>
                  </a:lnTo>
                  <a:lnTo>
                    <a:pt x="2874" y="704"/>
                  </a:lnTo>
                  <a:lnTo>
                    <a:pt x="2818" y="538"/>
                  </a:lnTo>
                  <a:lnTo>
                    <a:pt x="2744" y="389"/>
                  </a:lnTo>
                  <a:lnTo>
                    <a:pt x="2651" y="278"/>
                  </a:lnTo>
                  <a:lnTo>
                    <a:pt x="2540" y="185"/>
                  </a:lnTo>
                  <a:lnTo>
                    <a:pt x="2410" y="93"/>
                  </a:lnTo>
                  <a:lnTo>
                    <a:pt x="2262" y="37"/>
                  </a:lnTo>
                  <a:lnTo>
                    <a:pt x="2095" y="19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5"/>
            <p:cNvSpPr/>
            <p:nvPr/>
          </p:nvSpPr>
          <p:spPr>
            <a:xfrm>
              <a:off x="1676450" y="862250"/>
              <a:ext cx="19475" cy="116800"/>
            </a:xfrm>
            <a:custGeom>
              <a:avLst/>
              <a:gdLst/>
              <a:ahLst/>
              <a:cxnLst/>
              <a:rect l="l" t="t" r="r" b="b"/>
              <a:pathLst>
                <a:path w="779" h="4672" extrusionOk="0">
                  <a:moveTo>
                    <a:pt x="723" y="1"/>
                  </a:moveTo>
                  <a:lnTo>
                    <a:pt x="612" y="94"/>
                  </a:lnTo>
                  <a:lnTo>
                    <a:pt x="520" y="186"/>
                  </a:lnTo>
                  <a:lnTo>
                    <a:pt x="445" y="297"/>
                  </a:lnTo>
                  <a:lnTo>
                    <a:pt x="371" y="427"/>
                  </a:lnTo>
                  <a:lnTo>
                    <a:pt x="241" y="687"/>
                  </a:lnTo>
                  <a:lnTo>
                    <a:pt x="149" y="946"/>
                  </a:lnTo>
                  <a:lnTo>
                    <a:pt x="75" y="1243"/>
                  </a:lnTo>
                  <a:lnTo>
                    <a:pt x="38" y="1539"/>
                  </a:lnTo>
                  <a:lnTo>
                    <a:pt x="1" y="1836"/>
                  </a:lnTo>
                  <a:lnTo>
                    <a:pt x="1" y="2151"/>
                  </a:lnTo>
                  <a:lnTo>
                    <a:pt x="38" y="2466"/>
                  </a:lnTo>
                  <a:lnTo>
                    <a:pt x="75" y="2762"/>
                  </a:lnTo>
                  <a:lnTo>
                    <a:pt x="130" y="3078"/>
                  </a:lnTo>
                  <a:lnTo>
                    <a:pt x="186" y="3393"/>
                  </a:lnTo>
                  <a:lnTo>
                    <a:pt x="279" y="3708"/>
                  </a:lnTo>
                  <a:lnTo>
                    <a:pt x="390" y="4023"/>
                  </a:lnTo>
                  <a:lnTo>
                    <a:pt x="520" y="4319"/>
                  </a:lnTo>
                  <a:lnTo>
                    <a:pt x="649" y="4634"/>
                  </a:lnTo>
                  <a:lnTo>
                    <a:pt x="686" y="4653"/>
                  </a:lnTo>
                  <a:lnTo>
                    <a:pt x="723" y="4672"/>
                  </a:lnTo>
                  <a:lnTo>
                    <a:pt x="760" y="4653"/>
                  </a:lnTo>
                  <a:lnTo>
                    <a:pt x="760" y="4616"/>
                  </a:lnTo>
                  <a:lnTo>
                    <a:pt x="557" y="4023"/>
                  </a:lnTo>
                  <a:lnTo>
                    <a:pt x="408" y="3430"/>
                  </a:lnTo>
                  <a:lnTo>
                    <a:pt x="334" y="3152"/>
                  </a:lnTo>
                  <a:lnTo>
                    <a:pt x="297" y="2855"/>
                  </a:lnTo>
                  <a:lnTo>
                    <a:pt x="260" y="2559"/>
                  </a:lnTo>
                  <a:lnTo>
                    <a:pt x="241" y="2262"/>
                  </a:lnTo>
                  <a:lnTo>
                    <a:pt x="260" y="1965"/>
                  </a:lnTo>
                  <a:lnTo>
                    <a:pt x="279" y="1669"/>
                  </a:lnTo>
                  <a:lnTo>
                    <a:pt x="316" y="1372"/>
                  </a:lnTo>
                  <a:lnTo>
                    <a:pt x="371" y="1076"/>
                  </a:lnTo>
                  <a:lnTo>
                    <a:pt x="464" y="816"/>
                  </a:lnTo>
                  <a:lnTo>
                    <a:pt x="557" y="557"/>
                  </a:lnTo>
                  <a:lnTo>
                    <a:pt x="668" y="297"/>
                  </a:lnTo>
                  <a:lnTo>
                    <a:pt x="779" y="38"/>
                  </a:lnTo>
                  <a:lnTo>
                    <a:pt x="779" y="19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5"/>
            <p:cNvSpPr/>
            <p:nvPr/>
          </p:nvSpPr>
          <p:spPr>
            <a:xfrm>
              <a:off x="1479050" y="581450"/>
              <a:ext cx="77425" cy="128400"/>
            </a:xfrm>
            <a:custGeom>
              <a:avLst/>
              <a:gdLst/>
              <a:ahLst/>
              <a:cxnLst/>
              <a:rect l="l" t="t" r="r" b="b"/>
              <a:pathLst>
                <a:path w="3097" h="5136" extrusionOk="0">
                  <a:moveTo>
                    <a:pt x="2040" y="1"/>
                  </a:moveTo>
                  <a:lnTo>
                    <a:pt x="1891" y="20"/>
                  </a:lnTo>
                  <a:lnTo>
                    <a:pt x="1743" y="57"/>
                  </a:lnTo>
                  <a:lnTo>
                    <a:pt x="1595" y="112"/>
                  </a:lnTo>
                  <a:lnTo>
                    <a:pt x="1447" y="186"/>
                  </a:lnTo>
                  <a:lnTo>
                    <a:pt x="1335" y="260"/>
                  </a:lnTo>
                  <a:lnTo>
                    <a:pt x="1076" y="427"/>
                  </a:lnTo>
                  <a:lnTo>
                    <a:pt x="872" y="631"/>
                  </a:lnTo>
                  <a:lnTo>
                    <a:pt x="687" y="854"/>
                  </a:lnTo>
                  <a:lnTo>
                    <a:pt x="520" y="1095"/>
                  </a:lnTo>
                  <a:lnTo>
                    <a:pt x="390" y="1354"/>
                  </a:lnTo>
                  <a:lnTo>
                    <a:pt x="260" y="1613"/>
                  </a:lnTo>
                  <a:lnTo>
                    <a:pt x="168" y="1873"/>
                  </a:lnTo>
                  <a:lnTo>
                    <a:pt x="94" y="2132"/>
                  </a:lnTo>
                  <a:lnTo>
                    <a:pt x="38" y="2448"/>
                  </a:lnTo>
                  <a:lnTo>
                    <a:pt x="1" y="2744"/>
                  </a:lnTo>
                  <a:lnTo>
                    <a:pt x="1" y="3059"/>
                  </a:lnTo>
                  <a:lnTo>
                    <a:pt x="38" y="3374"/>
                  </a:lnTo>
                  <a:lnTo>
                    <a:pt x="75" y="3671"/>
                  </a:lnTo>
                  <a:lnTo>
                    <a:pt x="149" y="3986"/>
                  </a:lnTo>
                  <a:lnTo>
                    <a:pt x="279" y="4598"/>
                  </a:lnTo>
                  <a:lnTo>
                    <a:pt x="279" y="4635"/>
                  </a:lnTo>
                  <a:lnTo>
                    <a:pt x="297" y="4653"/>
                  </a:lnTo>
                  <a:lnTo>
                    <a:pt x="335" y="4727"/>
                  </a:lnTo>
                  <a:lnTo>
                    <a:pt x="427" y="4876"/>
                  </a:lnTo>
                  <a:lnTo>
                    <a:pt x="446" y="4931"/>
                  </a:lnTo>
                  <a:lnTo>
                    <a:pt x="501" y="4968"/>
                  </a:lnTo>
                  <a:lnTo>
                    <a:pt x="520" y="4987"/>
                  </a:lnTo>
                  <a:lnTo>
                    <a:pt x="575" y="5116"/>
                  </a:lnTo>
                  <a:lnTo>
                    <a:pt x="613" y="5135"/>
                  </a:lnTo>
                  <a:lnTo>
                    <a:pt x="650" y="5135"/>
                  </a:lnTo>
                  <a:lnTo>
                    <a:pt x="687" y="5116"/>
                  </a:lnTo>
                  <a:lnTo>
                    <a:pt x="687" y="5079"/>
                  </a:lnTo>
                  <a:lnTo>
                    <a:pt x="631" y="4950"/>
                  </a:lnTo>
                  <a:lnTo>
                    <a:pt x="613" y="4801"/>
                  </a:lnTo>
                  <a:lnTo>
                    <a:pt x="594" y="4672"/>
                  </a:lnTo>
                  <a:lnTo>
                    <a:pt x="594" y="4523"/>
                  </a:lnTo>
                  <a:lnTo>
                    <a:pt x="594" y="4375"/>
                  </a:lnTo>
                  <a:lnTo>
                    <a:pt x="631" y="4245"/>
                  </a:lnTo>
                  <a:lnTo>
                    <a:pt x="668" y="4097"/>
                  </a:lnTo>
                  <a:lnTo>
                    <a:pt x="724" y="3967"/>
                  </a:lnTo>
                  <a:lnTo>
                    <a:pt x="853" y="3689"/>
                  </a:lnTo>
                  <a:lnTo>
                    <a:pt x="928" y="3560"/>
                  </a:lnTo>
                  <a:lnTo>
                    <a:pt x="1020" y="3430"/>
                  </a:lnTo>
                  <a:lnTo>
                    <a:pt x="1224" y="3170"/>
                  </a:lnTo>
                  <a:lnTo>
                    <a:pt x="1465" y="2948"/>
                  </a:lnTo>
                  <a:lnTo>
                    <a:pt x="1725" y="2726"/>
                  </a:lnTo>
                  <a:lnTo>
                    <a:pt x="2206" y="2318"/>
                  </a:lnTo>
                  <a:lnTo>
                    <a:pt x="2429" y="2095"/>
                  </a:lnTo>
                  <a:lnTo>
                    <a:pt x="2651" y="1873"/>
                  </a:lnTo>
                  <a:lnTo>
                    <a:pt x="2818" y="1632"/>
                  </a:lnTo>
                  <a:lnTo>
                    <a:pt x="2911" y="1502"/>
                  </a:lnTo>
                  <a:lnTo>
                    <a:pt x="2966" y="1391"/>
                  </a:lnTo>
                  <a:lnTo>
                    <a:pt x="3022" y="1261"/>
                  </a:lnTo>
                  <a:lnTo>
                    <a:pt x="3059" y="1132"/>
                  </a:lnTo>
                  <a:lnTo>
                    <a:pt x="3096" y="1002"/>
                  </a:lnTo>
                  <a:lnTo>
                    <a:pt x="3096" y="854"/>
                  </a:lnTo>
                  <a:lnTo>
                    <a:pt x="3096" y="742"/>
                  </a:lnTo>
                  <a:lnTo>
                    <a:pt x="3059" y="613"/>
                  </a:lnTo>
                  <a:lnTo>
                    <a:pt x="3003" y="501"/>
                  </a:lnTo>
                  <a:lnTo>
                    <a:pt x="2948" y="390"/>
                  </a:lnTo>
                  <a:lnTo>
                    <a:pt x="2855" y="298"/>
                  </a:lnTo>
                  <a:lnTo>
                    <a:pt x="2763" y="223"/>
                  </a:lnTo>
                  <a:lnTo>
                    <a:pt x="2633" y="149"/>
                  </a:lnTo>
                  <a:lnTo>
                    <a:pt x="2485" y="94"/>
                  </a:lnTo>
                  <a:lnTo>
                    <a:pt x="2355" y="38"/>
                  </a:lnTo>
                  <a:lnTo>
                    <a:pt x="2206" y="20"/>
                  </a:lnTo>
                  <a:lnTo>
                    <a:pt x="20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1489725" y="592575"/>
              <a:ext cx="41725" cy="78350"/>
            </a:xfrm>
            <a:custGeom>
              <a:avLst/>
              <a:gdLst/>
              <a:ahLst/>
              <a:cxnLst/>
              <a:rect l="l" t="t" r="r" b="b"/>
              <a:pathLst>
                <a:path w="1669" h="3134" extrusionOk="0">
                  <a:moveTo>
                    <a:pt x="1650" y="1"/>
                  </a:moveTo>
                  <a:lnTo>
                    <a:pt x="1557" y="19"/>
                  </a:lnTo>
                  <a:lnTo>
                    <a:pt x="1464" y="56"/>
                  </a:lnTo>
                  <a:lnTo>
                    <a:pt x="1279" y="149"/>
                  </a:lnTo>
                  <a:lnTo>
                    <a:pt x="1094" y="297"/>
                  </a:lnTo>
                  <a:lnTo>
                    <a:pt x="945" y="446"/>
                  </a:lnTo>
                  <a:lnTo>
                    <a:pt x="797" y="612"/>
                  </a:lnTo>
                  <a:lnTo>
                    <a:pt x="667" y="816"/>
                  </a:lnTo>
                  <a:lnTo>
                    <a:pt x="538" y="1020"/>
                  </a:lnTo>
                  <a:lnTo>
                    <a:pt x="426" y="1224"/>
                  </a:lnTo>
                  <a:lnTo>
                    <a:pt x="352" y="1447"/>
                  </a:lnTo>
                  <a:lnTo>
                    <a:pt x="260" y="1669"/>
                  </a:lnTo>
                  <a:lnTo>
                    <a:pt x="204" y="1891"/>
                  </a:lnTo>
                  <a:lnTo>
                    <a:pt x="130" y="2114"/>
                  </a:lnTo>
                  <a:lnTo>
                    <a:pt x="93" y="2355"/>
                  </a:lnTo>
                  <a:lnTo>
                    <a:pt x="56" y="2596"/>
                  </a:lnTo>
                  <a:lnTo>
                    <a:pt x="19" y="2837"/>
                  </a:lnTo>
                  <a:lnTo>
                    <a:pt x="0" y="3096"/>
                  </a:lnTo>
                  <a:lnTo>
                    <a:pt x="19" y="3115"/>
                  </a:lnTo>
                  <a:lnTo>
                    <a:pt x="37" y="3133"/>
                  </a:lnTo>
                  <a:lnTo>
                    <a:pt x="56" y="3133"/>
                  </a:lnTo>
                  <a:lnTo>
                    <a:pt x="74" y="3115"/>
                  </a:lnTo>
                  <a:lnTo>
                    <a:pt x="167" y="2651"/>
                  </a:lnTo>
                  <a:lnTo>
                    <a:pt x="260" y="2206"/>
                  </a:lnTo>
                  <a:lnTo>
                    <a:pt x="389" y="1780"/>
                  </a:lnTo>
                  <a:lnTo>
                    <a:pt x="482" y="1558"/>
                  </a:lnTo>
                  <a:lnTo>
                    <a:pt x="575" y="1372"/>
                  </a:lnTo>
                  <a:lnTo>
                    <a:pt x="667" y="1168"/>
                  </a:lnTo>
                  <a:lnTo>
                    <a:pt x="779" y="965"/>
                  </a:lnTo>
                  <a:lnTo>
                    <a:pt x="908" y="798"/>
                  </a:lnTo>
                  <a:lnTo>
                    <a:pt x="1038" y="612"/>
                  </a:lnTo>
                  <a:lnTo>
                    <a:pt x="1186" y="464"/>
                  </a:lnTo>
                  <a:lnTo>
                    <a:pt x="1335" y="316"/>
                  </a:lnTo>
                  <a:lnTo>
                    <a:pt x="1501" y="186"/>
                  </a:lnTo>
                  <a:lnTo>
                    <a:pt x="1668" y="56"/>
                  </a:lnTo>
                  <a:lnTo>
                    <a:pt x="1668" y="19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1761250" y="932225"/>
              <a:ext cx="59800" cy="140875"/>
            </a:xfrm>
            <a:custGeom>
              <a:avLst/>
              <a:gdLst/>
              <a:ahLst/>
              <a:cxnLst/>
              <a:rect l="l" t="t" r="r" b="b"/>
              <a:pathLst>
                <a:path w="2392" h="5635" extrusionOk="0">
                  <a:moveTo>
                    <a:pt x="1539" y="1"/>
                  </a:moveTo>
                  <a:lnTo>
                    <a:pt x="1409" y="19"/>
                  </a:lnTo>
                  <a:lnTo>
                    <a:pt x="1279" y="38"/>
                  </a:lnTo>
                  <a:lnTo>
                    <a:pt x="1149" y="93"/>
                  </a:lnTo>
                  <a:lnTo>
                    <a:pt x="1038" y="167"/>
                  </a:lnTo>
                  <a:lnTo>
                    <a:pt x="909" y="241"/>
                  </a:lnTo>
                  <a:lnTo>
                    <a:pt x="797" y="334"/>
                  </a:lnTo>
                  <a:lnTo>
                    <a:pt x="593" y="557"/>
                  </a:lnTo>
                  <a:lnTo>
                    <a:pt x="482" y="705"/>
                  </a:lnTo>
                  <a:lnTo>
                    <a:pt x="390" y="853"/>
                  </a:lnTo>
                  <a:lnTo>
                    <a:pt x="297" y="1001"/>
                  </a:lnTo>
                  <a:lnTo>
                    <a:pt x="223" y="1150"/>
                  </a:lnTo>
                  <a:lnTo>
                    <a:pt x="112" y="1465"/>
                  </a:lnTo>
                  <a:lnTo>
                    <a:pt x="37" y="1780"/>
                  </a:lnTo>
                  <a:lnTo>
                    <a:pt x="0" y="2113"/>
                  </a:lnTo>
                  <a:lnTo>
                    <a:pt x="0" y="2447"/>
                  </a:lnTo>
                  <a:lnTo>
                    <a:pt x="37" y="2762"/>
                  </a:lnTo>
                  <a:lnTo>
                    <a:pt x="93" y="3077"/>
                  </a:lnTo>
                  <a:lnTo>
                    <a:pt x="204" y="3411"/>
                  </a:lnTo>
                  <a:lnTo>
                    <a:pt x="315" y="3726"/>
                  </a:lnTo>
                  <a:lnTo>
                    <a:pt x="464" y="4041"/>
                  </a:lnTo>
                  <a:lnTo>
                    <a:pt x="631" y="4338"/>
                  </a:lnTo>
                  <a:lnTo>
                    <a:pt x="797" y="4597"/>
                  </a:lnTo>
                  <a:lnTo>
                    <a:pt x="983" y="4857"/>
                  </a:lnTo>
                  <a:lnTo>
                    <a:pt x="1187" y="5098"/>
                  </a:lnTo>
                  <a:lnTo>
                    <a:pt x="1409" y="5338"/>
                  </a:lnTo>
                  <a:lnTo>
                    <a:pt x="1465" y="5542"/>
                  </a:lnTo>
                  <a:lnTo>
                    <a:pt x="1502" y="5598"/>
                  </a:lnTo>
                  <a:lnTo>
                    <a:pt x="1539" y="5616"/>
                  </a:lnTo>
                  <a:lnTo>
                    <a:pt x="1594" y="5635"/>
                  </a:lnTo>
                  <a:lnTo>
                    <a:pt x="1650" y="5616"/>
                  </a:lnTo>
                  <a:lnTo>
                    <a:pt x="1705" y="5598"/>
                  </a:lnTo>
                  <a:lnTo>
                    <a:pt x="1724" y="5561"/>
                  </a:lnTo>
                  <a:lnTo>
                    <a:pt x="1743" y="5505"/>
                  </a:lnTo>
                  <a:lnTo>
                    <a:pt x="1743" y="5450"/>
                  </a:lnTo>
                  <a:lnTo>
                    <a:pt x="1650" y="5116"/>
                  </a:lnTo>
                  <a:lnTo>
                    <a:pt x="1613" y="4782"/>
                  </a:lnTo>
                  <a:lnTo>
                    <a:pt x="1594" y="4449"/>
                  </a:lnTo>
                  <a:lnTo>
                    <a:pt x="1613" y="4097"/>
                  </a:lnTo>
                  <a:lnTo>
                    <a:pt x="1668" y="3782"/>
                  </a:lnTo>
                  <a:lnTo>
                    <a:pt x="1761" y="3448"/>
                  </a:lnTo>
                  <a:lnTo>
                    <a:pt x="1854" y="3133"/>
                  </a:lnTo>
                  <a:lnTo>
                    <a:pt x="1946" y="2818"/>
                  </a:lnTo>
                  <a:lnTo>
                    <a:pt x="2187" y="2188"/>
                  </a:lnTo>
                  <a:lnTo>
                    <a:pt x="2280" y="1873"/>
                  </a:lnTo>
                  <a:lnTo>
                    <a:pt x="2373" y="1557"/>
                  </a:lnTo>
                  <a:lnTo>
                    <a:pt x="2391" y="1261"/>
                  </a:lnTo>
                  <a:lnTo>
                    <a:pt x="2391" y="1131"/>
                  </a:lnTo>
                  <a:lnTo>
                    <a:pt x="2391" y="1001"/>
                  </a:lnTo>
                  <a:lnTo>
                    <a:pt x="2373" y="872"/>
                  </a:lnTo>
                  <a:lnTo>
                    <a:pt x="2336" y="742"/>
                  </a:lnTo>
                  <a:lnTo>
                    <a:pt x="2299" y="631"/>
                  </a:lnTo>
                  <a:lnTo>
                    <a:pt x="2243" y="520"/>
                  </a:lnTo>
                  <a:lnTo>
                    <a:pt x="2113" y="316"/>
                  </a:lnTo>
                  <a:lnTo>
                    <a:pt x="2039" y="241"/>
                  </a:lnTo>
                  <a:lnTo>
                    <a:pt x="1946" y="167"/>
                  </a:lnTo>
                  <a:lnTo>
                    <a:pt x="1854" y="112"/>
                  </a:lnTo>
                  <a:lnTo>
                    <a:pt x="1761" y="56"/>
                  </a:lnTo>
                  <a:lnTo>
                    <a:pt x="1650" y="19"/>
                  </a:lnTo>
                  <a:lnTo>
                    <a:pt x="15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1777000" y="944725"/>
              <a:ext cx="19025" cy="97800"/>
            </a:xfrm>
            <a:custGeom>
              <a:avLst/>
              <a:gdLst/>
              <a:ahLst/>
              <a:cxnLst/>
              <a:rect l="l" t="t" r="r" b="b"/>
              <a:pathLst>
                <a:path w="761" h="3912" extrusionOk="0">
                  <a:moveTo>
                    <a:pt x="742" y="1"/>
                  </a:moveTo>
                  <a:lnTo>
                    <a:pt x="575" y="168"/>
                  </a:lnTo>
                  <a:lnTo>
                    <a:pt x="445" y="372"/>
                  </a:lnTo>
                  <a:lnTo>
                    <a:pt x="316" y="576"/>
                  </a:lnTo>
                  <a:lnTo>
                    <a:pt x="223" y="816"/>
                  </a:lnTo>
                  <a:lnTo>
                    <a:pt x="149" y="1057"/>
                  </a:lnTo>
                  <a:lnTo>
                    <a:pt x="93" y="1298"/>
                  </a:lnTo>
                  <a:lnTo>
                    <a:pt x="38" y="1539"/>
                  </a:lnTo>
                  <a:lnTo>
                    <a:pt x="19" y="1780"/>
                  </a:lnTo>
                  <a:lnTo>
                    <a:pt x="1" y="2040"/>
                  </a:lnTo>
                  <a:lnTo>
                    <a:pt x="1" y="2299"/>
                  </a:lnTo>
                  <a:lnTo>
                    <a:pt x="38" y="2559"/>
                  </a:lnTo>
                  <a:lnTo>
                    <a:pt x="75" y="2818"/>
                  </a:lnTo>
                  <a:lnTo>
                    <a:pt x="130" y="3078"/>
                  </a:lnTo>
                  <a:lnTo>
                    <a:pt x="223" y="3337"/>
                  </a:lnTo>
                  <a:lnTo>
                    <a:pt x="334" y="3597"/>
                  </a:lnTo>
                  <a:lnTo>
                    <a:pt x="464" y="3856"/>
                  </a:lnTo>
                  <a:lnTo>
                    <a:pt x="501" y="3893"/>
                  </a:lnTo>
                  <a:lnTo>
                    <a:pt x="557" y="3912"/>
                  </a:lnTo>
                  <a:lnTo>
                    <a:pt x="612" y="3893"/>
                  </a:lnTo>
                  <a:lnTo>
                    <a:pt x="612" y="3875"/>
                  </a:lnTo>
                  <a:lnTo>
                    <a:pt x="612" y="3856"/>
                  </a:lnTo>
                  <a:lnTo>
                    <a:pt x="482" y="3356"/>
                  </a:lnTo>
                  <a:lnTo>
                    <a:pt x="371" y="2874"/>
                  </a:lnTo>
                  <a:lnTo>
                    <a:pt x="316" y="2614"/>
                  </a:lnTo>
                  <a:lnTo>
                    <a:pt x="279" y="2373"/>
                  </a:lnTo>
                  <a:lnTo>
                    <a:pt x="260" y="2132"/>
                  </a:lnTo>
                  <a:lnTo>
                    <a:pt x="241" y="1891"/>
                  </a:lnTo>
                  <a:lnTo>
                    <a:pt x="260" y="1632"/>
                  </a:lnTo>
                  <a:lnTo>
                    <a:pt x="279" y="1391"/>
                  </a:lnTo>
                  <a:lnTo>
                    <a:pt x="334" y="1150"/>
                  </a:lnTo>
                  <a:lnTo>
                    <a:pt x="390" y="909"/>
                  </a:lnTo>
                  <a:lnTo>
                    <a:pt x="482" y="687"/>
                  </a:lnTo>
                  <a:lnTo>
                    <a:pt x="575" y="464"/>
                  </a:lnTo>
                  <a:lnTo>
                    <a:pt x="760" y="20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1518900" y="668100"/>
              <a:ext cx="76950" cy="146925"/>
            </a:xfrm>
            <a:custGeom>
              <a:avLst/>
              <a:gdLst/>
              <a:ahLst/>
              <a:cxnLst/>
              <a:rect l="l" t="t" r="r" b="b"/>
              <a:pathLst>
                <a:path w="3078" h="5877" extrusionOk="0">
                  <a:moveTo>
                    <a:pt x="1966" y="1"/>
                  </a:moveTo>
                  <a:lnTo>
                    <a:pt x="1780" y="19"/>
                  </a:lnTo>
                  <a:lnTo>
                    <a:pt x="1613" y="57"/>
                  </a:lnTo>
                  <a:lnTo>
                    <a:pt x="1465" y="112"/>
                  </a:lnTo>
                  <a:lnTo>
                    <a:pt x="1317" y="205"/>
                  </a:lnTo>
                  <a:lnTo>
                    <a:pt x="1169" y="297"/>
                  </a:lnTo>
                  <a:lnTo>
                    <a:pt x="1039" y="390"/>
                  </a:lnTo>
                  <a:lnTo>
                    <a:pt x="928" y="501"/>
                  </a:lnTo>
                  <a:lnTo>
                    <a:pt x="798" y="631"/>
                  </a:lnTo>
                  <a:lnTo>
                    <a:pt x="594" y="872"/>
                  </a:lnTo>
                  <a:lnTo>
                    <a:pt x="427" y="1150"/>
                  </a:lnTo>
                  <a:lnTo>
                    <a:pt x="297" y="1428"/>
                  </a:lnTo>
                  <a:lnTo>
                    <a:pt x="186" y="1725"/>
                  </a:lnTo>
                  <a:lnTo>
                    <a:pt x="112" y="2040"/>
                  </a:lnTo>
                  <a:lnTo>
                    <a:pt x="56" y="2336"/>
                  </a:lnTo>
                  <a:lnTo>
                    <a:pt x="19" y="2651"/>
                  </a:lnTo>
                  <a:lnTo>
                    <a:pt x="1" y="3004"/>
                  </a:lnTo>
                  <a:lnTo>
                    <a:pt x="19" y="3337"/>
                  </a:lnTo>
                  <a:lnTo>
                    <a:pt x="75" y="3671"/>
                  </a:lnTo>
                  <a:lnTo>
                    <a:pt x="149" y="4004"/>
                  </a:lnTo>
                  <a:lnTo>
                    <a:pt x="260" y="4338"/>
                  </a:lnTo>
                  <a:lnTo>
                    <a:pt x="390" y="4672"/>
                  </a:lnTo>
                  <a:lnTo>
                    <a:pt x="650" y="5320"/>
                  </a:lnTo>
                  <a:lnTo>
                    <a:pt x="668" y="5357"/>
                  </a:lnTo>
                  <a:lnTo>
                    <a:pt x="705" y="5376"/>
                  </a:lnTo>
                  <a:lnTo>
                    <a:pt x="742" y="5450"/>
                  </a:lnTo>
                  <a:lnTo>
                    <a:pt x="798" y="5524"/>
                  </a:lnTo>
                  <a:lnTo>
                    <a:pt x="872" y="5617"/>
                  </a:lnTo>
                  <a:lnTo>
                    <a:pt x="909" y="5654"/>
                  </a:lnTo>
                  <a:lnTo>
                    <a:pt x="965" y="5710"/>
                  </a:lnTo>
                  <a:lnTo>
                    <a:pt x="1002" y="5728"/>
                  </a:lnTo>
                  <a:lnTo>
                    <a:pt x="1094" y="5839"/>
                  </a:lnTo>
                  <a:lnTo>
                    <a:pt x="1131" y="5876"/>
                  </a:lnTo>
                  <a:lnTo>
                    <a:pt x="1169" y="5858"/>
                  </a:lnTo>
                  <a:lnTo>
                    <a:pt x="1187" y="5821"/>
                  </a:lnTo>
                  <a:lnTo>
                    <a:pt x="1187" y="5784"/>
                  </a:lnTo>
                  <a:lnTo>
                    <a:pt x="1113" y="5654"/>
                  </a:lnTo>
                  <a:lnTo>
                    <a:pt x="1057" y="5506"/>
                  </a:lnTo>
                  <a:lnTo>
                    <a:pt x="1002" y="5339"/>
                  </a:lnTo>
                  <a:lnTo>
                    <a:pt x="983" y="5191"/>
                  </a:lnTo>
                  <a:lnTo>
                    <a:pt x="965" y="5024"/>
                  </a:lnTo>
                  <a:lnTo>
                    <a:pt x="965" y="4875"/>
                  </a:lnTo>
                  <a:lnTo>
                    <a:pt x="983" y="4709"/>
                  </a:lnTo>
                  <a:lnTo>
                    <a:pt x="1020" y="4542"/>
                  </a:lnTo>
                  <a:lnTo>
                    <a:pt x="1113" y="4227"/>
                  </a:lnTo>
                  <a:lnTo>
                    <a:pt x="1169" y="4060"/>
                  </a:lnTo>
                  <a:lnTo>
                    <a:pt x="1243" y="3912"/>
                  </a:lnTo>
                  <a:lnTo>
                    <a:pt x="1428" y="3597"/>
                  </a:lnTo>
                  <a:lnTo>
                    <a:pt x="1650" y="3300"/>
                  </a:lnTo>
                  <a:lnTo>
                    <a:pt x="1873" y="3022"/>
                  </a:lnTo>
                  <a:lnTo>
                    <a:pt x="2336" y="2485"/>
                  </a:lnTo>
                  <a:lnTo>
                    <a:pt x="2559" y="2207"/>
                  </a:lnTo>
                  <a:lnTo>
                    <a:pt x="2744" y="1929"/>
                  </a:lnTo>
                  <a:lnTo>
                    <a:pt x="2911" y="1632"/>
                  </a:lnTo>
                  <a:lnTo>
                    <a:pt x="2966" y="1484"/>
                  </a:lnTo>
                  <a:lnTo>
                    <a:pt x="3022" y="1354"/>
                  </a:lnTo>
                  <a:lnTo>
                    <a:pt x="3059" y="1206"/>
                  </a:lnTo>
                  <a:lnTo>
                    <a:pt x="3078" y="1057"/>
                  </a:lnTo>
                  <a:lnTo>
                    <a:pt x="3078" y="909"/>
                  </a:lnTo>
                  <a:lnTo>
                    <a:pt x="3078" y="761"/>
                  </a:lnTo>
                  <a:lnTo>
                    <a:pt x="3040" y="631"/>
                  </a:lnTo>
                  <a:lnTo>
                    <a:pt x="2985" y="501"/>
                  </a:lnTo>
                  <a:lnTo>
                    <a:pt x="2911" y="390"/>
                  </a:lnTo>
                  <a:lnTo>
                    <a:pt x="2837" y="279"/>
                  </a:lnTo>
                  <a:lnTo>
                    <a:pt x="2725" y="205"/>
                  </a:lnTo>
                  <a:lnTo>
                    <a:pt x="2596" y="131"/>
                  </a:lnTo>
                  <a:lnTo>
                    <a:pt x="2447" y="57"/>
                  </a:lnTo>
                  <a:lnTo>
                    <a:pt x="2299" y="19"/>
                  </a:lnTo>
                  <a:lnTo>
                    <a:pt x="21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1533275" y="680150"/>
              <a:ext cx="33850" cy="92250"/>
            </a:xfrm>
            <a:custGeom>
              <a:avLst/>
              <a:gdLst/>
              <a:ahLst/>
              <a:cxnLst/>
              <a:rect l="l" t="t" r="r" b="b"/>
              <a:pathLst>
                <a:path w="1354" h="3690" extrusionOk="0">
                  <a:moveTo>
                    <a:pt x="1316" y="1"/>
                  </a:moveTo>
                  <a:lnTo>
                    <a:pt x="1205" y="38"/>
                  </a:lnTo>
                  <a:lnTo>
                    <a:pt x="1112" y="93"/>
                  </a:lnTo>
                  <a:lnTo>
                    <a:pt x="1020" y="168"/>
                  </a:lnTo>
                  <a:lnTo>
                    <a:pt x="927" y="242"/>
                  </a:lnTo>
                  <a:lnTo>
                    <a:pt x="760" y="409"/>
                  </a:lnTo>
                  <a:lnTo>
                    <a:pt x="612" y="612"/>
                  </a:lnTo>
                  <a:lnTo>
                    <a:pt x="482" y="816"/>
                  </a:lnTo>
                  <a:lnTo>
                    <a:pt x="371" y="1039"/>
                  </a:lnTo>
                  <a:lnTo>
                    <a:pt x="278" y="1280"/>
                  </a:lnTo>
                  <a:lnTo>
                    <a:pt x="186" y="1539"/>
                  </a:lnTo>
                  <a:lnTo>
                    <a:pt x="130" y="1780"/>
                  </a:lnTo>
                  <a:lnTo>
                    <a:pt x="75" y="2040"/>
                  </a:lnTo>
                  <a:lnTo>
                    <a:pt x="37" y="2299"/>
                  </a:lnTo>
                  <a:lnTo>
                    <a:pt x="19" y="2559"/>
                  </a:lnTo>
                  <a:lnTo>
                    <a:pt x="0" y="2837"/>
                  </a:lnTo>
                  <a:lnTo>
                    <a:pt x="19" y="3096"/>
                  </a:lnTo>
                  <a:lnTo>
                    <a:pt x="19" y="3374"/>
                  </a:lnTo>
                  <a:lnTo>
                    <a:pt x="56" y="3652"/>
                  </a:lnTo>
                  <a:lnTo>
                    <a:pt x="75" y="3671"/>
                  </a:lnTo>
                  <a:lnTo>
                    <a:pt x="93" y="3689"/>
                  </a:lnTo>
                  <a:lnTo>
                    <a:pt x="130" y="3671"/>
                  </a:lnTo>
                  <a:lnTo>
                    <a:pt x="130" y="3652"/>
                  </a:lnTo>
                  <a:lnTo>
                    <a:pt x="149" y="3133"/>
                  </a:lnTo>
                  <a:lnTo>
                    <a:pt x="167" y="2633"/>
                  </a:lnTo>
                  <a:lnTo>
                    <a:pt x="204" y="2373"/>
                  </a:lnTo>
                  <a:lnTo>
                    <a:pt x="241" y="2132"/>
                  </a:lnTo>
                  <a:lnTo>
                    <a:pt x="297" y="1891"/>
                  </a:lnTo>
                  <a:lnTo>
                    <a:pt x="353" y="1650"/>
                  </a:lnTo>
                  <a:lnTo>
                    <a:pt x="445" y="1428"/>
                  </a:lnTo>
                  <a:lnTo>
                    <a:pt x="538" y="1187"/>
                  </a:lnTo>
                  <a:lnTo>
                    <a:pt x="649" y="965"/>
                  </a:lnTo>
                  <a:lnTo>
                    <a:pt x="760" y="761"/>
                  </a:lnTo>
                  <a:lnTo>
                    <a:pt x="890" y="575"/>
                  </a:lnTo>
                  <a:lnTo>
                    <a:pt x="1020" y="390"/>
                  </a:lnTo>
                  <a:lnTo>
                    <a:pt x="1187" y="223"/>
                  </a:lnTo>
                  <a:lnTo>
                    <a:pt x="1353" y="56"/>
                  </a:lnTo>
                  <a:lnTo>
                    <a:pt x="1353" y="38"/>
                  </a:lnTo>
                  <a:lnTo>
                    <a:pt x="1353" y="19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1372500" y="671350"/>
              <a:ext cx="141800" cy="83900"/>
            </a:xfrm>
            <a:custGeom>
              <a:avLst/>
              <a:gdLst/>
              <a:ahLst/>
              <a:cxnLst/>
              <a:rect l="l" t="t" r="r" b="b"/>
              <a:pathLst>
                <a:path w="5672" h="3356" extrusionOk="0">
                  <a:moveTo>
                    <a:pt x="1372" y="1"/>
                  </a:moveTo>
                  <a:lnTo>
                    <a:pt x="1186" y="19"/>
                  </a:lnTo>
                  <a:lnTo>
                    <a:pt x="1001" y="38"/>
                  </a:lnTo>
                  <a:lnTo>
                    <a:pt x="853" y="75"/>
                  </a:lnTo>
                  <a:lnTo>
                    <a:pt x="704" y="130"/>
                  </a:lnTo>
                  <a:lnTo>
                    <a:pt x="556" y="186"/>
                  </a:lnTo>
                  <a:lnTo>
                    <a:pt x="426" y="279"/>
                  </a:lnTo>
                  <a:lnTo>
                    <a:pt x="297" y="371"/>
                  </a:lnTo>
                  <a:lnTo>
                    <a:pt x="204" y="501"/>
                  </a:lnTo>
                  <a:lnTo>
                    <a:pt x="111" y="631"/>
                  </a:lnTo>
                  <a:lnTo>
                    <a:pt x="56" y="798"/>
                  </a:lnTo>
                  <a:lnTo>
                    <a:pt x="19" y="946"/>
                  </a:lnTo>
                  <a:lnTo>
                    <a:pt x="0" y="1113"/>
                  </a:lnTo>
                  <a:lnTo>
                    <a:pt x="0" y="1261"/>
                  </a:lnTo>
                  <a:lnTo>
                    <a:pt x="37" y="1428"/>
                  </a:lnTo>
                  <a:lnTo>
                    <a:pt x="74" y="1595"/>
                  </a:lnTo>
                  <a:lnTo>
                    <a:pt x="130" y="1743"/>
                  </a:lnTo>
                  <a:lnTo>
                    <a:pt x="204" y="1891"/>
                  </a:lnTo>
                  <a:lnTo>
                    <a:pt x="278" y="2039"/>
                  </a:lnTo>
                  <a:lnTo>
                    <a:pt x="371" y="2169"/>
                  </a:lnTo>
                  <a:lnTo>
                    <a:pt x="482" y="2299"/>
                  </a:lnTo>
                  <a:lnTo>
                    <a:pt x="593" y="2410"/>
                  </a:lnTo>
                  <a:lnTo>
                    <a:pt x="723" y="2521"/>
                  </a:lnTo>
                  <a:lnTo>
                    <a:pt x="853" y="2595"/>
                  </a:lnTo>
                  <a:lnTo>
                    <a:pt x="1001" y="2670"/>
                  </a:lnTo>
                  <a:lnTo>
                    <a:pt x="1149" y="2725"/>
                  </a:lnTo>
                  <a:lnTo>
                    <a:pt x="1297" y="2781"/>
                  </a:lnTo>
                  <a:lnTo>
                    <a:pt x="1483" y="2818"/>
                  </a:lnTo>
                  <a:lnTo>
                    <a:pt x="1650" y="2836"/>
                  </a:lnTo>
                  <a:lnTo>
                    <a:pt x="2002" y="2855"/>
                  </a:lnTo>
                  <a:lnTo>
                    <a:pt x="2706" y="2836"/>
                  </a:lnTo>
                  <a:lnTo>
                    <a:pt x="3410" y="2855"/>
                  </a:lnTo>
                  <a:lnTo>
                    <a:pt x="3762" y="2874"/>
                  </a:lnTo>
                  <a:lnTo>
                    <a:pt x="4115" y="2911"/>
                  </a:lnTo>
                  <a:lnTo>
                    <a:pt x="4467" y="2985"/>
                  </a:lnTo>
                  <a:lnTo>
                    <a:pt x="4819" y="3077"/>
                  </a:lnTo>
                  <a:lnTo>
                    <a:pt x="5134" y="3207"/>
                  </a:lnTo>
                  <a:lnTo>
                    <a:pt x="5449" y="3355"/>
                  </a:lnTo>
                  <a:lnTo>
                    <a:pt x="5560" y="3355"/>
                  </a:lnTo>
                  <a:lnTo>
                    <a:pt x="5616" y="3337"/>
                  </a:lnTo>
                  <a:lnTo>
                    <a:pt x="5653" y="3281"/>
                  </a:lnTo>
                  <a:lnTo>
                    <a:pt x="5672" y="3244"/>
                  </a:lnTo>
                  <a:lnTo>
                    <a:pt x="5672" y="3189"/>
                  </a:lnTo>
                  <a:lnTo>
                    <a:pt x="5653" y="3133"/>
                  </a:lnTo>
                  <a:lnTo>
                    <a:pt x="5616" y="3096"/>
                  </a:lnTo>
                  <a:lnTo>
                    <a:pt x="5412" y="3003"/>
                  </a:lnTo>
                  <a:lnTo>
                    <a:pt x="5245" y="2725"/>
                  </a:lnTo>
                  <a:lnTo>
                    <a:pt x="5060" y="2466"/>
                  </a:lnTo>
                  <a:lnTo>
                    <a:pt x="4856" y="2225"/>
                  </a:lnTo>
                  <a:lnTo>
                    <a:pt x="4652" y="1965"/>
                  </a:lnTo>
                  <a:lnTo>
                    <a:pt x="4411" y="1706"/>
                  </a:lnTo>
                  <a:lnTo>
                    <a:pt x="4152" y="1446"/>
                  </a:lnTo>
                  <a:lnTo>
                    <a:pt x="3892" y="1187"/>
                  </a:lnTo>
                  <a:lnTo>
                    <a:pt x="3633" y="946"/>
                  </a:lnTo>
                  <a:lnTo>
                    <a:pt x="3355" y="742"/>
                  </a:lnTo>
                  <a:lnTo>
                    <a:pt x="3058" y="538"/>
                  </a:lnTo>
                  <a:lnTo>
                    <a:pt x="2743" y="371"/>
                  </a:lnTo>
                  <a:lnTo>
                    <a:pt x="2428" y="205"/>
                  </a:lnTo>
                  <a:lnTo>
                    <a:pt x="2094" y="93"/>
                  </a:lnTo>
                  <a:lnTo>
                    <a:pt x="1909" y="56"/>
                  </a:lnTo>
                  <a:lnTo>
                    <a:pt x="1742" y="38"/>
                  </a:lnTo>
                  <a:lnTo>
                    <a:pt x="1557" y="19"/>
                  </a:lnTo>
                  <a:lnTo>
                    <a:pt x="13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1386850" y="691750"/>
              <a:ext cx="99650" cy="44500"/>
            </a:xfrm>
            <a:custGeom>
              <a:avLst/>
              <a:gdLst/>
              <a:ahLst/>
              <a:cxnLst/>
              <a:rect l="l" t="t" r="r" b="b"/>
              <a:pathLst>
                <a:path w="3986" h="1780" extrusionOk="0">
                  <a:moveTo>
                    <a:pt x="390" y="0"/>
                  </a:moveTo>
                  <a:lnTo>
                    <a:pt x="260" y="19"/>
                  </a:lnTo>
                  <a:lnTo>
                    <a:pt x="130" y="56"/>
                  </a:lnTo>
                  <a:lnTo>
                    <a:pt x="19" y="111"/>
                  </a:lnTo>
                  <a:lnTo>
                    <a:pt x="1" y="130"/>
                  </a:lnTo>
                  <a:lnTo>
                    <a:pt x="19" y="148"/>
                  </a:lnTo>
                  <a:lnTo>
                    <a:pt x="279" y="186"/>
                  </a:lnTo>
                  <a:lnTo>
                    <a:pt x="520" y="204"/>
                  </a:lnTo>
                  <a:lnTo>
                    <a:pt x="760" y="223"/>
                  </a:lnTo>
                  <a:lnTo>
                    <a:pt x="1020" y="260"/>
                  </a:lnTo>
                  <a:lnTo>
                    <a:pt x="1261" y="315"/>
                  </a:lnTo>
                  <a:lnTo>
                    <a:pt x="1520" y="389"/>
                  </a:lnTo>
                  <a:lnTo>
                    <a:pt x="1761" y="482"/>
                  </a:lnTo>
                  <a:lnTo>
                    <a:pt x="2021" y="593"/>
                  </a:lnTo>
                  <a:lnTo>
                    <a:pt x="2262" y="723"/>
                  </a:lnTo>
                  <a:lnTo>
                    <a:pt x="2503" y="853"/>
                  </a:lnTo>
                  <a:lnTo>
                    <a:pt x="2966" y="1149"/>
                  </a:lnTo>
                  <a:lnTo>
                    <a:pt x="3429" y="1464"/>
                  </a:lnTo>
                  <a:lnTo>
                    <a:pt x="3893" y="1779"/>
                  </a:lnTo>
                  <a:lnTo>
                    <a:pt x="3948" y="1779"/>
                  </a:lnTo>
                  <a:lnTo>
                    <a:pt x="3967" y="1742"/>
                  </a:lnTo>
                  <a:lnTo>
                    <a:pt x="3985" y="1687"/>
                  </a:lnTo>
                  <a:lnTo>
                    <a:pt x="3948" y="1631"/>
                  </a:lnTo>
                  <a:lnTo>
                    <a:pt x="3726" y="1427"/>
                  </a:lnTo>
                  <a:lnTo>
                    <a:pt x="3504" y="1223"/>
                  </a:lnTo>
                  <a:lnTo>
                    <a:pt x="3281" y="1038"/>
                  </a:lnTo>
                  <a:lnTo>
                    <a:pt x="3040" y="871"/>
                  </a:lnTo>
                  <a:lnTo>
                    <a:pt x="2781" y="704"/>
                  </a:lnTo>
                  <a:lnTo>
                    <a:pt x="2540" y="556"/>
                  </a:lnTo>
                  <a:lnTo>
                    <a:pt x="2280" y="445"/>
                  </a:lnTo>
                  <a:lnTo>
                    <a:pt x="2039" y="334"/>
                  </a:lnTo>
                  <a:lnTo>
                    <a:pt x="1798" y="223"/>
                  </a:lnTo>
                  <a:lnTo>
                    <a:pt x="1539" y="148"/>
                  </a:lnTo>
                  <a:lnTo>
                    <a:pt x="1298" y="93"/>
                  </a:lnTo>
                  <a:lnTo>
                    <a:pt x="1057" y="37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1414200" y="771450"/>
              <a:ext cx="151525" cy="82500"/>
            </a:xfrm>
            <a:custGeom>
              <a:avLst/>
              <a:gdLst/>
              <a:ahLst/>
              <a:cxnLst/>
              <a:rect l="l" t="t" r="r" b="b"/>
              <a:pathLst>
                <a:path w="6061" h="3300" extrusionOk="0">
                  <a:moveTo>
                    <a:pt x="1335" y="0"/>
                  </a:moveTo>
                  <a:lnTo>
                    <a:pt x="1149" y="19"/>
                  </a:lnTo>
                  <a:lnTo>
                    <a:pt x="982" y="56"/>
                  </a:lnTo>
                  <a:lnTo>
                    <a:pt x="816" y="93"/>
                  </a:lnTo>
                  <a:lnTo>
                    <a:pt x="649" y="167"/>
                  </a:lnTo>
                  <a:lnTo>
                    <a:pt x="519" y="260"/>
                  </a:lnTo>
                  <a:lnTo>
                    <a:pt x="389" y="371"/>
                  </a:lnTo>
                  <a:lnTo>
                    <a:pt x="260" y="501"/>
                  </a:lnTo>
                  <a:lnTo>
                    <a:pt x="167" y="630"/>
                  </a:lnTo>
                  <a:lnTo>
                    <a:pt x="93" y="797"/>
                  </a:lnTo>
                  <a:lnTo>
                    <a:pt x="37" y="964"/>
                  </a:lnTo>
                  <a:lnTo>
                    <a:pt x="19" y="1112"/>
                  </a:lnTo>
                  <a:lnTo>
                    <a:pt x="0" y="1279"/>
                  </a:lnTo>
                  <a:lnTo>
                    <a:pt x="0" y="1446"/>
                  </a:lnTo>
                  <a:lnTo>
                    <a:pt x="19" y="1613"/>
                  </a:lnTo>
                  <a:lnTo>
                    <a:pt x="56" y="1779"/>
                  </a:lnTo>
                  <a:lnTo>
                    <a:pt x="111" y="1946"/>
                  </a:lnTo>
                  <a:lnTo>
                    <a:pt x="185" y="2094"/>
                  </a:lnTo>
                  <a:lnTo>
                    <a:pt x="278" y="2280"/>
                  </a:lnTo>
                  <a:lnTo>
                    <a:pt x="408" y="2428"/>
                  </a:lnTo>
                  <a:lnTo>
                    <a:pt x="538" y="2576"/>
                  </a:lnTo>
                  <a:lnTo>
                    <a:pt x="667" y="2706"/>
                  </a:lnTo>
                  <a:lnTo>
                    <a:pt x="816" y="2817"/>
                  </a:lnTo>
                  <a:lnTo>
                    <a:pt x="982" y="2929"/>
                  </a:lnTo>
                  <a:lnTo>
                    <a:pt x="1149" y="3021"/>
                  </a:lnTo>
                  <a:lnTo>
                    <a:pt x="1316" y="3095"/>
                  </a:lnTo>
                  <a:lnTo>
                    <a:pt x="1501" y="3151"/>
                  </a:lnTo>
                  <a:lnTo>
                    <a:pt x="1668" y="3207"/>
                  </a:lnTo>
                  <a:lnTo>
                    <a:pt x="2039" y="3262"/>
                  </a:lnTo>
                  <a:lnTo>
                    <a:pt x="2410" y="3299"/>
                  </a:lnTo>
                  <a:lnTo>
                    <a:pt x="2780" y="3281"/>
                  </a:lnTo>
                  <a:lnTo>
                    <a:pt x="3225" y="3225"/>
                  </a:lnTo>
                  <a:lnTo>
                    <a:pt x="3688" y="3169"/>
                  </a:lnTo>
                  <a:lnTo>
                    <a:pt x="4133" y="3095"/>
                  </a:lnTo>
                  <a:lnTo>
                    <a:pt x="4356" y="3077"/>
                  </a:lnTo>
                  <a:lnTo>
                    <a:pt x="4578" y="3077"/>
                  </a:lnTo>
                  <a:lnTo>
                    <a:pt x="4930" y="3095"/>
                  </a:lnTo>
                  <a:lnTo>
                    <a:pt x="5282" y="3114"/>
                  </a:lnTo>
                  <a:lnTo>
                    <a:pt x="5616" y="3169"/>
                  </a:lnTo>
                  <a:lnTo>
                    <a:pt x="5968" y="3225"/>
                  </a:lnTo>
                  <a:lnTo>
                    <a:pt x="6005" y="3225"/>
                  </a:lnTo>
                  <a:lnTo>
                    <a:pt x="6042" y="3188"/>
                  </a:lnTo>
                  <a:lnTo>
                    <a:pt x="6061" y="3151"/>
                  </a:lnTo>
                  <a:lnTo>
                    <a:pt x="6042" y="3095"/>
                  </a:lnTo>
                  <a:lnTo>
                    <a:pt x="5950" y="3040"/>
                  </a:lnTo>
                  <a:lnTo>
                    <a:pt x="5709" y="2780"/>
                  </a:lnTo>
                  <a:lnTo>
                    <a:pt x="5468" y="2539"/>
                  </a:lnTo>
                  <a:lnTo>
                    <a:pt x="4949" y="2057"/>
                  </a:lnTo>
                  <a:lnTo>
                    <a:pt x="4393" y="1613"/>
                  </a:lnTo>
                  <a:lnTo>
                    <a:pt x="3837" y="1168"/>
                  </a:lnTo>
                  <a:lnTo>
                    <a:pt x="3225" y="741"/>
                  </a:lnTo>
                  <a:lnTo>
                    <a:pt x="2910" y="519"/>
                  </a:lnTo>
                  <a:lnTo>
                    <a:pt x="2576" y="334"/>
                  </a:lnTo>
                  <a:lnTo>
                    <a:pt x="2243" y="185"/>
                  </a:lnTo>
                  <a:lnTo>
                    <a:pt x="2076" y="111"/>
                  </a:lnTo>
                  <a:lnTo>
                    <a:pt x="1891" y="56"/>
                  </a:lnTo>
                  <a:lnTo>
                    <a:pt x="1705" y="19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1427175" y="789050"/>
              <a:ext cx="105650" cy="44975"/>
            </a:xfrm>
            <a:custGeom>
              <a:avLst/>
              <a:gdLst/>
              <a:ahLst/>
              <a:cxnLst/>
              <a:rect l="l" t="t" r="r" b="b"/>
              <a:pathLst>
                <a:path w="4226" h="1799" extrusionOk="0">
                  <a:moveTo>
                    <a:pt x="371" y="0"/>
                  </a:moveTo>
                  <a:lnTo>
                    <a:pt x="241" y="19"/>
                  </a:lnTo>
                  <a:lnTo>
                    <a:pt x="111" y="37"/>
                  </a:lnTo>
                  <a:lnTo>
                    <a:pt x="19" y="93"/>
                  </a:lnTo>
                  <a:lnTo>
                    <a:pt x="0" y="112"/>
                  </a:lnTo>
                  <a:lnTo>
                    <a:pt x="19" y="130"/>
                  </a:lnTo>
                  <a:lnTo>
                    <a:pt x="148" y="149"/>
                  </a:lnTo>
                  <a:lnTo>
                    <a:pt x="297" y="167"/>
                  </a:lnTo>
                  <a:lnTo>
                    <a:pt x="556" y="204"/>
                  </a:lnTo>
                  <a:lnTo>
                    <a:pt x="816" y="278"/>
                  </a:lnTo>
                  <a:lnTo>
                    <a:pt x="1075" y="390"/>
                  </a:lnTo>
                  <a:lnTo>
                    <a:pt x="1594" y="612"/>
                  </a:lnTo>
                  <a:lnTo>
                    <a:pt x="2113" y="853"/>
                  </a:lnTo>
                  <a:lnTo>
                    <a:pt x="3132" y="1335"/>
                  </a:lnTo>
                  <a:lnTo>
                    <a:pt x="3651" y="1576"/>
                  </a:lnTo>
                  <a:lnTo>
                    <a:pt x="4170" y="1798"/>
                  </a:lnTo>
                  <a:lnTo>
                    <a:pt x="4207" y="1798"/>
                  </a:lnTo>
                  <a:lnTo>
                    <a:pt x="4226" y="1761"/>
                  </a:lnTo>
                  <a:lnTo>
                    <a:pt x="4226" y="1706"/>
                  </a:lnTo>
                  <a:lnTo>
                    <a:pt x="4170" y="1669"/>
                  </a:lnTo>
                  <a:lnTo>
                    <a:pt x="3651" y="1372"/>
                  </a:lnTo>
                  <a:lnTo>
                    <a:pt x="3114" y="1094"/>
                  </a:lnTo>
                  <a:lnTo>
                    <a:pt x="2576" y="834"/>
                  </a:lnTo>
                  <a:lnTo>
                    <a:pt x="2039" y="575"/>
                  </a:lnTo>
                  <a:lnTo>
                    <a:pt x="1538" y="353"/>
                  </a:lnTo>
                  <a:lnTo>
                    <a:pt x="1279" y="241"/>
                  </a:lnTo>
                  <a:lnTo>
                    <a:pt x="1038" y="149"/>
                  </a:lnTo>
                  <a:lnTo>
                    <a:pt x="778" y="75"/>
                  </a:lnTo>
                  <a:lnTo>
                    <a:pt x="500" y="19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1796925" y="1020725"/>
              <a:ext cx="247000" cy="242825"/>
            </a:xfrm>
            <a:custGeom>
              <a:avLst/>
              <a:gdLst/>
              <a:ahLst/>
              <a:cxnLst/>
              <a:rect l="l" t="t" r="r" b="b"/>
              <a:pathLst>
                <a:path w="9880" h="9713" extrusionOk="0">
                  <a:moveTo>
                    <a:pt x="6543" y="1"/>
                  </a:moveTo>
                  <a:lnTo>
                    <a:pt x="6432" y="19"/>
                  </a:lnTo>
                  <a:lnTo>
                    <a:pt x="6321" y="38"/>
                  </a:lnTo>
                  <a:lnTo>
                    <a:pt x="6209" y="93"/>
                  </a:lnTo>
                  <a:lnTo>
                    <a:pt x="6098" y="130"/>
                  </a:lnTo>
                  <a:lnTo>
                    <a:pt x="6006" y="204"/>
                  </a:lnTo>
                  <a:lnTo>
                    <a:pt x="5913" y="279"/>
                  </a:lnTo>
                  <a:lnTo>
                    <a:pt x="5820" y="371"/>
                  </a:lnTo>
                  <a:lnTo>
                    <a:pt x="5728" y="464"/>
                  </a:lnTo>
                  <a:lnTo>
                    <a:pt x="5653" y="575"/>
                  </a:lnTo>
                  <a:lnTo>
                    <a:pt x="5542" y="761"/>
                  </a:lnTo>
                  <a:lnTo>
                    <a:pt x="5450" y="946"/>
                  </a:lnTo>
                  <a:lnTo>
                    <a:pt x="5357" y="1150"/>
                  </a:lnTo>
                  <a:lnTo>
                    <a:pt x="5301" y="1354"/>
                  </a:lnTo>
                  <a:lnTo>
                    <a:pt x="5190" y="1168"/>
                  </a:lnTo>
                  <a:lnTo>
                    <a:pt x="5097" y="1001"/>
                  </a:lnTo>
                  <a:lnTo>
                    <a:pt x="4968" y="835"/>
                  </a:lnTo>
                  <a:lnTo>
                    <a:pt x="4856" y="686"/>
                  </a:lnTo>
                  <a:lnTo>
                    <a:pt x="4708" y="538"/>
                  </a:lnTo>
                  <a:lnTo>
                    <a:pt x="4560" y="408"/>
                  </a:lnTo>
                  <a:lnTo>
                    <a:pt x="4393" y="316"/>
                  </a:lnTo>
                  <a:lnTo>
                    <a:pt x="4208" y="223"/>
                  </a:lnTo>
                  <a:lnTo>
                    <a:pt x="4060" y="186"/>
                  </a:lnTo>
                  <a:lnTo>
                    <a:pt x="3930" y="149"/>
                  </a:lnTo>
                  <a:lnTo>
                    <a:pt x="3781" y="130"/>
                  </a:lnTo>
                  <a:lnTo>
                    <a:pt x="3652" y="149"/>
                  </a:lnTo>
                  <a:lnTo>
                    <a:pt x="3503" y="149"/>
                  </a:lnTo>
                  <a:lnTo>
                    <a:pt x="3374" y="186"/>
                  </a:lnTo>
                  <a:lnTo>
                    <a:pt x="3244" y="242"/>
                  </a:lnTo>
                  <a:lnTo>
                    <a:pt x="3133" y="297"/>
                  </a:lnTo>
                  <a:lnTo>
                    <a:pt x="3022" y="371"/>
                  </a:lnTo>
                  <a:lnTo>
                    <a:pt x="2910" y="445"/>
                  </a:lnTo>
                  <a:lnTo>
                    <a:pt x="2818" y="538"/>
                  </a:lnTo>
                  <a:lnTo>
                    <a:pt x="2725" y="649"/>
                  </a:lnTo>
                  <a:lnTo>
                    <a:pt x="2632" y="761"/>
                  </a:lnTo>
                  <a:lnTo>
                    <a:pt x="2558" y="872"/>
                  </a:lnTo>
                  <a:lnTo>
                    <a:pt x="2503" y="1001"/>
                  </a:lnTo>
                  <a:lnTo>
                    <a:pt x="2447" y="1150"/>
                  </a:lnTo>
                  <a:lnTo>
                    <a:pt x="2410" y="1298"/>
                  </a:lnTo>
                  <a:lnTo>
                    <a:pt x="2373" y="1446"/>
                  </a:lnTo>
                  <a:lnTo>
                    <a:pt x="2354" y="1613"/>
                  </a:lnTo>
                  <a:lnTo>
                    <a:pt x="2354" y="1761"/>
                  </a:lnTo>
                  <a:lnTo>
                    <a:pt x="2373" y="2076"/>
                  </a:lnTo>
                  <a:lnTo>
                    <a:pt x="2447" y="2392"/>
                  </a:lnTo>
                  <a:lnTo>
                    <a:pt x="2540" y="2707"/>
                  </a:lnTo>
                  <a:lnTo>
                    <a:pt x="2651" y="3003"/>
                  </a:lnTo>
                  <a:lnTo>
                    <a:pt x="2799" y="3281"/>
                  </a:lnTo>
                  <a:lnTo>
                    <a:pt x="2947" y="3559"/>
                  </a:lnTo>
                  <a:lnTo>
                    <a:pt x="3114" y="3800"/>
                  </a:lnTo>
                  <a:lnTo>
                    <a:pt x="2781" y="3726"/>
                  </a:lnTo>
                  <a:lnTo>
                    <a:pt x="2503" y="3689"/>
                  </a:lnTo>
                  <a:lnTo>
                    <a:pt x="2225" y="3652"/>
                  </a:lnTo>
                  <a:lnTo>
                    <a:pt x="1928" y="3633"/>
                  </a:lnTo>
                  <a:lnTo>
                    <a:pt x="1632" y="3633"/>
                  </a:lnTo>
                  <a:lnTo>
                    <a:pt x="1353" y="3652"/>
                  </a:lnTo>
                  <a:lnTo>
                    <a:pt x="1075" y="3707"/>
                  </a:lnTo>
                  <a:lnTo>
                    <a:pt x="797" y="3800"/>
                  </a:lnTo>
                  <a:lnTo>
                    <a:pt x="686" y="3874"/>
                  </a:lnTo>
                  <a:lnTo>
                    <a:pt x="557" y="3948"/>
                  </a:lnTo>
                  <a:lnTo>
                    <a:pt x="445" y="4023"/>
                  </a:lnTo>
                  <a:lnTo>
                    <a:pt x="353" y="4115"/>
                  </a:lnTo>
                  <a:lnTo>
                    <a:pt x="260" y="4226"/>
                  </a:lnTo>
                  <a:lnTo>
                    <a:pt x="186" y="4319"/>
                  </a:lnTo>
                  <a:lnTo>
                    <a:pt x="130" y="4430"/>
                  </a:lnTo>
                  <a:lnTo>
                    <a:pt x="75" y="4542"/>
                  </a:lnTo>
                  <a:lnTo>
                    <a:pt x="38" y="4671"/>
                  </a:lnTo>
                  <a:lnTo>
                    <a:pt x="19" y="4801"/>
                  </a:lnTo>
                  <a:lnTo>
                    <a:pt x="0" y="4912"/>
                  </a:lnTo>
                  <a:lnTo>
                    <a:pt x="0" y="5042"/>
                  </a:lnTo>
                  <a:lnTo>
                    <a:pt x="19" y="5172"/>
                  </a:lnTo>
                  <a:lnTo>
                    <a:pt x="38" y="5301"/>
                  </a:lnTo>
                  <a:lnTo>
                    <a:pt x="56" y="5431"/>
                  </a:lnTo>
                  <a:lnTo>
                    <a:pt x="112" y="5542"/>
                  </a:lnTo>
                  <a:lnTo>
                    <a:pt x="167" y="5672"/>
                  </a:lnTo>
                  <a:lnTo>
                    <a:pt x="223" y="5783"/>
                  </a:lnTo>
                  <a:lnTo>
                    <a:pt x="316" y="5913"/>
                  </a:lnTo>
                  <a:lnTo>
                    <a:pt x="408" y="6024"/>
                  </a:lnTo>
                  <a:lnTo>
                    <a:pt x="519" y="6136"/>
                  </a:lnTo>
                  <a:lnTo>
                    <a:pt x="631" y="6228"/>
                  </a:lnTo>
                  <a:lnTo>
                    <a:pt x="760" y="6321"/>
                  </a:lnTo>
                  <a:lnTo>
                    <a:pt x="890" y="6395"/>
                  </a:lnTo>
                  <a:lnTo>
                    <a:pt x="1168" y="6506"/>
                  </a:lnTo>
                  <a:lnTo>
                    <a:pt x="1465" y="6599"/>
                  </a:lnTo>
                  <a:lnTo>
                    <a:pt x="1761" y="6673"/>
                  </a:lnTo>
                  <a:lnTo>
                    <a:pt x="2076" y="6710"/>
                  </a:lnTo>
                  <a:lnTo>
                    <a:pt x="2373" y="6729"/>
                  </a:lnTo>
                  <a:lnTo>
                    <a:pt x="2595" y="6710"/>
                  </a:lnTo>
                  <a:lnTo>
                    <a:pt x="2799" y="6710"/>
                  </a:lnTo>
                  <a:lnTo>
                    <a:pt x="2614" y="6895"/>
                  </a:lnTo>
                  <a:lnTo>
                    <a:pt x="2447" y="7099"/>
                  </a:lnTo>
                  <a:lnTo>
                    <a:pt x="2317" y="7322"/>
                  </a:lnTo>
                  <a:lnTo>
                    <a:pt x="2206" y="7544"/>
                  </a:lnTo>
                  <a:lnTo>
                    <a:pt x="2113" y="7785"/>
                  </a:lnTo>
                  <a:lnTo>
                    <a:pt x="2076" y="8045"/>
                  </a:lnTo>
                  <a:lnTo>
                    <a:pt x="2058" y="8304"/>
                  </a:lnTo>
                  <a:lnTo>
                    <a:pt x="2095" y="8564"/>
                  </a:lnTo>
                  <a:lnTo>
                    <a:pt x="2132" y="8712"/>
                  </a:lnTo>
                  <a:lnTo>
                    <a:pt x="2169" y="8823"/>
                  </a:lnTo>
                  <a:lnTo>
                    <a:pt x="2225" y="8953"/>
                  </a:lnTo>
                  <a:lnTo>
                    <a:pt x="2299" y="9064"/>
                  </a:lnTo>
                  <a:lnTo>
                    <a:pt x="2373" y="9157"/>
                  </a:lnTo>
                  <a:lnTo>
                    <a:pt x="2447" y="9249"/>
                  </a:lnTo>
                  <a:lnTo>
                    <a:pt x="2540" y="9342"/>
                  </a:lnTo>
                  <a:lnTo>
                    <a:pt x="2651" y="9416"/>
                  </a:lnTo>
                  <a:lnTo>
                    <a:pt x="2762" y="9472"/>
                  </a:lnTo>
                  <a:lnTo>
                    <a:pt x="2873" y="9527"/>
                  </a:lnTo>
                  <a:lnTo>
                    <a:pt x="2985" y="9564"/>
                  </a:lnTo>
                  <a:lnTo>
                    <a:pt x="3114" y="9601"/>
                  </a:lnTo>
                  <a:lnTo>
                    <a:pt x="3244" y="9601"/>
                  </a:lnTo>
                  <a:lnTo>
                    <a:pt x="3374" y="9620"/>
                  </a:lnTo>
                  <a:lnTo>
                    <a:pt x="3503" y="9601"/>
                  </a:lnTo>
                  <a:lnTo>
                    <a:pt x="3633" y="9583"/>
                  </a:lnTo>
                  <a:lnTo>
                    <a:pt x="3911" y="9490"/>
                  </a:lnTo>
                  <a:lnTo>
                    <a:pt x="4189" y="9360"/>
                  </a:lnTo>
                  <a:lnTo>
                    <a:pt x="4430" y="9194"/>
                  </a:lnTo>
                  <a:lnTo>
                    <a:pt x="4653" y="9008"/>
                  </a:lnTo>
                  <a:lnTo>
                    <a:pt x="4856" y="8804"/>
                  </a:lnTo>
                  <a:lnTo>
                    <a:pt x="5042" y="8564"/>
                  </a:lnTo>
                  <a:lnTo>
                    <a:pt x="5190" y="8323"/>
                  </a:lnTo>
                  <a:lnTo>
                    <a:pt x="5338" y="8063"/>
                  </a:lnTo>
                  <a:lnTo>
                    <a:pt x="5431" y="7822"/>
                  </a:lnTo>
                  <a:lnTo>
                    <a:pt x="5524" y="7563"/>
                  </a:lnTo>
                  <a:lnTo>
                    <a:pt x="5616" y="7804"/>
                  </a:lnTo>
                  <a:lnTo>
                    <a:pt x="5728" y="8026"/>
                  </a:lnTo>
                  <a:lnTo>
                    <a:pt x="5894" y="8304"/>
                  </a:lnTo>
                  <a:lnTo>
                    <a:pt x="6061" y="8564"/>
                  </a:lnTo>
                  <a:lnTo>
                    <a:pt x="6265" y="8804"/>
                  </a:lnTo>
                  <a:lnTo>
                    <a:pt x="6469" y="9045"/>
                  </a:lnTo>
                  <a:lnTo>
                    <a:pt x="6673" y="9268"/>
                  </a:lnTo>
                  <a:lnTo>
                    <a:pt x="6914" y="9453"/>
                  </a:lnTo>
                  <a:lnTo>
                    <a:pt x="7044" y="9546"/>
                  </a:lnTo>
                  <a:lnTo>
                    <a:pt x="7192" y="9601"/>
                  </a:lnTo>
                  <a:lnTo>
                    <a:pt x="7322" y="9657"/>
                  </a:lnTo>
                  <a:lnTo>
                    <a:pt x="7488" y="9694"/>
                  </a:lnTo>
                  <a:lnTo>
                    <a:pt x="7637" y="9713"/>
                  </a:lnTo>
                  <a:lnTo>
                    <a:pt x="7785" y="9713"/>
                  </a:lnTo>
                  <a:lnTo>
                    <a:pt x="7933" y="9694"/>
                  </a:lnTo>
                  <a:lnTo>
                    <a:pt x="8081" y="9639"/>
                  </a:lnTo>
                  <a:lnTo>
                    <a:pt x="8211" y="9583"/>
                  </a:lnTo>
                  <a:lnTo>
                    <a:pt x="8322" y="9509"/>
                  </a:lnTo>
                  <a:lnTo>
                    <a:pt x="8434" y="9416"/>
                  </a:lnTo>
                  <a:lnTo>
                    <a:pt x="8526" y="9305"/>
                  </a:lnTo>
                  <a:lnTo>
                    <a:pt x="8619" y="9194"/>
                  </a:lnTo>
                  <a:lnTo>
                    <a:pt x="8693" y="9064"/>
                  </a:lnTo>
                  <a:lnTo>
                    <a:pt x="8749" y="8916"/>
                  </a:lnTo>
                  <a:lnTo>
                    <a:pt x="8804" y="8786"/>
                  </a:lnTo>
                  <a:lnTo>
                    <a:pt x="8841" y="8638"/>
                  </a:lnTo>
                  <a:lnTo>
                    <a:pt x="8860" y="8489"/>
                  </a:lnTo>
                  <a:lnTo>
                    <a:pt x="8878" y="8341"/>
                  </a:lnTo>
                  <a:lnTo>
                    <a:pt x="8860" y="8193"/>
                  </a:lnTo>
                  <a:lnTo>
                    <a:pt x="8823" y="7896"/>
                  </a:lnTo>
                  <a:lnTo>
                    <a:pt x="8730" y="7618"/>
                  </a:lnTo>
                  <a:lnTo>
                    <a:pt x="8619" y="7322"/>
                  </a:lnTo>
                  <a:lnTo>
                    <a:pt x="8471" y="7062"/>
                  </a:lnTo>
                  <a:lnTo>
                    <a:pt x="8304" y="6803"/>
                  </a:lnTo>
                  <a:lnTo>
                    <a:pt x="8119" y="6562"/>
                  </a:lnTo>
                  <a:lnTo>
                    <a:pt x="7933" y="6339"/>
                  </a:lnTo>
                  <a:lnTo>
                    <a:pt x="7711" y="6117"/>
                  </a:lnTo>
                  <a:lnTo>
                    <a:pt x="7488" y="5932"/>
                  </a:lnTo>
                  <a:lnTo>
                    <a:pt x="7247" y="5746"/>
                  </a:lnTo>
                  <a:lnTo>
                    <a:pt x="7470" y="5765"/>
                  </a:lnTo>
                  <a:lnTo>
                    <a:pt x="7915" y="5765"/>
                  </a:lnTo>
                  <a:lnTo>
                    <a:pt x="8137" y="5728"/>
                  </a:lnTo>
                  <a:lnTo>
                    <a:pt x="8415" y="5672"/>
                  </a:lnTo>
                  <a:lnTo>
                    <a:pt x="8675" y="5561"/>
                  </a:lnTo>
                  <a:lnTo>
                    <a:pt x="8934" y="5431"/>
                  </a:lnTo>
                  <a:lnTo>
                    <a:pt x="9175" y="5283"/>
                  </a:lnTo>
                  <a:lnTo>
                    <a:pt x="9379" y="5098"/>
                  </a:lnTo>
                  <a:lnTo>
                    <a:pt x="9546" y="4875"/>
                  </a:lnTo>
                  <a:lnTo>
                    <a:pt x="9694" y="4634"/>
                  </a:lnTo>
                  <a:lnTo>
                    <a:pt x="9750" y="4504"/>
                  </a:lnTo>
                  <a:lnTo>
                    <a:pt x="9805" y="4375"/>
                  </a:lnTo>
                  <a:lnTo>
                    <a:pt x="9842" y="4245"/>
                  </a:lnTo>
                  <a:lnTo>
                    <a:pt x="9861" y="4115"/>
                  </a:lnTo>
                  <a:lnTo>
                    <a:pt x="9879" y="3856"/>
                  </a:lnTo>
                  <a:lnTo>
                    <a:pt x="9842" y="3596"/>
                  </a:lnTo>
                  <a:lnTo>
                    <a:pt x="9768" y="3355"/>
                  </a:lnTo>
                  <a:lnTo>
                    <a:pt x="9712" y="3244"/>
                  </a:lnTo>
                  <a:lnTo>
                    <a:pt x="9657" y="3133"/>
                  </a:lnTo>
                  <a:lnTo>
                    <a:pt x="9583" y="3022"/>
                  </a:lnTo>
                  <a:lnTo>
                    <a:pt x="9490" y="2929"/>
                  </a:lnTo>
                  <a:lnTo>
                    <a:pt x="9397" y="2836"/>
                  </a:lnTo>
                  <a:lnTo>
                    <a:pt x="9305" y="2744"/>
                  </a:lnTo>
                  <a:lnTo>
                    <a:pt x="9194" y="2688"/>
                  </a:lnTo>
                  <a:lnTo>
                    <a:pt x="9082" y="2614"/>
                  </a:lnTo>
                  <a:lnTo>
                    <a:pt x="8971" y="2577"/>
                  </a:lnTo>
                  <a:lnTo>
                    <a:pt x="8860" y="2540"/>
                  </a:lnTo>
                  <a:lnTo>
                    <a:pt x="8619" y="2521"/>
                  </a:lnTo>
                  <a:lnTo>
                    <a:pt x="8397" y="2521"/>
                  </a:lnTo>
                  <a:lnTo>
                    <a:pt x="8156" y="2558"/>
                  </a:lnTo>
                  <a:lnTo>
                    <a:pt x="7915" y="2633"/>
                  </a:lnTo>
                  <a:lnTo>
                    <a:pt x="7692" y="2707"/>
                  </a:lnTo>
                  <a:lnTo>
                    <a:pt x="7470" y="2818"/>
                  </a:lnTo>
                  <a:lnTo>
                    <a:pt x="7266" y="2929"/>
                  </a:lnTo>
                  <a:lnTo>
                    <a:pt x="7359" y="2688"/>
                  </a:lnTo>
                  <a:lnTo>
                    <a:pt x="7451" y="2410"/>
                  </a:lnTo>
                  <a:lnTo>
                    <a:pt x="7544" y="2114"/>
                  </a:lnTo>
                  <a:lnTo>
                    <a:pt x="7618" y="1798"/>
                  </a:lnTo>
                  <a:lnTo>
                    <a:pt x="7655" y="1483"/>
                  </a:lnTo>
                  <a:lnTo>
                    <a:pt x="7655" y="1335"/>
                  </a:lnTo>
                  <a:lnTo>
                    <a:pt x="7655" y="1168"/>
                  </a:lnTo>
                  <a:lnTo>
                    <a:pt x="7637" y="1020"/>
                  </a:lnTo>
                  <a:lnTo>
                    <a:pt x="7600" y="872"/>
                  </a:lnTo>
                  <a:lnTo>
                    <a:pt x="7562" y="723"/>
                  </a:lnTo>
                  <a:lnTo>
                    <a:pt x="7488" y="594"/>
                  </a:lnTo>
                  <a:lnTo>
                    <a:pt x="7414" y="464"/>
                  </a:lnTo>
                  <a:lnTo>
                    <a:pt x="7322" y="334"/>
                  </a:lnTo>
                  <a:lnTo>
                    <a:pt x="7210" y="242"/>
                  </a:lnTo>
                  <a:lnTo>
                    <a:pt x="7118" y="149"/>
                  </a:lnTo>
                  <a:lnTo>
                    <a:pt x="7006" y="93"/>
                  </a:lnTo>
                  <a:lnTo>
                    <a:pt x="6895" y="38"/>
                  </a:lnTo>
                  <a:lnTo>
                    <a:pt x="6784" y="19"/>
                  </a:lnTo>
                  <a:lnTo>
                    <a:pt x="66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1895150" y="1105975"/>
              <a:ext cx="64900" cy="66300"/>
            </a:xfrm>
            <a:custGeom>
              <a:avLst/>
              <a:gdLst/>
              <a:ahLst/>
              <a:cxnLst/>
              <a:rect l="l" t="t" r="r" b="b"/>
              <a:pathLst>
                <a:path w="2596" h="2652" extrusionOk="0">
                  <a:moveTo>
                    <a:pt x="1243" y="1"/>
                  </a:moveTo>
                  <a:lnTo>
                    <a:pt x="1113" y="19"/>
                  </a:lnTo>
                  <a:lnTo>
                    <a:pt x="983" y="57"/>
                  </a:lnTo>
                  <a:lnTo>
                    <a:pt x="761" y="149"/>
                  </a:lnTo>
                  <a:lnTo>
                    <a:pt x="557" y="279"/>
                  </a:lnTo>
                  <a:lnTo>
                    <a:pt x="427" y="372"/>
                  </a:lnTo>
                  <a:lnTo>
                    <a:pt x="316" y="501"/>
                  </a:lnTo>
                  <a:lnTo>
                    <a:pt x="205" y="631"/>
                  </a:lnTo>
                  <a:lnTo>
                    <a:pt x="112" y="779"/>
                  </a:lnTo>
                  <a:lnTo>
                    <a:pt x="56" y="946"/>
                  </a:lnTo>
                  <a:lnTo>
                    <a:pt x="19" y="1113"/>
                  </a:lnTo>
                  <a:lnTo>
                    <a:pt x="1" y="1280"/>
                  </a:lnTo>
                  <a:lnTo>
                    <a:pt x="1" y="1465"/>
                  </a:lnTo>
                  <a:lnTo>
                    <a:pt x="19" y="1632"/>
                  </a:lnTo>
                  <a:lnTo>
                    <a:pt x="75" y="1799"/>
                  </a:lnTo>
                  <a:lnTo>
                    <a:pt x="149" y="1966"/>
                  </a:lnTo>
                  <a:lnTo>
                    <a:pt x="242" y="2114"/>
                  </a:lnTo>
                  <a:lnTo>
                    <a:pt x="260" y="2132"/>
                  </a:lnTo>
                  <a:lnTo>
                    <a:pt x="279" y="2169"/>
                  </a:lnTo>
                  <a:lnTo>
                    <a:pt x="316" y="2207"/>
                  </a:lnTo>
                  <a:lnTo>
                    <a:pt x="334" y="2225"/>
                  </a:lnTo>
                  <a:lnTo>
                    <a:pt x="501" y="2373"/>
                  </a:lnTo>
                  <a:lnTo>
                    <a:pt x="668" y="2503"/>
                  </a:lnTo>
                  <a:lnTo>
                    <a:pt x="853" y="2577"/>
                  </a:lnTo>
                  <a:lnTo>
                    <a:pt x="1057" y="2633"/>
                  </a:lnTo>
                  <a:lnTo>
                    <a:pt x="1224" y="2651"/>
                  </a:lnTo>
                  <a:lnTo>
                    <a:pt x="1391" y="2651"/>
                  </a:lnTo>
                  <a:lnTo>
                    <a:pt x="1539" y="2633"/>
                  </a:lnTo>
                  <a:lnTo>
                    <a:pt x="1706" y="2577"/>
                  </a:lnTo>
                  <a:lnTo>
                    <a:pt x="1743" y="2577"/>
                  </a:lnTo>
                  <a:lnTo>
                    <a:pt x="1873" y="2540"/>
                  </a:lnTo>
                  <a:lnTo>
                    <a:pt x="2002" y="2466"/>
                  </a:lnTo>
                  <a:lnTo>
                    <a:pt x="2132" y="2373"/>
                  </a:lnTo>
                  <a:lnTo>
                    <a:pt x="2225" y="2281"/>
                  </a:lnTo>
                  <a:lnTo>
                    <a:pt x="2373" y="2114"/>
                  </a:lnTo>
                  <a:lnTo>
                    <a:pt x="2466" y="1910"/>
                  </a:lnTo>
                  <a:lnTo>
                    <a:pt x="2521" y="1762"/>
                  </a:lnTo>
                  <a:lnTo>
                    <a:pt x="2577" y="1632"/>
                  </a:lnTo>
                  <a:lnTo>
                    <a:pt x="2577" y="1576"/>
                  </a:lnTo>
                  <a:lnTo>
                    <a:pt x="2596" y="1521"/>
                  </a:lnTo>
                  <a:lnTo>
                    <a:pt x="2577" y="1465"/>
                  </a:lnTo>
                  <a:lnTo>
                    <a:pt x="2596" y="1465"/>
                  </a:lnTo>
                  <a:lnTo>
                    <a:pt x="2596" y="1354"/>
                  </a:lnTo>
                  <a:lnTo>
                    <a:pt x="2596" y="1335"/>
                  </a:lnTo>
                  <a:lnTo>
                    <a:pt x="2596" y="1224"/>
                  </a:lnTo>
                  <a:lnTo>
                    <a:pt x="2559" y="983"/>
                  </a:lnTo>
                  <a:lnTo>
                    <a:pt x="2484" y="761"/>
                  </a:lnTo>
                  <a:lnTo>
                    <a:pt x="2392" y="557"/>
                  </a:lnTo>
                  <a:lnTo>
                    <a:pt x="2318" y="464"/>
                  </a:lnTo>
                  <a:lnTo>
                    <a:pt x="2243" y="372"/>
                  </a:lnTo>
                  <a:lnTo>
                    <a:pt x="2132" y="260"/>
                  </a:lnTo>
                  <a:lnTo>
                    <a:pt x="2002" y="168"/>
                  </a:lnTo>
                  <a:lnTo>
                    <a:pt x="1891" y="94"/>
                  </a:lnTo>
                  <a:lnTo>
                    <a:pt x="1762" y="38"/>
                  </a:lnTo>
                  <a:lnTo>
                    <a:pt x="1650" y="19"/>
                  </a:lnTo>
                  <a:lnTo>
                    <a:pt x="15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35"/>
          <p:cNvGrpSpPr/>
          <p:nvPr/>
        </p:nvGrpSpPr>
        <p:grpSpPr>
          <a:xfrm>
            <a:off x="7474740" y="3689358"/>
            <a:ext cx="1373682" cy="1235095"/>
            <a:chOff x="3385325" y="1618925"/>
            <a:chExt cx="1079175" cy="970300"/>
          </a:xfrm>
        </p:grpSpPr>
        <p:sp>
          <p:nvSpPr>
            <p:cNvPr id="684" name="Google Shape;684;p35"/>
            <p:cNvSpPr/>
            <p:nvPr/>
          </p:nvSpPr>
          <p:spPr>
            <a:xfrm>
              <a:off x="3385325" y="1618925"/>
              <a:ext cx="1079175" cy="928600"/>
            </a:xfrm>
            <a:custGeom>
              <a:avLst/>
              <a:gdLst/>
              <a:ahLst/>
              <a:cxnLst/>
              <a:rect l="l" t="t" r="r" b="b"/>
              <a:pathLst>
                <a:path w="43167" h="37144" extrusionOk="0">
                  <a:moveTo>
                    <a:pt x="11436" y="1"/>
                  </a:moveTo>
                  <a:lnTo>
                    <a:pt x="10824" y="56"/>
                  </a:lnTo>
                  <a:lnTo>
                    <a:pt x="10213" y="130"/>
                  </a:lnTo>
                  <a:lnTo>
                    <a:pt x="9620" y="223"/>
                  </a:lnTo>
                  <a:lnTo>
                    <a:pt x="9027" y="371"/>
                  </a:lnTo>
                  <a:lnTo>
                    <a:pt x="8452" y="519"/>
                  </a:lnTo>
                  <a:lnTo>
                    <a:pt x="7877" y="723"/>
                  </a:lnTo>
                  <a:lnTo>
                    <a:pt x="7321" y="927"/>
                  </a:lnTo>
                  <a:lnTo>
                    <a:pt x="6784" y="1187"/>
                  </a:lnTo>
                  <a:lnTo>
                    <a:pt x="6265" y="1446"/>
                  </a:lnTo>
                  <a:lnTo>
                    <a:pt x="5746" y="1743"/>
                  </a:lnTo>
                  <a:lnTo>
                    <a:pt x="5245" y="2076"/>
                  </a:lnTo>
                  <a:lnTo>
                    <a:pt x="4764" y="2429"/>
                  </a:lnTo>
                  <a:lnTo>
                    <a:pt x="4300" y="2799"/>
                  </a:lnTo>
                  <a:lnTo>
                    <a:pt x="3855" y="3207"/>
                  </a:lnTo>
                  <a:lnTo>
                    <a:pt x="3429" y="3633"/>
                  </a:lnTo>
                  <a:lnTo>
                    <a:pt x="3133" y="3948"/>
                  </a:lnTo>
                  <a:lnTo>
                    <a:pt x="2855" y="4263"/>
                  </a:lnTo>
                  <a:lnTo>
                    <a:pt x="2595" y="4597"/>
                  </a:lnTo>
                  <a:lnTo>
                    <a:pt x="2354" y="4949"/>
                  </a:lnTo>
                  <a:lnTo>
                    <a:pt x="2132" y="5246"/>
                  </a:lnTo>
                  <a:lnTo>
                    <a:pt x="1928" y="5579"/>
                  </a:lnTo>
                  <a:lnTo>
                    <a:pt x="1742" y="5894"/>
                  </a:lnTo>
                  <a:lnTo>
                    <a:pt x="1557" y="6228"/>
                  </a:lnTo>
                  <a:lnTo>
                    <a:pt x="1372" y="6562"/>
                  </a:lnTo>
                  <a:lnTo>
                    <a:pt x="1224" y="6895"/>
                  </a:lnTo>
                  <a:lnTo>
                    <a:pt x="1057" y="7247"/>
                  </a:lnTo>
                  <a:lnTo>
                    <a:pt x="908" y="7600"/>
                  </a:lnTo>
                  <a:lnTo>
                    <a:pt x="779" y="7952"/>
                  </a:lnTo>
                  <a:lnTo>
                    <a:pt x="668" y="8322"/>
                  </a:lnTo>
                  <a:lnTo>
                    <a:pt x="538" y="8693"/>
                  </a:lnTo>
                  <a:lnTo>
                    <a:pt x="445" y="9064"/>
                  </a:lnTo>
                  <a:lnTo>
                    <a:pt x="352" y="9435"/>
                  </a:lnTo>
                  <a:lnTo>
                    <a:pt x="278" y="9824"/>
                  </a:lnTo>
                  <a:lnTo>
                    <a:pt x="204" y="10213"/>
                  </a:lnTo>
                  <a:lnTo>
                    <a:pt x="149" y="10584"/>
                  </a:lnTo>
                  <a:lnTo>
                    <a:pt x="74" y="11084"/>
                  </a:lnTo>
                  <a:lnTo>
                    <a:pt x="37" y="11566"/>
                  </a:lnTo>
                  <a:lnTo>
                    <a:pt x="19" y="12066"/>
                  </a:lnTo>
                  <a:lnTo>
                    <a:pt x="0" y="12567"/>
                  </a:lnTo>
                  <a:lnTo>
                    <a:pt x="0" y="12975"/>
                  </a:lnTo>
                  <a:lnTo>
                    <a:pt x="19" y="13382"/>
                  </a:lnTo>
                  <a:lnTo>
                    <a:pt x="56" y="13809"/>
                  </a:lnTo>
                  <a:lnTo>
                    <a:pt x="111" y="14216"/>
                  </a:lnTo>
                  <a:lnTo>
                    <a:pt x="167" y="14624"/>
                  </a:lnTo>
                  <a:lnTo>
                    <a:pt x="241" y="15032"/>
                  </a:lnTo>
                  <a:lnTo>
                    <a:pt x="315" y="15440"/>
                  </a:lnTo>
                  <a:lnTo>
                    <a:pt x="408" y="15829"/>
                  </a:lnTo>
                  <a:lnTo>
                    <a:pt x="575" y="16422"/>
                  </a:lnTo>
                  <a:lnTo>
                    <a:pt x="779" y="16997"/>
                  </a:lnTo>
                  <a:lnTo>
                    <a:pt x="1001" y="17571"/>
                  </a:lnTo>
                  <a:lnTo>
                    <a:pt x="1242" y="18146"/>
                  </a:lnTo>
                  <a:lnTo>
                    <a:pt x="1520" y="18720"/>
                  </a:lnTo>
                  <a:lnTo>
                    <a:pt x="1835" y="19295"/>
                  </a:lnTo>
                  <a:lnTo>
                    <a:pt x="2169" y="19851"/>
                  </a:lnTo>
                  <a:lnTo>
                    <a:pt x="2521" y="20425"/>
                  </a:lnTo>
                  <a:lnTo>
                    <a:pt x="2929" y="21000"/>
                  </a:lnTo>
                  <a:lnTo>
                    <a:pt x="3355" y="21593"/>
                  </a:lnTo>
                  <a:lnTo>
                    <a:pt x="3800" y="22168"/>
                  </a:lnTo>
                  <a:lnTo>
                    <a:pt x="4282" y="22742"/>
                  </a:lnTo>
                  <a:lnTo>
                    <a:pt x="5023" y="23595"/>
                  </a:lnTo>
                  <a:lnTo>
                    <a:pt x="5839" y="24429"/>
                  </a:lnTo>
                  <a:lnTo>
                    <a:pt x="6691" y="25300"/>
                  </a:lnTo>
                  <a:lnTo>
                    <a:pt x="7599" y="26153"/>
                  </a:lnTo>
                  <a:lnTo>
                    <a:pt x="8359" y="26857"/>
                  </a:lnTo>
                  <a:lnTo>
                    <a:pt x="9156" y="27561"/>
                  </a:lnTo>
                  <a:lnTo>
                    <a:pt x="10824" y="29007"/>
                  </a:lnTo>
                  <a:lnTo>
                    <a:pt x="12604" y="30508"/>
                  </a:lnTo>
                  <a:lnTo>
                    <a:pt x="14457" y="32047"/>
                  </a:lnTo>
                  <a:lnTo>
                    <a:pt x="14995" y="32491"/>
                  </a:lnTo>
                  <a:lnTo>
                    <a:pt x="17367" y="34437"/>
                  </a:lnTo>
                  <a:lnTo>
                    <a:pt x="19906" y="36587"/>
                  </a:lnTo>
                  <a:lnTo>
                    <a:pt x="20092" y="36717"/>
                  </a:lnTo>
                  <a:lnTo>
                    <a:pt x="20277" y="36828"/>
                  </a:lnTo>
                  <a:lnTo>
                    <a:pt x="20481" y="36921"/>
                  </a:lnTo>
                  <a:lnTo>
                    <a:pt x="20685" y="36995"/>
                  </a:lnTo>
                  <a:lnTo>
                    <a:pt x="20907" y="37069"/>
                  </a:lnTo>
                  <a:lnTo>
                    <a:pt x="21129" y="37106"/>
                  </a:lnTo>
                  <a:lnTo>
                    <a:pt x="21352" y="37125"/>
                  </a:lnTo>
                  <a:lnTo>
                    <a:pt x="21593" y="37143"/>
                  </a:lnTo>
                  <a:lnTo>
                    <a:pt x="21815" y="37125"/>
                  </a:lnTo>
                  <a:lnTo>
                    <a:pt x="22038" y="37106"/>
                  </a:lnTo>
                  <a:lnTo>
                    <a:pt x="22260" y="37069"/>
                  </a:lnTo>
                  <a:lnTo>
                    <a:pt x="22482" y="36995"/>
                  </a:lnTo>
                  <a:lnTo>
                    <a:pt x="22705" y="36921"/>
                  </a:lnTo>
                  <a:lnTo>
                    <a:pt x="22890" y="36828"/>
                  </a:lnTo>
                  <a:lnTo>
                    <a:pt x="23076" y="36717"/>
                  </a:lnTo>
                  <a:lnTo>
                    <a:pt x="23242" y="36587"/>
                  </a:lnTo>
                  <a:lnTo>
                    <a:pt x="25800" y="34437"/>
                  </a:lnTo>
                  <a:lnTo>
                    <a:pt x="28172" y="32491"/>
                  </a:lnTo>
                  <a:lnTo>
                    <a:pt x="28766" y="32009"/>
                  </a:lnTo>
                  <a:lnTo>
                    <a:pt x="30526" y="30545"/>
                  </a:lnTo>
                  <a:lnTo>
                    <a:pt x="32194" y="29137"/>
                  </a:lnTo>
                  <a:lnTo>
                    <a:pt x="33788" y="27765"/>
                  </a:lnTo>
                  <a:lnTo>
                    <a:pt x="34548" y="27098"/>
                  </a:lnTo>
                  <a:lnTo>
                    <a:pt x="35271" y="26431"/>
                  </a:lnTo>
                  <a:lnTo>
                    <a:pt x="36272" y="25485"/>
                  </a:lnTo>
                  <a:lnTo>
                    <a:pt x="37199" y="24577"/>
                  </a:lnTo>
                  <a:lnTo>
                    <a:pt x="38070" y="23650"/>
                  </a:lnTo>
                  <a:lnTo>
                    <a:pt x="38496" y="23206"/>
                  </a:lnTo>
                  <a:lnTo>
                    <a:pt x="38885" y="22742"/>
                  </a:lnTo>
                  <a:lnTo>
                    <a:pt x="39238" y="22316"/>
                  </a:lnTo>
                  <a:lnTo>
                    <a:pt x="39590" y="21890"/>
                  </a:lnTo>
                  <a:lnTo>
                    <a:pt x="39905" y="21463"/>
                  </a:lnTo>
                  <a:lnTo>
                    <a:pt x="40220" y="21037"/>
                  </a:lnTo>
                  <a:lnTo>
                    <a:pt x="40646" y="20407"/>
                  </a:lnTo>
                  <a:lnTo>
                    <a:pt x="41054" y="19777"/>
                  </a:lnTo>
                  <a:lnTo>
                    <a:pt x="41425" y="19147"/>
                  </a:lnTo>
                  <a:lnTo>
                    <a:pt x="41740" y="18516"/>
                  </a:lnTo>
                  <a:lnTo>
                    <a:pt x="42036" y="17886"/>
                  </a:lnTo>
                  <a:lnTo>
                    <a:pt x="42296" y="17238"/>
                  </a:lnTo>
                  <a:lnTo>
                    <a:pt x="42518" y="16607"/>
                  </a:lnTo>
                  <a:lnTo>
                    <a:pt x="42703" y="15977"/>
                  </a:lnTo>
                  <a:lnTo>
                    <a:pt x="42815" y="15551"/>
                  </a:lnTo>
                  <a:lnTo>
                    <a:pt x="42907" y="15125"/>
                  </a:lnTo>
                  <a:lnTo>
                    <a:pt x="42981" y="14717"/>
                  </a:lnTo>
                  <a:lnTo>
                    <a:pt x="43056" y="14291"/>
                  </a:lnTo>
                  <a:lnTo>
                    <a:pt x="43093" y="13864"/>
                  </a:lnTo>
                  <a:lnTo>
                    <a:pt x="43130" y="13419"/>
                  </a:lnTo>
                  <a:lnTo>
                    <a:pt x="43148" y="12993"/>
                  </a:lnTo>
                  <a:lnTo>
                    <a:pt x="43167" y="12567"/>
                  </a:lnTo>
                  <a:lnTo>
                    <a:pt x="43167" y="12178"/>
                  </a:lnTo>
                  <a:lnTo>
                    <a:pt x="43148" y="11788"/>
                  </a:lnTo>
                  <a:lnTo>
                    <a:pt x="43074" y="11029"/>
                  </a:lnTo>
                  <a:lnTo>
                    <a:pt x="43000" y="10380"/>
                  </a:lnTo>
                  <a:lnTo>
                    <a:pt x="42889" y="9750"/>
                  </a:lnTo>
                  <a:lnTo>
                    <a:pt x="42741" y="9138"/>
                  </a:lnTo>
                  <a:lnTo>
                    <a:pt x="42574" y="8526"/>
                  </a:lnTo>
                  <a:lnTo>
                    <a:pt x="42370" y="7933"/>
                  </a:lnTo>
                  <a:lnTo>
                    <a:pt x="42147" y="7359"/>
                  </a:lnTo>
                  <a:lnTo>
                    <a:pt x="41906" y="6803"/>
                  </a:lnTo>
                  <a:lnTo>
                    <a:pt x="41628" y="6247"/>
                  </a:lnTo>
                  <a:lnTo>
                    <a:pt x="41425" y="5894"/>
                  </a:lnTo>
                  <a:lnTo>
                    <a:pt x="41221" y="5542"/>
                  </a:lnTo>
                  <a:lnTo>
                    <a:pt x="40998" y="5209"/>
                  </a:lnTo>
                  <a:lnTo>
                    <a:pt x="40776" y="4875"/>
                  </a:lnTo>
                  <a:lnTo>
                    <a:pt x="40535" y="4560"/>
                  </a:lnTo>
                  <a:lnTo>
                    <a:pt x="40275" y="4245"/>
                  </a:lnTo>
                  <a:lnTo>
                    <a:pt x="40016" y="3930"/>
                  </a:lnTo>
                  <a:lnTo>
                    <a:pt x="39738" y="3633"/>
                  </a:lnTo>
                  <a:lnTo>
                    <a:pt x="39312" y="3207"/>
                  </a:lnTo>
                  <a:lnTo>
                    <a:pt x="38867" y="2799"/>
                  </a:lnTo>
                  <a:lnTo>
                    <a:pt x="38403" y="2429"/>
                  </a:lnTo>
                  <a:lnTo>
                    <a:pt x="37922" y="2076"/>
                  </a:lnTo>
                  <a:lnTo>
                    <a:pt x="37421" y="1743"/>
                  </a:lnTo>
                  <a:lnTo>
                    <a:pt x="36902" y="1446"/>
                  </a:lnTo>
                  <a:lnTo>
                    <a:pt x="36383" y="1187"/>
                  </a:lnTo>
                  <a:lnTo>
                    <a:pt x="35827" y="927"/>
                  </a:lnTo>
                  <a:lnTo>
                    <a:pt x="35290" y="723"/>
                  </a:lnTo>
                  <a:lnTo>
                    <a:pt x="34715" y="519"/>
                  </a:lnTo>
                  <a:lnTo>
                    <a:pt x="34141" y="371"/>
                  </a:lnTo>
                  <a:lnTo>
                    <a:pt x="33547" y="223"/>
                  </a:lnTo>
                  <a:lnTo>
                    <a:pt x="32954" y="130"/>
                  </a:lnTo>
                  <a:lnTo>
                    <a:pt x="32343" y="56"/>
                  </a:lnTo>
                  <a:lnTo>
                    <a:pt x="31731" y="1"/>
                  </a:lnTo>
                  <a:lnTo>
                    <a:pt x="30638" y="1"/>
                  </a:lnTo>
                  <a:lnTo>
                    <a:pt x="30174" y="38"/>
                  </a:lnTo>
                  <a:lnTo>
                    <a:pt x="29729" y="75"/>
                  </a:lnTo>
                  <a:lnTo>
                    <a:pt x="29285" y="130"/>
                  </a:lnTo>
                  <a:lnTo>
                    <a:pt x="28840" y="223"/>
                  </a:lnTo>
                  <a:lnTo>
                    <a:pt x="28395" y="316"/>
                  </a:lnTo>
                  <a:lnTo>
                    <a:pt x="27969" y="427"/>
                  </a:lnTo>
                  <a:lnTo>
                    <a:pt x="27542" y="557"/>
                  </a:lnTo>
                  <a:lnTo>
                    <a:pt x="27116" y="705"/>
                  </a:lnTo>
                  <a:lnTo>
                    <a:pt x="26690" y="890"/>
                  </a:lnTo>
                  <a:lnTo>
                    <a:pt x="26282" y="1076"/>
                  </a:lnTo>
                  <a:lnTo>
                    <a:pt x="25874" y="1279"/>
                  </a:lnTo>
                  <a:lnTo>
                    <a:pt x="25485" y="1502"/>
                  </a:lnTo>
                  <a:lnTo>
                    <a:pt x="25096" y="1724"/>
                  </a:lnTo>
                  <a:lnTo>
                    <a:pt x="24707" y="1984"/>
                  </a:lnTo>
                  <a:lnTo>
                    <a:pt x="24317" y="2262"/>
                  </a:lnTo>
                  <a:lnTo>
                    <a:pt x="23928" y="2577"/>
                  </a:lnTo>
                  <a:lnTo>
                    <a:pt x="23520" y="2910"/>
                  </a:lnTo>
                  <a:lnTo>
                    <a:pt x="23131" y="3263"/>
                  </a:lnTo>
                  <a:lnTo>
                    <a:pt x="22760" y="3633"/>
                  </a:lnTo>
                  <a:lnTo>
                    <a:pt x="22649" y="3763"/>
                  </a:lnTo>
                  <a:lnTo>
                    <a:pt x="22501" y="3856"/>
                  </a:lnTo>
                  <a:lnTo>
                    <a:pt x="22371" y="3948"/>
                  </a:lnTo>
                  <a:lnTo>
                    <a:pt x="22223" y="4004"/>
                  </a:lnTo>
                  <a:lnTo>
                    <a:pt x="22056" y="4060"/>
                  </a:lnTo>
                  <a:lnTo>
                    <a:pt x="21908" y="4097"/>
                  </a:lnTo>
                  <a:lnTo>
                    <a:pt x="21741" y="4134"/>
                  </a:lnTo>
                  <a:lnTo>
                    <a:pt x="21426" y="4134"/>
                  </a:lnTo>
                  <a:lnTo>
                    <a:pt x="21259" y="4097"/>
                  </a:lnTo>
                  <a:lnTo>
                    <a:pt x="21111" y="4060"/>
                  </a:lnTo>
                  <a:lnTo>
                    <a:pt x="20944" y="4004"/>
                  </a:lnTo>
                  <a:lnTo>
                    <a:pt x="20796" y="3948"/>
                  </a:lnTo>
                  <a:lnTo>
                    <a:pt x="20666" y="3856"/>
                  </a:lnTo>
                  <a:lnTo>
                    <a:pt x="20518" y="3763"/>
                  </a:lnTo>
                  <a:lnTo>
                    <a:pt x="20407" y="3633"/>
                  </a:lnTo>
                  <a:lnTo>
                    <a:pt x="20036" y="3263"/>
                  </a:lnTo>
                  <a:lnTo>
                    <a:pt x="19647" y="2910"/>
                  </a:lnTo>
                  <a:lnTo>
                    <a:pt x="19239" y="2577"/>
                  </a:lnTo>
                  <a:lnTo>
                    <a:pt x="18850" y="2262"/>
                  </a:lnTo>
                  <a:lnTo>
                    <a:pt x="18460" y="1984"/>
                  </a:lnTo>
                  <a:lnTo>
                    <a:pt x="18071" y="1724"/>
                  </a:lnTo>
                  <a:lnTo>
                    <a:pt x="17682" y="1502"/>
                  </a:lnTo>
                  <a:lnTo>
                    <a:pt x="17293" y="1279"/>
                  </a:lnTo>
                  <a:lnTo>
                    <a:pt x="16885" y="1076"/>
                  </a:lnTo>
                  <a:lnTo>
                    <a:pt x="16477" y="890"/>
                  </a:lnTo>
                  <a:lnTo>
                    <a:pt x="16051" y="705"/>
                  </a:lnTo>
                  <a:lnTo>
                    <a:pt x="15625" y="557"/>
                  </a:lnTo>
                  <a:lnTo>
                    <a:pt x="15198" y="427"/>
                  </a:lnTo>
                  <a:lnTo>
                    <a:pt x="14772" y="316"/>
                  </a:lnTo>
                  <a:lnTo>
                    <a:pt x="14327" y="223"/>
                  </a:lnTo>
                  <a:lnTo>
                    <a:pt x="13883" y="130"/>
                  </a:lnTo>
                  <a:lnTo>
                    <a:pt x="13438" y="75"/>
                  </a:lnTo>
                  <a:lnTo>
                    <a:pt x="12993" y="38"/>
                  </a:lnTo>
                  <a:lnTo>
                    <a:pt x="125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4340300" y="1667575"/>
              <a:ext cx="80200" cy="115400"/>
            </a:xfrm>
            <a:custGeom>
              <a:avLst/>
              <a:gdLst/>
              <a:ahLst/>
              <a:cxnLst/>
              <a:rect l="l" t="t" r="r" b="b"/>
              <a:pathLst>
                <a:path w="3208" h="4616" extrusionOk="0">
                  <a:moveTo>
                    <a:pt x="1576" y="1"/>
                  </a:moveTo>
                  <a:lnTo>
                    <a:pt x="1520" y="19"/>
                  </a:lnTo>
                  <a:lnTo>
                    <a:pt x="1465" y="38"/>
                  </a:lnTo>
                  <a:lnTo>
                    <a:pt x="1428" y="93"/>
                  </a:lnTo>
                  <a:lnTo>
                    <a:pt x="1409" y="167"/>
                  </a:lnTo>
                  <a:lnTo>
                    <a:pt x="1354" y="501"/>
                  </a:lnTo>
                  <a:lnTo>
                    <a:pt x="1261" y="835"/>
                  </a:lnTo>
                  <a:lnTo>
                    <a:pt x="1131" y="1131"/>
                  </a:lnTo>
                  <a:lnTo>
                    <a:pt x="983" y="1391"/>
                  </a:lnTo>
                  <a:lnTo>
                    <a:pt x="798" y="1632"/>
                  </a:lnTo>
                  <a:lnTo>
                    <a:pt x="705" y="1743"/>
                  </a:lnTo>
                  <a:lnTo>
                    <a:pt x="594" y="1836"/>
                  </a:lnTo>
                  <a:lnTo>
                    <a:pt x="482" y="1928"/>
                  </a:lnTo>
                  <a:lnTo>
                    <a:pt x="353" y="2002"/>
                  </a:lnTo>
                  <a:lnTo>
                    <a:pt x="242" y="2077"/>
                  </a:lnTo>
                  <a:lnTo>
                    <a:pt x="112" y="2114"/>
                  </a:lnTo>
                  <a:lnTo>
                    <a:pt x="56" y="2151"/>
                  </a:lnTo>
                  <a:lnTo>
                    <a:pt x="19" y="2188"/>
                  </a:lnTo>
                  <a:lnTo>
                    <a:pt x="1" y="2243"/>
                  </a:lnTo>
                  <a:lnTo>
                    <a:pt x="1" y="2299"/>
                  </a:lnTo>
                  <a:lnTo>
                    <a:pt x="1" y="2336"/>
                  </a:lnTo>
                  <a:lnTo>
                    <a:pt x="1" y="2392"/>
                  </a:lnTo>
                  <a:lnTo>
                    <a:pt x="19" y="2429"/>
                  </a:lnTo>
                  <a:lnTo>
                    <a:pt x="56" y="2466"/>
                  </a:lnTo>
                  <a:lnTo>
                    <a:pt x="112" y="2503"/>
                  </a:lnTo>
                  <a:lnTo>
                    <a:pt x="242" y="2558"/>
                  </a:lnTo>
                  <a:lnTo>
                    <a:pt x="353" y="2614"/>
                  </a:lnTo>
                  <a:lnTo>
                    <a:pt x="482" y="2688"/>
                  </a:lnTo>
                  <a:lnTo>
                    <a:pt x="594" y="2781"/>
                  </a:lnTo>
                  <a:lnTo>
                    <a:pt x="798" y="2985"/>
                  </a:lnTo>
                  <a:lnTo>
                    <a:pt x="983" y="3226"/>
                  </a:lnTo>
                  <a:lnTo>
                    <a:pt x="1131" y="3485"/>
                  </a:lnTo>
                  <a:lnTo>
                    <a:pt x="1261" y="3782"/>
                  </a:lnTo>
                  <a:lnTo>
                    <a:pt x="1354" y="4115"/>
                  </a:lnTo>
                  <a:lnTo>
                    <a:pt x="1409" y="4449"/>
                  </a:lnTo>
                  <a:lnTo>
                    <a:pt x="1428" y="4523"/>
                  </a:lnTo>
                  <a:lnTo>
                    <a:pt x="1465" y="4579"/>
                  </a:lnTo>
                  <a:lnTo>
                    <a:pt x="1520" y="4616"/>
                  </a:lnTo>
                  <a:lnTo>
                    <a:pt x="1687" y="4616"/>
                  </a:lnTo>
                  <a:lnTo>
                    <a:pt x="1743" y="4579"/>
                  </a:lnTo>
                  <a:lnTo>
                    <a:pt x="1780" y="4523"/>
                  </a:lnTo>
                  <a:lnTo>
                    <a:pt x="1798" y="4449"/>
                  </a:lnTo>
                  <a:lnTo>
                    <a:pt x="1854" y="4115"/>
                  </a:lnTo>
                  <a:lnTo>
                    <a:pt x="1928" y="3782"/>
                  </a:lnTo>
                  <a:lnTo>
                    <a:pt x="2058" y="3485"/>
                  </a:lnTo>
                  <a:lnTo>
                    <a:pt x="2206" y="3226"/>
                  </a:lnTo>
                  <a:lnTo>
                    <a:pt x="2392" y="2985"/>
                  </a:lnTo>
                  <a:lnTo>
                    <a:pt x="2595" y="2781"/>
                  </a:lnTo>
                  <a:lnTo>
                    <a:pt x="2725" y="2688"/>
                  </a:lnTo>
                  <a:lnTo>
                    <a:pt x="2836" y="2614"/>
                  </a:lnTo>
                  <a:lnTo>
                    <a:pt x="2966" y="2558"/>
                  </a:lnTo>
                  <a:lnTo>
                    <a:pt x="3077" y="2503"/>
                  </a:lnTo>
                  <a:lnTo>
                    <a:pt x="3133" y="2466"/>
                  </a:lnTo>
                  <a:lnTo>
                    <a:pt x="3170" y="2429"/>
                  </a:lnTo>
                  <a:lnTo>
                    <a:pt x="3188" y="2392"/>
                  </a:lnTo>
                  <a:lnTo>
                    <a:pt x="3207" y="2336"/>
                  </a:lnTo>
                  <a:lnTo>
                    <a:pt x="3207" y="2299"/>
                  </a:lnTo>
                  <a:lnTo>
                    <a:pt x="3188" y="2243"/>
                  </a:lnTo>
                  <a:lnTo>
                    <a:pt x="3170" y="2188"/>
                  </a:lnTo>
                  <a:lnTo>
                    <a:pt x="3133" y="2151"/>
                  </a:lnTo>
                  <a:lnTo>
                    <a:pt x="3077" y="2114"/>
                  </a:lnTo>
                  <a:lnTo>
                    <a:pt x="2966" y="2077"/>
                  </a:lnTo>
                  <a:lnTo>
                    <a:pt x="2836" y="2002"/>
                  </a:lnTo>
                  <a:lnTo>
                    <a:pt x="2725" y="1928"/>
                  </a:lnTo>
                  <a:lnTo>
                    <a:pt x="2595" y="1836"/>
                  </a:lnTo>
                  <a:lnTo>
                    <a:pt x="2503" y="1743"/>
                  </a:lnTo>
                  <a:lnTo>
                    <a:pt x="2392" y="1632"/>
                  </a:lnTo>
                  <a:lnTo>
                    <a:pt x="2206" y="1391"/>
                  </a:lnTo>
                  <a:lnTo>
                    <a:pt x="2058" y="1131"/>
                  </a:lnTo>
                  <a:lnTo>
                    <a:pt x="1928" y="835"/>
                  </a:lnTo>
                  <a:lnTo>
                    <a:pt x="1854" y="501"/>
                  </a:lnTo>
                  <a:lnTo>
                    <a:pt x="1798" y="167"/>
                  </a:lnTo>
                  <a:lnTo>
                    <a:pt x="1780" y="93"/>
                  </a:lnTo>
                  <a:lnTo>
                    <a:pt x="1743" y="38"/>
                  </a:lnTo>
                  <a:lnTo>
                    <a:pt x="1687" y="1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4419075" y="1811675"/>
              <a:ext cx="42650" cy="61200"/>
            </a:xfrm>
            <a:custGeom>
              <a:avLst/>
              <a:gdLst/>
              <a:ahLst/>
              <a:cxnLst/>
              <a:rect l="l" t="t" r="r" b="b"/>
              <a:pathLst>
                <a:path w="1706" h="2448" extrusionOk="0">
                  <a:moveTo>
                    <a:pt x="797" y="1"/>
                  </a:moveTo>
                  <a:lnTo>
                    <a:pt x="779" y="19"/>
                  </a:lnTo>
                  <a:lnTo>
                    <a:pt x="760" y="56"/>
                  </a:lnTo>
                  <a:lnTo>
                    <a:pt x="742" y="75"/>
                  </a:lnTo>
                  <a:lnTo>
                    <a:pt x="723" y="260"/>
                  </a:lnTo>
                  <a:lnTo>
                    <a:pt x="668" y="446"/>
                  </a:lnTo>
                  <a:lnTo>
                    <a:pt x="594" y="594"/>
                  </a:lnTo>
                  <a:lnTo>
                    <a:pt x="519" y="742"/>
                  </a:lnTo>
                  <a:lnTo>
                    <a:pt x="427" y="872"/>
                  </a:lnTo>
                  <a:lnTo>
                    <a:pt x="316" y="983"/>
                  </a:lnTo>
                  <a:lnTo>
                    <a:pt x="186" y="1057"/>
                  </a:lnTo>
                  <a:lnTo>
                    <a:pt x="56" y="1131"/>
                  </a:lnTo>
                  <a:lnTo>
                    <a:pt x="19" y="1169"/>
                  </a:lnTo>
                  <a:lnTo>
                    <a:pt x="0" y="1224"/>
                  </a:lnTo>
                  <a:lnTo>
                    <a:pt x="0" y="1243"/>
                  </a:lnTo>
                  <a:lnTo>
                    <a:pt x="19" y="1298"/>
                  </a:lnTo>
                  <a:lnTo>
                    <a:pt x="56" y="1335"/>
                  </a:lnTo>
                  <a:lnTo>
                    <a:pt x="186" y="1391"/>
                  </a:lnTo>
                  <a:lnTo>
                    <a:pt x="316" y="1484"/>
                  </a:lnTo>
                  <a:lnTo>
                    <a:pt x="427" y="1576"/>
                  </a:lnTo>
                  <a:lnTo>
                    <a:pt x="519" y="1706"/>
                  </a:lnTo>
                  <a:lnTo>
                    <a:pt x="594" y="1854"/>
                  </a:lnTo>
                  <a:lnTo>
                    <a:pt x="668" y="2021"/>
                  </a:lnTo>
                  <a:lnTo>
                    <a:pt x="723" y="2188"/>
                  </a:lnTo>
                  <a:lnTo>
                    <a:pt x="742" y="2373"/>
                  </a:lnTo>
                  <a:lnTo>
                    <a:pt x="760" y="2410"/>
                  </a:lnTo>
                  <a:lnTo>
                    <a:pt x="779" y="2429"/>
                  </a:lnTo>
                  <a:lnTo>
                    <a:pt x="797" y="2447"/>
                  </a:lnTo>
                  <a:lnTo>
                    <a:pt x="890" y="2447"/>
                  </a:lnTo>
                  <a:lnTo>
                    <a:pt x="927" y="2429"/>
                  </a:lnTo>
                  <a:lnTo>
                    <a:pt x="946" y="2410"/>
                  </a:lnTo>
                  <a:lnTo>
                    <a:pt x="946" y="2373"/>
                  </a:lnTo>
                  <a:lnTo>
                    <a:pt x="983" y="2188"/>
                  </a:lnTo>
                  <a:lnTo>
                    <a:pt x="1020" y="2021"/>
                  </a:lnTo>
                  <a:lnTo>
                    <a:pt x="1094" y="1854"/>
                  </a:lnTo>
                  <a:lnTo>
                    <a:pt x="1168" y="1706"/>
                  </a:lnTo>
                  <a:lnTo>
                    <a:pt x="1279" y="1576"/>
                  </a:lnTo>
                  <a:lnTo>
                    <a:pt x="1391" y="1484"/>
                  </a:lnTo>
                  <a:lnTo>
                    <a:pt x="1502" y="1391"/>
                  </a:lnTo>
                  <a:lnTo>
                    <a:pt x="1631" y="1335"/>
                  </a:lnTo>
                  <a:lnTo>
                    <a:pt x="1687" y="1298"/>
                  </a:lnTo>
                  <a:lnTo>
                    <a:pt x="1706" y="1243"/>
                  </a:lnTo>
                  <a:lnTo>
                    <a:pt x="1706" y="1224"/>
                  </a:lnTo>
                  <a:lnTo>
                    <a:pt x="1687" y="1169"/>
                  </a:lnTo>
                  <a:lnTo>
                    <a:pt x="1631" y="1131"/>
                  </a:lnTo>
                  <a:lnTo>
                    <a:pt x="1502" y="1057"/>
                  </a:lnTo>
                  <a:lnTo>
                    <a:pt x="1391" y="983"/>
                  </a:lnTo>
                  <a:lnTo>
                    <a:pt x="1279" y="872"/>
                  </a:lnTo>
                  <a:lnTo>
                    <a:pt x="1168" y="742"/>
                  </a:lnTo>
                  <a:lnTo>
                    <a:pt x="1094" y="594"/>
                  </a:lnTo>
                  <a:lnTo>
                    <a:pt x="1020" y="446"/>
                  </a:lnTo>
                  <a:lnTo>
                    <a:pt x="983" y="260"/>
                  </a:lnTo>
                  <a:lnTo>
                    <a:pt x="946" y="75"/>
                  </a:lnTo>
                  <a:lnTo>
                    <a:pt x="946" y="56"/>
                  </a:lnTo>
                  <a:lnTo>
                    <a:pt x="927" y="19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3771750" y="1782950"/>
              <a:ext cx="332275" cy="639925"/>
            </a:xfrm>
            <a:custGeom>
              <a:avLst/>
              <a:gdLst/>
              <a:ahLst/>
              <a:cxnLst/>
              <a:rect l="l" t="t" r="r" b="b"/>
              <a:pathLst>
                <a:path w="13291" h="25597" extrusionOk="0">
                  <a:moveTo>
                    <a:pt x="5098" y="1"/>
                  </a:moveTo>
                  <a:lnTo>
                    <a:pt x="4838" y="19"/>
                  </a:lnTo>
                  <a:lnTo>
                    <a:pt x="4579" y="56"/>
                  </a:lnTo>
                  <a:lnTo>
                    <a:pt x="4319" y="130"/>
                  </a:lnTo>
                  <a:lnTo>
                    <a:pt x="4078" y="205"/>
                  </a:lnTo>
                  <a:lnTo>
                    <a:pt x="3838" y="316"/>
                  </a:lnTo>
                  <a:lnTo>
                    <a:pt x="3615" y="427"/>
                  </a:lnTo>
                  <a:lnTo>
                    <a:pt x="3393" y="575"/>
                  </a:lnTo>
                  <a:lnTo>
                    <a:pt x="3170" y="724"/>
                  </a:lnTo>
                  <a:lnTo>
                    <a:pt x="2985" y="909"/>
                  </a:lnTo>
                  <a:lnTo>
                    <a:pt x="2781" y="1094"/>
                  </a:lnTo>
                  <a:lnTo>
                    <a:pt x="2614" y="1298"/>
                  </a:lnTo>
                  <a:lnTo>
                    <a:pt x="2466" y="1502"/>
                  </a:lnTo>
                  <a:lnTo>
                    <a:pt x="2318" y="1724"/>
                  </a:lnTo>
                  <a:lnTo>
                    <a:pt x="2188" y="1965"/>
                  </a:lnTo>
                  <a:lnTo>
                    <a:pt x="2077" y="2225"/>
                  </a:lnTo>
                  <a:lnTo>
                    <a:pt x="2003" y="2484"/>
                  </a:lnTo>
                  <a:lnTo>
                    <a:pt x="1928" y="2725"/>
                  </a:lnTo>
                  <a:lnTo>
                    <a:pt x="1891" y="2948"/>
                  </a:lnTo>
                  <a:lnTo>
                    <a:pt x="1891" y="3170"/>
                  </a:lnTo>
                  <a:lnTo>
                    <a:pt x="1891" y="3374"/>
                  </a:lnTo>
                  <a:lnTo>
                    <a:pt x="1928" y="3559"/>
                  </a:lnTo>
                  <a:lnTo>
                    <a:pt x="1947" y="3745"/>
                  </a:lnTo>
                  <a:lnTo>
                    <a:pt x="2058" y="4097"/>
                  </a:lnTo>
                  <a:lnTo>
                    <a:pt x="2299" y="4764"/>
                  </a:lnTo>
                  <a:lnTo>
                    <a:pt x="2336" y="4912"/>
                  </a:lnTo>
                  <a:lnTo>
                    <a:pt x="2373" y="5079"/>
                  </a:lnTo>
                  <a:lnTo>
                    <a:pt x="2392" y="5227"/>
                  </a:lnTo>
                  <a:lnTo>
                    <a:pt x="2410" y="5394"/>
                  </a:lnTo>
                  <a:lnTo>
                    <a:pt x="2392" y="5617"/>
                  </a:lnTo>
                  <a:lnTo>
                    <a:pt x="2355" y="5821"/>
                  </a:lnTo>
                  <a:lnTo>
                    <a:pt x="2299" y="6043"/>
                  </a:lnTo>
                  <a:lnTo>
                    <a:pt x="2225" y="6247"/>
                  </a:lnTo>
                  <a:lnTo>
                    <a:pt x="2132" y="6451"/>
                  </a:lnTo>
                  <a:lnTo>
                    <a:pt x="2021" y="6655"/>
                  </a:lnTo>
                  <a:lnTo>
                    <a:pt x="1799" y="7062"/>
                  </a:lnTo>
                  <a:lnTo>
                    <a:pt x="1539" y="7452"/>
                  </a:lnTo>
                  <a:lnTo>
                    <a:pt x="1280" y="7841"/>
                  </a:lnTo>
                  <a:lnTo>
                    <a:pt x="1020" y="8211"/>
                  </a:lnTo>
                  <a:lnTo>
                    <a:pt x="798" y="8582"/>
                  </a:lnTo>
                  <a:lnTo>
                    <a:pt x="668" y="8879"/>
                  </a:lnTo>
                  <a:lnTo>
                    <a:pt x="538" y="9157"/>
                  </a:lnTo>
                  <a:lnTo>
                    <a:pt x="427" y="9472"/>
                  </a:lnTo>
                  <a:lnTo>
                    <a:pt x="335" y="9787"/>
                  </a:lnTo>
                  <a:lnTo>
                    <a:pt x="260" y="10102"/>
                  </a:lnTo>
                  <a:lnTo>
                    <a:pt x="186" y="10417"/>
                  </a:lnTo>
                  <a:lnTo>
                    <a:pt x="131" y="10751"/>
                  </a:lnTo>
                  <a:lnTo>
                    <a:pt x="75" y="11084"/>
                  </a:lnTo>
                  <a:lnTo>
                    <a:pt x="38" y="11436"/>
                  </a:lnTo>
                  <a:lnTo>
                    <a:pt x="19" y="11789"/>
                  </a:lnTo>
                  <a:lnTo>
                    <a:pt x="1" y="12493"/>
                  </a:lnTo>
                  <a:lnTo>
                    <a:pt x="19" y="13216"/>
                  </a:lnTo>
                  <a:lnTo>
                    <a:pt x="57" y="13939"/>
                  </a:lnTo>
                  <a:lnTo>
                    <a:pt x="131" y="14661"/>
                  </a:lnTo>
                  <a:lnTo>
                    <a:pt x="242" y="15384"/>
                  </a:lnTo>
                  <a:lnTo>
                    <a:pt x="353" y="16107"/>
                  </a:lnTo>
                  <a:lnTo>
                    <a:pt x="501" y="16811"/>
                  </a:lnTo>
                  <a:lnTo>
                    <a:pt x="650" y="17497"/>
                  </a:lnTo>
                  <a:lnTo>
                    <a:pt x="798" y="18146"/>
                  </a:lnTo>
                  <a:lnTo>
                    <a:pt x="1113" y="19388"/>
                  </a:lnTo>
                  <a:lnTo>
                    <a:pt x="1280" y="19944"/>
                  </a:lnTo>
                  <a:lnTo>
                    <a:pt x="1465" y="20481"/>
                  </a:lnTo>
                  <a:lnTo>
                    <a:pt x="1688" y="21037"/>
                  </a:lnTo>
                  <a:lnTo>
                    <a:pt x="1910" y="21556"/>
                  </a:lnTo>
                  <a:lnTo>
                    <a:pt x="2169" y="22094"/>
                  </a:lnTo>
                  <a:lnTo>
                    <a:pt x="2447" y="22594"/>
                  </a:lnTo>
                  <a:lnTo>
                    <a:pt x="2763" y="23113"/>
                  </a:lnTo>
                  <a:lnTo>
                    <a:pt x="3078" y="23595"/>
                  </a:lnTo>
                  <a:lnTo>
                    <a:pt x="3244" y="23836"/>
                  </a:lnTo>
                  <a:lnTo>
                    <a:pt x="3411" y="24077"/>
                  </a:lnTo>
                  <a:lnTo>
                    <a:pt x="3615" y="24299"/>
                  </a:lnTo>
                  <a:lnTo>
                    <a:pt x="3708" y="24392"/>
                  </a:lnTo>
                  <a:lnTo>
                    <a:pt x="3819" y="24485"/>
                  </a:lnTo>
                  <a:lnTo>
                    <a:pt x="3930" y="24559"/>
                  </a:lnTo>
                  <a:lnTo>
                    <a:pt x="4060" y="24633"/>
                  </a:lnTo>
                  <a:lnTo>
                    <a:pt x="4190" y="24670"/>
                  </a:lnTo>
                  <a:lnTo>
                    <a:pt x="4319" y="24707"/>
                  </a:lnTo>
                  <a:lnTo>
                    <a:pt x="4579" y="24707"/>
                  </a:lnTo>
                  <a:lnTo>
                    <a:pt x="4727" y="24670"/>
                  </a:lnTo>
                  <a:lnTo>
                    <a:pt x="4838" y="24633"/>
                  </a:lnTo>
                  <a:lnTo>
                    <a:pt x="4950" y="24559"/>
                  </a:lnTo>
                  <a:lnTo>
                    <a:pt x="5042" y="24485"/>
                  </a:lnTo>
                  <a:lnTo>
                    <a:pt x="5079" y="24429"/>
                  </a:lnTo>
                  <a:lnTo>
                    <a:pt x="5116" y="24355"/>
                  </a:lnTo>
                  <a:lnTo>
                    <a:pt x="5116" y="24299"/>
                  </a:lnTo>
                  <a:lnTo>
                    <a:pt x="5116" y="24207"/>
                  </a:lnTo>
                  <a:lnTo>
                    <a:pt x="5098" y="23892"/>
                  </a:lnTo>
                  <a:lnTo>
                    <a:pt x="5079" y="23558"/>
                  </a:lnTo>
                  <a:lnTo>
                    <a:pt x="5024" y="23132"/>
                  </a:lnTo>
                  <a:lnTo>
                    <a:pt x="5191" y="23428"/>
                  </a:lnTo>
                  <a:lnTo>
                    <a:pt x="5376" y="23706"/>
                  </a:lnTo>
                  <a:lnTo>
                    <a:pt x="5598" y="24058"/>
                  </a:lnTo>
                  <a:lnTo>
                    <a:pt x="5858" y="24392"/>
                  </a:lnTo>
                  <a:lnTo>
                    <a:pt x="6117" y="24707"/>
                  </a:lnTo>
                  <a:lnTo>
                    <a:pt x="6395" y="25022"/>
                  </a:lnTo>
                  <a:lnTo>
                    <a:pt x="6525" y="25152"/>
                  </a:lnTo>
                  <a:lnTo>
                    <a:pt x="6655" y="25282"/>
                  </a:lnTo>
                  <a:lnTo>
                    <a:pt x="6803" y="25393"/>
                  </a:lnTo>
                  <a:lnTo>
                    <a:pt x="6970" y="25486"/>
                  </a:lnTo>
                  <a:lnTo>
                    <a:pt x="7137" y="25560"/>
                  </a:lnTo>
                  <a:lnTo>
                    <a:pt x="7303" y="25597"/>
                  </a:lnTo>
                  <a:lnTo>
                    <a:pt x="7489" y="25597"/>
                  </a:lnTo>
                  <a:lnTo>
                    <a:pt x="7600" y="25560"/>
                  </a:lnTo>
                  <a:lnTo>
                    <a:pt x="7693" y="25523"/>
                  </a:lnTo>
                  <a:lnTo>
                    <a:pt x="7767" y="25486"/>
                  </a:lnTo>
                  <a:lnTo>
                    <a:pt x="7841" y="25430"/>
                  </a:lnTo>
                  <a:lnTo>
                    <a:pt x="7897" y="25374"/>
                  </a:lnTo>
                  <a:lnTo>
                    <a:pt x="7952" y="25300"/>
                  </a:lnTo>
                  <a:lnTo>
                    <a:pt x="8026" y="25133"/>
                  </a:lnTo>
                  <a:lnTo>
                    <a:pt x="8045" y="24967"/>
                  </a:lnTo>
                  <a:lnTo>
                    <a:pt x="8063" y="24763"/>
                  </a:lnTo>
                  <a:lnTo>
                    <a:pt x="8045" y="24559"/>
                  </a:lnTo>
                  <a:lnTo>
                    <a:pt x="8008" y="24151"/>
                  </a:lnTo>
                  <a:lnTo>
                    <a:pt x="7952" y="23725"/>
                  </a:lnTo>
                  <a:lnTo>
                    <a:pt x="8138" y="23947"/>
                  </a:lnTo>
                  <a:lnTo>
                    <a:pt x="8416" y="24244"/>
                  </a:lnTo>
                  <a:lnTo>
                    <a:pt x="8694" y="24522"/>
                  </a:lnTo>
                  <a:lnTo>
                    <a:pt x="8990" y="24800"/>
                  </a:lnTo>
                  <a:lnTo>
                    <a:pt x="9324" y="25059"/>
                  </a:lnTo>
                  <a:lnTo>
                    <a:pt x="9565" y="25245"/>
                  </a:lnTo>
                  <a:lnTo>
                    <a:pt x="9713" y="25319"/>
                  </a:lnTo>
                  <a:lnTo>
                    <a:pt x="9861" y="25393"/>
                  </a:lnTo>
                  <a:lnTo>
                    <a:pt x="10009" y="25448"/>
                  </a:lnTo>
                  <a:lnTo>
                    <a:pt x="10176" y="25467"/>
                  </a:lnTo>
                  <a:lnTo>
                    <a:pt x="10250" y="25467"/>
                  </a:lnTo>
                  <a:lnTo>
                    <a:pt x="10325" y="25430"/>
                  </a:lnTo>
                  <a:lnTo>
                    <a:pt x="10380" y="25411"/>
                  </a:lnTo>
                  <a:lnTo>
                    <a:pt x="10454" y="25356"/>
                  </a:lnTo>
                  <a:lnTo>
                    <a:pt x="10528" y="25282"/>
                  </a:lnTo>
                  <a:lnTo>
                    <a:pt x="10566" y="25189"/>
                  </a:lnTo>
                  <a:lnTo>
                    <a:pt x="10603" y="25096"/>
                  </a:lnTo>
                  <a:lnTo>
                    <a:pt x="10621" y="24985"/>
                  </a:lnTo>
                  <a:lnTo>
                    <a:pt x="10640" y="24874"/>
                  </a:lnTo>
                  <a:lnTo>
                    <a:pt x="10621" y="24744"/>
                  </a:lnTo>
                  <a:lnTo>
                    <a:pt x="10584" y="24485"/>
                  </a:lnTo>
                  <a:lnTo>
                    <a:pt x="10510" y="24225"/>
                  </a:lnTo>
                  <a:lnTo>
                    <a:pt x="10436" y="23966"/>
                  </a:lnTo>
                  <a:lnTo>
                    <a:pt x="10287" y="23558"/>
                  </a:lnTo>
                  <a:lnTo>
                    <a:pt x="10640" y="23892"/>
                  </a:lnTo>
                  <a:lnTo>
                    <a:pt x="11010" y="24225"/>
                  </a:lnTo>
                  <a:lnTo>
                    <a:pt x="11418" y="24522"/>
                  </a:lnTo>
                  <a:lnTo>
                    <a:pt x="11622" y="24651"/>
                  </a:lnTo>
                  <a:lnTo>
                    <a:pt x="11844" y="24763"/>
                  </a:lnTo>
                  <a:lnTo>
                    <a:pt x="11974" y="24837"/>
                  </a:lnTo>
                  <a:lnTo>
                    <a:pt x="12104" y="24874"/>
                  </a:lnTo>
                  <a:lnTo>
                    <a:pt x="12252" y="24911"/>
                  </a:lnTo>
                  <a:lnTo>
                    <a:pt x="12400" y="24948"/>
                  </a:lnTo>
                  <a:lnTo>
                    <a:pt x="12549" y="24948"/>
                  </a:lnTo>
                  <a:lnTo>
                    <a:pt x="12697" y="24929"/>
                  </a:lnTo>
                  <a:lnTo>
                    <a:pt x="12845" y="24892"/>
                  </a:lnTo>
                  <a:lnTo>
                    <a:pt x="12975" y="24818"/>
                  </a:lnTo>
                  <a:lnTo>
                    <a:pt x="13049" y="24763"/>
                  </a:lnTo>
                  <a:lnTo>
                    <a:pt x="13105" y="24707"/>
                  </a:lnTo>
                  <a:lnTo>
                    <a:pt x="13160" y="24633"/>
                  </a:lnTo>
                  <a:lnTo>
                    <a:pt x="13197" y="24540"/>
                  </a:lnTo>
                  <a:lnTo>
                    <a:pt x="13253" y="24373"/>
                  </a:lnTo>
                  <a:lnTo>
                    <a:pt x="13290" y="24170"/>
                  </a:lnTo>
                  <a:lnTo>
                    <a:pt x="13272" y="23966"/>
                  </a:lnTo>
                  <a:lnTo>
                    <a:pt x="13253" y="23762"/>
                  </a:lnTo>
                  <a:lnTo>
                    <a:pt x="13216" y="23576"/>
                  </a:lnTo>
                  <a:lnTo>
                    <a:pt x="13179" y="23410"/>
                  </a:lnTo>
                  <a:lnTo>
                    <a:pt x="13068" y="23132"/>
                  </a:lnTo>
                  <a:lnTo>
                    <a:pt x="12938" y="22835"/>
                  </a:lnTo>
                  <a:lnTo>
                    <a:pt x="12790" y="22557"/>
                  </a:lnTo>
                  <a:lnTo>
                    <a:pt x="12641" y="22298"/>
                  </a:lnTo>
                  <a:lnTo>
                    <a:pt x="12475" y="22020"/>
                  </a:lnTo>
                  <a:lnTo>
                    <a:pt x="12289" y="21760"/>
                  </a:lnTo>
                  <a:lnTo>
                    <a:pt x="11919" y="21260"/>
                  </a:lnTo>
                  <a:lnTo>
                    <a:pt x="11400" y="20574"/>
                  </a:lnTo>
                  <a:lnTo>
                    <a:pt x="11140" y="20222"/>
                  </a:lnTo>
                  <a:lnTo>
                    <a:pt x="10899" y="19870"/>
                  </a:lnTo>
                  <a:lnTo>
                    <a:pt x="10677" y="19517"/>
                  </a:lnTo>
                  <a:lnTo>
                    <a:pt x="10473" y="19147"/>
                  </a:lnTo>
                  <a:lnTo>
                    <a:pt x="10287" y="18758"/>
                  </a:lnTo>
                  <a:lnTo>
                    <a:pt x="10102" y="18368"/>
                  </a:lnTo>
                  <a:lnTo>
                    <a:pt x="9972" y="17979"/>
                  </a:lnTo>
                  <a:lnTo>
                    <a:pt x="9880" y="17571"/>
                  </a:lnTo>
                  <a:lnTo>
                    <a:pt x="9806" y="17182"/>
                  </a:lnTo>
                  <a:lnTo>
                    <a:pt x="9769" y="16774"/>
                  </a:lnTo>
                  <a:lnTo>
                    <a:pt x="9750" y="16367"/>
                  </a:lnTo>
                  <a:lnTo>
                    <a:pt x="9750" y="15959"/>
                  </a:lnTo>
                  <a:lnTo>
                    <a:pt x="9769" y="15570"/>
                  </a:lnTo>
                  <a:lnTo>
                    <a:pt x="9806" y="15162"/>
                  </a:lnTo>
                  <a:lnTo>
                    <a:pt x="9917" y="14346"/>
                  </a:lnTo>
                  <a:lnTo>
                    <a:pt x="10065" y="13531"/>
                  </a:lnTo>
                  <a:lnTo>
                    <a:pt x="10195" y="12734"/>
                  </a:lnTo>
                  <a:lnTo>
                    <a:pt x="10325" y="11937"/>
                  </a:lnTo>
                  <a:lnTo>
                    <a:pt x="10380" y="11548"/>
                  </a:lnTo>
                  <a:lnTo>
                    <a:pt x="10399" y="11177"/>
                  </a:lnTo>
                  <a:lnTo>
                    <a:pt x="10399" y="10806"/>
                  </a:lnTo>
                  <a:lnTo>
                    <a:pt x="10380" y="10454"/>
                  </a:lnTo>
                  <a:lnTo>
                    <a:pt x="10343" y="10102"/>
                  </a:lnTo>
                  <a:lnTo>
                    <a:pt x="10269" y="9750"/>
                  </a:lnTo>
                  <a:lnTo>
                    <a:pt x="10158" y="9398"/>
                  </a:lnTo>
                  <a:lnTo>
                    <a:pt x="10028" y="9027"/>
                  </a:lnTo>
                  <a:lnTo>
                    <a:pt x="9861" y="8693"/>
                  </a:lnTo>
                  <a:lnTo>
                    <a:pt x="9676" y="8341"/>
                  </a:lnTo>
                  <a:lnTo>
                    <a:pt x="9305" y="7674"/>
                  </a:lnTo>
                  <a:lnTo>
                    <a:pt x="8897" y="7025"/>
                  </a:lnTo>
                  <a:lnTo>
                    <a:pt x="8508" y="6358"/>
                  </a:lnTo>
                  <a:lnTo>
                    <a:pt x="8397" y="6191"/>
                  </a:lnTo>
                  <a:lnTo>
                    <a:pt x="8323" y="6006"/>
                  </a:lnTo>
                  <a:lnTo>
                    <a:pt x="8249" y="5821"/>
                  </a:lnTo>
                  <a:lnTo>
                    <a:pt x="8193" y="5635"/>
                  </a:lnTo>
                  <a:lnTo>
                    <a:pt x="8175" y="5468"/>
                  </a:lnTo>
                  <a:lnTo>
                    <a:pt x="8193" y="5320"/>
                  </a:lnTo>
                  <a:lnTo>
                    <a:pt x="8193" y="5172"/>
                  </a:lnTo>
                  <a:lnTo>
                    <a:pt x="8230" y="5024"/>
                  </a:lnTo>
                  <a:lnTo>
                    <a:pt x="8323" y="4746"/>
                  </a:lnTo>
                  <a:lnTo>
                    <a:pt x="8434" y="4468"/>
                  </a:lnTo>
                  <a:lnTo>
                    <a:pt x="8564" y="4171"/>
                  </a:lnTo>
                  <a:lnTo>
                    <a:pt x="8675" y="3874"/>
                  </a:lnTo>
                  <a:lnTo>
                    <a:pt x="8712" y="3708"/>
                  </a:lnTo>
                  <a:lnTo>
                    <a:pt x="8749" y="3541"/>
                  </a:lnTo>
                  <a:lnTo>
                    <a:pt x="8786" y="3355"/>
                  </a:lnTo>
                  <a:lnTo>
                    <a:pt x="8786" y="3170"/>
                  </a:lnTo>
                  <a:lnTo>
                    <a:pt x="8768" y="2799"/>
                  </a:lnTo>
                  <a:lnTo>
                    <a:pt x="8712" y="2466"/>
                  </a:lnTo>
                  <a:lnTo>
                    <a:pt x="8601" y="2132"/>
                  </a:lnTo>
                  <a:lnTo>
                    <a:pt x="8471" y="1817"/>
                  </a:lnTo>
                  <a:lnTo>
                    <a:pt x="8304" y="1539"/>
                  </a:lnTo>
                  <a:lnTo>
                    <a:pt x="8100" y="1280"/>
                  </a:lnTo>
                  <a:lnTo>
                    <a:pt x="7878" y="1039"/>
                  </a:lnTo>
                  <a:lnTo>
                    <a:pt x="7619" y="816"/>
                  </a:lnTo>
                  <a:lnTo>
                    <a:pt x="7359" y="612"/>
                  </a:lnTo>
                  <a:lnTo>
                    <a:pt x="7063" y="446"/>
                  </a:lnTo>
                  <a:lnTo>
                    <a:pt x="6766" y="297"/>
                  </a:lnTo>
                  <a:lnTo>
                    <a:pt x="6432" y="186"/>
                  </a:lnTo>
                  <a:lnTo>
                    <a:pt x="6117" y="93"/>
                  </a:lnTo>
                  <a:lnTo>
                    <a:pt x="5784" y="38"/>
                  </a:lnTo>
                  <a:lnTo>
                    <a:pt x="5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3500225" y="1673600"/>
              <a:ext cx="372100" cy="528725"/>
            </a:xfrm>
            <a:custGeom>
              <a:avLst/>
              <a:gdLst/>
              <a:ahLst/>
              <a:cxnLst/>
              <a:rect l="l" t="t" r="r" b="b"/>
              <a:pathLst>
                <a:path w="14884" h="21149" extrusionOk="0">
                  <a:moveTo>
                    <a:pt x="4301" y="1"/>
                  </a:moveTo>
                  <a:lnTo>
                    <a:pt x="4152" y="19"/>
                  </a:lnTo>
                  <a:lnTo>
                    <a:pt x="4023" y="56"/>
                  </a:lnTo>
                  <a:lnTo>
                    <a:pt x="3912" y="130"/>
                  </a:lnTo>
                  <a:lnTo>
                    <a:pt x="3782" y="204"/>
                  </a:lnTo>
                  <a:lnTo>
                    <a:pt x="3689" y="316"/>
                  </a:lnTo>
                  <a:lnTo>
                    <a:pt x="3578" y="445"/>
                  </a:lnTo>
                  <a:lnTo>
                    <a:pt x="3504" y="575"/>
                  </a:lnTo>
                  <a:lnTo>
                    <a:pt x="3430" y="723"/>
                  </a:lnTo>
                  <a:lnTo>
                    <a:pt x="3356" y="872"/>
                  </a:lnTo>
                  <a:lnTo>
                    <a:pt x="3263" y="1168"/>
                  </a:lnTo>
                  <a:lnTo>
                    <a:pt x="3189" y="1483"/>
                  </a:lnTo>
                  <a:lnTo>
                    <a:pt x="3152" y="1687"/>
                  </a:lnTo>
                  <a:lnTo>
                    <a:pt x="3152" y="1891"/>
                  </a:lnTo>
                  <a:lnTo>
                    <a:pt x="3152" y="2095"/>
                  </a:lnTo>
                  <a:lnTo>
                    <a:pt x="3170" y="2299"/>
                  </a:lnTo>
                  <a:lnTo>
                    <a:pt x="3189" y="2503"/>
                  </a:lnTo>
                  <a:lnTo>
                    <a:pt x="3226" y="2707"/>
                  </a:lnTo>
                  <a:lnTo>
                    <a:pt x="3337" y="3114"/>
                  </a:lnTo>
                  <a:lnTo>
                    <a:pt x="3430" y="3392"/>
                  </a:lnTo>
                  <a:lnTo>
                    <a:pt x="3133" y="3133"/>
                  </a:lnTo>
                  <a:lnTo>
                    <a:pt x="2837" y="2855"/>
                  </a:lnTo>
                  <a:lnTo>
                    <a:pt x="2688" y="2725"/>
                  </a:lnTo>
                  <a:lnTo>
                    <a:pt x="2540" y="2595"/>
                  </a:lnTo>
                  <a:lnTo>
                    <a:pt x="2373" y="2466"/>
                  </a:lnTo>
                  <a:lnTo>
                    <a:pt x="2206" y="2373"/>
                  </a:lnTo>
                  <a:lnTo>
                    <a:pt x="2114" y="2354"/>
                  </a:lnTo>
                  <a:lnTo>
                    <a:pt x="2021" y="2336"/>
                  </a:lnTo>
                  <a:lnTo>
                    <a:pt x="1928" y="2317"/>
                  </a:lnTo>
                  <a:lnTo>
                    <a:pt x="1817" y="2336"/>
                  </a:lnTo>
                  <a:lnTo>
                    <a:pt x="1743" y="2354"/>
                  </a:lnTo>
                  <a:lnTo>
                    <a:pt x="1650" y="2392"/>
                  </a:lnTo>
                  <a:lnTo>
                    <a:pt x="1576" y="2429"/>
                  </a:lnTo>
                  <a:lnTo>
                    <a:pt x="1521" y="2484"/>
                  </a:lnTo>
                  <a:lnTo>
                    <a:pt x="1409" y="2614"/>
                  </a:lnTo>
                  <a:lnTo>
                    <a:pt x="1317" y="2762"/>
                  </a:lnTo>
                  <a:lnTo>
                    <a:pt x="1261" y="2929"/>
                  </a:lnTo>
                  <a:lnTo>
                    <a:pt x="1224" y="3114"/>
                  </a:lnTo>
                  <a:lnTo>
                    <a:pt x="1224" y="3318"/>
                  </a:lnTo>
                  <a:lnTo>
                    <a:pt x="1224" y="3504"/>
                  </a:lnTo>
                  <a:lnTo>
                    <a:pt x="1243" y="3707"/>
                  </a:lnTo>
                  <a:lnTo>
                    <a:pt x="1280" y="3893"/>
                  </a:lnTo>
                  <a:lnTo>
                    <a:pt x="1372" y="4264"/>
                  </a:lnTo>
                  <a:lnTo>
                    <a:pt x="1446" y="4467"/>
                  </a:lnTo>
                  <a:lnTo>
                    <a:pt x="1521" y="4690"/>
                  </a:lnTo>
                  <a:lnTo>
                    <a:pt x="1613" y="4894"/>
                  </a:lnTo>
                  <a:lnTo>
                    <a:pt x="1706" y="5116"/>
                  </a:lnTo>
                  <a:lnTo>
                    <a:pt x="1928" y="5505"/>
                  </a:lnTo>
                  <a:lnTo>
                    <a:pt x="2206" y="5895"/>
                  </a:lnTo>
                  <a:lnTo>
                    <a:pt x="2484" y="6228"/>
                  </a:lnTo>
                  <a:lnTo>
                    <a:pt x="1910" y="6006"/>
                  </a:lnTo>
                  <a:lnTo>
                    <a:pt x="1743" y="5950"/>
                  </a:lnTo>
                  <a:lnTo>
                    <a:pt x="1576" y="5895"/>
                  </a:lnTo>
                  <a:lnTo>
                    <a:pt x="1391" y="5876"/>
                  </a:lnTo>
                  <a:lnTo>
                    <a:pt x="1206" y="5857"/>
                  </a:lnTo>
                  <a:lnTo>
                    <a:pt x="1039" y="5857"/>
                  </a:lnTo>
                  <a:lnTo>
                    <a:pt x="872" y="5913"/>
                  </a:lnTo>
                  <a:lnTo>
                    <a:pt x="705" y="5987"/>
                  </a:lnTo>
                  <a:lnTo>
                    <a:pt x="631" y="6024"/>
                  </a:lnTo>
                  <a:lnTo>
                    <a:pt x="575" y="6098"/>
                  </a:lnTo>
                  <a:lnTo>
                    <a:pt x="501" y="6173"/>
                  </a:lnTo>
                  <a:lnTo>
                    <a:pt x="446" y="6247"/>
                  </a:lnTo>
                  <a:lnTo>
                    <a:pt x="409" y="6339"/>
                  </a:lnTo>
                  <a:lnTo>
                    <a:pt x="390" y="6432"/>
                  </a:lnTo>
                  <a:lnTo>
                    <a:pt x="371" y="6617"/>
                  </a:lnTo>
                  <a:lnTo>
                    <a:pt x="371" y="6803"/>
                  </a:lnTo>
                  <a:lnTo>
                    <a:pt x="427" y="7007"/>
                  </a:lnTo>
                  <a:lnTo>
                    <a:pt x="501" y="7192"/>
                  </a:lnTo>
                  <a:lnTo>
                    <a:pt x="575" y="7377"/>
                  </a:lnTo>
                  <a:lnTo>
                    <a:pt x="687" y="7544"/>
                  </a:lnTo>
                  <a:lnTo>
                    <a:pt x="779" y="7674"/>
                  </a:lnTo>
                  <a:lnTo>
                    <a:pt x="890" y="7822"/>
                  </a:lnTo>
                  <a:lnTo>
                    <a:pt x="1020" y="7952"/>
                  </a:lnTo>
                  <a:lnTo>
                    <a:pt x="1150" y="8063"/>
                  </a:lnTo>
                  <a:lnTo>
                    <a:pt x="1446" y="8267"/>
                  </a:lnTo>
                  <a:lnTo>
                    <a:pt x="1762" y="8452"/>
                  </a:lnTo>
                  <a:lnTo>
                    <a:pt x="2169" y="8638"/>
                  </a:lnTo>
                  <a:lnTo>
                    <a:pt x="2577" y="8804"/>
                  </a:lnTo>
                  <a:lnTo>
                    <a:pt x="2151" y="8879"/>
                  </a:lnTo>
                  <a:lnTo>
                    <a:pt x="1724" y="8990"/>
                  </a:lnTo>
                  <a:lnTo>
                    <a:pt x="1335" y="9120"/>
                  </a:lnTo>
                  <a:lnTo>
                    <a:pt x="1150" y="9194"/>
                  </a:lnTo>
                  <a:lnTo>
                    <a:pt x="965" y="9305"/>
                  </a:lnTo>
                  <a:lnTo>
                    <a:pt x="779" y="9398"/>
                  </a:lnTo>
                  <a:lnTo>
                    <a:pt x="612" y="9527"/>
                  </a:lnTo>
                  <a:lnTo>
                    <a:pt x="464" y="9657"/>
                  </a:lnTo>
                  <a:lnTo>
                    <a:pt x="334" y="9805"/>
                  </a:lnTo>
                  <a:lnTo>
                    <a:pt x="242" y="9954"/>
                  </a:lnTo>
                  <a:lnTo>
                    <a:pt x="168" y="10083"/>
                  </a:lnTo>
                  <a:lnTo>
                    <a:pt x="93" y="10250"/>
                  </a:lnTo>
                  <a:lnTo>
                    <a:pt x="38" y="10417"/>
                  </a:lnTo>
                  <a:lnTo>
                    <a:pt x="19" y="10565"/>
                  </a:lnTo>
                  <a:lnTo>
                    <a:pt x="1" y="10732"/>
                  </a:lnTo>
                  <a:lnTo>
                    <a:pt x="19" y="10899"/>
                  </a:lnTo>
                  <a:lnTo>
                    <a:pt x="75" y="11066"/>
                  </a:lnTo>
                  <a:lnTo>
                    <a:pt x="131" y="11177"/>
                  </a:lnTo>
                  <a:lnTo>
                    <a:pt x="205" y="11251"/>
                  </a:lnTo>
                  <a:lnTo>
                    <a:pt x="279" y="11325"/>
                  </a:lnTo>
                  <a:lnTo>
                    <a:pt x="353" y="11399"/>
                  </a:lnTo>
                  <a:lnTo>
                    <a:pt x="446" y="11436"/>
                  </a:lnTo>
                  <a:lnTo>
                    <a:pt x="538" y="11473"/>
                  </a:lnTo>
                  <a:lnTo>
                    <a:pt x="761" y="11529"/>
                  </a:lnTo>
                  <a:lnTo>
                    <a:pt x="965" y="11548"/>
                  </a:lnTo>
                  <a:lnTo>
                    <a:pt x="1187" y="11529"/>
                  </a:lnTo>
                  <a:lnTo>
                    <a:pt x="1613" y="11473"/>
                  </a:lnTo>
                  <a:lnTo>
                    <a:pt x="3170" y="11214"/>
                  </a:lnTo>
                  <a:lnTo>
                    <a:pt x="3170" y="11214"/>
                  </a:lnTo>
                  <a:lnTo>
                    <a:pt x="2892" y="11381"/>
                  </a:lnTo>
                  <a:lnTo>
                    <a:pt x="2633" y="11566"/>
                  </a:lnTo>
                  <a:lnTo>
                    <a:pt x="2392" y="11751"/>
                  </a:lnTo>
                  <a:lnTo>
                    <a:pt x="2151" y="11955"/>
                  </a:lnTo>
                  <a:lnTo>
                    <a:pt x="1947" y="12178"/>
                  </a:lnTo>
                  <a:lnTo>
                    <a:pt x="1762" y="12437"/>
                  </a:lnTo>
                  <a:lnTo>
                    <a:pt x="1613" y="12697"/>
                  </a:lnTo>
                  <a:lnTo>
                    <a:pt x="1484" y="12975"/>
                  </a:lnTo>
                  <a:lnTo>
                    <a:pt x="1428" y="13179"/>
                  </a:lnTo>
                  <a:lnTo>
                    <a:pt x="1391" y="13364"/>
                  </a:lnTo>
                  <a:lnTo>
                    <a:pt x="1391" y="13568"/>
                  </a:lnTo>
                  <a:lnTo>
                    <a:pt x="1409" y="13772"/>
                  </a:lnTo>
                  <a:lnTo>
                    <a:pt x="1484" y="13938"/>
                  </a:lnTo>
                  <a:lnTo>
                    <a:pt x="1521" y="14031"/>
                  </a:lnTo>
                  <a:lnTo>
                    <a:pt x="1576" y="14105"/>
                  </a:lnTo>
                  <a:lnTo>
                    <a:pt x="1650" y="14179"/>
                  </a:lnTo>
                  <a:lnTo>
                    <a:pt x="1724" y="14235"/>
                  </a:lnTo>
                  <a:lnTo>
                    <a:pt x="1817" y="14291"/>
                  </a:lnTo>
                  <a:lnTo>
                    <a:pt x="1928" y="14328"/>
                  </a:lnTo>
                  <a:lnTo>
                    <a:pt x="2132" y="14383"/>
                  </a:lnTo>
                  <a:lnTo>
                    <a:pt x="2336" y="14383"/>
                  </a:lnTo>
                  <a:lnTo>
                    <a:pt x="2540" y="14365"/>
                  </a:lnTo>
                  <a:lnTo>
                    <a:pt x="2744" y="14309"/>
                  </a:lnTo>
                  <a:lnTo>
                    <a:pt x="2948" y="14254"/>
                  </a:lnTo>
                  <a:lnTo>
                    <a:pt x="3152" y="14161"/>
                  </a:lnTo>
                  <a:lnTo>
                    <a:pt x="3504" y="13976"/>
                  </a:lnTo>
                  <a:lnTo>
                    <a:pt x="4319" y="13475"/>
                  </a:lnTo>
                  <a:lnTo>
                    <a:pt x="5116" y="12975"/>
                  </a:lnTo>
                  <a:lnTo>
                    <a:pt x="4820" y="13531"/>
                  </a:lnTo>
                  <a:lnTo>
                    <a:pt x="4690" y="13827"/>
                  </a:lnTo>
                  <a:lnTo>
                    <a:pt x="4560" y="14105"/>
                  </a:lnTo>
                  <a:lnTo>
                    <a:pt x="4393" y="14550"/>
                  </a:lnTo>
                  <a:lnTo>
                    <a:pt x="4264" y="14995"/>
                  </a:lnTo>
                  <a:lnTo>
                    <a:pt x="4134" y="15440"/>
                  </a:lnTo>
                  <a:lnTo>
                    <a:pt x="4041" y="15903"/>
                  </a:lnTo>
                  <a:lnTo>
                    <a:pt x="4023" y="16088"/>
                  </a:lnTo>
                  <a:lnTo>
                    <a:pt x="4041" y="16255"/>
                  </a:lnTo>
                  <a:lnTo>
                    <a:pt x="4078" y="16348"/>
                  </a:lnTo>
                  <a:lnTo>
                    <a:pt x="4115" y="16441"/>
                  </a:lnTo>
                  <a:lnTo>
                    <a:pt x="4152" y="16515"/>
                  </a:lnTo>
                  <a:lnTo>
                    <a:pt x="4227" y="16589"/>
                  </a:lnTo>
                  <a:lnTo>
                    <a:pt x="4301" y="16644"/>
                  </a:lnTo>
                  <a:lnTo>
                    <a:pt x="4375" y="16682"/>
                  </a:lnTo>
                  <a:lnTo>
                    <a:pt x="4468" y="16700"/>
                  </a:lnTo>
                  <a:lnTo>
                    <a:pt x="4542" y="16719"/>
                  </a:lnTo>
                  <a:lnTo>
                    <a:pt x="4727" y="16737"/>
                  </a:lnTo>
                  <a:lnTo>
                    <a:pt x="4894" y="16719"/>
                  </a:lnTo>
                  <a:lnTo>
                    <a:pt x="5079" y="16663"/>
                  </a:lnTo>
                  <a:lnTo>
                    <a:pt x="5265" y="16607"/>
                  </a:lnTo>
                  <a:lnTo>
                    <a:pt x="5413" y="16515"/>
                  </a:lnTo>
                  <a:lnTo>
                    <a:pt x="5580" y="16422"/>
                  </a:lnTo>
                  <a:lnTo>
                    <a:pt x="5950" y="16181"/>
                  </a:lnTo>
                  <a:lnTo>
                    <a:pt x="6284" y="15922"/>
                  </a:lnTo>
                  <a:lnTo>
                    <a:pt x="6488" y="15755"/>
                  </a:lnTo>
                  <a:lnTo>
                    <a:pt x="6673" y="15588"/>
                  </a:lnTo>
                  <a:lnTo>
                    <a:pt x="6840" y="15403"/>
                  </a:lnTo>
                  <a:lnTo>
                    <a:pt x="7007" y="15217"/>
                  </a:lnTo>
                  <a:lnTo>
                    <a:pt x="6655" y="16589"/>
                  </a:lnTo>
                  <a:lnTo>
                    <a:pt x="6525" y="17108"/>
                  </a:lnTo>
                  <a:lnTo>
                    <a:pt x="6395" y="17627"/>
                  </a:lnTo>
                  <a:lnTo>
                    <a:pt x="6340" y="17886"/>
                  </a:lnTo>
                  <a:lnTo>
                    <a:pt x="6302" y="18127"/>
                  </a:lnTo>
                  <a:lnTo>
                    <a:pt x="6302" y="18387"/>
                  </a:lnTo>
                  <a:lnTo>
                    <a:pt x="6321" y="18646"/>
                  </a:lnTo>
                  <a:lnTo>
                    <a:pt x="6377" y="18850"/>
                  </a:lnTo>
                  <a:lnTo>
                    <a:pt x="6451" y="19035"/>
                  </a:lnTo>
                  <a:lnTo>
                    <a:pt x="6562" y="19221"/>
                  </a:lnTo>
                  <a:lnTo>
                    <a:pt x="6692" y="19388"/>
                  </a:lnTo>
                  <a:lnTo>
                    <a:pt x="6859" y="19517"/>
                  </a:lnTo>
                  <a:lnTo>
                    <a:pt x="7025" y="19629"/>
                  </a:lnTo>
                  <a:lnTo>
                    <a:pt x="7137" y="19684"/>
                  </a:lnTo>
                  <a:lnTo>
                    <a:pt x="7229" y="19703"/>
                  </a:lnTo>
                  <a:lnTo>
                    <a:pt x="7340" y="19721"/>
                  </a:lnTo>
                  <a:lnTo>
                    <a:pt x="7452" y="19740"/>
                  </a:lnTo>
                  <a:lnTo>
                    <a:pt x="7563" y="19740"/>
                  </a:lnTo>
                  <a:lnTo>
                    <a:pt x="7674" y="19721"/>
                  </a:lnTo>
                  <a:lnTo>
                    <a:pt x="7785" y="19684"/>
                  </a:lnTo>
                  <a:lnTo>
                    <a:pt x="7896" y="19647"/>
                  </a:lnTo>
                  <a:lnTo>
                    <a:pt x="8100" y="19536"/>
                  </a:lnTo>
                  <a:lnTo>
                    <a:pt x="8286" y="19406"/>
                  </a:lnTo>
                  <a:lnTo>
                    <a:pt x="8452" y="19239"/>
                  </a:lnTo>
                  <a:lnTo>
                    <a:pt x="8619" y="19072"/>
                  </a:lnTo>
                  <a:lnTo>
                    <a:pt x="8916" y="18739"/>
                  </a:lnTo>
                  <a:lnTo>
                    <a:pt x="9175" y="18405"/>
                  </a:lnTo>
                  <a:lnTo>
                    <a:pt x="9416" y="18072"/>
                  </a:lnTo>
                  <a:lnTo>
                    <a:pt x="9657" y="17738"/>
                  </a:lnTo>
                  <a:lnTo>
                    <a:pt x="9861" y="17367"/>
                  </a:lnTo>
                  <a:lnTo>
                    <a:pt x="9954" y="18850"/>
                  </a:lnTo>
                  <a:lnTo>
                    <a:pt x="9972" y="19258"/>
                  </a:lnTo>
                  <a:lnTo>
                    <a:pt x="9991" y="19480"/>
                  </a:lnTo>
                  <a:lnTo>
                    <a:pt x="10028" y="19684"/>
                  </a:lnTo>
                  <a:lnTo>
                    <a:pt x="10065" y="19888"/>
                  </a:lnTo>
                  <a:lnTo>
                    <a:pt x="10121" y="20073"/>
                  </a:lnTo>
                  <a:lnTo>
                    <a:pt x="10195" y="20259"/>
                  </a:lnTo>
                  <a:lnTo>
                    <a:pt x="10306" y="20444"/>
                  </a:lnTo>
                  <a:lnTo>
                    <a:pt x="10417" y="20592"/>
                  </a:lnTo>
                  <a:lnTo>
                    <a:pt x="10565" y="20704"/>
                  </a:lnTo>
                  <a:lnTo>
                    <a:pt x="10714" y="20815"/>
                  </a:lnTo>
                  <a:lnTo>
                    <a:pt x="10880" y="20889"/>
                  </a:lnTo>
                  <a:lnTo>
                    <a:pt x="11066" y="20944"/>
                  </a:lnTo>
                  <a:lnTo>
                    <a:pt x="11251" y="20963"/>
                  </a:lnTo>
                  <a:lnTo>
                    <a:pt x="11436" y="20944"/>
                  </a:lnTo>
                  <a:lnTo>
                    <a:pt x="11603" y="20889"/>
                  </a:lnTo>
                  <a:lnTo>
                    <a:pt x="11696" y="20833"/>
                  </a:lnTo>
                  <a:lnTo>
                    <a:pt x="11789" y="20778"/>
                  </a:lnTo>
                  <a:lnTo>
                    <a:pt x="11863" y="20704"/>
                  </a:lnTo>
                  <a:lnTo>
                    <a:pt x="11937" y="20629"/>
                  </a:lnTo>
                  <a:lnTo>
                    <a:pt x="12048" y="20463"/>
                  </a:lnTo>
                  <a:lnTo>
                    <a:pt x="12122" y="20277"/>
                  </a:lnTo>
                  <a:lnTo>
                    <a:pt x="12196" y="20073"/>
                  </a:lnTo>
                  <a:lnTo>
                    <a:pt x="12233" y="19851"/>
                  </a:lnTo>
                  <a:lnTo>
                    <a:pt x="12326" y="19462"/>
                  </a:lnTo>
                  <a:lnTo>
                    <a:pt x="12437" y="18869"/>
                  </a:lnTo>
                  <a:lnTo>
                    <a:pt x="12549" y="18276"/>
                  </a:lnTo>
                  <a:lnTo>
                    <a:pt x="12845" y="19795"/>
                  </a:lnTo>
                  <a:lnTo>
                    <a:pt x="12901" y="20055"/>
                  </a:lnTo>
                  <a:lnTo>
                    <a:pt x="12975" y="20296"/>
                  </a:lnTo>
                  <a:lnTo>
                    <a:pt x="13086" y="20537"/>
                  </a:lnTo>
                  <a:lnTo>
                    <a:pt x="13160" y="20648"/>
                  </a:lnTo>
                  <a:lnTo>
                    <a:pt x="13234" y="20759"/>
                  </a:lnTo>
                  <a:lnTo>
                    <a:pt x="13327" y="20852"/>
                  </a:lnTo>
                  <a:lnTo>
                    <a:pt x="13401" y="20926"/>
                  </a:lnTo>
                  <a:lnTo>
                    <a:pt x="13512" y="21000"/>
                  </a:lnTo>
                  <a:lnTo>
                    <a:pt x="13624" y="21056"/>
                  </a:lnTo>
                  <a:lnTo>
                    <a:pt x="13735" y="21093"/>
                  </a:lnTo>
                  <a:lnTo>
                    <a:pt x="13846" y="21130"/>
                  </a:lnTo>
                  <a:lnTo>
                    <a:pt x="13957" y="21148"/>
                  </a:lnTo>
                  <a:lnTo>
                    <a:pt x="14087" y="21148"/>
                  </a:lnTo>
                  <a:lnTo>
                    <a:pt x="14235" y="21130"/>
                  </a:lnTo>
                  <a:lnTo>
                    <a:pt x="14365" y="21093"/>
                  </a:lnTo>
                  <a:lnTo>
                    <a:pt x="14476" y="21037"/>
                  </a:lnTo>
                  <a:lnTo>
                    <a:pt x="14569" y="20963"/>
                  </a:lnTo>
                  <a:lnTo>
                    <a:pt x="14643" y="20870"/>
                  </a:lnTo>
                  <a:lnTo>
                    <a:pt x="14699" y="20778"/>
                  </a:lnTo>
                  <a:lnTo>
                    <a:pt x="14754" y="20666"/>
                  </a:lnTo>
                  <a:lnTo>
                    <a:pt x="14810" y="20555"/>
                  </a:lnTo>
                  <a:lnTo>
                    <a:pt x="14865" y="20296"/>
                  </a:lnTo>
                  <a:lnTo>
                    <a:pt x="14884" y="20036"/>
                  </a:lnTo>
                  <a:lnTo>
                    <a:pt x="14884" y="19777"/>
                  </a:lnTo>
                  <a:lnTo>
                    <a:pt x="14884" y="19536"/>
                  </a:lnTo>
                  <a:lnTo>
                    <a:pt x="14884" y="19091"/>
                  </a:lnTo>
                  <a:lnTo>
                    <a:pt x="14847" y="18665"/>
                  </a:lnTo>
                  <a:lnTo>
                    <a:pt x="14810" y="18238"/>
                  </a:lnTo>
                  <a:lnTo>
                    <a:pt x="14736" y="17794"/>
                  </a:lnTo>
                  <a:lnTo>
                    <a:pt x="14828" y="17071"/>
                  </a:lnTo>
                  <a:lnTo>
                    <a:pt x="14847" y="16719"/>
                  </a:lnTo>
                  <a:lnTo>
                    <a:pt x="14865" y="16366"/>
                  </a:lnTo>
                  <a:lnTo>
                    <a:pt x="14865" y="15996"/>
                  </a:lnTo>
                  <a:lnTo>
                    <a:pt x="14847" y="15625"/>
                  </a:lnTo>
                  <a:lnTo>
                    <a:pt x="14828" y="15273"/>
                  </a:lnTo>
                  <a:lnTo>
                    <a:pt x="14773" y="14921"/>
                  </a:lnTo>
                  <a:lnTo>
                    <a:pt x="14680" y="14457"/>
                  </a:lnTo>
                  <a:lnTo>
                    <a:pt x="14550" y="14013"/>
                  </a:lnTo>
                  <a:lnTo>
                    <a:pt x="14476" y="13809"/>
                  </a:lnTo>
                  <a:lnTo>
                    <a:pt x="14383" y="13586"/>
                  </a:lnTo>
                  <a:lnTo>
                    <a:pt x="14272" y="13382"/>
                  </a:lnTo>
                  <a:lnTo>
                    <a:pt x="14161" y="13179"/>
                  </a:lnTo>
                  <a:lnTo>
                    <a:pt x="14013" y="12975"/>
                  </a:lnTo>
                  <a:lnTo>
                    <a:pt x="13846" y="12771"/>
                  </a:lnTo>
                  <a:lnTo>
                    <a:pt x="13679" y="12585"/>
                  </a:lnTo>
                  <a:lnTo>
                    <a:pt x="13475" y="12419"/>
                  </a:lnTo>
                  <a:lnTo>
                    <a:pt x="13420" y="12363"/>
                  </a:lnTo>
                  <a:lnTo>
                    <a:pt x="13401" y="12363"/>
                  </a:lnTo>
                  <a:lnTo>
                    <a:pt x="13346" y="12289"/>
                  </a:lnTo>
                  <a:lnTo>
                    <a:pt x="12678" y="11751"/>
                  </a:lnTo>
                  <a:lnTo>
                    <a:pt x="12011" y="11232"/>
                  </a:lnTo>
                  <a:lnTo>
                    <a:pt x="11344" y="10713"/>
                  </a:lnTo>
                  <a:lnTo>
                    <a:pt x="10121" y="9768"/>
                  </a:lnTo>
                  <a:lnTo>
                    <a:pt x="9490" y="9286"/>
                  </a:lnTo>
                  <a:lnTo>
                    <a:pt x="8897" y="8786"/>
                  </a:lnTo>
                  <a:lnTo>
                    <a:pt x="8323" y="8285"/>
                  </a:lnTo>
                  <a:lnTo>
                    <a:pt x="7767" y="7729"/>
                  </a:lnTo>
                  <a:lnTo>
                    <a:pt x="7489" y="7451"/>
                  </a:lnTo>
                  <a:lnTo>
                    <a:pt x="7248" y="7173"/>
                  </a:lnTo>
                  <a:lnTo>
                    <a:pt x="6988" y="6877"/>
                  </a:lnTo>
                  <a:lnTo>
                    <a:pt x="6766" y="6562"/>
                  </a:lnTo>
                  <a:lnTo>
                    <a:pt x="6543" y="6265"/>
                  </a:lnTo>
                  <a:lnTo>
                    <a:pt x="6340" y="5950"/>
                  </a:lnTo>
                  <a:lnTo>
                    <a:pt x="6154" y="5617"/>
                  </a:lnTo>
                  <a:lnTo>
                    <a:pt x="5987" y="5283"/>
                  </a:lnTo>
                  <a:lnTo>
                    <a:pt x="5821" y="4949"/>
                  </a:lnTo>
                  <a:lnTo>
                    <a:pt x="5691" y="4616"/>
                  </a:lnTo>
                  <a:lnTo>
                    <a:pt x="5561" y="4264"/>
                  </a:lnTo>
                  <a:lnTo>
                    <a:pt x="5450" y="3893"/>
                  </a:lnTo>
                  <a:lnTo>
                    <a:pt x="5376" y="3541"/>
                  </a:lnTo>
                  <a:lnTo>
                    <a:pt x="5302" y="3170"/>
                  </a:lnTo>
                  <a:lnTo>
                    <a:pt x="5265" y="2818"/>
                  </a:lnTo>
                  <a:lnTo>
                    <a:pt x="5246" y="2447"/>
                  </a:lnTo>
                  <a:lnTo>
                    <a:pt x="5265" y="1780"/>
                  </a:lnTo>
                  <a:lnTo>
                    <a:pt x="5265" y="1446"/>
                  </a:lnTo>
                  <a:lnTo>
                    <a:pt x="5227" y="1113"/>
                  </a:lnTo>
                  <a:lnTo>
                    <a:pt x="5172" y="835"/>
                  </a:lnTo>
                  <a:lnTo>
                    <a:pt x="5135" y="686"/>
                  </a:lnTo>
                  <a:lnTo>
                    <a:pt x="5079" y="557"/>
                  </a:lnTo>
                  <a:lnTo>
                    <a:pt x="5005" y="445"/>
                  </a:lnTo>
                  <a:lnTo>
                    <a:pt x="4931" y="316"/>
                  </a:lnTo>
                  <a:lnTo>
                    <a:pt x="4820" y="223"/>
                  </a:lnTo>
                  <a:lnTo>
                    <a:pt x="4709" y="130"/>
                  </a:lnTo>
                  <a:lnTo>
                    <a:pt x="4560" y="56"/>
                  </a:lnTo>
                  <a:lnTo>
                    <a:pt x="4431" y="19"/>
                  </a:lnTo>
                  <a:lnTo>
                    <a:pt x="4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3942275" y="1693075"/>
              <a:ext cx="355875" cy="508325"/>
            </a:xfrm>
            <a:custGeom>
              <a:avLst/>
              <a:gdLst/>
              <a:ahLst/>
              <a:cxnLst/>
              <a:rect l="l" t="t" r="r" b="b"/>
              <a:pathLst>
                <a:path w="14235" h="20333" extrusionOk="0">
                  <a:moveTo>
                    <a:pt x="10713" y="0"/>
                  </a:moveTo>
                  <a:lnTo>
                    <a:pt x="10584" y="19"/>
                  </a:lnTo>
                  <a:lnTo>
                    <a:pt x="10454" y="93"/>
                  </a:lnTo>
                  <a:lnTo>
                    <a:pt x="10343" y="167"/>
                  </a:lnTo>
                  <a:lnTo>
                    <a:pt x="10232" y="260"/>
                  </a:lnTo>
                  <a:lnTo>
                    <a:pt x="10157" y="371"/>
                  </a:lnTo>
                  <a:lnTo>
                    <a:pt x="10083" y="482"/>
                  </a:lnTo>
                  <a:lnTo>
                    <a:pt x="10028" y="612"/>
                  </a:lnTo>
                  <a:lnTo>
                    <a:pt x="9972" y="741"/>
                  </a:lnTo>
                  <a:lnTo>
                    <a:pt x="9916" y="1019"/>
                  </a:lnTo>
                  <a:lnTo>
                    <a:pt x="9879" y="1353"/>
                  </a:lnTo>
                  <a:lnTo>
                    <a:pt x="9842" y="1687"/>
                  </a:lnTo>
                  <a:lnTo>
                    <a:pt x="9824" y="2354"/>
                  </a:lnTo>
                  <a:lnTo>
                    <a:pt x="9805" y="2706"/>
                  </a:lnTo>
                  <a:lnTo>
                    <a:pt x="9731" y="3077"/>
                  </a:lnTo>
                  <a:lnTo>
                    <a:pt x="9657" y="3429"/>
                  </a:lnTo>
                  <a:lnTo>
                    <a:pt x="9564" y="3781"/>
                  </a:lnTo>
                  <a:lnTo>
                    <a:pt x="9435" y="4133"/>
                  </a:lnTo>
                  <a:lnTo>
                    <a:pt x="9305" y="4467"/>
                  </a:lnTo>
                  <a:lnTo>
                    <a:pt x="9157" y="4800"/>
                  </a:lnTo>
                  <a:lnTo>
                    <a:pt x="9008" y="5134"/>
                  </a:lnTo>
                  <a:lnTo>
                    <a:pt x="8823" y="5449"/>
                  </a:lnTo>
                  <a:lnTo>
                    <a:pt x="8638" y="5764"/>
                  </a:lnTo>
                  <a:lnTo>
                    <a:pt x="8434" y="6061"/>
                  </a:lnTo>
                  <a:lnTo>
                    <a:pt x="8211" y="6339"/>
                  </a:lnTo>
                  <a:lnTo>
                    <a:pt x="7989" y="6635"/>
                  </a:lnTo>
                  <a:lnTo>
                    <a:pt x="7729" y="6913"/>
                  </a:lnTo>
                  <a:lnTo>
                    <a:pt x="7488" y="7173"/>
                  </a:lnTo>
                  <a:lnTo>
                    <a:pt x="7229" y="7432"/>
                  </a:lnTo>
                  <a:lnTo>
                    <a:pt x="6691" y="7933"/>
                  </a:lnTo>
                  <a:lnTo>
                    <a:pt x="6117" y="8396"/>
                  </a:lnTo>
                  <a:lnTo>
                    <a:pt x="5542" y="8841"/>
                  </a:lnTo>
                  <a:lnTo>
                    <a:pt x="4949" y="9286"/>
                  </a:lnTo>
                  <a:lnTo>
                    <a:pt x="3763" y="10138"/>
                  </a:lnTo>
                  <a:lnTo>
                    <a:pt x="3114" y="10602"/>
                  </a:lnTo>
                  <a:lnTo>
                    <a:pt x="2484" y="11065"/>
                  </a:lnTo>
                  <a:lnTo>
                    <a:pt x="1835" y="11566"/>
                  </a:lnTo>
                  <a:lnTo>
                    <a:pt x="1761" y="11621"/>
                  </a:lnTo>
                  <a:lnTo>
                    <a:pt x="1706" y="11658"/>
                  </a:lnTo>
                  <a:lnTo>
                    <a:pt x="1520" y="11825"/>
                  </a:lnTo>
                  <a:lnTo>
                    <a:pt x="1335" y="11992"/>
                  </a:lnTo>
                  <a:lnTo>
                    <a:pt x="1187" y="12177"/>
                  </a:lnTo>
                  <a:lnTo>
                    <a:pt x="1038" y="12381"/>
                  </a:lnTo>
                  <a:lnTo>
                    <a:pt x="909" y="12566"/>
                  </a:lnTo>
                  <a:lnTo>
                    <a:pt x="798" y="12770"/>
                  </a:lnTo>
                  <a:lnTo>
                    <a:pt x="705" y="12974"/>
                  </a:lnTo>
                  <a:lnTo>
                    <a:pt x="631" y="13178"/>
                  </a:lnTo>
                  <a:lnTo>
                    <a:pt x="482" y="13623"/>
                  </a:lnTo>
                  <a:lnTo>
                    <a:pt x="371" y="14068"/>
                  </a:lnTo>
                  <a:lnTo>
                    <a:pt x="297" y="14420"/>
                  </a:lnTo>
                  <a:lnTo>
                    <a:pt x="260" y="14772"/>
                  </a:lnTo>
                  <a:lnTo>
                    <a:pt x="223" y="15124"/>
                  </a:lnTo>
                  <a:lnTo>
                    <a:pt x="204" y="15495"/>
                  </a:lnTo>
                  <a:lnTo>
                    <a:pt x="204" y="15847"/>
                  </a:lnTo>
                  <a:lnTo>
                    <a:pt x="204" y="16218"/>
                  </a:lnTo>
                  <a:lnTo>
                    <a:pt x="242" y="16940"/>
                  </a:lnTo>
                  <a:lnTo>
                    <a:pt x="167" y="17367"/>
                  </a:lnTo>
                  <a:lnTo>
                    <a:pt x="112" y="17793"/>
                  </a:lnTo>
                  <a:lnTo>
                    <a:pt x="56" y="18219"/>
                  </a:lnTo>
                  <a:lnTo>
                    <a:pt x="19" y="18664"/>
                  </a:lnTo>
                  <a:lnTo>
                    <a:pt x="1" y="18887"/>
                  </a:lnTo>
                  <a:lnTo>
                    <a:pt x="1" y="19146"/>
                  </a:lnTo>
                  <a:lnTo>
                    <a:pt x="1" y="19424"/>
                  </a:lnTo>
                  <a:lnTo>
                    <a:pt x="38" y="19665"/>
                  </a:lnTo>
                  <a:lnTo>
                    <a:pt x="75" y="19795"/>
                  </a:lnTo>
                  <a:lnTo>
                    <a:pt x="130" y="19906"/>
                  </a:lnTo>
                  <a:lnTo>
                    <a:pt x="167" y="19999"/>
                  </a:lnTo>
                  <a:lnTo>
                    <a:pt x="242" y="20091"/>
                  </a:lnTo>
                  <a:lnTo>
                    <a:pt x="334" y="20184"/>
                  </a:lnTo>
                  <a:lnTo>
                    <a:pt x="427" y="20240"/>
                  </a:lnTo>
                  <a:lnTo>
                    <a:pt x="538" y="20295"/>
                  </a:lnTo>
                  <a:lnTo>
                    <a:pt x="668" y="20314"/>
                  </a:lnTo>
                  <a:lnTo>
                    <a:pt x="779" y="20332"/>
                  </a:lnTo>
                  <a:lnTo>
                    <a:pt x="890" y="20314"/>
                  </a:lnTo>
                  <a:lnTo>
                    <a:pt x="1001" y="20295"/>
                  </a:lnTo>
                  <a:lnTo>
                    <a:pt x="1113" y="20258"/>
                  </a:lnTo>
                  <a:lnTo>
                    <a:pt x="1205" y="20203"/>
                  </a:lnTo>
                  <a:lnTo>
                    <a:pt x="1317" y="20147"/>
                  </a:lnTo>
                  <a:lnTo>
                    <a:pt x="1391" y="20073"/>
                  </a:lnTo>
                  <a:lnTo>
                    <a:pt x="1483" y="19999"/>
                  </a:lnTo>
                  <a:lnTo>
                    <a:pt x="1557" y="19906"/>
                  </a:lnTo>
                  <a:lnTo>
                    <a:pt x="1632" y="19795"/>
                  </a:lnTo>
                  <a:lnTo>
                    <a:pt x="1743" y="19572"/>
                  </a:lnTo>
                  <a:lnTo>
                    <a:pt x="1835" y="19313"/>
                  </a:lnTo>
                  <a:lnTo>
                    <a:pt x="1891" y="19072"/>
                  </a:lnTo>
                  <a:lnTo>
                    <a:pt x="2243" y="17589"/>
                  </a:lnTo>
                  <a:lnTo>
                    <a:pt x="2317" y="18182"/>
                  </a:lnTo>
                  <a:lnTo>
                    <a:pt x="2391" y="18775"/>
                  </a:lnTo>
                  <a:lnTo>
                    <a:pt x="2447" y="19183"/>
                  </a:lnTo>
                  <a:lnTo>
                    <a:pt x="2484" y="19387"/>
                  </a:lnTo>
                  <a:lnTo>
                    <a:pt x="2521" y="19591"/>
                  </a:lnTo>
                  <a:lnTo>
                    <a:pt x="2595" y="19795"/>
                  </a:lnTo>
                  <a:lnTo>
                    <a:pt x="2688" y="19962"/>
                  </a:lnTo>
                  <a:lnTo>
                    <a:pt x="2744" y="20054"/>
                  </a:lnTo>
                  <a:lnTo>
                    <a:pt x="2818" y="20128"/>
                  </a:lnTo>
                  <a:lnTo>
                    <a:pt x="2892" y="20184"/>
                  </a:lnTo>
                  <a:lnTo>
                    <a:pt x="2985" y="20240"/>
                  </a:lnTo>
                  <a:lnTo>
                    <a:pt x="3133" y="20314"/>
                  </a:lnTo>
                  <a:lnTo>
                    <a:pt x="3300" y="20332"/>
                  </a:lnTo>
                  <a:lnTo>
                    <a:pt x="3466" y="20332"/>
                  </a:lnTo>
                  <a:lnTo>
                    <a:pt x="3633" y="20295"/>
                  </a:lnTo>
                  <a:lnTo>
                    <a:pt x="3800" y="20240"/>
                  </a:lnTo>
                  <a:lnTo>
                    <a:pt x="3948" y="20147"/>
                  </a:lnTo>
                  <a:lnTo>
                    <a:pt x="4078" y="20036"/>
                  </a:lnTo>
                  <a:lnTo>
                    <a:pt x="4189" y="19906"/>
                  </a:lnTo>
                  <a:lnTo>
                    <a:pt x="4301" y="19739"/>
                  </a:lnTo>
                  <a:lnTo>
                    <a:pt x="4393" y="19554"/>
                  </a:lnTo>
                  <a:lnTo>
                    <a:pt x="4449" y="19368"/>
                  </a:lnTo>
                  <a:lnTo>
                    <a:pt x="4504" y="19165"/>
                  </a:lnTo>
                  <a:lnTo>
                    <a:pt x="4579" y="18757"/>
                  </a:lnTo>
                  <a:lnTo>
                    <a:pt x="4616" y="18349"/>
                  </a:lnTo>
                  <a:lnTo>
                    <a:pt x="4764" y="16885"/>
                  </a:lnTo>
                  <a:lnTo>
                    <a:pt x="4949" y="17256"/>
                  </a:lnTo>
                  <a:lnTo>
                    <a:pt x="5153" y="17608"/>
                  </a:lnTo>
                  <a:lnTo>
                    <a:pt x="5357" y="17960"/>
                  </a:lnTo>
                  <a:lnTo>
                    <a:pt x="5579" y="18293"/>
                  </a:lnTo>
                  <a:lnTo>
                    <a:pt x="5839" y="18664"/>
                  </a:lnTo>
                  <a:lnTo>
                    <a:pt x="5969" y="18850"/>
                  </a:lnTo>
                  <a:lnTo>
                    <a:pt x="6117" y="19016"/>
                  </a:lnTo>
                  <a:lnTo>
                    <a:pt x="6284" y="19165"/>
                  </a:lnTo>
                  <a:lnTo>
                    <a:pt x="6469" y="19294"/>
                  </a:lnTo>
                  <a:lnTo>
                    <a:pt x="6562" y="19331"/>
                  </a:lnTo>
                  <a:lnTo>
                    <a:pt x="6673" y="19368"/>
                  </a:lnTo>
                  <a:lnTo>
                    <a:pt x="6766" y="19406"/>
                  </a:lnTo>
                  <a:lnTo>
                    <a:pt x="7081" y="19406"/>
                  </a:lnTo>
                  <a:lnTo>
                    <a:pt x="7266" y="19350"/>
                  </a:lnTo>
                  <a:lnTo>
                    <a:pt x="7433" y="19239"/>
                  </a:lnTo>
                  <a:lnTo>
                    <a:pt x="7581" y="19109"/>
                  </a:lnTo>
                  <a:lnTo>
                    <a:pt x="7711" y="18961"/>
                  </a:lnTo>
                  <a:lnTo>
                    <a:pt x="7822" y="18794"/>
                  </a:lnTo>
                  <a:lnTo>
                    <a:pt x="7915" y="18609"/>
                  </a:lnTo>
                  <a:lnTo>
                    <a:pt x="7970" y="18405"/>
                  </a:lnTo>
                  <a:lnTo>
                    <a:pt x="8007" y="18164"/>
                  </a:lnTo>
                  <a:lnTo>
                    <a:pt x="8026" y="17904"/>
                  </a:lnTo>
                  <a:lnTo>
                    <a:pt x="8007" y="17645"/>
                  </a:lnTo>
                  <a:lnTo>
                    <a:pt x="7970" y="17385"/>
                  </a:lnTo>
                  <a:lnTo>
                    <a:pt x="7878" y="16866"/>
                  </a:lnTo>
                  <a:lnTo>
                    <a:pt x="7785" y="16329"/>
                  </a:lnTo>
                  <a:lnTo>
                    <a:pt x="7526" y="14939"/>
                  </a:lnTo>
                  <a:lnTo>
                    <a:pt x="7822" y="15328"/>
                  </a:lnTo>
                  <a:lnTo>
                    <a:pt x="7989" y="15513"/>
                  </a:lnTo>
                  <a:lnTo>
                    <a:pt x="8156" y="15699"/>
                  </a:lnTo>
                  <a:lnTo>
                    <a:pt x="8452" y="15995"/>
                  </a:lnTo>
                  <a:lnTo>
                    <a:pt x="8786" y="16255"/>
                  </a:lnTo>
                  <a:lnTo>
                    <a:pt x="8916" y="16366"/>
                  </a:lnTo>
                  <a:lnTo>
                    <a:pt x="9064" y="16459"/>
                  </a:lnTo>
                  <a:lnTo>
                    <a:pt x="9231" y="16533"/>
                  </a:lnTo>
                  <a:lnTo>
                    <a:pt x="9397" y="16588"/>
                  </a:lnTo>
                  <a:lnTo>
                    <a:pt x="9546" y="16625"/>
                  </a:lnTo>
                  <a:lnTo>
                    <a:pt x="9713" y="16625"/>
                  </a:lnTo>
                  <a:lnTo>
                    <a:pt x="9805" y="16607"/>
                  </a:lnTo>
                  <a:lnTo>
                    <a:pt x="9879" y="16588"/>
                  </a:lnTo>
                  <a:lnTo>
                    <a:pt x="9954" y="16551"/>
                  </a:lnTo>
                  <a:lnTo>
                    <a:pt x="10028" y="16514"/>
                  </a:lnTo>
                  <a:lnTo>
                    <a:pt x="10083" y="16440"/>
                  </a:lnTo>
                  <a:lnTo>
                    <a:pt x="10139" y="16366"/>
                  </a:lnTo>
                  <a:lnTo>
                    <a:pt x="10176" y="16292"/>
                  </a:lnTo>
                  <a:lnTo>
                    <a:pt x="10194" y="16199"/>
                  </a:lnTo>
                  <a:lnTo>
                    <a:pt x="10232" y="16032"/>
                  </a:lnTo>
                  <a:lnTo>
                    <a:pt x="10232" y="15847"/>
                  </a:lnTo>
                  <a:lnTo>
                    <a:pt x="10157" y="15384"/>
                  </a:lnTo>
                  <a:lnTo>
                    <a:pt x="10083" y="14920"/>
                  </a:lnTo>
                  <a:lnTo>
                    <a:pt x="9972" y="14475"/>
                  </a:lnTo>
                  <a:lnTo>
                    <a:pt x="9842" y="14031"/>
                  </a:lnTo>
                  <a:lnTo>
                    <a:pt x="9638" y="13419"/>
                  </a:lnTo>
                  <a:lnTo>
                    <a:pt x="9397" y="12844"/>
                  </a:lnTo>
                  <a:lnTo>
                    <a:pt x="10825" y="13956"/>
                  </a:lnTo>
                  <a:lnTo>
                    <a:pt x="11140" y="14179"/>
                  </a:lnTo>
                  <a:lnTo>
                    <a:pt x="11325" y="14272"/>
                  </a:lnTo>
                  <a:lnTo>
                    <a:pt x="11510" y="14364"/>
                  </a:lnTo>
                  <a:lnTo>
                    <a:pt x="11696" y="14420"/>
                  </a:lnTo>
                  <a:lnTo>
                    <a:pt x="11881" y="14457"/>
                  </a:lnTo>
                  <a:lnTo>
                    <a:pt x="12066" y="14475"/>
                  </a:lnTo>
                  <a:lnTo>
                    <a:pt x="12252" y="14438"/>
                  </a:lnTo>
                  <a:lnTo>
                    <a:pt x="12363" y="14401"/>
                  </a:lnTo>
                  <a:lnTo>
                    <a:pt x="12456" y="14364"/>
                  </a:lnTo>
                  <a:lnTo>
                    <a:pt x="12530" y="14309"/>
                  </a:lnTo>
                  <a:lnTo>
                    <a:pt x="12585" y="14234"/>
                  </a:lnTo>
                  <a:lnTo>
                    <a:pt x="12660" y="14160"/>
                  </a:lnTo>
                  <a:lnTo>
                    <a:pt x="12697" y="14086"/>
                  </a:lnTo>
                  <a:lnTo>
                    <a:pt x="12771" y="13919"/>
                  </a:lnTo>
                  <a:lnTo>
                    <a:pt x="12808" y="13716"/>
                  </a:lnTo>
                  <a:lnTo>
                    <a:pt x="12808" y="13512"/>
                  </a:lnTo>
                  <a:lnTo>
                    <a:pt x="12789" y="13326"/>
                  </a:lnTo>
                  <a:lnTo>
                    <a:pt x="12752" y="13122"/>
                  </a:lnTo>
                  <a:lnTo>
                    <a:pt x="12641" y="12826"/>
                  </a:lnTo>
                  <a:lnTo>
                    <a:pt x="12511" y="12548"/>
                  </a:lnTo>
                  <a:lnTo>
                    <a:pt x="12363" y="12307"/>
                  </a:lnTo>
                  <a:lnTo>
                    <a:pt x="12178" y="12066"/>
                  </a:lnTo>
                  <a:lnTo>
                    <a:pt x="11974" y="11844"/>
                  </a:lnTo>
                  <a:lnTo>
                    <a:pt x="11751" y="11621"/>
                  </a:lnTo>
                  <a:lnTo>
                    <a:pt x="11529" y="11436"/>
                  </a:lnTo>
                  <a:lnTo>
                    <a:pt x="11288" y="11250"/>
                  </a:lnTo>
                  <a:lnTo>
                    <a:pt x="12697" y="11603"/>
                  </a:lnTo>
                  <a:lnTo>
                    <a:pt x="13086" y="11695"/>
                  </a:lnTo>
                  <a:lnTo>
                    <a:pt x="13290" y="11732"/>
                  </a:lnTo>
                  <a:lnTo>
                    <a:pt x="13494" y="11732"/>
                  </a:lnTo>
                  <a:lnTo>
                    <a:pt x="13697" y="11695"/>
                  </a:lnTo>
                  <a:lnTo>
                    <a:pt x="13772" y="11677"/>
                  </a:lnTo>
                  <a:lnTo>
                    <a:pt x="13864" y="11621"/>
                  </a:lnTo>
                  <a:lnTo>
                    <a:pt x="13938" y="11566"/>
                  </a:lnTo>
                  <a:lnTo>
                    <a:pt x="14013" y="11510"/>
                  </a:lnTo>
                  <a:lnTo>
                    <a:pt x="14087" y="11417"/>
                  </a:lnTo>
                  <a:lnTo>
                    <a:pt x="14142" y="11325"/>
                  </a:lnTo>
                  <a:lnTo>
                    <a:pt x="14198" y="11158"/>
                  </a:lnTo>
                  <a:lnTo>
                    <a:pt x="14235" y="11009"/>
                  </a:lnTo>
                  <a:lnTo>
                    <a:pt x="14235" y="10843"/>
                  </a:lnTo>
                  <a:lnTo>
                    <a:pt x="14216" y="10676"/>
                  </a:lnTo>
                  <a:lnTo>
                    <a:pt x="14179" y="10509"/>
                  </a:lnTo>
                  <a:lnTo>
                    <a:pt x="14124" y="10342"/>
                  </a:lnTo>
                  <a:lnTo>
                    <a:pt x="14050" y="10194"/>
                  </a:lnTo>
                  <a:lnTo>
                    <a:pt x="13975" y="10064"/>
                  </a:lnTo>
                  <a:lnTo>
                    <a:pt x="13864" y="9897"/>
                  </a:lnTo>
                  <a:lnTo>
                    <a:pt x="13735" y="9749"/>
                  </a:lnTo>
                  <a:lnTo>
                    <a:pt x="13586" y="9619"/>
                  </a:lnTo>
                  <a:lnTo>
                    <a:pt x="13419" y="9490"/>
                  </a:lnTo>
                  <a:lnTo>
                    <a:pt x="13253" y="9378"/>
                  </a:lnTo>
                  <a:lnTo>
                    <a:pt x="13086" y="9286"/>
                  </a:lnTo>
                  <a:lnTo>
                    <a:pt x="12734" y="9119"/>
                  </a:lnTo>
                  <a:lnTo>
                    <a:pt x="12344" y="8989"/>
                  </a:lnTo>
                  <a:lnTo>
                    <a:pt x="11955" y="8878"/>
                  </a:lnTo>
                  <a:lnTo>
                    <a:pt x="12344" y="8748"/>
                  </a:lnTo>
                  <a:lnTo>
                    <a:pt x="12734" y="8600"/>
                  </a:lnTo>
                  <a:lnTo>
                    <a:pt x="13030" y="8433"/>
                  </a:lnTo>
                  <a:lnTo>
                    <a:pt x="13308" y="8248"/>
                  </a:lnTo>
                  <a:lnTo>
                    <a:pt x="13438" y="8137"/>
                  </a:lnTo>
                  <a:lnTo>
                    <a:pt x="13568" y="8025"/>
                  </a:lnTo>
                  <a:lnTo>
                    <a:pt x="13679" y="7896"/>
                  </a:lnTo>
                  <a:lnTo>
                    <a:pt x="13772" y="7766"/>
                  </a:lnTo>
                  <a:lnTo>
                    <a:pt x="13883" y="7599"/>
                  </a:lnTo>
                  <a:lnTo>
                    <a:pt x="13957" y="7432"/>
                  </a:lnTo>
                  <a:lnTo>
                    <a:pt x="14031" y="7247"/>
                  </a:lnTo>
                  <a:lnTo>
                    <a:pt x="14087" y="7062"/>
                  </a:lnTo>
                  <a:lnTo>
                    <a:pt x="14124" y="6858"/>
                  </a:lnTo>
                  <a:lnTo>
                    <a:pt x="14105" y="6672"/>
                  </a:lnTo>
                  <a:lnTo>
                    <a:pt x="14087" y="6580"/>
                  </a:lnTo>
                  <a:lnTo>
                    <a:pt x="14050" y="6506"/>
                  </a:lnTo>
                  <a:lnTo>
                    <a:pt x="14013" y="6413"/>
                  </a:lnTo>
                  <a:lnTo>
                    <a:pt x="13957" y="6320"/>
                  </a:lnTo>
                  <a:lnTo>
                    <a:pt x="13827" y="6209"/>
                  </a:lnTo>
                  <a:lnTo>
                    <a:pt x="13697" y="6116"/>
                  </a:lnTo>
                  <a:lnTo>
                    <a:pt x="13531" y="6079"/>
                  </a:lnTo>
                  <a:lnTo>
                    <a:pt x="13382" y="6042"/>
                  </a:lnTo>
                  <a:lnTo>
                    <a:pt x="13197" y="6042"/>
                  </a:lnTo>
                  <a:lnTo>
                    <a:pt x="13030" y="6061"/>
                  </a:lnTo>
                  <a:lnTo>
                    <a:pt x="12882" y="6098"/>
                  </a:lnTo>
                  <a:lnTo>
                    <a:pt x="12715" y="6135"/>
                  </a:lnTo>
                  <a:lnTo>
                    <a:pt x="12178" y="6320"/>
                  </a:lnTo>
                  <a:lnTo>
                    <a:pt x="12456" y="6005"/>
                  </a:lnTo>
                  <a:lnTo>
                    <a:pt x="12734" y="5653"/>
                  </a:lnTo>
                  <a:lnTo>
                    <a:pt x="12956" y="5264"/>
                  </a:lnTo>
                  <a:lnTo>
                    <a:pt x="13160" y="4856"/>
                  </a:lnTo>
                  <a:lnTo>
                    <a:pt x="13234" y="4652"/>
                  </a:lnTo>
                  <a:lnTo>
                    <a:pt x="13308" y="4448"/>
                  </a:lnTo>
                  <a:lnTo>
                    <a:pt x="13419" y="4078"/>
                  </a:lnTo>
                  <a:lnTo>
                    <a:pt x="13457" y="3892"/>
                  </a:lnTo>
                  <a:lnTo>
                    <a:pt x="13475" y="3707"/>
                  </a:lnTo>
                  <a:lnTo>
                    <a:pt x="13494" y="3503"/>
                  </a:lnTo>
                  <a:lnTo>
                    <a:pt x="13494" y="3318"/>
                  </a:lnTo>
                  <a:lnTo>
                    <a:pt x="13475" y="3132"/>
                  </a:lnTo>
                  <a:lnTo>
                    <a:pt x="13438" y="2947"/>
                  </a:lnTo>
                  <a:lnTo>
                    <a:pt x="13364" y="2799"/>
                  </a:lnTo>
                  <a:lnTo>
                    <a:pt x="13271" y="2669"/>
                  </a:lnTo>
                  <a:lnTo>
                    <a:pt x="13216" y="2613"/>
                  </a:lnTo>
                  <a:lnTo>
                    <a:pt x="13141" y="2558"/>
                  </a:lnTo>
                  <a:lnTo>
                    <a:pt x="13086" y="2521"/>
                  </a:lnTo>
                  <a:lnTo>
                    <a:pt x="12993" y="2484"/>
                  </a:lnTo>
                  <a:lnTo>
                    <a:pt x="12900" y="2465"/>
                  </a:lnTo>
                  <a:lnTo>
                    <a:pt x="12808" y="2465"/>
                  </a:lnTo>
                  <a:lnTo>
                    <a:pt x="12734" y="2484"/>
                  </a:lnTo>
                  <a:lnTo>
                    <a:pt x="12641" y="2521"/>
                  </a:lnTo>
                  <a:lnTo>
                    <a:pt x="12474" y="2595"/>
                  </a:lnTo>
                  <a:lnTo>
                    <a:pt x="12326" y="2688"/>
                  </a:lnTo>
                  <a:lnTo>
                    <a:pt x="12178" y="2817"/>
                  </a:lnTo>
                  <a:lnTo>
                    <a:pt x="12029" y="2947"/>
                  </a:lnTo>
                  <a:lnTo>
                    <a:pt x="11751" y="3188"/>
                  </a:lnTo>
                  <a:lnTo>
                    <a:pt x="11455" y="3429"/>
                  </a:lnTo>
                  <a:lnTo>
                    <a:pt x="11566" y="3151"/>
                  </a:lnTo>
                  <a:lnTo>
                    <a:pt x="11677" y="2762"/>
                  </a:lnTo>
                  <a:lnTo>
                    <a:pt x="11770" y="2354"/>
                  </a:lnTo>
                  <a:lnTo>
                    <a:pt x="11788" y="2169"/>
                  </a:lnTo>
                  <a:lnTo>
                    <a:pt x="11807" y="1965"/>
                  </a:lnTo>
                  <a:lnTo>
                    <a:pt x="11807" y="1742"/>
                  </a:lnTo>
                  <a:lnTo>
                    <a:pt x="11788" y="1538"/>
                  </a:lnTo>
                  <a:lnTo>
                    <a:pt x="11733" y="1223"/>
                  </a:lnTo>
                  <a:lnTo>
                    <a:pt x="11659" y="908"/>
                  </a:lnTo>
                  <a:lnTo>
                    <a:pt x="11603" y="760"/>
                  </a:lnTo>
                  <a:lnTo>
                    <a:pt x="11547" y="612"/>
                  </a:lnTo>
                  <a:lnTo>
                    <a:pt x="11473" y="482"/>
                  </a:lnTo>
                  <a:lnTo>
                    <a:pt x="11381" y="352"/>
                  </a:lnTo>
                  <a:lnTo>
                    <a:pt x="11288" y="241"/>
                  </a:lnTo>
                  <a:lnTo>
                    <a:pt x="11195" y="130"/>
                  </a:lnTo>
                  <a:lnTo>
                    <a:pt x="11084" y="74"/>
                  </a:lnTo>
                  <a:lnTo>
                    <a:pt x="10973" y="19"/>
                  </a:lnTo>
                  <a:lnTo>
                    <a:pt x="108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3879725" y="1860325"/>
              <a:ext cx="31525" cy="25050"/>
            </a:xfrm>
            <a:custGeom>
              <a:avLst/>
              <a:gdLst/>
              <a:ahLst/>
              <a:cxnLst/>
              <a:rect l="l" t="t" r="r" b="b"/>
              <a:pathLst>
                <a:path w="1261" h="1002" extrusionOk="0">
                  <a:moveTo>
                    <a:pt x="594" y="1"/>
                  </a:moveTo>
                  <a:lnTo>
                    <a:pt x="445" y="19"/>
                  </a:lnTo>
                  <a:lnTo>
                    <a:pt x="390" y="19"/>
                  </a:lnTo>
                  <a:lnTo>
                    <a:pt x="297" y="57"/>
                  </a:lnTo>
                  <a:lnTo>
                    <a:pt x="223" y="112"/>
                  </a:lnTo>
                  <a:lnTo>
                    <a:pt x="149" y="168"/>
                  </a:lnTo>
                  <a:lnTo>
                    <a:pt x="93" y="242"/>
                  </a:lnTo>
                  <a:lnTo>
                    <a:pt x="75" y="316"/>
                  </a:lnTo>
                  <a:lnTo>
                    <a:pt x="56" y="335"/>
                  </a:lnTo>
                  <a:lnTo>
                    <a:pt x="37" y="427"/>
                  </a:lnTo>
                  <a:lnTo>
                    <a:pt x="0" y="520"/>
                  </a:lnTo>
                  <a:lnTo>
                    <a:pt x="0" y="613"/>
                  </a:lnTo>
                  <a:lnTo>
                    <a:pt x="19" y="705"/>
                  </a:lnTo>
                  <a:lnTo>
                    <a:pt x="75" y="816"/>
                  </a:lnTo>
                  <a:lnTo>
                    <a:pt x="130" y="891"/>
                  </a:lnTo>
                  <a:lnTo>
                    <a:pt x="223" y="946"/>
                  </a:lnTo>
                  <a:lnTo>
                    <a:pt x="316" y="983"/>
                  </a:lnTo>
                  <a:lnTo>
                    <a:pt x="408" y="1002"/>
                  </a:lnTo>
                  <a:lnTo>
                    <a:pt x="612" y="1002"/>
                  </a:lnTo>
                  <a:lnTo>
                    <a:pt x="723" y="983"/>
                  </a:lnTo>
                  <a:lnTo>
                    <a:pt x="816" y="965"/>
                  </a:lnTo>
                  <a:lnTo>
                    <a:pt x="909" y="928"/>
                  </a:lnTo>
                  <a:lnTo>
                    <a:pt x="1094" y="835"/>
                  </a:lnTo>
                  <a:lnTo>
                    <a:pt x="1150" y="761"/>
                  </a:lnTo>
                  <a:lnTo>
                    <a:pt x="1205" y="687"/>
                  </a:lnTo>
                  <a:lnTo>
                    <a:pt x="1242" y="613"/>
                  </a:lnTo>
                  <a:lnTo>
                    <a:pt x="1261" y="520"/>
                  </a:lnTo>
                  <a:lnTo>
                    <a:pt x="1261" y="446"/>
                  </a:lnTo>
                  <a:lnTo>
                    <a:pt x="1242" y="353"/>
                  </a:lnTo>
                  <a:lnTo>
                    <a:pt x="1205" y="279"/>
                  </a:lnTo>
                  <a:lnTo>
                    <a:pt x="1150" y="205"/>
                  </a:lnTo>
                  <a:lnTo>
                    <a:pt x="1094" y="168"/>
                  </a:lnTo>
                  <a:lnTo>
                    <a:pt x="964" y="94"/>
                  </a:lnTo>
                  <a:lnTo>
                    <a:pt x="816" y="38"/>
                  </a:lnTo>
                  <a:lnTo>
                    <a:pt x="705" y="19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3970550" y="1852450"/>
              <a:ext cx="60725" cy="39425"/>
            </a:xfrm>
            <a:custGeom>
              <a:avLst/>
              <a:gdLst/>
              <a:ahLst/>
              <a:cxnLst/>
              <a:rect l="l" t="t" r="r" b="b"/>
              <a:pathLst>
                <a:path w="2429" h="1577" extrusionOk="0">
                  <a:moveTo>
                    <a:pt x="186" y="1"/>
                  </a:moveTo>
                  <a:lnTo>
                    <a:pt x="148" y="19"/>
                  </a:lnTo>
                  <a:lnTo>
                    <a:pt x="74" y="56"/>
                  </a:lnTo>
                  <a:lnTo>
                    <a:pt x="19" y="131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97"/>
                  </a:lnTo>
                  <a:lnTo>
                    <a:pt x="0" y="334"/>
                  </a:lnTo>
                  <a:lnTo>
                    <a:pt x="19" y="538"/>
                  </a:lnTo>
                  <a:lnTo>
                    <a:pt x="37" y="742"/>
                  </a:lnTo>
                  <a:lnTo>
                    <a:pt x="56" y="928"/>
                  </a:lnTo>
                  <a:lnTo>
                    <a:pt x="111" y="1131"/>
                  </a:lnTo>
                  <a:lnTo>
                    <a:pt x="167" y="1317"/>
                  </a:lnTo>
                  <a:lnTo>
                    <a:pt x="260" y="1484"/>
                  </a:lnTo>
                  <a:lnTo>
                    <a:pt x="315" y="1539"/>
                  </a:lnTo>
                  <a:lnTo>
                    <a:pt x="371" y="1576"/>
                  </a:lnTo>
                  <a:lnTo>
                    <a:pt x="538" y="1576"/>
                  </a:lnTo>
                  <a:lnTo>
                    <a:pt x="1335" y="1428"/>
                  </a:lnTo>
                  <a:lnTo>
                    <a:pt x="1742" y="1372"/>
                  </a:lnTo>
                  <a:lnTo>
                    <a:pt x="1946" y="1335"/>
                  </a:lnTo>
                  <a:lnTo>
                    <a:pt x="2150" y="1317"/>
                  </a:lnTo>
                  <a:lnTo>
                    <a:pt x="2206" y="1317"/>
                  </a:lnTo>
                  <a:lnTo>
                    <a:pt x="2280" y="1280"/>
                  </a:lnTo>
                  <a:lnTo>
                    <a:pt x="2335" y="1224"/>
                  </a:lnTo>
                  <a:lnTo>
                    <a:pt x="2391" y="1169"/>
                  </a:lnTo>
                  <a:lnTo>
                    <a:pt x="2410" y="1113"/>
                  </a:lnTo>
                  <a:lnTo>
                    <a:pt x="2428" y="1039"/>
                  </a:lnTo>
                  <a:lnTo>
                    <a:pt x="2410" y="983"/>
                  </a:lnTo>
                  <a:lnTo>
                    <a:pt x="2354" y="909"/>
                  </a:lnTo>
                  <a:lnTo>
                    <a:pt x="2243" y="835"/>
                  </a:lnTo>
                  <a:lnTo>
                    <a:pt x="2095" y="742"/>
                  </a:lnTo>
                  <a:lnTo>
                    <a:pt x="1835" y="613"/>
                  </a:lnTo>
                  <a:lnTo>
                    <a:pt x="1335" y="353"/>
                  </a:lnTo>
                  <a:lnTo>
                    <a:pt x="1075" y="242"/>
                  </a:lnTo>
                  <a:lnTo>
                    <a:pt x="816" y="149"/>
                  </a:lnTo>
                  <a:lnTo>
                    <a:pt x="686" y="94"/>
                  </a:lnTo>
                  <a:lnTo>
                    <a:pt x="538" y="56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5"/>
            <p:cNvSpPr/>
            <p:nvPr/>
          </p:nvSpPr>
          <p:spPr>
            <a:xfrm>
              <a:off x="3897800" y="1831150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1149" y="0"/>
                  </a:moveTo>
                  <a:lnTo>
                    <a:pt x="1075" y="19"/>
                  </a:lnTo>
                  <a:lnTo>
                    <a:pt x="1020" y="37"/>
                  </a:lnTo>
                  <a:lnTo>
                    <a:pt x="983" y="93"/>
                  </a:lnTo>
                  <a:lnTo>
                    <a:pt x="964" y="149"/>
                  </a:lnTo>
                  <a:lnTo>
                    <a:pt x="964" y="223"/>
                  </a:lnTo>
                  <a:lnTo>
                    <a:pt x="1001" y="408"/>
                  </a:lnTo>
                  <a:lnTo>
                    <a:pt x="1001" y="445"/>
                  </a:lnTo>
                  <a:lnTo>
                    <a:pt x="1001" y="482"/>
                  </a:lnTo>
                  <a:lnTo>
                    <a:pt x="1001" y="593"/>
                  </a:lnTo>
                  <a:lnTo>
                    <a:pt x="1001" y="612"/>
                  </a:lnTo>
                  <a:lnTo>
                    <a:pt x="1001" y="668"/>
                  </a:lnTo>
                  <a:lnTo>
                    <a:pt x="983" y="723"/>
                  </a:lnTo>
                  <a:lnTo>
                    <a:pt x="983" y="705"/>
                  </a:lnTo>
                  <a:lnTo>
                    <a:pt x="964" y="742"/>
                  </a:lnTo>
                  <a:lnTo>
                    <a:pt x="946" y="760"/>
                  </a:lnTo>
                  <a:lnTo>
                    <a:pt x="946" y="779"/>
                  </a:lnTo>
                  <a:lnTo>
                    <a:pt x="927" y="797"/>
                  </a:lnTo>
                  <a:lnTo>
                    <a:pt x="908" y="797"/>
                  </a:lnTo>
                  <a:lnTo>
                    <a:pt x="871" y="834"/>
                  </a:lnTo>
                  <a:lnTo>
                    <a:pt x="834" y="853"/>
                  </a:lnTo>
                  <a:lnTo>
                    <a:pt x="816" y="853"/>
                  </a:lnTo>
                  <a:lnTo>
                    <a:pt x="779" y="871"/>
                  </a:lnTo>
                  <a:lnTo>
                    <a:pt x="742" y="871"/>
                  </a:lnTo>
                  <a:lnTo>
                    <a:pt x="705" y="890"/>
                  </a:lnTo>
                  <a:lnTo>
                    <a:pt x="649" y="890"/>
                  </a:lnTo>
                  <a:lnTo>
                    <a:pt x="575" y="871"/>
                  </a:lnTo>
                  <a:lnTo>
                    <a:pt x="538" y="853"/>
                  </a:lnTo>
                  <a:lnTo>
                    <a:pt x="519" y="834"/>
                  </a:lnTo>
                  <a:lnTo>
                    <a:pt x="538" y="834"/>
                  </a:lnTo>
                  <a:lnTo>
                    <a:pt x="501" y="816"/>
                  </a:lnTo>
                  <a:lnTo>
                    <a:pt x="482" y="797"/>
                  </a:lnTo>
                  <a:lnTo>
                    <a:pt x="464" y="760"/>
                  </a:lnTo>
                  <a:lnTo>
                    <a:pt x="427" y="723"/>
                  </a:lnTo>
                  <a:lnTo>
                    <a:pt x="427" y="686"/>
                  </a:lnTo>
                  <a:lnTo>
                    <a:pt x="389" y="575"/>
                  </a:lnTo>
                  <a:lnTo>
                    <a:pt x="352" y="408"/>
                  </a:lnTo>
                  <a:lnTo>
                    <a:pt x="334" y="315"/>
                  </a:lnTo>
                  <a:lnTo>
                    <a:pt x="334" y="260"/>
                  </a:lnTo>
                  <a:lnTo>
                    <a:pt x="315" y="204"/>
                  </a:lnTo>
                  <a:lnTo>
                    <a:pt x="278" y="149"/>
                  </a:lnTo>
                  <a:lnTo>
                    <a:pt x="223" y="111"/>
                  </a:lnTo>
                  <a:lnTo>
                    <a:pt x="167" y="93"/>
                  </a:lnTo>
                  <a:lnTo>
                    <a:pt x="111" y="111"/>
                  </a:lnTo>
                  <a:lnTo>
                    <a:pt x="56" y="149"/>
                  </a:lnTo>
                  <a:lnTo>
                    <a:pt x="19" y="204"/>
                  </a:lnTo>
                  <a:lnTo>
                    <a:pt x="0" y="260"/>
                  </a:lnTo>
                  <a:lnTo>
                    <a:pt x="19" y="445"/>
                  </a:lnTo>
                  <a:lnTo>
                    <a:pt x="56" y="630"/>
                  </a:lnTo>
                  <a:lnTo>
                    <a:pt x="93" y="760"/>
                  </a:lnTo>
                  <a:lnTo>
                    <a:pt x="149" y="908"/>
                  </a:lnTo>
                  <a:lnTo>
                    <a:pt x="223" y="1001"/>
                  </a:lnTo>
                  <a:lnTo>
                    <a:pt x="315" y="1094"/>
                  </a:lnTo>
                  <a:lnTo>
                    <a:pt x="408" y="1149"/>
                  </a:lnTo>
                  <a:lnTo>
                    <a:pt x="519" y="1205"/>
                  </a:lnTo>
                  <a:lnTo>
                    <a:pt x="649" y="1224"/>
                  </a:lnTo>
                  <a:lnTo>
                    <a:pt x="760" y="1205"/>
                  </a:lnTo>
                  <a:lnTo>
                    <a:pt x="871" y="1186"/>
                  </a:lnTo>
                  <a:lnTo>
                    <a:pt x="983" y="1149"/>
                  </a:lnTo>
                  <a:lnTo>
                    <a:pt x="1112" y="1075"/>
                  </a:lnTo>
                  <a:lnTo>
                    <a:pt x="1205" y="983"/>
                  </a:lnTo>
                  <a:lnTo>
                    <a:pt x="1279" y="853"/>
                  </a:lnTo>
                  <a:lnTo>
                    <a:pt x="1316" y="723"/>
                  </a:lnTo>
                  <a:lnTo>
                    <a:pt x="1335" y="575"/>
                  </a:lnTo>
                  <a:lnTo>
                    <a:pt x="1335" y="427"/>
                  </a:lnTo>
                  <a:lnTo>
                    <a:pt x="1316" y="278"/>
                  </a:lnTo>
                  <a:lnTo>
                    <a:pt x="1279" y="130"/>
                  </a:lnTo>
                  <a:lnTo>
                    <a:pt x="1242" y="74"/>
                  </a:lnTo>
                  <a:lnTo>
                    <a:pt x="1205" y="37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3870450" y="2303300"/>
              <a:ext cx="23650" cy="58425"/>
            </a:xfrm>
            <a:custGeom>
              <a:avLst/>
              <a:gdLst/>
              <a:ahLst/>
              <a:cxnLst/>
              <a:rect l="l" t="t" r="r" b="b"/>
              <a:pathLst>
                <a:path w="946" h="2337" extrusionOk="0">
                  <a:moveTo>
                    <a:pt x="38" y="1"/>
                  </a:moveTo>
                  <a:lnTo>
                    <a:pt x="1" y="19"/>
                  </a:lnTo>
                  <a:lnTo>
                    <a:pt x="1" y="75"/>
                  </a:lnTo>
                  <a:lnTo>
                    <a:pt x="56" y="372"/>
                  </a:lnTo>
                  <a:lnTo>
                    <a:pt x="130" y="668"/>
                  </a:lnTo>
                  <a:lnTo>
                    <a:pt x="205" y="946"/>
                  </a:lnTo>
                  <a:lnTo>
                    <a:pt x="316" y="1243"/>
                  </a:lnTo>
                  <a:lnTo>
                    <a:pt x="427" y="1521"/>
                  </a:lnTo>
                  <a:lnTo>
                    <a:pt x="538" y="1780"/>
                  </a:lnTo>
                  <a:lnTo>
                    <a:pt x="687" y="2058"/>
                  </a:lnTo>
                  <a:lnTo>
                    <a:pt x="835" y="2318"/>
                  </a:lnTo>
                  <a:lnTo>
                    <a:pt x="872" y="2336"/>
                  </a:lnTo>
                  <a:lnTo>
                    <a:pt x="909" y="2336"/>
                  </a:lnTo>
                  <a:lnTo>
                    <a:pt x="946" y="2299"/>
                  </a:lnTo>
                  <a:lnTo>
                    <a:pt x="927" y="2262"/>
                  </a:lnTo>
                  <a:lnTo>
                    <a:pt x="779" y="2003"/>
                  </a:lnTo>
                  <a:lnTo>
                    <a:pt x="649" y="1743"/>
                  </a:lnTo>
                  <a:lnTo>
                    <a:pt x="520" y="1465"/>
                  </a:lnTo>
                  <a:lnTo>
                    <a:pt x="408" y="1187"/>
                  </a:lnTo>
                  <a:lnTo>
                    <a:pt x="316" y="909"/>
                  </a:lnTo>
                  <a:lnTo>
                    <a:pt x="223" y="631"/>
                  </a:lnTo>
                  <a:lnTo>
                    <a:pt x="168" y="334"/>
                  </a:lnTo>
                  <a:lnTo>
                    <a:pt x="93" y="38"/>
                  </a:lnTo>
                  <a:lnTo>
                    <a:pt x="93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3927925" y="2322300"/>
              <a:ext cx="28275" cy="60275"/>
            </a:xfrm>
            <a:custGeom>
              <a:avLst/>
              <a:gdLst/>
              <a:ahLst/>
              <a:cxnLst/>
              <a:rect l="l" t="t" r="r" b="b"/>
              <a:pathLst>
                <a:path w="1131" h="241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93" y="371"/>
                  </a:lnTo>
                  <a:lnTo>
                    <a:pt x="185" y="668"/>
                  </a:lnTo>
                  <a:lnTo>
                    <a:pt x="297" y="965"/>
                  </a:lnTo>
                  <a:lnTo>
                    <a:pt x="426" y="1261"/>
                  </a:lnTo>
                  <a:lnTo>
                    <a:pt x="556" y="1558"/>
                  </a:lnTo>
                  <a:lnTo>
                    <a:pt x="704" y="1836"/>
                  </a:lnTo>
                  <a:lnTo>
                    <a:pt x="853" y="2114"/>
                  </a:lnTo>
                  <a:lnTo>
                    <a:pt x="1019" y="2373"/>
                  </a:lnTo>
                  <a:lnTo>
                    <a:pt x="1056" y="2410"/>
                  </a:lnTo>
                  <a:lnTo>
                    <a:pt x="1094" y="2392"/>
                  </a:lnTo>
                  <a:lnTo>
                    <a:pt x="1131" y="2373"/>
                  </a:lnTo>
                  <a:lnTo>
                    <a:pt x="1112" y="2318"/>
                  </a:lnTo>
                  <a:lnTo>
                    <a:pt x="964" y="2058"/>
                  </a:lnTo>
                  <a:lnTo>
                    <a:pt x="797" y="1780"/>
                  </a:lnTo>
                  <a:lnTo>
                    <a:pt x="667" y="1502"/>
                  </a:lnTo>
                  <a:lnTo>
                    <a:pt x="537" y="1224"/>
                  </a:lnTo>
                  <a:lnTo>
                    <a:pt x="408" y="927"/>
                  </a:lnTo>
                  <a:lnTo>
                    <a:pt x="297" y="631"/>
                  </a:lnTo>
                  <a:lnTo>
                    <a:pt x="204" y="334"/>
                  </a:lnTo>
                  <a:lnTo>
                    <a:pt x="111" y="38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3981200" y="2316750"/>
              <a:ext cx="29675" cy="53300"/>
            </a:xfrm>
            <a:custGeom>
              <a:avLst/>
              <a:gdLst/>
              <a:ahLst/>
              <a:cxnLst/>
              <a:rect l="l" t="t" r="r" b="b"/>
              <a:pathLst>
                <a:path w="1187" h="2132" extrusionOk="0">
                  <a:moveTo>
                    <a:pt x="56" y="0"/>
                  </a:moveTo>
                  <a:lnTo>
                    <a:pt x="19" y="19"/>
                  </a:lnTo>
                  <a:lnTo>
                    <a:pt x="0" y="74"/>
                  </a:lnTo>
                  <a:lnTo>
                    <a:pt x="75" y="353"/>
                  </a:lnTo>
                  <a:lnTo>
                    <a:pt x="167" y="631"/>
                  </a:lnTo>
                  <a:lnTo>
                    <a:pt x="278" y="909"/>
                  </a:lnTo>
                  <a:lnTo>
                    <a:pt x="408" y="1168"/>
                  </a:lnTo>
                  <a:lnTo>
                    <a:pt x="556" y="1409"/>
                  </a:lnTo>
                  <a:lnTo>
                    <a:pt x="723" y="1668"/>
                  </a:lnTo>
                  <a:lnTo>
                    <a:pt x="890" y="1891"/>
                  </a:lnTo>
                  <a:lnTo>
                    <a:pt x="1075" y="2113"/>
                  </a:lnTo>
                  <a:lnTo>
                    <a:pt x="1131" y="2132"/>
                  </a:lnTo>
                  <a:lnTo>
                    <a:pt x="1168" y="2113"/>
                  </a:lnTo>
                  <a:lnTo>
                    <a:pt x="1187" y="2076"/>
                  </a:lnTo>
                  <a:lnTo>
                    <a:pt x="1168" y="2039"/>
                  </a:lnTo>
                  <a:lnTo>
                    <a:pt x="983" y="1817"/>
                  </a:lnTo>
                  <a:lnTo>
                    <a:pt x="797" y="1594"/>
                  </a:lnTo>
                  <a:lnTo>
                    <a:pt x="649" y="1353"/>
                  </a:lnTo>
                  <a:lnTo>
                    <a:pt x="501" y="1112"/>
                  </a:lnTo>
                  <a:lnTo>
                    <a:pt x="390" y="853"/>
                  </a:lnTo>
                  <a:lnTo>
                    <a:pt x="278" y="593"/>
                  </a:lnTo>
                  <a:lnTo>
                    <a:pt x="186" y="315"/>
                  </a:lnTo>
                  <a:lnTo>
                    <a:pt x="112" y="3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3781500" y="1986825"/>
              <a:ext cx="24575" cy="88075"/>
            </a:xfrm>
            <a:custGeom>
              <a:avLst/>
              <a:gdLst/>
              <a:ahLst/>
              <a:cxnLst/>
              <a:rect l="l" t="t" r="r" b="b"/>
              <a:pathLst>
                <a:path w="983" h="3523" extrusionOk="0">
                  <a:moveTo>
                    <a:pt x="908" y="1"/>
                  </a:moveTo>
                  <a:lnTo>
                    <a:pt x="871" y="38"/>
                  </a:lnTo>
                  <a:lnTo>
                    <a:pt x="649" y="427"/>
                  </a:lnTo>
                  <a:lnTo>
                    <a:pt x="464" y="835"/>
                  </a:lnTo>
                  <a:lnTo>
                    <a:pt x="297" y="1243"/>
                  </a:lnTo>
                  <a:lnTo>
                    <a:pt x="167" y="1687"/>
                  </a:lnTo>
                  <a:lnTo>
                    <a:pt x="74" y="2114"/>
                  </a:lnTo>
                  <a:lnTo>
                    <a:pt x="19" y="2559"/>
                  </a:lnTo>
                  <a:lnTo>
                    <a:pt x="0" y="3022"/>
                  </a:lnTo>
                  <a:lnTo>
                    <a:pt x="19" y="3467"/>
                  </a:lnTo>
                  <a:lnTo>
                    <a:pt x="37" y="3504"/>
                  </a:lnTo>
                  <a:lnTo>
                    <a:pt x="74" y="3522"/>
                  </a:lnTo>
                  <a:lnTo>
                    <a:pt x="111" y="3504"/>
                  </a:lnTo>
                  <a:lnTo>
                    <a:pt x="130" y="3485"/>
                  </a:lnTo>
                  <a:lnTo>
                    <a:pt x="130" y="3467"/>
                  </a:lnTo>
                  <a:lnTo>
                    <a:pt x="111" y="3022"/>
                  </a:lnTo>
                  <a:lnTo>
                    <a:pt x="130" y="2577"/>
                  </a:lnTo>
                  <a:lnTo>
                    <a:pt x="185" y="2151"/>
                  </a:lnTo>
                  <a:lnTo>
                    <a:pt x="278" y="1706"/>
                  </a:lnTo>
                  <a:lnTo>
                    <a:pt x="408" y="1280"/>
                  </a:lnTo>
                  <a:lnTo>
                    <a:pt x="556" y="872"/>
                  </a:lnTo>
                  <a:lnTo>
                    <a:pt x="742" y="483"/>
                  </a:lnTo>
                  <a:lnTo>
                    <a:pt x="964" y="94"/>
                  </a:lnTo>
                  <a:lnTo>
                    <a:pt x="982" y="38"/>
                  </a:lnTo>
                  <a:lnTo>
                    <a:pt x="945" y="19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3775925" y="2146700"/>
              <a:ext cx="6525" cy="44975"/>
            </a:xfrm>
            <a:custGeom>
              <a:avLst/>
              <a:gdLst/>
              <a:ahLst/>
              <a:cxnLst/>
              <a:rect l="l" t="t" r="r" b="b"/>
              <a:pathLst>
                <a:path w="261" h="1799" extrusionOk="0">
                  <a:moveTo>
                    <a:pt x="19" y="0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49" y="1742"/>
                  </a:lnTo>
                  <a:lnTo>
                    <a:pt x="168" y="1798"/>
                  </a:lnTo>
                  <a:lnTo>
                    <a:pt x="242" y="1798"/>
                  </a:lnTo>
                  <a:lnTo>
                    <a:pt x="260" y="1780"/>
                  </a:lnTo>
                  <a:lnTo>
                    <a:pt x="260" y="1742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4011775" y="2087850"/>
              <a:ext cx="10225" cy="104275"/>
            </a:xfrm>
            <a:custGeom>
              <a:avLst/>
              <a:gdLst/>
              <a:ahLst/>
              <a:cxnLst/>
              <a:rect l="l" t="t" r="r" b="b"/>
              <a:pathLst>
                <a:path w="409" h="4171" extrusionOk="0">
                  <a:moveTo>
                    <a:pt x="242" y="0"/>
                  </a:moveTo>
                  <a:lnTo>
                    <a:pt x="205" y="19"/>
                  </a:lnTo>
                  <a:lnTo>
                    <a:pt x="205" y="74"/>
                  </a:lnTo>
                  <a:lnTo>
                    <a:pt x="260" y="575"/>
                  </a:lnTo>
                  <a:lnTo>
                    <a:pt x="297" y="1075"/>
                  </a:lnTo>
                  <a:lnTo>
                    <a:pt x="297" y="1594"/>
                  </a:lnTo>
                  <a:lnTo>
                    <a:pt x="297" y="2095"/>
                  </a:lnTo>
                  <a:lnTo>
                    <a:pt x="260" y="2595"/>
                  </a:lnTo>
                  <a:lnTo>
                    <a:pt x="205" y="3114"/>
                  </a:lnTo>
                  <a:lnTo>
                    <a:pt x="112" y="3615"/>
                  </a:lnTo>
                  <a:lnTo>
                    <a:pt x="1" y="4096"/>
                  </a:lnTo>
                  <a:lnTo>
                    <a:pt x="19" y="4152"/>
                  </a:lnTo>
                  <a:lnTo>
                    <a:pt x="56" y="4171"/>
                  </a:lnTo>
                  <a:lnTo>
                    <a:pt x="93" y="4171"/>
                  </a:lnTo>
                  <a:lnTo>
                    <a:pt x="112" y="4134"/>
                  </a:lnTo>
                  <a:lnTo>
                    <a:pt x="223" y="3633"/>
                  </a:lnTo>
                  <a:lnTo>
                    <a:pt x="316" y="3114"/>
                  </a:lnTo>
                  <a:lnTo>
                    <a:pt x="371" y="2614"/>
                  </a:lnTo>
                  <a:lnTo>
                    <a:pt x="408" y="2095"/>
                  </a:lnTo>
                  <a:lnTo>
                    <a:pt x="408" y="1576"/>
                  </a:lnTo>
                  <a:lnTo>
                    <a:pt x="408" y="1075"/>
                  </a:lnTo>
                  <a:lnTo>
                    <a:pt x="371" y="556"/>
                  </a:lnTo>
                  <a:lnTo>
                    <a:pt x="316" y="37"/>
                  </a:lnTo>
                  <a:lnTo>
                    <a:pt x="297" y="19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4007600" y="2000275"/>
              <a:ext cx="13000" cy="45425"/>
            </a:xfrm>
            <a:custGeom>
              <a:avLst/>
              <a:gdLst/>
              <a:ahLst/>
              <a:cxnLst/>
              <a:rect l="l" t="t" r="r" b="b"/>
              <a:pathLst>
                <a:path w="520" h="1817" extrusionOk="0">
                  <a:moveTo>
                    <a:pt x="57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74"/>
                  </a:lnTo>
                  <a:lnTo>
                    <a:pt x="149" y="482"/>
                  </a:lnTo>
                  <a:lnTo>
                    <a:pt x="260" y="909"/>
                  </a:lnTo>
                  <a:lnTo>
                    <a:pt x="353" y="1335"/>
                  </a:lnTo>
                  <a:lnTo>
                    <a:pt x="409" y="1761"/>
                  </a:lnTo>
                  <a:lnTo>
                    <a:pt x="446" y="1798"/>
                  </a:lnTo>
                  <a:lnTo>
                    <a:pt x="483" y="1817"/>
                  </a:lnTo>
                  <a:lnTo>
                    <a:pt x="520" y="1798"/>
                  </a:lnTo>
                  <a:lnTo>
                    <a:pt x="520" y="1780"/>
                  </a:lnTo>
                  <a:lnTo>
                    <a:pt x="520" y="1761"/>
                  </a:lnTo>
                  <a:lnTo>
                    <a:pt x="464" y="1316"/>
                  </a:lnTo>
                  <a:lnTo>
                    <a:pt x="372" y="890"/>
                  </a:lnTo>
                  <a:lnTo>
                    <a:pt x="260" y="464"/>
                  </a:lnTo>
                  <a:lnTo>
                    <a:pt x="131" y="37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3579925" y="1930775"/>
              <a:ext cx="23650" cy="19025"/>
            </a:xfrm>
            <a:custGeom>
              <a:avLst/>
              <a:gdLst/>
              <a:ahLst/>
              <a:cxnLst/>
              <a:rect l="l" t="t" r="r" b="b"/>
              <a:pathLst>
                <a:path w="946" h="761" extrusionOk="0">
                  <a:moveTo>
                    <a:pt x="890" y="0"/>
                  </a:moveTo>
                  <a:lnTo>
                    <a:pt x="872" y="19"/>
                  </a:lnTo>
                  <a:lnTo>
                    <a:pt x="19" y="667"/>
                  </a:lnTo>
                  <a:lnTo>
                    <a:pt x="1" y="686"/>
                  </a:lnTo>
                  <a:lnTo>
                    <a:pt x="1" y="742"/>
                  </a:lnTo>
                  <a:lnTo>
                    <a:pt x="38" y="760"/>
                  </a:lnTo>
                  <a:lnTo>
                    <a:pt x="75" y="760"/>
                  </a:lnTo>
                  <a:lnTo>
                    <a:pt x="927" y="111"/>
                  </a:lnTo>
                  <a:lnTo>
                    <a:pt x="946" y="74"/>
                  </a:lnTo>
                  <a:lnTo>
                    <a:pt x="946" y="37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3577625" y="1886750"/>
              <a:ext cx="18550" cy="7900"/>
            </a:xfrm>
            <a:custGeom>
              <a:avLst/>
              <a:gdLst/>
              <a:ahLst/>
              <a:cxnLst/>
              <a:rect l="l" t="t" r="r" b="b"/>
              <a:pathLst>
                <a:path w="742" h="316" extrusionOk="0">
                  <a:moveTo>
                    <a:pt x="334" y="0"/>
                  </a:moveTo>
                  <a:lnTo>
                    <a:pt x="241" y="37"/>
                  </a:lnTo>
                  <a:lnTo>
                    <a:pt x="148" y="93"/>
                  </a:lnTo>
                  <a:lnTo>
                    <a:pt x="74" y="14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37" y="297"/>
                  </a:lnTo>
                  <a:lnTo>
                    <a:pt x="74" y="316"/>
                  </a:lnTo>
                  <a:lnTo>
                    <a:pt x="111" y="278"/>
                  </a:lnTo>
                  <a:lnTo>
                    <a:pt x="167" y="223"/>
                  </a:lnTo>
                  <a:lnTo>
                    <a:pt x="222" y="186"/>
                  </a:lnTo>
                  <a:lnTo>
                    <a:pt x="297" y="149"/>
                  </a:lnTo>
                  <a:lnTo>
                    <a:pt x="371" y="112"/>
                  </a:lnTo>
                  <a:lnTo>
                    <a:pt x="593" y="112"/>
                  </a:lnTo>
                  <a:lnTo>
                    <a:pt x="667" y="149"/>
                  </a:lnTo>
                  <a:lnTo>
                    <a:pt x="704" y="149"/>
                  </a:lnTo>
                  <a:lnTo>
                    <a:pt x="741" y="112"/>
                  </a:lnTo>
                  <a:lnTo>
                    <a:pt x="741" y="75"/>
                  </a:lnTo>
                  <a:lnTo>
                    <a:pt x="741" y="56"/>
                  </a:lnTo>
                  <a:lnTo>
                    <a:pt x="723" y="37"/>
                  </a:lnTo>
                  <a:lnTo>
                    <a:pt x="630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3571600" y="1830225"/>
              <a:ext cx="16225" cy="7900"/>
            </a:xfrm>
            <a:custGeom>
              <a:avLst/>
              <a:gdLst/>
              <a:ahLst/>
              <a:cxnLst/>
              <a:rect l="l" t="t" r="r" b="b"/>
              <a:pathLst>
                <a:path w="649" h="316" extrusionOk="0">
                  <a:moveTo>
                    <a:pt x="37" y="0"/>
                  </a:moveTo>
                  <a:lnTo>
                    <a:pt x="0" y="37"/>
                  </a:lnTo>
                  <a:lnTo>
                    <a:pt x="19" y="93"/>
                  </a:lnTo>
                  <a:lnTo>
                    <a:pt x="37" y="111"/>
                  </a:lnTo>
                  <a:lnTo>
                    <a:pt x="575" y="315"/>
                  </a:lnTo>
                  <a:lnTo>
                    <a:pt x="630" y="315"/>
                  </a:lnTo>
                  <a:lnTo>
                    <a:pt x="649" y="278"/>
                  </a:lnTo>
                  <a:lnTo>
                    <a:pt x="649" y="241"/>
                  </a:lnTo>
                  <a:lnTo>
                    <a:pt x="612" y="22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3591050" y="1768600"/>
              <a:ext cx="9750" cy="19025"/>
            </a:xfrm>
            <a:custGeom>
              <a:avLst/>
              <a:gdLst/>
              <a:ahLst/>
              <a:cxnLst/>
              <a:rect l="l" t="t" r="r" b="b"/>
              <a:pathLst>
                <a:path w="390" h="761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297" y="742"/>
                  </a:lnTo>
                  <a:lnTo>
                    <a:pt x="334" y="760"/>
                  </a:lnTo>
                  <a:lnTo>
                    <a:pt x="371" y="760"/>
                  </a:lnTo>
                  <a:lnTo>
                    <a:pt x="390" y="723"/>
                  </a:lnTo>
                  <a:lnTo>
                    <a:pt x="390" y="686"/>
                  </a:lnTo>
                  <a:lnTo>
                    <a:pt x="93" y="37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3638325" y="1986825"/>
              <a:ext cx="10675" cy="8375"/>
            </a:xfrm>
            <a:custGeom>
              <a:avLst/>
              <a:gdLst/>
              <a:ahLst/>
              <a:cxnLst/>
              <a:rect l="l" t="t" r="r" b="b"/>
              <a:pathLst>
                <a:path w="427" h="335" extrusionOk="0">
                  <a:moveTo>
                    <a:pt x="389" y="1"/>
                  </a:moveTo>
                  <a:lnTo>
                    <a:pt x="352" y="1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0" y="297"/>
                  </a:lnTo>
                  <a:lnTo>
                    <a:pt x="37" y="334"/>
                  </a:lnTo>
                  <a:lnTo>
                    <a:pt x="74" y="316"/>
                  </a:lnTo>
                  <a:lnTo>
                    <a:pt x="408" y="112"/>
                  </a:lnTo>
                  <a:lnTo>
                    <a:pt x="426" y="75"/>
                  </a:lnTo>
                  <a:lnTo>
                    <a:pt x="426" y="38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3688825" y="2037350"/>
              <a:ext cx="7900" cy="10675"/>
            </a:xfrm>
            <a:custGeom>
              <a:avLst/>
              <a:gdLst/>
              <a:ahLst/>
              <a:cxnLst/>
              <a:rect l="l" t="t" r="r" b="b"/>
              <a:pathLst>
                <a:path w="316" h="427" extrusionOk="0">
                  <a:moveTo>
                    <a:pt x="260" y="0"/>
                  </a:moveTo>
                  <a:lnTo>
                    <a:pt x="223" y="37"/>
                  </a:lnTo>
                  <a:lnTo>
                    <a:pt x="0" y="352"/>
                  </a:lnTo>
                  <a:lnTo>
                    <a:pt x="0" y="389"/>
                  </a:lnTo>
                  <a:lnTo>
                    <a:pt x="19" y="426"/>
                  </a:lnTo>
                  <a:lnTo>
                    <a:pt x="74" y="426"/>
                  </a:lnTo>
                  <a:lnTo>
                    <a:pt x="111" y="408"/>
                  </a:lnTo>
                  <a:lnTo>
                    <a:pt x="315" y="93"/>
                  </a:lnTo>
                  <a:lnTo>
                    <a:pt x="315" y="56"/>
                  </a:lnTo>
                  <a:lnTo>
                    <a:pt x="297" y="19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4116975" y="2048000"/>
              <a:ext cx="8350" cy="16250"/>
            </a:xfrm>
            <a:custGeom>
              <a:avLst/>
              <a:gdLst/>
              <a:ahLst/>
              <a:cxnLst/>
              <a:rect l="l" t="t" r="r" b="b"/>
              <a:pathLst>
                <a:path w="334" h="650" extrusionOk="0">
                  <a:moveTo>
                    <a:pt x="37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204" y="612"/>
                  </a:lnTo>
                  <a:lnTo>
                    <a:pt x="241" y="649"/>
                  </a:lnTo>
                  <a:lnTo>
                    <a:pt x="278" y="649"/>
                  </a:lnTo>
                  <a:lnTo>
                    <a:pt x="315" y="612"/>
                  </a:lnTo>
                  <a:lnTo>
                    <a:pt x="334" y="593"/>
                  </a:lnTo>
                  <a:lnTo>
                    <a:pt x="315" y="575"/>
                  </a:lnTo>
                  <a:lnTo>
                    <a:pt x="111" y="37"/>
                  </a:lnTo>
                  <a:lnTo>
                    <a:pt x="74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5"/>
            <p:cNvSpPr/>
            <p:nvPr/>
          </p:nvSpPr>
          <p:spPr>
            <a:xfrm>
              <a:off x="4151725" y="1984050"/>
              <a:ext cx="18550" cy="24125"/>
            </a:xfrm>
            <a:custGeom>
              <a:avLst/>
              <a:gdLst/>
              <a:ahLst/>
              <a:cxnLst/>
              <a:rect l="l" t="t" r="r" b="b"/>
              <a:pathLst>
                <a:path w="742" h="965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30" y="334"/>
                  </a:lnTo>
                  <a:lnTo>
                    <a:pt x="278" y="557"/>
                  </a:lnTo>
                  <a:lnTo>
                    <a:pt x="445" y="761"/>
                  </a:lnTo>
                  <a:lnTo>
                    <a:pt x="649" y="964"/>
                  </a:lnTo>
                  <a:lnTo>
                    <a:pt x="686" y="964"/>
                  </a:lnTo>
                  <a:lnTo>
                    <a:pt x="723" y="946"/>
                  </a:lnTo>
                  <a:lnTo>
                    <a:pt x="741" y="909"/>
                  </a:lnTo>
                  <a:lnTo>
                    <a:pt x="723" y="872"/>
                  </a:lnTo>
                  <a:lnTo>
                    <a:pt x="538" y="686"/>
                  </a:lnTo>
                  <a:lnTo>
                    <a:pt x="371" y="483"/>
                  </a:lnTo>
                  <a:lnTo>
                    <a:pt x="223" y="279"/>
                  </a:lnTo>
                  <a:lnTo>
                    <a:pt x="93" y="38"/>
                  </a:lnTo>
                  <a:lnTo>
                    <a:pt x="74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5"/>
            <p:cNvSpPr/>
            <p:nvPr/>
          </p:nvSpPr>
          <p:spPr>
            <a:xfrm>
              <a:off x="4202225" y="1901575"/>
              <a:ext cx="24125" cy="10225"/>
            </a:xfrm>
            <a:custGeom>
              <a:avLst/>
              <a:gdLst/>
              <a:ahLst/>
              <a:cxnLst/>
              <a:rect l="l" t="t" r="r" b="b"/>
              <a:pathLst>
                <a:path w="965" h="409" extrusionOk="0">
                  <a:moveTo>
                    <a:pt x="19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37" y="112"/>
                  </a:lnTo>
                  <a:lnTo>
                    <a:pt x="890" y="408"/>
                  </a:lnTo>
                  <a:lnTo>
                    <a:pt x="946" y="408"/>
                  </a:lnTo>
                  <a:lnTo>
                    <a:pt x="964" y="371"/>
                  </a:lnTo>
                  <a:lnTo>
                    <a:pt x="964" y="334"/>
                  </a:lnTo>
                  <a:lnTo>
                    <a:pt x="927" y="297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5"/>
            <p:cNvSpPr/>
            <p:nvPr/>
          </p:nvSpPr>
          <p:spPr>
            <a:xfrm>
              <a:off x="4186000" y="1947450"/>
              <a:ext cx="24125" cy="18100"/>
            </a:xfrm>
            <a:custGeom>
              <a:avLst/>
              <a:gdLst/>
              <a:ahLst/>
              <a:cxnLst/>
              <a:rect l="l" t="t" r="r" b="b"/>
              <a:pathLst>
                <a:path w="965" h="724" extrusionOk="0">
                  <a:moveTo>
                    <a:pt x="19" y="0"/>
                  </a:moveTo>
                  <a:lnTo>
                    <a:pt x="1" y="37"/>
                  </a:lnTo>
                  <a:lnTo>
                    <a:pt x="1" y="75"/>
                  </a:lnTo>
                  <a:lnTo>
                    <a:pt x="38" y="112"/>
                  </a:lnTo>
                  <a:lnTo>
                    <a:pt x="279" y="204"/>
                  </a:lnTo>
                  <a:lnTo>
                    <a:pt x="501" y="334"/>
                  </a:lnTo>
                  <a:lnTo>
                    <a:pt x="705" y="501"/>
                  </a:lnTo>
                  <a:lnTo>
                    <a:pt x="872" y="705"/>
                  </a:lnTo>
                  <a:lnTo>
                    <a:pt x="909" y="723"/>
                  </a:lnTo>
                  <a:lnTo>
                    <a:pt x="946" y="723"/>
                  </a:lnTo>
                  <a:lnTo>
                    <a:pt x="964" y="686"/>
                  </a:lnTo>
                  <a:lnTo>
                    <a:pt x="964" y="668"/>
                  </a:lnTo>
                  <a:lnTo>
                    <a:pt x="964" y="649"/>
                  </a:lnTo>
                  <a:lnTo>
                    <a:pt x="872" y="538"/>
                  </a:lnTo>
                  <a:lnTo>
                    <a:pt x="779" y="427"/>
                  </a:lnTo>
                  <a:lnTo>
                    <a:pt x="686" y="334"/>
                  </a:lnTo>
                  <a:lnTo>
                    <a:pt x="575" y="241"/>
                  </a:lnTo>
                  <a:lnTo>
                    <a:pt x="464" y="167"/>
                  </a:lnTo>
                  <a:lnTo>
                    <a:pt x="334" y="93"/>
                  </a:lnTo>
                  <a:lnTo>
                    <a:pt x="205" y="37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4204550" y="1795925"/>
              <a:ext cx="21800" cy="15325"/>
            </a:xfrm>
            <a:custGeom>
              <a:avLst/>
              <a:gdLst/>
              <a:ahLst/>
              <a:cxnLst/>
              <a:rect l="l" t="t" r="r" b="b"/>
              <a:pathLst>
                <a:path w="872" h="613" extrusionOk="0">
                  <a:moveTo>
                    <a:pt x="797" y="1"/>
                  </a:moveTo>
                  <a:lnTo>
                    <a:pt x="667" y="19"/>
                  </a:lnTo>
                  <a:lnTo>
                    <a:pt x="556" y="75"/>
                  </a:lnTo>
                  <a:lnTo>
                    <a:pt x="445" y="130"/>
                  </a:lnTo>
                  <a:lnTo>
                    <a:pt x="352" y="186"/>
                  </a:lnTo>
                  <a:lnTo>
                    <a:pt x="241" y="260"/>
                  </a:lnTo>
                  <a:lnTo>
                    <a:pt x="167" y="353"/>
                  </a:lnTo>
                  <a:lnTo>
                    <a:pt x="74" y="446"/>
                  </a:lnTo>
                  <a:lnTo>
                    <a:pt x="0" y="538"/>
                  </a:lnTo>
                  <a:lnTo>
                    <a:pt x="0" y="575"/>
                  </a:lnTo>
                  <a:lnTo>
                    <a:pt x="19" y="612"/>
                  </a:lnTo>
                  <a:lnTo>
                    <a:pt x="74" y="612"/>
                  </a:lnTo>
                  <a:lnTo>
                    <a:pt x="111" y="594"/>
                  </a:lnTo>
                  <a:lnTo>
                    <a:pt x="167" y="501"/>
                  </a:lnTo>
                  <a:lnTo>
                    <a:pt x="241" y="427"/>
                  </a:lnTo>
                  <a:lnTo>
                    <a:pt x="408" y="279"/>
                  </a:lnTo>
                  <a:lnTo>
                    <a:pt x="612" y="167"/>
                  </a:lnTo>
                  <a:lnTo>
                    <a:pt x="816" y="112"/>
                  </a:lnTo>
                  <a:lnTo>
                    <a:pt x="853" y="75"/>
                  </a:lnTo>
                  <a:lnTo>
                    <a:pt x="871" y="38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5"/>
            <p:cNvSpPr/>
            <p:nvPr/>
          </p:nvSpPr>
          <p:spPr>
            <a:xfrm>
              <a:off x="3842650" y="1952075"/>
              <a:ext cx="5600" cy="8375"/>
            </a:xfrm>
            <a:custGeom>
              <a:avLst/>
              <a:gdLst/>
              <a:ahLst/>
              <a:cxnLst/>
              <a:rect l="l" t="t" r="r" b="b"/>
              <a:pathLst>
                <a:path w="224" h="335" extrusionOk="0">
                  <a:moveTo>
                    <a:pt x="149" y="1"/>
                  </a:moveTo>
                  <a:lnTo>
                    <a:pt x="112" y="38"/>
                  </a:lnTo>
                  <a:lnTo>
                    <a:pt x="19" y="242"/>
                  </a:lnTo>
                  <a:lnTo>
                    <a:pt x="1" y="297"/>
                  </a:lnTo>
                  <a:lnTo>
                    <a:pt x="38" y="334"/>
                  </a:lnTo>
                  <a:lnTo>
                    <a:pt x="75" y="334"/>
                  </a:lnTo>
                  <a:lnTo>
                    <a:pt x="112" y="297"/>
                  </a:lnTo>
                  <a:lnTo>
                    <a:pt x="223" y="93"/>
                  </a:lnTo>
                  <a:lnTo>
                    <a:pt x="223" y="56"/>
                  </a:lnTo>
                  <a:lnTo>
                    <a:pt x="205" y="19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28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5"/>
            <p:cNvSpPr/>
            <p:nvPr/>
          </p:nvSpPr>
          <p:spPr>
            <a:xfrm>
              <a:off x="3835250" y="1936800"/>
              <a:ext cx="16700" cy="47750"/>
            </a:xfrm>
            <a:custGeom>
              <a:avLst/>
              <a:gdLst/>
              <a:ahLst/>
              <a:cxnLst/>
              <a:rect l="l" t="t" r="r" b="b"/>
              <a:pathLst>
                <a:path w="668" h="1910" extrusionOk="0">
                  <a:moveTo>
                    <a:pt x="575" y="0"/>
                  </a:moveTo>
                  <a:lnTo>
                    <a:pt x="556" y="37"/>
                  </a:lnTo>
                  <a:lnTo>
                    <a:pt x="0" y="1835"/>
                  </a:lnTo>
                  <a:lnTo>
                    <a:pt x="19" y="1891"/>
                  </a:lnTo>
                  <a:lnTo>
                    <a:pt x="56" y="1909"/>
                  </a:lnTo>
                  <a:lnTo>
                    <a:pt x="93" y="1909"/>
                  </a:lnTo>
                  <a:lnTo>
                    <a:pt x="111" y="1872"/>
                  </a:lnTo>
                  <a:lnTo>
                    <a:pt x="667" y="74"/>
                  </a:lnTo>
                  <a:lnTo>
                    <a:pt x="649" y="19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5"/>
            <p:cNvSpPr/>
            <p:nvPr/>
          </p:nvSpPr>
          <p:spPr>
            <a:xfrm>
              <a:off x="3847750" y="1950225"/>
              <a:ext cx="14850" cy="50075"/>
            </a:xfrm>
            <a:custGeom>
              <a:avLst/>
              <a:gdLst/>
              <a:ahLst/>
              <a:cxnLst/>
              <a:rect l="l" t="t" r="r" b="b"/>
              <a:pathLst>
                <a:path w="594" h="2003" extrusionOk="0">
                  <a:moveTo>
                    <a:pt x="501" y="1"/>
                  </a:moveTo>
                  <a:lnTo>
                    <a:pt x="464" y="38"/>
                  </a:lnTo>
                  <a:lnTo>
                    <a:pt x="316" y="501"/>
                  </a:lnTo>
                  <a:lnTo>
                    <a:pt x="186" y="983"/>
                  </a:lnTo>
                  <a:lnTo>
                    <a:pt x="75" y="1465"/>
                  </a:lnTo>
                  <a:lnTo>
                    <a:pt x="1" y="1947"/>
                  </a:lnTo>
                  <a:lnTo>
                    <a:pt x="1" y="1965"/>
                  </a:lnTo>
                  <a:lnTo>
                    <a:pt x="1" y="1984"/>
                  </a:lnTo>
                  <a:lnTo>
                    <a:pt x="38" y="2002"/>
                  </a:lnTo>
                  <a:lnTo>
                    <a:pt x="93" y="1984"/>
                  </a:lnTo>
                  <a:lnTo>
                    <a:pt x="112" y="1947"/>
                  </a:lnTo>
                  <a:lnTo>
                    <a:pt x="186" y="1465"/>
                  </a:lnTo>
                  <a:lnTo>
                    <a:pt x="297" y="983"/>
                  </a:lnTo>
                  <a:lnTo>
                    <a:pt x="427" y="520"/>
                  </a:lnTo>
                  <a:lnTo>
                    <a:pt x="575" y="56"/>
                  </a:lnTo>
                  <a:lnTo>
                    <a:pt x="594" y="38"/>
                  </a:lnTo>
                  <a:lnTo>
                    <a:pt x="575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3861200" y="1946975"/>
              <a:ext cx="16225" cy="56100"/>
            </a:xfrm>
            <a:custGeom>
              <a:avLst/>
              <a:gdLst/>
              <a:ahLst/>
              <a:cxnLst/>
              <a:rect l="l" t="t" r="r" b="b"/>
              <a:pathLst>
                <a:path w="649" h="2244" extrusionOk="0">
                  <a:moveTo>
                    <a:pt x="575" y="1"/>
                  </a:moveTo>
                  <a:lnTo>
                    <a:pt x="538" y="38"/>
                  </a:lnTo>
                  <a:lnTo>
                    <a:pt x="0" y="2169"/>
                  </a:lnTo>
                  <a:lnTo>
                    <a:pt x="0" y="2206"/>
                  </a:lnTo>
                  <a:lnTo>
                    <a:pt x="37" y="2244"/>
                  </a:lnTo>
                  <a:lnTo>
                    <a:pt x="74" y="2225"/>
                  </a:lnTo>
                  <a:lnTo>
                    <a:pt x="111" y="2188"/>
                  </a:lnTo>
                  <a:lnTo>
                    <a:pt x="649" y="75"/>
                  </a:lnTo>
                  <a:lnTo>
                    <a:pt x="649" y="19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3879725" y="1946975"/>
              <a:ext cx="11600" cy="61200"/>
            </a:xfrm>
            <a:custGeom>
              <a:avLst/>
              <a:gdLst/>
              <a:ahLst/>
              <a:cxnLst/>
              <a:rect l="l" t="t" r="r" b="b"/>
              <a:pathLst>
                <a:path w="464" h="2448" extrusionOk="0">
                  <a:moveTo>
                    <a:pt x="408" y="1"/>
                  </a:moveTo>
                  <a:lnTo>
                    <a:pt x="371" y="19"/>
                  </a:lnTo>
                  <a:lnTo>
                    <a:pt x="353" y="38"/>
                  </a:lnTo>
                  <a:lnTo>
                    <a:pt x="223" y="631"/>
                  </a:lnTo>
                  <a:lnTo>
                    <a:pt x="130" y="1224"/>
                  </a:lnTo>
                  <a:lnTo>
                    <a:pt x="56" y="1799"/>
                  </a:lnTo>
                  <a:lnTo>
                    <a:pt x="0" y="2392"/>
                  </a:lnTo>
                  <a:lnTo>
                    <a:pt x="0" y="2429"/>
                  </a:lnTo>
                  <a:lnTo>
                    <a:pt x="19" y="2447"/>
                  </a:lnTo>
                  <a:lnTo>
                    <a:pt x="93" y="2447"/>
                  </a:lnTo>
                  <a:lnTo>
                    <a:pt x="112" y="2392"/>
                  </a:lnTo>
                  <a:lnTo>
                    <a:pt x="167" y="1817"/>
                  </a:lnTo>
                  <a:lnTo>
                    <a:pt x="241" y="1224"/>
                  </a:lnTo>
                  <a:lnTo>
                    <a:pt x="334" y="650"/>
                  </a:lnTo>
                  <a:lnTo>
                    <a:pt x="464" y="75"/>
                  </a:lnTo>
                  <a:lnTo>
                    <a:pt x="445" y="38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3991400" y="2222225"/>
              <a:ext cx="3725" cy="45425"/>
            </a:xfrm>
            <a:custGeom>
              <a:avLst/>
              <a:gdLst/>
              <a:ahLst/>
              <a:cxnLst/>
              <a:rect l="l" t="t" r="r" b="b"/>
              <a:pathLst>
                <a:path w="149" h="1817" extrusionOk="0">
                  <a:moveTo>
                    <a:pt x="93" y="0"/>
                  </a:moveTo>
                  <a:lnTo>
                    <a:pt x="56" y="19"/>
                  </a:lnTo>
                  <a:lnTo>
                    <a:pt x="37" y="56"/>
                  </a:lnTo>
                  <a:lnTo>
                    <a:pt x="0" y="1761"/>
                  </a:lnTo>
                  <a:lnTo>
                    <a:pt x="19" y="1798"/>
                  </a:lnTo>
                  <a:lnTo>
                    <a:pt x="56" y="1817"/>
                  </a:lnTo>
                  <a:lnTo>
                    <a:pt x="93" y="1798"/>
                  </a:lnTo>
                  <a:lnTo>
                    <a:pt x="111" y="1761"/>
                  </a:lnTo>
                  <a:lnTo>
                    <a:pt x="148" y="56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3975650" y="2220375"/>
              <a:ext cx="3250" cy="53775"/>
            </a:xfrm>
            <a:custGeom>
              <a:avLst/>
              <a:gdLst/>
              <a:ahLst/>
              <a:cxnLst/>
              <a:rect l="l" t="t" r="r" b="b"/>
              <a:pathLst>
                <a:path w="130" h="2151" extrusionOk="0">
                  <a:moveTo>
                    <a:pt x="74" y="0"/>
                  </a:moveTo>
                  <a:lnTo>
                    <a:pt x="37" y="19"/>
                  </a:lnTo>
                  <a:lnTo>
                    <a:pt x="19" y="56"/>
                  </a:lnTo>
                  <a:lnTo>
                    <a:pt x="0" y="2095"/>
                  </a:lnTo>
                  <a:lnTo>
                    <a:pt x="0" y="2132"/>
                  </a:lnTo>
                  <a:lnTo>
                    <a:pt x="56" y="2150"/>
                  </a:lnTo>
                  <a:lnTo>
                    <a:pt x="93" y="2132"/>
                  </a:lnTo>
                  <a:lnTo>
                    <a:pt x="111" y="2095"/>
                  </a:lnTo>
                  <a:lnTo>
                    <a:pt x="130" y="56"/>
                  </a:lnTo>
                  <a:lnTo>
                    <a:pt x="111" y="19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3959875" y="2229625"/>
              <a:ext cx="6525" cy="50550"/>
            </a:xfrm>
            <a:custGeom>
              <a:avLst/>
              <a:gdLst/>
              <a:ahLst/>
              <a:cxnLst/>
              <a:rect l="l" t="t" r="r" b="b"/>
              <a:pathLst>
                <a:path w="261" h="2022" extrusionOk="0">
                  <a:moveTo>
                    <a:pt x="186" y="1"/>
                  </a:moveTo>
                  <a:lnTo>
                    <a:pt x="168" y="19"/>
                  </a:lnTo>
                  <a:lnTo>
                    <a:pt x="149" y="38"/>
                  </a:lnTo>
                  <a:lnTo>
                    <a:pt x="75" y="520"/>
                  </a:lnTo>
                  <a:lnTo>
                    <a:pt x="38" y="1002"/>
                  </a:lnTo>
                  <a:lnTo>
                    <a:pt x="1" y="1484"/>
                  </a:lnTo>
                  <a:lnTo>
                    <a:pt x="1" y="1966"/>
                  </a:lnTo>
                  <a:lnTo>
                    <a:pt x="19" y="2003"/>
                  </a:lnTo>
                  <a:lnTo>
                    <a:pt x="56" y="2021"/>
                  </a:lnTo>
                  <a:lnTo>
                    <a:pt x="94" y="2003"/>
                  </a:lnTo>
                  <a:lnTo>
                    <a:pt x="112" y="1966"/>
                  </a:lnTo>
                  <a:lnTo>
                    <a:pt x="112" y="1484"/>
                  </a:lnTo>
                  <a:lnTo>
                    <a:pt x="149" y="1020"/>
                  </a:lnTo>
                  <a:lnTo>
                    <a:pt x="186" y="538"/>
                  </a:lnTo>
                  <a:lnTo>
                    <a:pt x="260" y="56"/>
                  </a:lnTo>
                  <a:lnTo>
                    <a:pt x="260" y="19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3575750" y="2300525"/>
              <a:ext cx="311875" cy="235875"/>
            </a:xfrm>
            <a:custGeom>
              <a:avLst/>
              <a:gdLst/>
              <a:ahLst/>
              <a:cxnLst/>
              <a:rect l="l" t="t" r="r" b="b"/>
              <a:pathLst>
                <a:path w="12475" h="9435" extrusionOk="0">
                  <a:moveTo>
                    <a:pt x="56" y="1"/>
                  </a:moveTo>
                  <a:lnTo>
                    <a:pt x="19" y="19"/>
                  </a:lnTo>
                  <a:lnTo>
                    <a:pt x="1" y="75"/>
                  </a:lnTo>
                  <a:lnTo>
                    <a:pt x="19" y="149"/>
                  </a:lnTo>
                  <a:lnTo>
                    <a:pt x="38" y="260"/>
                  </a:lnTo>
                  <a:lnTo>
                    <a:pt x="94" y="408"/>
                  </a:lnTo>
                  <a:lnTo>
                    <a:pt x="279" y="761"/>
                  </a:lnTo>
                  <a:lnTo>
                    <a:pt x="390" y="983"/>
                  </a:lnTo>
                  <a:lnTo>
                    <a:pt x="557" y="1224"/>
                  </a:lnTo>
                  <a:lnTo>
                    <a:pt x="742" y="1465"/>
                  </a:lnTo>
                  <a:lnTo>
                    <a:pt x="946" y="1706"/>
                  </a:lnTo>
                  <a:lnTo>
                    <a:pt x="1447" y="2280"/>
                  </a:lnTo>
                  <a:lnTo>
                    <a:pt x="1947" y="2855"/>
                  </a:lnTo>
                  <a:lnTo>
                    <a:pt x="2206" y="3151"/>
                  </a:lnTo>
                  <a:lnTo>
                    <a:pt x="2484" y="3430"/>
                  </a:lnTo>
                  <a:lnTo>
                    <a:pt x="2781" y="3689"/>
                  </a:lnTo>
                  <a:lnTo>
                    <a:pt x="3096" y="3948"/>
                  </a:lnTo>
                  <a:lnTo>
                    <a:pt x="3448" y="4226"/>
                  </a:lnTo>
                  <a:lnTo>
                    <a:pt x="3893" y="4579"/>
                  </a:lnTo>
                  <a:lnTo>
                    <a:pt x="4412" y="4931"/>
                  </a:lnTo>
                  <a:lnTo>
                    <a:pt x="4968" y="5357"/>
                  </a:lnTo>
                  <a:lnTo>
                    <a:pt x="5580" y="5820"/>
                  </a:lnTo>
                  <a:lnTo>
                    <a:pt x="6266" y="6284"/>
                  </a:lnTo>
                  <a:lnTo>
                    <a:pt x="7007" y="6766"/>
                  </a:lnTo>
                  <a:lnTo>
                    <a:pt x="7804" y="7248"/>
                  </a:lnTo>
                  <a:lnTo>
                    <a:pt x="8675" y="7692"/>
                  </a:lnTo>
                  <a:lnTo>
                    <a:pt x="9565" y="8137"/>
                  </a:lnTo>
                  <a:lnTo>
                    <a:pt x="10028" y="8360"/>
                  </a:lnTo>
                  <a:lnTo>
                    <a:pt x="10250" y="8471"/>
                  </a:lnTo>
                  <a:lnTo>
                    <a:pt x="10473" y="8601"/>
                  </a:lnTo>
                  <a:lnTo>
                    <a:pt x="10918" y="8842"/>
                  </a:lnTo>
                  <a:lnTo>
                    <a:pt x="11177" y="8971"/>
                  </a:lnTo>
                  <a:lnTo>
                    <a:pt x="11418" y="9083"/>
                  </a:lnTo>
                  <a:lnTo>
                    <a:pt x="12289" y="9435"/>
                  </a:lnTo>
                  <a:lnTo>
                    <a:pt x="12382" y="9342"/>
                  </a:lnTo>
                  <a:lnTo>
                    <a:pt x="12437" y="9268"/>
                  </a:lnTo>
                  <a:lnTo>
                    <a:pt x="12456" y="9231"/>
                  </a:lnTo>
                  <a:lnTo>
                    <a:pt x="12475" y="9138"/>
                  </a:lnTo>
                  <a:lnTo>
                    <a:pt x="12437" y="8990"/>
                  </a:lnTo>
                  <a:lnTo>
                    <a:pt x="12400" y="8860"/>
                  </a:lnTo>
                  <a:lnTo>
                    <a:pt x="11603" y="8508"/>
                  </a:lnTo>
                  <a:lnTo>
                    <a:pt x="11400" y="8415"/>
                  </a:lnTo>
                  <a:lnTo>
                    <a:pt x="11177" y="8286"/>
                  </a:lnTo>
                  <a:lnTo>
                    <a:pt x="10732" y="8026"/>
                  </a:lnTo>
                  <a:lnTo>
                    <a:pt x="10510" y="7896"/>
                  </a:lnTo>
                  <a:lnTo>
                    <a:pt x="10287" y="7767"/>
                  </a:lnTo>
                  <a:lnTo>
                    <a:pt x="9843" y="7544"/>
                  </a:lnTo>
                  <a:lnTo>
                    <a:pt x="8990" y="7081"/>
                  </a:lnTo>
                  <a:lnTo>
                    <a:pt x="8175" y="6599"/>
                  </a:lnTo>
                  <a:lnTo>
                    <a:pt x="7155" y="6006"/>
                  </a:lnTo>
                  <a:lnTo>
                    <a:pt x="6599" y="5691"/>
                  </a:lnTo>
                  <a:lnTo>
                    <a:pt x="6173" y="5413"/>
                  </a:lnTo>
                  <a:lnTo>
                    <a:pt x="5524" y="4931"/>
                  </a:lnTo>
                  <a:lnTo>
                    <a:pt x="4931" y="4467"/>
                  </a:lnTo>
                  <a:lnTo>
                    <a:pt x="4394" y="4023"/>
                  </a:lnTo>
                  <a:lnTo>
                    <a:pt x="3893" y="3633"/>
                  </a:lnTo>
                  <a:lnTo>
                    <a:pt x="3393" y="3281"/>
                  </a:lnTo>
                  <a:lnTo>
                    <a:pt x="3003" y="3003"/>
                  </a:lnTo>
                  <a:lnTo>
                    <a:pt x="2818" y="2855"/>
                  </a:lnTo>
                  <a:lnTo>
                    <a:pt x="2633" y="2688"/>
                  </a:lnTo>
                  <a:lnTo>
                    <a:pt x="2429" y="2503"/>
                  </a:lnTo>
                  <a:lnTo>
                    <a:pt x="2206" y="2262"/>
                  </a:lnTo>
                  <a:lnTo>
                    <a:pt x="1854" y="1910"/>
                  </a:lnTo>
                  <a:lnTo>
                    <a:pt x="1447" y="1502"/>
                  </a:lnTo>
                  <a:lnTo>
                    <a:pt x="1224" y="1261"/>
                  </a:lnTo>
                  <a:lnTo>
                    <a:pt x="1002" y="983"/>
                  </a:lnTo>
                  <a:lnTo>
                    <a:pt x="779" y="686"/>
                  </a:lnTo>
                  <a:lnTo>
                    <a:pt x="557" y="353"/>
                  </a:lnTo>
                  <a:lnTo>
                    <a:pt x="483" y="205"/>
                  </a:lnTo>
                  <a:lnTo>
                    <a:pt x="446" y="186"/>
                  </a:lnTo>
                  <a:lnTo>
                    <a:pt x="390" y="186"/>
                  </a:lnTo>
                  <a:lnTo>
                    <a:pt x="335" y="149"/>
                  </a:lnTo>
                  <a:lnTo>
                    <a:pt x="223" y="75"/>
                  </a:lnTo>
                  <a:lnTo>
                    <a:pt x="131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3669350" y="2500700"/>
              <a:ext cx="203450" cy="88525"/>
            </a:xfrm>
            <a:custGeom>
              <a:avLst/>
              <a:gdLst/>
              <a:ahLst/>
              <a:cxnLst/>
              <a:rect l="l" t="t" r="r" b="b"/>
              <a:pathLst>
                <a:path w="8138" h="3541" extrusionOk="0">
                  <a:moveTo>
                    <a:pt x="2429" y="1"/>
                  </a:moveTo>
                  <a:lnTo>
                    <a:pt x="1965" y="38"/>
                  </a:lnTo>
                  <a:lnTo>
                    <a:pt x="1743" y="56"/>
                  </a:lnTo>
                  <a:lnTo>
                    <a:pt x="1521" y="112"/>
                  </a:lnTo>
                  <a:lnTo>
                    <a:pt x="1298" y="167"/>
                  </a:lnTo>
                  <a:lnTo>
                    <a:pt x="1094" y="260"/>
                  </a:lnTo>
                  <a:lnTo>
                    <a:pt x="890" y="353"/>
                  </a:lnTo>
                  <a:lnTo>
                    <a:pt x="687" y="482"/>
                  </a:lnTo>
                  <a:lnTo>
                    <a:pt x="538" y="612"/>
                  </a:lnTo>
                  <a:lnTo>
                    <a:pt x="390" y="742"/>
                  </a:lnTo>
                  <a:lnTo>
                    <a:pt x="260" y="909"/>
                  </a:lnTo>
                  <a:lnTo>
                    <a:pt x="149" y="1076"/>
                  </a:lnTo>
                  <a:lnTo>
                    <a:pt x="75" y="1279"/>
                  </a:lnTo>
                  <a:lnTo>
                    <a:pt x="19" y="1465"/>
                  </a:lnTo>
                  <a:lnTo>
                    <a:pt x="1" y="1669"/>
                  </a:lnTo>
                  <a:lnTo>
                    <a:pt x="1" y="1872"/>
                  </a:lnTo>
                  <a:lnTo>
                    <a:pt x="19" y="2002"/>
                  </a:lnTo>
                  <a:lnTo>
                    <a:pt x="56" y="2113"/>
                  </a:lnTo>
                  <a:lnTo>
                    <a:pt x="112" y="2243"/>
                  </a:lnTo>
                  <a:lnTo>
                    <a:pt x="168" y="2354"/>
                  </a:lnTo>
                  <a:lnTo>
                    <a:pt x="316" y="2577"/>
                  </a:lnTo>
                  <a:lnTo>
                    <a:pt x="501" y="2781"/>
                  </a:lnTo>
                  <a:lnTo>
                    <a:pt x="705" y="2947"/>
                  </a:lnTo>
                  <a:lnTo>
                    <a:pt x="928" y="3114"/>
                  </a:lnTo>
                  <a:lnTo>
                    <a:pt x="1150" y="3244"/>
                  </a:lnTo>
                  <a:lnTo>
                    <a:pt x="1391" y="3355"/>
                  </a:lnTo>
                  <a:lnTo>
                    <a:pt x="1632" y="3429"/>
                  </a:lnTo>
                  <a:lnTo>
                    <a:pt x="1854" y="3485"/>
                  </a:lnTo>
                  <a:lnTo>
                    <a:pt x="2095" y="3522"/>
                  </a:lnTo>
                  <a:lnTo>
                    <a:pt x="2318" y="3541"/>
                  </a:lnTo>
                  <a:lnTo>
                    <a:pt x="2540" y="3522"/>
                  </a:lnTo>
                  <a:lnTo>
                    <a:pt x="2762" y="3504"/>
                  </a:lnTo>
                  <a:lnTo>
                    <a:pt x="2985" y="3466"/>
                  </a:lnTo>
                  <a:lnTo>
                    <a:pt x="3189" y="3411"/>
                  </a:lnTo>
                  <a:lnTo>
                    <a:pt x="3411" y="3337"/>
                  </a:lnTo>
                  <a:lnTo>
                    <a:pt x="3615" y="3244"/>
                  </a:lnTo>
                  <a:lnTo>
                    <a:pt x="4023" y="3059"/>
                  </a:lnTo>
                  <a:lnTo>
                    <a:pt x="4393" y="2836"/>
                  </a:lnTo>
                  <a:lnTo>
                    <a:pt x="4746" y="2595"/>
                  </a:lnTo>
                  <a:lnTo>
                    <a:pt x="5413" y="2113"/>
                  </a:lnTo>
                  <a:lnTo>
                    <a:pt x="5765" y="1872"/>
                  </a:lnTo>
                  <a:lnTo>
                    <a:pt x="6117" y="1632"/>
                  </a:lnTo>
                  <a:lnTo>
                    <a:pt x="6469" y="1446"/>
                  </a:lnTo>
                  <a:lnTo>
                    <a:pt x="6840" y="1279"/>
                  </a:lnTo>
                  <a:lnTo>
                    <a:pt x="7025" y="1205"/>
                  </a:lnTo>
                  <a:lnTo>
                    <a:pt x="7211" y="1150"/>
                  </a:lnTo>
                  <a:lnTo>
                    <a:pt x="7415" y="1113"/>
                  </a:lnTo>
                  <a:lnTo>
                    <a:pt x="7600" y="1094"/>
                  </a:lnTo>
                  <a:lnTo>
                    <a:pt x="8026" y="1094"/>
                  </a:lnTo>
                  <a:lnTo>
                    <a:pt x="8063" y="1057"/>
                  </a:lnTo>
                  <a:lnTo>
                    <a:pt x="8100" y="1038"/>
                  </a:lnTo>
                  <a:lnTo>
                    <a:pt x="8119" y="1001"/>
                  </a:lnTo>
                  <a:lnTo>
                    <a:pt x="8137" y="946"/>
                  </a:lnTo>
                  <a:lnTo>
                    <a:pt x="8119" y="909"/>
                  </a:lnTo>
                  <a:lnTo>
                    <a:pt x="8119" y="853"/>
                  </a:lnTo>
                  <a:lnTo>
                    <a:pt x="8082" y="816"/>
                  </a:lnTo>
                  <a:lnTo>
                    <a:pt x="7989" y="760"/>
                  </a:lnTo>
                  <a:lnTo>
                    <a:pt x="7896" y="723"/>
                  </a:lnTo>
                  <a:lnTo>
                    <a:pt x="7804" y="723"/>
                  </a:lnTo>
                  <a:lnTo>
                    <a:pt x="7693" y="760"/>
                  </a:lnTo>
                  <a:lnTo>
                    <a:pt x="7378" y="668"/>
                  </a:lnTo>
                  <a:lnTo>
                    <a:pt x="7044" y="612"/>
                  </a:lnTo>
                  <a:lnTo>
                    <a:pt x="6136" y="408"/>
                  </a:lnTo>
                  <a:lnTo>
                    <a:pt x="5228" y="241"/>
                  </a:lnTo>
                  <a:lnTo>
                    <a:pt x="4764" y="167"/>
                  </a:lnTo>
                  <a:lnTo>
                    <a:pt x="4301" y="93"/>
                  </a:lnTo>
                  <a:lnTo>
                    <a:pt x="3837" y="56"/>
                  </a:lnTo>
                  <a:lnTo>
                    <a:pt x="3374" y="19"/>
                  </a:lnTo>
                  <a:lnTo>
                    <a:pt x="28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3683725" y="2520625"/>
              <a:ext cx="155700" cy="23200"/>
            </a:xfrm>
            <a:custGeom>
              <a:avLst/>
              <a:gdLst/>
              <a:ahLst/>
              <a:cxnLst/>
              <a:rect l="l" t="t" r="r" b="b"/>
              <a:pathLst>
                <a:path w="6228" h="928" extrusionOk="0">
                  <a:moveTo>
                    <a:pt x="4208" y="0"/>
                  </a:moveTo>
                  <a:lnTo>
                    <a:pt x="3374" y="38"/>
                  </a:lnTo>
                  <a:lnTo>
                    <a:pt x="2558" y="93"/>
                  </a:lnTo>
                  <a:lnTo>
                    <a:pt x="1761" y="186"/>
                  </a:lnTo>
                  <a:lnTo>
                    <a:pt x="1372" y="241"/>
                  </a:lnTo>
                  <a:lnTo>
                    <a:pt x="1001" y="316"/>
                  </a:lnTo>
                  <a:lnTo>
                    <a:pt x="686" y="408"/>
                  </a:lnTo>
                  <a:lnTo>
                    <a:pt x="538" y="445"/>
                  </a:lnTo>
                  <a:lnTo>
                    <a:pt x="408" y="519"/>
                  </a:lnTo>
                  <a:lnTo>
                    <a:pt x="278" y="594"/>
                  </a:lnTo>
                  <a:lnTo>
                    <a:pt x="167" y="668"/>
                  </a:lnTo>
                  <a:lnTo>
                    <a:pt x="75" y="779"/>
                  </a:lnTo>
                  <a:lnTo>
                    <a:pt x="0" y="909"/>
                  </a:lnTo>
                  <a:lnTo>
                    <a:pt x="19" y="927"/>
                  </a:lnTo>
                  <a:lnTo>
                    <a:pt x="56" y="927"/>
                  </a:lnTo>
                  <a:lnTo>
                    <a:pt x="167" y="835"/>
                  </a:lnTo>
                  <a:lnTo>
                    <a:pt x="297" y="760"/>
                  </a:lnTo>
                  <a:lnTo>
                    <a:pt x="445" y="686"/>
                  </a:lnTo>
                  <a:lnTo>
                    <a:pt x="593" y="612"/>
                  </a:lnTo>
                  <a:lnTo>
                    <a:pt x="927" y="519"/>
                  </a:lnTo>
                  <a:lnTo>
                    <a:pt x="1279" y="445"/>
                  </a:lnTo>
                  <a:lnTo>
                    <a:pt x="1631" y="390"/>
                  </a:lnTo>
                  <a:lnTo>
                    <a:pt x="2002" y="353"/>
                  </a:lnTo>
                  <a:lnTo>
                    <a:pt x="2743" y="297"/>
                  </a:lnTo>
                  <a:lnTo>
                    <a:pt x="3540" y="260"/>
                  </a:lnTo>
                  <a:lnTo>
                    <a:pt x="4337" y="241"/>
                  </a:lnTo>
                  <a:lnTo>
                    <a:pt x="5264" y="241"/>
                  </a:lnTo>
                  <a:lnTo>
                    <a:pt x="5709" y="260"/>
                  </a:lnTo>
                  <a:lnTo>
                    <a:pt x="6135" y="260"/>
                  </a:lnTo>
                  <a:lnTo>
                    <a:pt x="6172" y="241"/>
                  </a:lnTo>
                  <a:lnTo>
                    <a:pt x="6209" y="223"/>
                  </a:lnTo>
                  <a:lnTo>
                    <a:pt x="6228" y="204"/>
                  </a:lnTo>
                  <a:lnTo>
                    <a:pt x="6228" y="167"/>
                  </a:lnTo>
                  <a:lnTo>
                    <a:pt x="6209" y="130"/>
                  </a:lnTo>
                  <a:lnTo>
                    <a:pt x="6191" y="112"/>
                  </a:lnTo>
                  <a:lnTo>
                    <a:pt x="6154" y="75"/>
                  </a:lnTo>
                  <a:lnTo>
                    <a:pt x="6117" y="56"/>
                  </a:lnTo>
                  <a:lnTo>
                    <a:pt x="5894" y="19"/>
                  </a:lnTo>
                  <a:lnTo>
                    <a:pt x="5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3482150" y="2258375"/>
              <a:ext cx="106150" cy="60725"/>
            </a:xfrm>
            <a:custGeom>
              <a:avLst/>
              <a:gdLst/>
              <a:ahLst/>
              <a:cxnLst/>
              <a:rect l="l" t="t" r="r" b="b"/>
              <a:pathLst>
                <a:path w="4246" h="2429" extrusionOk="0">
                  <a:moveTo>
                    <a:pt x="1020" y="0"/>
                  </a:moveTo>
                  <a:lnTo>
                    <a:pt x="742" y="37"/>
                  </a:lnTo>
                  <a:lnTo>
                    <a:pt x="520" y="111"/>
                  </a:lnTo>
                  <a:lnTo>
                    <a:pt x="409" y="167"/>
                  </a:lnTo>
                  <a:lnTo>
                    <a:pt x="316" y="222"/>
                  </a:lnTo>
                  <a:lnTo>
                    <a:pt x="223" y="297"/>
                  </a:lnTo>
                  <a:lnTo>
                    <a:pt x="149" y="389"/>
                  </a:lnTo>
                  <a:lnTo>
                    <a:pt x="75" y="500"/>
                  </a:lnTo>
                  <a:lnTo>
                    <a:pt x="38" y="612"/>
                  </a:lnTo>
                  <a:lnTo>
                    <a:pt x="1" y="723"/>
                  </a:lnTo>
                  <a:lnTo>
                    <a:pt x="1" y="834"/>
                  </a:lnTo>
                  <a:lnTo>
                    <a:pt x="1" y="945"/>
                  </a:lnTo>
                  <a:lnTo>
                    <a:pt x="19" y="1075"/>
                  </a:lnTo>
                  <a:lnTo>
                    <a:pt x="57" y="1186"/>
                  </a:lnTo>
                  <a:lnTo>
                    <a:pt x="94" y="1297"/>
                  </a:lnTo>
                  <a:lnTo>
                    <a:pt x="205" y="1501"/>
                  </a:lnTo>
                  <a:lnTo>
                    <a:pt x="279" y="1594"/>
                  </a:lnTo>
                  <a:lnTo>
                    <a:pt x="353" y="1687"/>
                  </a:lnTo>
                  <a:lnTo>
                    <a:pt x="446" y="1779"/>
                  </a:lnTo>
                  <a:lnTo>
                    <a:pt x="538" y="1853"/>
                  </a:lnTo>
                  <a:lnTo>
                    <a:pt x="650" y="1909"/>
                  </a:lnTo>
                  <a:lnTo>
                    <a:pt x="742" y="1965"/>
                  </a:lnTo>
                  <a:lnTo>
                    <a:pt x="872" y="2002"/>
                  </a:lnTo>
                  <a:lnTo>
                    <a:pt x="983" y="2039"/>
                  </a:lnTo>
                  <a:lnTo>
                    <a:pt x="1243" y="2076"/>
                  </a:lnTo>
                  <a:lnTo>
                    <a:pt x="1502" y="2076"/>
                  </a:lnTo>
                  <a:lnTo>
                    <a:pt x="2040" y="2057"/>
                  </a:lnTo>
                  <a:lnTo>
                    <a:pt x="2577" y="2057"/>
                  </a:lnTo>
                  <a:lnTo>
                    <a:pt x="2837" y="2076"/>
                  </a:lnTo>
                  <a:lnTo>
                    <a:pt x="3096" y="2094"/>
                  </a:lnTo>
                  <a:lnTo>
                    <a:pt x="3356" y="2150"/>
                  </a:lnTo>
                  <a:lnTo>
                    <a:pt x="3615" y="2206"/>
                  </a:lnTo>
                  <a:lnTo>
                    <a:pt x="3856" y="2298"/>
                  </a:lnTo>
                  <a:lnTo>
                    <a:pt x="4079" y="2428"/>
                  </a:lnTo>
                  <a:lnTo>
                    <a:pt x="4171" y="2428"/>
                  </a:lnTo>
                  <a:lnTo>
                    <a:pt x="4208" y="2409"/>
                  </a:lnTo>
                  <a:lnTo>
                    <a:pt x="4227" y="2372"/>
                  </a:lnTo>
                  <a:lnTo>
                    <a:pt x="4245" y="2335"/>
                  </a:lnTo>
                  <a:lnTo>
                    <a:pt x="4245" y="2298"/>
                  </a:lnTo>
                  <a:lnTo>
                    <a:pt x="4245" y="2261"/>
                  </a:lnTo>
                  <a:lnTo>
                    <a:pt x="4208" y="2224"/>
                  </a:lnTo>
                  <a:lnTo>
                    <a:pt x="4060" y="2150"/>
                  </a:lnTo>
                  <a:lnTo>
                    <a:pt x="3930" y="1946"/>
                  </a:lnTo>
                  <a:lnTo>
                    <a:pt x="3782" y="1742"/>
                  </a:lnTo>
                  <a:lnTo>
                    <a:pt x="3485" y="1372"/>
                  </a:lnTo>
                  <a:lnTo>
                    <a:pt x="3115" y="982"/>
                  </a:lnTo>
                  <a:lnTo>
                    <a:pt x="2911" y="797"/>
                  </a:lnTo>
                  <a:lnTo>
                    <a:pt x="2707" y="612"/>
                  </a:lnTo>
                  <a:lnTo>
                    <a:pt x="2503" y="463"/>
                  </a:lnTo>
                  <a:lnTo>
                    <a:pt x="2281" y="334"/>
                  </a:lnTo>
                  <a:lnTo>
                    <a:pt x="2058" y="204"/>
                  </a:lnTo>
                  <a:lnTo>
                    <a:pt x="1817" y="111"/>
                  </a:lnTo>
                  <a:lnTo>
                    <a:pt x="1558" y="37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34928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538" y="0"/>
                  </a:moveTo>
                  <a:lnTo>
                    <a:pt x="352" y="19"/>
                  </a:lnTo>
                  <a:lnTo>
                    <a:pt x="167" y="37"/>
                  </a:lnTo>
                  <a:lnTo>
                    <a:pt x="19" y="93"/>
                  </a:lnTo>
                  <a:lnTo>
                    <a:pt x="0" y="111"/>
                  </a:lnTo>
                  <a:lnTo>
                    <a:pt x="19" y="130"/>
                  </a:lnTo>
                  <a:lnTo>
                    <a:pt x="389" y="148"/>
                  </a:lnTo>
                  <a:lnTo>
                    <a:pt x="575" y="148"/>
                  </a:lnTo>
                  <a:lnTo>
                    <a:pt x="760" y="167"/>
                  </a:lnTo>
                  <a:lnTo>
                    <a:pt x="1112" y="260"/>
                  </a:lnTo>
                  <a:lnTo>
                    <a:pt x="1464" y="371"/>
                  </a:lnTo>
                  <a:lnTo>
                    <a:pt x="1835" y="556"/>
                  </a:lnTo>
                  <a:lnTo>
                    <a:pt x="2206" y="760"/>
                  </a:lnTo>
                  <a:lnTo>
                    <a:pt x="2558" y="1001"/>
                  </a:lnTo>
                  <a:lnTo>
                    <a:pt x="2929" y="1242"/>
                  </a:lnTo>
                  <a:lnTo>
                    <a:pt x="2966" y="1260"/>
                  </a:lnTo>
                  <a:lnTo>
                    <a:pt x="2984" y="1242"/>
                  </a:lnTo>
                  <a:lnTo>
                    <a:pt x="2984" y="1186"/>
                  </a:lnTo>
                  <a:lnTo>
                    <a:pt x="2966" y="1149"/>
                  </a:lnTo>
                  <a:lnTo>
                    <a:pt x="2799" y="982"/>
                  </a:lnTo>
                  <a:lnTo>
                    <a:pt x="2614" y="834"/>
                  </a:lnTo>
                  <a:lnTo>
                    <a:pt x="2447" y="704"/>
                  </a:lnTo>
                  <a:lnTo>
                    <a:pt x="2243" y="575"/>
                  </a:lnTo>
                  <a:lnTo>
                    <a:pt x="2058" y="445"/>
                  </a:lnTo>
                  <a:lnTo>
                    <a:pt x="1854" y="352"/>
                  </a:lnTo>
                  <a:lnTo>
                    <a:pt x="1650" y="260"/>
                  </a:lnTo>
                  <a:lnTo>
                    <a:pt x="1464" y="185"/>
                  </a:lnTo>
                  <a:lnTo>
                    <a:pt x="1094" y="74"/>
                  </a:lnTo>
                  <a:lnTo>
                    <a:pt x="908" y="37"/>
                  </a:lnTo>
                  <a:lnTo>
                    <a:pt x="723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37337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557" y="1"/>
                  </a:moveTo>
                  <a:lnTo>
                    <a:pt x="1353" y="57"/>
                  </a:lnTo>
                  <a:lnTo>
                    <a:pt x="1186" y="131"/>
                  </a:lnTo>
                  <a:lnTo>
                    <a:pt x="1001" y="223"/>
                  </a:lnTo>
                  <a:lnTo>
                    <a:pt x="853" y="335"/>
                  </a:lnTo>
                  <a:lnTo>
                    <a:pt x="686" y="464"/>
                  </a:lnTo>
                  <a:lnTo>
                    <a:pt x="538" y="613"/>
                  </a:lnTo>
                  <a:lnTo>
                    <a:pt x="408" y="761"/>
                  </a:lnTo>
                  <a:lnTo>
                    <a:pt x="297" y="946"/>
                  </a:lnTo>
                  <a:lnTo>
                    <a:pt x="204" y="1113"/>
                  </a:lnTo>
                  <a:lnTo>
                    <a:pt x="111" y="1317"/>
                  </a:lnTo>
                  <a:lnTo>
                    <a:pt x="56" y="1539"/>
                  </a:lnTo>
                  <a:lnTo>
                    <a:pt x="19" y="1743"/>
                  </a:lnTo>
                  <a:lnTo>
                    <a:pt x="0" y="1947"/>
                  </a:lnTo>
                  <a:lnTo>
                    <a:pt x="0" y="2169"/>
                  </a:lnTo>
                  <a:lnTo>
                    <a:pt x="0" y="2373"/>
                  </a:lnTo>
                  <a:lnTo>
                    <a:pt x="37" y="2577"/>
                  </a:lnTo>
                  <a:lnTo>
                    <a:pt x="74" y="2781"/>
                  </a:lnTo>
                  <a:lnTo>
                    <a:pt x="185" y="3189"/>
                  </a:lnTo>
                  <a:lnTo>
                    <a:pt x="352" y="3597"/>
                  </a:lnTo>
                  <a:lnTo>
                    <a:pt x="538" y="3986"/>
                  </a:lnTo>
                  <a:lnTo>
                    <a:pt x="760" y="4375"/>
                  </a:lnTo>
                  <a:lnTo>
                    <a:pt x="1001" y="4746"/>
                  </a:lnTo>
                  <a:lnTo>
                    <a:pt x="1260" y="5098"/>
                  </a:lnTo>
                  <a:lnTo>
                    <a:pt x="1557" y="5431"/>
                  </a:lnTo>
                  <a:lnTo>
                    <a:pt x="1872" y="5747"/>
                  </a:lnTo>
                  <a:lnTo>
                    <a:pt x="2206" y="6062"/>
                  </a:lnTo>
                  <a:lnTo>
                    <a:pt x="2539" y="6358"/>
                  </a:lnTo>
                  <a:lnTo>
                    <a:pt x="2799" y="6562"/>
                  </a:lnTo>
                  <a:lnTo>
                    <a:pt x="3058" y="6747"/>
                  </a:lnTo>
                  <a:lnTo>
                    <a:pt x="3114" y="6859"/>
                  </a:lnTo>
                  <a:lnTo>
                    <a:pt x="3169" y="6933"/>
                  </a:lnTo>
                  <a:lnTo>
                    <a:pt x="3262" y="6988"/>
                  </a:lnTo>
                  <a:lnTo>
                    <a:pt x="3373" y="7007"/>
                  </a:lnTo>
                  <a:lnTo>
                    <a:pt x="3410" y="6988"/>
                  </a:lnTo>
                  <a:lnTo>
                    <a:pt x="3466" y="6970"/>
                  </a:lnTo>
                  <a:lnTo>
                    <a:pt x="3503" y="6951"/>
                  </a:lnTo>
                  <a:lnTo>
                    <a:pt x="3522" y="6914"/>
                  </a:lnTo>
                  <a:lnTo>
                    <a:pt x="3540" y="6859"/>
                  </a:lnTo>
                  <a:lnTo>
                    <a:pt x="3540" y="6822"/>
                  </a:lnTo>
                  <a:lnTo>
                    <a:pt x="3522" y="6784"/>
                  </a:lnTo>
                  <a:lnTo>
                    <a:pt x="3503" y="6729"/>
                  </a:lnTo>
                  <a:lnTo>
                    <a:pt x="3373" y="6599"/>
                  </a:lnTo>
                  <a:lnTo>
                    <a:pt x="3262" y="6469"/>
                  </a:lnTo>
                  <a:lnTo>
                    <a:pt x="3151" y="6303"/>
                  </a:lnTo>
                  <a:lnTo>
                    <a:pt x="3058" y="6136"/>
                  </a:lnTo>
                  <a:lnTo>
                    <a:pt x="3003" y="5950"/>
                  </a:lnTo>
                  <a:lnTo>
                    <a:pt x="2947" y="5784"/>
                  </a:lnTo>
                  <a:lnTo>
                    <a:pt x="2891" y="5580"/>
                  </a:lnTo>
                  <a:lnTo>
                    <a:pt x="2873" y="5394"/>
                  </a:lnTo>
                  <a:lnTo>
                    <a:pt x="2836" y="5005"/>
                  </a:lnTo>
                  <a:lnTo>
                    <a:pt x="2854" y="4597"/>
                  </a:lnTo>
                  <a:lnTo>
                    <a:pt x="2891" y="4190"/>
                  </a:lnTo>
                  <a:lnTo>
                    <a:pt x="2984" y="3411"/>
                  </a:lnTo>
                  <a:lnTo>
                    <a:pt x="3040" y="3003"/>
                  </a:lnTo>
                  <a:lnTo>
                    <a:pt x="3095" y="2596"/>
                  </a:lnTo>
                  <a:lnTo>
                    <a:pt x="3114" y="2188"/>
                  </a:lnTo>
                  <a:lnTo>
                    <a:pt x="3114" y="1799"/>
                  </a:lnTo>
                  <a:lnTo>
                    <a:pt x="3095" y="1428"/>
                  </a:lnTo>
                  <a:lnTo>
                    <a:pt x="3058" y="1243"/>
                  </a:lnTo>
                  <a:lnTo>
                    <a:pt x="3021" y="1076"/>
                  </a:lnTo>
                  <a:lnTo>
                    <a:pt x="2966" y="909"/>
                  </a:lnTo>
                  <a:lnTo>
                    <a:pt x="2891" y="761"/>
                  </a:lnTo>
                  <a:lnTo>
                    <a:pt x="2817" y="613"/>
                  </a:lnTo>
                  <a:lnTo>
                    <a:pt x="2706" y="483"/>
                  </a:lnTo>
                  <a:lnTo>
                    <a:pt x="2595" y="353"/>
                  </a:lnTo>
                  <a:lnTo>
                    <a:pt x="2447" y="242"/>
                  </a:lnTo>
                  <a:lnTo>
                    <a:pt x="2298" y="149"/>
                  </a:lnTo>
                  <a:lnTo>
                    <a:pt x="2132" y="75"/>
                  </a:lnTo>
                  <a:lnTo>
                    <a:pt x="1946" y="19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3756000" y="2339000"/>
              <a:ext cx="45450" cy="133925"/>
            </a:xfrm>
            <a:custGeom>
              <a:avLst/>
              <a:gdLst/>
              <a:ahLst/>
              <a:cxnLst/>
              <a:rect l="l" t="t" r="r" b="b"/>
              <a:pathLst>
                <a:path w="1818" h="5357" extrusionOk="0">
                  <a:moveTo>
                    <a:pt x="353" y="0"/>
                  </a:moveTo>
                  <a:lnTo>
                    <a:pt x="260" y="93"/>
                  </a:lnTo>
                  <a:lnTo>
                    <a:pt x="186" y="204"/>
                  </a:lnTo>
                  <a:lnTo>
                    <a:pt x="130" y="334"/>
                  </a:lnTo>
                  <a:lnTo>
                    <a:pt x="75" y="463"/>
                  </a:lnTo>
                  <a:lnTo>
                    <a:pt x="38" y="612"/>
                  </a:lnTo>
                  <a:lnTo>
                    <a:pt x="19" y="741"/>
                  </a:lnTo>
                  <a:lnTo>
                    <a:pt x="1" y="1038"/>
                  </a:lnTo>
                  <a:lnTo>
                    <a:pt x="1" y="1372"/>
                  </a:lnTo>
                  <a:lnTo>
                    <a:pt x="19" y="1724"/>
                  </a:lnTo>
                  <a:lnTo>
                    <a:pt x="75" y="2076"/>
                  </a:lnTo>
                  <a:lnTo>
                    <a:pt x="149" y="2409"/>
                  </a:lnTo>
                  <a:lnTo>
                    <a:pt x="242" y="2780"/>
                  </a:lnTo>
                  <a:lnTo>
                    <a:pt x="371" y="3132"/>
                  </a:lnTo>
                  <a:lnTo>
                    <a:pt x="501" y="3484"/>
                  </a:lnTo>
                  <a:lnTo>
                    <a:pt x="668" y="3837"/>
                  </a:lnTo>
                  <a:lnTo>
                    <a:pt x="872" y="4244"/>
                  </a:lnTo>
                  <a:lnTo>
                    <a:pt x="1113" y="4652"/>
                  </a:lnTo>
                  <a:lnTo>
                    <a:pt x="1354" y="5004"/>
                  </a:lnTo>
                  <a:lnTo>
                    <a:pt x="1484" y="5171"/>
                  </a:lnTo>
                  <a:lnTo>
                    <a:pt x="1650" y="5319"/>
                  </a:lnTo>
                  <a:lnTo>
                    <a:pt x="1687" y="5356"/>
                  </a:lnTo>
                  <a:lnTo>
                    <a:pt x="1762" y="5356"/>
                  </a:lnTo>
                  <a:lnTo>
                    <a:pt x="1799" y="5338"/>
                  </a:lnTo>
                  <a:lnTo>
                    <a:pt x="1817" y="5319"/>
                  </a:lnTo>
                  <a:lnTo>
                    <a:pt x="1817" y="5301"/>
                  </a:lnTo>
                  <a:lnTo>
                    <a:pt x="1817" y="5264"/>
                  </a:lnTo>
                  <a:lnTo>
                    <a:pt x="1817" y="5227"/>
                  </a:lnTo>
                  <a:lnTo>
                    <a:pt x="1706" y="5060"/>
                  </a:lnTo>
                  <a:lnTo>
                    <a:pt x="1576" y="4893"/>
                  </a:lnTo>
                  <a:lnTo>
                    <a:pt x="1446" y="4726"/>
                  </a:lnTo>
                  <a:lnTo>
                    <a:pt x="1335" y="4559"/>
                  </a:lnTo>
                  <a:lnTo>
                    <a:pt x="1113" y="4207"/>
                  </a:lnTo>
                  <a:lnTo>
                    <a:pt x="927" y="3855"/>
                  </a:lnTo>
                  <a:lnTo>
                    <a:pt x="761" y="3503"/>
                  </a:lnTo>
                  <a:lnTo>
                    <a:pt x="631" y="3169"/>
                  </a:lnTo>
                  <a:lnTo>
                    <a:pt x="501" y="2817"/>
                  </a:lnTo>
                  <a:lnTo>
                    <a:pt x="390" y="2484"/>
                  </a:lnTo>
                  <a:lnTo>
                    <a:pt x="316" y="2169"/>
                  </a:lnTo>
                  <a:lnTo>
                    <a:pt x="242" y="1853"/>
                  </a:lnTo>
                  <a:lnTo>
                    <a:pt x="186" y="1520"/>
                  </a:lnTo>
                  <a:lnTo>
                    <a:pt x="168" y="1205"/>
                  </a:lnTo>
                  <a:lnTo>
                    <a:pt x="168" y="890"/>
                  </a:lnTo>
                  <a:lnTo>
                    <a:pt x="205" y="575"/>
                  </a:lnTo>
                  <a:lnTo>
                    <a:pt x="223" y="426"/>
                  </a:lnTo>
                  <a:lnTo>
                    <a:pt x="279" y="297"/>
                  </a:lnTo>
                  <a:lnTo>
                    <a:pt x="316" y="148"/>
                  </a:lnTo>
                  <a:lnTo>
                    <a:pt x="390" y="19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3579475" y="2213875"/>
              <a:ext cx="62575" cy="138575"/>
            </a:xfrm>
            <a:custGeom>
              <a:avLst/>
              <a:gdLst/>
              <a:ahLst/>
              <a:cxnLst/>
              <a:rect l="l" t="t" r="r" b="b"/>
              <a:pathLst>
                <a:path w="2503" h="5543" extrusionOk="0">
                  <a:moveTo>
                    <a:pt x="1539" y="1"/>
                  </a:moveTo>
                  <a:lnTo>
                    <a:pt x="1390" y="19"/>
                  </a:lnTo>
                  <a:lnTo>
                    <a:pt x="1223" y="56"/>
                  </a:lnTo>
                  <a:lnTo>
                    <a:pt x="1075" y="93"/>
                  </a:lnTo>
                  <a:lnTo>
                    <a:pt x="927" y="168"/>
                  </a:lnTo>
                  <a:lnTo>
                    <a:pt x="816" y="260"/>
                  </a:lnTo>
                  <a:lnTo>
                    <a:pt x="686" y="371"/>
                  </a:lnTo>
                  <a:lnTo>
                    <a:pt x="593" y="501"/>
                  </a:lnTo>
                  <a:lnTo>
                    <a:pt x="501" y="612"/>
                  </a:lnTo>
                  <a:lnTo>
                    <a:pt x="334" y="872"/>
                  </a:lnTo>
                  <a:lnTo>
                    <a:pt x="204" y="1150"/>
                  </a:lnTo>
                  <a:lnTo>
                    <a:pt x="111" y="1428"/>
                  </a:lnTo>
                  <a:lnTo>
                    <a:pt x="56" y="1724"/>
                  </a:lnTo>
                  <a:lnTo>
                    <a:pt x="19" y="2021"/>
                  </a:lnTo>
                  <a:lnTo>
                    <a:pt x="0" y="2318"/>
                  </a:lnTo>
                  <a:lnTo>
                    <a:pt x="19" y="2596"/>
                  </a:lnTo>
                  <a:lnTo>
                    <a:pt x="56" y="2874"/>
                  </a:lnTo>
                  <a:lnTo>
                    <a:pt x="111" y="3189"/>
                  </a:lnTo>
                  <a:lnTo>
                    <a:pt x="204" y="3504"/>
                  </a:lnTo>
                  <a:lnTo>
                    <a:pt x="315" y="3800"/>
                  </a:lnTo>
                  <a:lnTo>
                    <a:pt x="464" y="4078"/>
                  </a:lnTo>
                  <a:lnTo>
                    <a:pt x="630" y="4356"/>
                  </a:lnTo>
                  <a:lnTo>
                    <a:pt x="797" y="4616"/>
                  </a:lnTo>
                  <a:lnTo>
                    <a:pt x="1168" y="5153"/>
                  </a:lnTo>
                  <a:lnTo>
                    <a:pt x="1186" y="5190"/>
                  </a:lnTo>
                  <a:lnTo>
                    <a:pt x="1223" y="5190"/>
                  </a:lnTo>
                  <a:lnTo>
                    <a:pt x="1279" y="5246"/>
                  </a:lnTo>
                  <a:lnTo>
                    <a:pt x="1409" y="5357"/>
                  </a:lnTo>
                  <a:lnTo>
                    <a:pt x="1464" y="5394"/>
                  </a:lnTo>
                  <a:lnTo>
                    <a:pt x="1520" y="5431"/>
                  </a:lnTo>
                  <a:lnTo>
                    <a:pt x="1557" y="5431"/>
                  </a:lnTo>
                  <a:lnTo>
                    <a:pt x="1668" y="5543"/>
                  </a:lnTo>
                  <a:lnTo>
                    <a:pt x="1705" y="5543"/>
                  </a:lnTo>
                  <a:lnTo>
                    <a:pt x="1742" y="5524"/>
                  </a:lnTo>
                  <a:lnTo>
                    <a:pt x="1761" y="5487"/>
                  </a:lnTo>
                  <a:lnTo>
                    <a:pt x="1742" y="5450"/>
                  </a:lnTo>
                  <a:lnTo>
                    <a:pt x="1650" y="5339"/>
                  </a:lnTo>
                  <a:lnTo>
                    <a:pt x="1557" y="5227"/>
                  </a:lnTo>
                  <a:lnTo>
                    <a:pt x="1501" y="5098"/>
                  </a:lnTo>
                  <a:lnTo>
                    <a:pt x="1446" y="4968"/>
                  </a:lnTo>
                  <a:lnTo>
                    <a:pt x="1390" y="4820"/>
                  </a:lnTo>
                  <a:lnTo>
                    <a:pt x="1372" y="4671"/>
                  </a:lnTo>
                  <a:lnTo>
                    <a:pt x="1353" y="4523"/>
                  </a:lnTo>
                  <a:lnTo>
                    <a:pt x="1353" y="4375"/>
                  </a:lnTo>
                  <a:lnTo>
                    <a:pt x="1372" y="4078"/>
                  </a:lnTo>
                  <a:lnTo>
                    <a:pt x="1390" y="3911"/>
                  </a:lnTo>
                  <a:lnTo>
                    <a:pt x="1427" y="3745"/>
                  </a:lnTo>
                  <a:lnTo>
                    <a:pt x="1539" y="3430"/>
                  </a:lnTo>
                  <a:lnTo>
                    <a:pt x="1668" y="3114"/>
                  </a:lnTo>
                  <a:lnTo>
                    <a:pt x="1817" y="2818"/>
                  </a:lnTo>
                  <a:lnTo>
                    <a:pt x="2132" y="2225"/>
                  </a:lnTo>
                  <a:lnTo>
                    <a:pt x="2261" y="1928"/>
                  </a:lnTo>
                  <a:lnTo>
                    <a:pt x="2373" y="1632"/>
                  </a:lnTo>
                  <a:lnTo>
                    <a:pt x="2447" y="1335"/>
                  </a:lnTo>
                  <a:lnTo>
                    <a:pt x="2484" y="1187"/>
                  </a:lnTo>
                  <a:lnTo>
                    <a:pt x="2484" y="1057"/>
                  </a:lnTo>
                  <a:lnTo>
                    <a:pt x="2502" y="909"/>
                  </a:lnTo>
                  <a:lnTo>
                    <a:pt x="2484" y="779"/>
                  </a:lnTo>
                  <a:lnTo>
                    <a:pt x="2447" y="631"/>
                  </a:lnTo>
                  <a:lnTo>
                    <a:pt x="2410" y="501"/>
                  </a:lnTo>
                  <a:lnTo>
                    <a:pt x="2354" y="390"/>
                  </a:lnTo>
                  <a:lnTo>
                    <a:pt x="2280" y="279"/>
                  </a:lnTo>
                  <a:lnTo>
                    <a:pt x="2187" y="205"/>
                  </a:lnTo>
                  <a:lnTo>
                    <a:pt x="2095" y="130"/>
                  </a:lnTo>
                  <a:lnTo>
                    <a:pt x="1965" y="75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3594300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686" y="0"/>
                  </a:moveTo>
                  <a:lnTo>
                    <a:pt x="612" y="56"/>
                  </a:lnTo>
                  <a:lnTo>
                    <a:pt x="519" y="130"/>
                  </a:lnTo>
                  <a:lnTo>
                    <a:pt x="445" y="204"/>
                  </a:lnTo>
                  <a:lnTo>
                    <a:pt x="389" y="297"/>
                  </a:lnTo>
                  <a:lnTo>
                    <a:pt x="278" y="501"/>
                  </a:lnTo>
                  <a:lnTo>
                    <a:pt x="186" y="704"/>
                  </a:lnTo>
                  <a:lnTo>
                    <a:pt x="111" y="927"/>
                  </a:lnTo>
                  <a:lnTo>
                    <a:pt x="56" y="1149"/>
                  </a:lnTo>
                  <a:lnTo>
                    <a:pt x="19" y="1390"/>
                  </a:lnTo>
                  <a:lnTo>
                    <a:pt x="0" y="1650"/>
                  </a:lnTo>
                  <a:lnTo>
                    <a:pt x="0" y="1872"/>
                  </a:lnTo>
                  <a:lnTo>
                    <a:pt x="19" y="2113"/>
                  </a:lnTo>
                  <a:lnTo>
                    <a:pt x="37" y="2354"/>
                  </a:lnTo>
                  <a:lnTo>
                    <a:pt x="74" y="2613"/>
                  </a:lnTo>
                  <a:lnTo>
                    <a:pt x="111" y="2854"/>
                  </a:lnTo>
                  <a:lnTo>
                    <a:pt x="167" y="3095"/>
                  </a:lnTo>
                  <a:lnTo>
                    <a:pt x="241" y="3336"/>
                  </a:lnTo>
                  <a:lnTo>
                    <a:pt x="315" y="3577"/>
                  </a:lnTo>
                  <a:lnTo>
                    <a:pt x="334" y="3596"/>
                  </a:lnTo>
                  <a:lnTo>
                    <a:pt x="371" y="3614"/>
                  </a:lnTo>
                  <a:lnTo>
                    <a:pt x="389" y="3596"/>
                  </a:lnTo>
                  <a:lnTo>
                    <a:pt x="389" y="3577"/>
                  </a:lnTo>
                  <a:lnTo>
                    <a:pt x="297" y="3095"/>
                  </a:lnTo>
                  <a:lnTo>
                    <a:pt x="223" y="2632"/>
                  </a:lnTo>
                  <a:lnTo>
                    <a:pt x="186" y="2169"/>
                  </a:lnTo>
                  <a:lnTo>
                    <a:pt x="167" y="1946"/>
                  </a:lnTo>
                  <a:lnTo>
                    <a:pt x="186" y="1724"/>
                  </a:lnTo>
                  <a:lnTo>
                    <a:pt x="204" y="1483"/>
                  </a:lnTo>
                  <a:lnTo>
                    <a:pt x="241" y="1260"/>
                  </a:lnTo>
                  <a:lnTo>
                    <a:pt x="297" y="1038"/>
                  </a:lnTo>
                  <a:lnTo>
                    <a:pt x="352" y="834"/>
                  </a:lnTo>
                  <a:lnTo>
                    <a:pt x="427" y="630"/>
                  </a:lnTo>
                  <a:lnTo>
                    <a:pt x="519" y="426"/>
                  </a:lnTo>
                  <a:lnTo>
                    <a:pt x="630" y="241"/>
                  </a:lnTo>
                  <a:lnTo>
                    <a:pt x="723" y="37"/>
                  </a:lnTo>
                  <a:lnTo>
                    <a:pt x="723" y="19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364620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1538" y="1"/>
                  </a:moveTo>
                  <a:lnTo>
                    <a:pt x="1353" y="19"/>
                  </a:lnTo>
                  <a:lnTo>
                    <a:pt x="1186" y="56"/>
                  </a:lnTo>
                  <a:lnTo>
                    <a:pt x="1038" y="112"/>
                  </a:lnTo>
                  <a:lnTo>
                    <a:pt x="871" y="204"/>
                  </a:lnTo>
                  <a:lnTo>
                    <a:pt x="723" y="316"/>
                  </a:lnTo>
                  <a:lnTo>
                    <a:pt x="612" y="427"/>
                  </a:lnTo>
                  <a:lnTo>
                    <a:pt x="501" y="557"/>
                  </a:lnTo>
                  <a:lnTo>
                    <a:pt x="408" y="705"/>
                  </a:lnTo>
                  <a:lnTo>
                    <a:pt x="315" y="853"/>
                  </a:lnTo>
                  <a:lnTo>
                    <a:pt x="241" y="1001"/>
                  </a:lnTo>
                  <a:lnTo>
                    <a:pt x="185" y="1168"/>
                  </a:lnTo>
                  <a:lnTo>
                    <a:pt x="74" y="1483"/>
                  </a:lnTo>
                  <a:lnTo>
                    <a:pt x="19" y="1817"/>
                  </a:lnTo>
                  <a:lnTo>
                    <a:pt x="0" y="2132"/>
                  </a:lnTo>
                  <a:lnTo>
                    <a:pt x="19" y="2466"/>
                  </a:lnTo>
                  <a:lnTo>
                    <a:pt x="56" y="2781"/>
                  </a:lnTo>
                  <a:lnTo>
                    <a:pt x="130" y="3096"/>
                  </a:lnTo>
                  <a:lnTo>
                    <a:pt x="204" y="3392"/>
                  </a:lnTo>
                  <a:lnTo>
                    <a:pt x="334" y="3726"/>
                  </a:lnTo>
                  <a:lnTo>
                    <a:pt x="482" y="4060"/>
                  </a:lnTo>
                  <a:lnTo>
                    <a:pt x="667" y="4356"/>
                  </a:lnTo>
                  <a:lnTo>
                    <a:pt x="871" y="4634"/>
                  </a:lnTo>
                  <a:lnTo>
                    <a:pt x="1112" y="4912"/>
                  </a:lnTo>
                  <a:lnTo>
                    <a:pt x="1353" y="5190"/>
                  </a:lnTo>
                  <a:lnTo>
                    <a:pt x="1854" y="5709"/>
                  </a:lnTo>
                  <a:lnTo>
                    <a:pt x="1891" y="5728"/>
                  </a:lnTo>
                  <a:lnTo>
                    <a:pt x="1909" y="5746"/>
                  </a:lnTo>
                  <a:lnTo>
                    <a:pt x="1983" y="5783"/>
                  </a:lnTo>
                  <a:lnTo>
                    <a:pt x="2076" y="5839"/>
                  </a:lnTo>
                  <a:lnTo>
                    <a:pt x="2169" y="5894"/>
                  </a:lnTo>
                  <a:lnTo>
                    <a:pt x="2224" y="5913"/>
                  </a:lnTo>
                  <a:lnTo>
                    <a:pt x="2298" y="5950"/>
                  </a:lnTo>
                  <a:lnTo>
                    <a:pt x="2335" y="5950"/>
                  </a:lnTo>
                  <a:lnTo>
                    <a:pt x="2465" y="6024"/>
                  </a:lnTo>
                  <a:lnTo>
                    <a:pt x="2521" y="6043"/>
                  </a:lnTo>
                  <a:lnTo>
                    <a:pt x="2539" y="6006"/>
                  </a:lnTo>
                  <a:lnTo>
                    <a:pt x="2558" y="5969"/>
                  </a:lnTo>
                  <a:lnTo>
                    <a:pt x="2539" y="5932"/>
                  </a:lnTo>
                  <a:lnTo>
                    <a:pt x="2410" y="5820"/>
                  </a:lnTo>
                  <a:lnTo>
                    <a:pt x="2298" y="5709"/>
                  </a:lnTo>
                  <a:lnTo>
                    <a:pt x="2206" y="5579"/>
                  </a:lnTo>
                  <a:lnTo>
                    <a:pt x="2113" y="5450"/>
                  </a:lnTo>
                  <a:lnTo>
                    <a:pt x="2039" y="5301"/>
                  </a:lnTo>
                  <a:lnTo>
                    <a:pt x="1983" y="5153"/>
                  </a:lnTo>
                  <a:lnTo>
                    <a:pt x="1928" y="4986"/>
                  </a:lnTo>
                  <a:lnTo>
                    <a:pt x="1891" y="4819"/>
                  </a:lnTo>
                  <a:lnTo>
                    <a:pt x="1854" y="4486"/>
                  </a:lnTo>
                  <a:lnTo>
                    <a:pt x="1854" y="4300"/>
                  </a:lnTo>
                  <a:lnTo>
                    <a:pt x="1872" y="4115"/>
                  </a:lnTo>
                  <a:lnTo>
                    <a:pt x="1928" y="3744"/>
                  </a:lnTo>
                  <a:lnTo>
                    <a:pt x="2020" y="3392"/>
                  </a:lnTo>
                  <a:lnTo>
                    <a:pt x="2132" y="3040"/>
                  </a:lnTo>
                  <a:lnTo>
                    <a:pt x="2354" y="2336"/>
                  </a:lnTo>
                  <a:lnTo>
                    <a:pt x="2447" y="2002"/>
                  </a:lnTo>
                  <a:lnTo>
                    <a:pt x="2521" y="1650"/>
                  </a:lnTo>
                  <a:lnTo>
                    <a:pt x="2576" y="1316"/>
                  </a:lnTo>
                  <a:lnTo>
                    <a:pt x="2576" y="1150"/>
                  </a:lnTo>
                  <a:lnTo>
                    <a:pt x="2558" y="1001"/>
                  </a:lnTo>
                  <a:lnTo>
                    <a:pt x="2539" y="853"/>
                  </a:lnTo>
                  <a:lnTo>
                    <a:pt x="2502" y="705"/>
                  </a:lnTo>
                  <a:lnTo>
                    <a:pt x="2447" y="557"/>
                  </a:lnTo>
                  <a:lnTo>
                    <a:pt x="2391" y="408"/>
                  </a:lnTo>
                  <a:lnTo>
                    <a:pt x="2317" y="297"/>
                  </a:lnTo>
                  <a:lnTo>
                    <a:pt x="2206" y="204"/>
                  </a:lnTo>
                  <a:lnTo>
                    <a:pt x="2094" y="130"/>
                  </a:lnTo>
                  <a:lnTo>
                    <a:pt x="1983" y="56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36624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538" y="1"/>
                  </a:moveTo>
                  <a:lnTo>
                    <a:pt x="520" y="19"/>
                  </a:lnTo>
                  <a:lnTo>
                    <a:pt x="427" y="93"/>
                  </a:lnTo>
                  <a:lnTo>
                    <a:pt x="353" y="186"/>
                  </a:lnTo>
                  <a:lnTo>
                    <a:pt x="279" y="279"/>
                  </a:lnTo>
                  <a:lnTo>
                    <a:pt x="223" y="390"/>
                  </a:lnTo>
                  <a:lnTo>
                    <a:pt x="131" y="631"/>
                  </a:lnTo>
                  <a:lnTo>
                    <a:pt x="75" y="872"/>
                  </a:lnTo>
                  <a:lnTo>
                    <a:pt x="38" y="1113"/>
                  </a:lnTo>
                  <a:lnTo>
                    <a:pt x="1" y="1372"/>
                  </a:lnTo>
                  <a:lnTo>
                    <a:pt x="19" y="1650"/>
                  </a:lnTo>
                  <a:lnTo>
                    <a:pt x="38" y="1910"/>
                  </a:lnTo>
                  <a:lnTo>
                    <a:pt x="75" y="2169"/>
                  </a:lnTo>
                  <a:lnTo>
                    <a:pt x="131" y="2429"/>
                  </a:lnTo>
                  <a:lnTo>
                    <a:pt x="186" y="2688"/>
                  </a:lnTo>
                  <a:lnTo>
                    <a:pt x="260" y="2966"/>
                  </a:lnTo>
                  <a:lnTo>
                    <a:pt x="353" y="3226"/>
                  </a:lnTo>
                  <a:lnTo>
                    <a:pt x="464" y="3467"/>
                  </a:lnTo>
                  <a:lnTo>
                    <a:pt x="575" y="3726"/>
                  </a:lnTo>
                  <a:lnTo>
                    <a:pt x="724" y="3986"/>
                  </a:lnTo>
                  <a:lnTo>
                    <a:pt x="742" y="4004"/>
                  </a:lnTo>
                  <a:lnTo>
                    <a:pt x="779" y="4004"/>
                  </a:lnTo>
                  <a:lnTo>
                    <a:pt x="798" y="3986"/>
                  </a:lnTo>
                  <a:lnTo>
                    <a:pt x="798" y="3948"/>
                  </a:lnTo>
                  <a:lnTo>
                    <a:pt x="594" y="3448"/>
                  </a:lnTo>
                  <a:lnTo>
                    <a:pt x="427" y="2966"/>
                  </a:lnTo>
                  <a:lnTo>
                    <a:pt x="372" y="2707"/>
                  </a:lnTo>
                  <a:lnTo>
                    <a:pt x="316" y="2466"/>
                  </a:lnTo>
                  <a:lnTo>
                    <a:pt x="260" y="2206"/>
                  </a:lnTo>
                  <a:lnTo>
                    <a:pt x="242" y="1965"/>
                  </a:lnTo>
                  <a:lnTo>
                    <a:pt x="223" y="1706"/>
                  </a:lnTo>
                  <a:lnTo>
                    <a:pt x="223" y="1446"/>
                  </a:lnTo>
                  <a:lnTo>
                    <a:pt x="242" y="1205"/>
                  </a:lnTo>
                  <a:lnTo>
                    <a:pt x="279" y="946"/>
                  </a:lnTo>
                  <a:lnTo>
                    <a:pt x="316" y="723"/>
                  </a:lnTo>
                  <a:lnTo>
                    <a:pt x="390" y="501"/>
                  </a:lnTo>
                  <a:lnTo>
                    <a:pt x="483" y="279"/>
                  </a:lnTo>
                  <a:lnTo>
                    <a:pt x="557" y="56"/>
                  </a:lnTo>
                  <a:lnTo>
                    <a:pt x="557" y="38"/>
                  </a:lnTo>
                  <a:lnTo>
                    <a:pt x="538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5"/>
            <p:cNvSpPr/>
            <p:nvPr/>
          </p:nvSpPr>
          <p:spPr>
            <a:xfrm>
              <a:off x="3486800" y="2339000"/>
              <a:ext cx="157550" cy="72300"/>
            </a:xfrm>
            <a:custGeom>
              <a:avLst/>
              <a:gdLst/>
              <a:ahLst/>
              <a:cxnLst/>
              <a:rect l="l" t="t" r="r" b="b"/>
              <a:pathLst>
                <a:path w="6302" h="2892" extrusionOk="0">
                  <a:moveTo>
                    <a:pt x="2039" y="0"/>
                  </a:moveTo>
                  <a:lnTo>
                    <a:pt x="1668" y="19"/>
                  </a:lnTo>
                  <a:lnTo>
                    <a:pt x="1502" y="56"/>
                  </a:lnTo>
                  <a:lnTo>
                    <a:pt x="1316" y="93"/>
                  </a:lnTo>
                  <a:lnTo>
                    <a:pt x="1131" y="148"/>
                  </a:lnTo>
                  <a:lnTo>
                    <a:pt x="964" y="204"/>
                  </a:lnTo>
                  <a:lnTo>
                    <a:pt x="797" y="297"/>
                  </a:lnTo>
                  <a:lnTo>
                    <a:pt x="630" y="389"/>
                  </a:lnTo>
                  <a:lnTo>
                    <a:pt x="482" y="482"/>
                  </a:lnTo>
                  <a:lnTo>
                    <a:pt x="371" y="593"/>
                  </a:lnTo>
                  <a:lnTo>
                    <a:pt x="260" y="704"/>
                  </a:lnTo>
                  <a:lnTo>
                    <a:pt x="149" y="834"/>
                  </a:lnTo>
                  <a:lnTo>
                    <a:pt x="74" y="982"/>
                  </a:lnTo>
                  <a:lnTo>
                    <a:pt x="19" y="1131"/>
                  </a:lnTo>
                  <a:lnTo>
                    <a:pt x="0" y="1297"/>
                  </a:lnTo>
                  <a:lnTo>
                    <a:pt x="0" y="1464"/>
                  </a:lnTo>
                  <a:lnTo>
                    <a:pt x="19" y="1631"/>
                  </a:lnTo>
                  <a:lnTo>
                    <a:pt x="74" y="1779"/>
                  </a:lnTo>
                  <a:lnTo>
                    <a:pt x="149" y="1946"/>
                  </a:lnTo>
                  <a:lnTo>
                    <a:pt x="223" y="2076"/>
                  </a:lnTo>
                  <a:lnTo>
                    <a:pt x="334" y="2224"/>
                  </a:lnTo>
                  <a:lnTo>
                    <a:pt x="445" y="2335"/>
                  </a:lnTo>
                  <a:lnTo>
                    <a:pt x="575" y="2465"/>
                  </a:lnTo>
                  <a:lnTo>
                    <a:pt x="705" y="2558"/>
                  </a:lnTo>
                  <a:lnTo>
                    <a:pt x="853" y="2650"/>
                  </a:lnTo>
                  <a:lnTo>
                    <a:pt x="1001" y="2743"/>
                  </a:lnTo>
                  <a:lnTo>
                    <a:pt x="1149" y="2799"/>
                  </a:lnTo>
                  <a:lnTo>
                    <a:pt x="1316" y="2854"/>
                  </a:lnTo>
                  <a:lnTo>
                    <a:pt x="1465" y="2873"/>
                  </a:lnTo>
                  <a:lnTo>
                    <a:pt x="1631" y="2891"/>
                  </a:lnTo>
                  <a:lnTo>
                    <a:pt x="1798" y="2891"/>
                  </a:lnTo>
                  <a:lnTo>
                    <a:pt x="1965" y="2873"/>
                  </a:lnTo>
                  <a:lnTo>
                    <a:pt x="2150" y="2836"/>
                  </a:lnTo>
                  <a:lnTo>
                    <a:pt x="2317" y="2780"/>
                  </a:lnTo>
                  <a:lnTo>
                    <a:pt x="2669" y="2669"/>
                  </a:lnTo>
                  <a:lnTo>
                    <a:pt x="3336" y="2391"/>
                  </a:lnTo>
                  <a:lnTo>
                    <a:pt x="4004" y="2113"/>
                  </a:lnTo>
                  <a:lnTo>
                    <a:pt x="4356" y="2002"/>
                  </a:lnTo>
                  <a:lnTo>
                    <a:pt x="4689" y="1909"/>
                  </a:lnTo>
                  <a:lnTo>
                    <a:pt x="5060" y="1835"/>
                  </a:lnTo>
                  <a:lnTo>
                    <a:pt x="5412" y="1798"/>
                  </a:lnTo>
                  <a:lnTo>
                    <a:pt x="5783" y="1798"/>
                  </a:lnTo>
                  <a:lnTo>
                    <a:pt x="6135" y="1816"/>
                  </a:lnTo>
                  <a:lnTo>
                    <a:pt x="6191" y="1798"/>
                  </a:lnTo>
                  <a:lnTo>
                    <a:pt x="6246" y="1779"/>
                  </a:lnTo>
                  <a:lnTo>
                    <a:pt x="6283" y="1724"/>
                  </a:lnTo>
                  <a:lnTo>
                    <a:pt x="6302" y="1687"/>
                  </a:lnTo>
                  <a:lnTo>
                    <a:pt x="6302" y="1631"/>
                  </a:lnTo>
                  <a:lnTo>
                    <a:pt x="6283" y="1575"/>
                  </a:lnTo>
                  <a:lnTo>
                    <a:pt x="6246" y="1538"/>
                  </a:lnTo>
                  <a:lnTo>
                    <a:pt x="6191" y="1520"/>
                  </a:lnTo>
                  <a:lnTo>
                    <a:pt x="5968" y="1483"/>
                  </a:lnTo>
                  <a:lnTo>
                    <a:pt x="5690" y="1297"/>
                  </a:lnTo>
                  <a:lnTo>
                    <a:pt x="5412" y="1131"/>
                  </a:lnTo>
                  <a:lnTo>
                    <a:pt x="5134" y="964"/>
                  </a:lnTo>
                  <a:lnTo>
                    <a:pt x="4838" y="816"/>
                  </a:lnTo>
                  <a:lnTo>
                    <a:pt x="4504" y="649"/>
                  </a:lnTo>
                  <a:lnTo>
                    <a:pt x="4171" y="500"/>
                  </a:lnTo>
                  <a:lnTo>
                    <a:pt x="3818" y="371"/>
                  </a:lnTo>
                  <a:lnTo>
                    <a:pt x="3466" y="241"/>
                  </a:lnTo>
                  <a:lnTo>
                    <a:pt x="3133" y="148"/>
                  </a:lnTo>
                  <a:lnTo>
                    <a:pt x="2780" y="56"/>
                  </a:lnTo>
                  <a:lnTo>
                    <a:pt x="2410" y="19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3501150" y="2359375"/>
              <a:ext cx="109850" cy="16250"/>
            </a:xfrm>
            <a:custGeom>
              <a:avLst/>
              <a:gdLst/>
              <a:ahLst/>
              <a:cxnLst/>
              <a:rect l="l" t="t" r="r" b="b"/>
              <a:pathLst>
                <a:path w="4394" h="650" extrusionOk="0">
                  <a:moveTo>
                    <a:pt x="1725" y="1"/>
                  </a:moveTo>
                  <a:lnTo>
                    <a:pt x="1465" y="19"/>
                  </a:lnTo>
                  <a:lnTo>
                    <a:pt x="1206" y="56"/>
                  </a:lnTo>
                  <a:lnTo>
                    <a:pt x="946" y="112"/>
                  </a:lnTo>
                  <a:lnTo>
                    <a:pt x="687" y="186"/>
                  </a:lnTo>
                  <a:lnTo>
                    <a:pt x="427" y="279"/>
                  </a:lnTo>
                  <a:lnTo>
                    <a:pt x="316" y="334"/>
                  </a:lnTo>
                  <a:lnTo>
                    <a:pt x="205" y="390"/>
                  </a:lnTo>
                  <a:lnTo>
                    <a:pt x="94" y="482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" y="612"/>
                  </a:lnTo>
                  <a:lnTo>
                    <a:pt x="19" y="612"/>
                  </a:lnTo>
                  <a:lnTo>
                    <a:pt x="260" y="538"/>
                  </a:lnTo>
                  <a:lnTo>
                    <a:pt x="501" y="464"/>
                  </a:lnTo>
                  <a:lnTo>
                    <a:pt x="742" y="390"/>
                  </a:lnTo>
                  <a:lnTo>
                    <a:pt x="1002" y="334"/>
                  </a:lnTo>
                  <a:lnTo>
                    <a:pt x="1261" y="279"/>
                  </a:lnTo>
                  <a:lnTo>
                    <a:pt x="1539" y="260"/>
                  </a:lnTo>
                  <a:lnTo>
                    <a:pt x="2077" y="260"/>
                  </a:lnTo>
                  <a:lnTo>
                    <a:pt x="2355" y="279"/>
                  </a:lnTo>
                  <a:lnTo>
                    <a:pt x="2651" y="316"/>
                  </a:lnTo>
                  <a:lnTo>
                    <a:pt x="3207" y="427"/>
                  </a:lnTo>
                  <a:lnTo>
                    <a:pt x="3763" y="538"/>
                  </a:lnTo>
                  <a:lnTo>
                    <a:pt x="4319" y="649"/>
                  </a:lnTo>
                  <a:lnTo>
                    <a:pt x="4375" y="649"/>
                  </a:lnTo>
                  <a:lnTo>
                    <a:pt x="4394" y="594"/>
                  </a:lnTo>
                  <a:lnTo>
                    <a:pt x="4375" y="538"/>
                  </a:lnTo>
                  <a:lnTo>
                    <a:pt x="4338" y="501"/>
                  </a:lnTo>
                  <a:lnTo>
                    <a:pt x="4041" y="390"/>
                  </a:lnTo>
                  <a:lnTo>
                    <a:pt x="3745" y="279"/>
                  </a:lnTo>
                  <a:lnTo>
                    <a:pt x="3448" y="186"/>
                  </a:lnTo>
                  <a:lnTo>
                    <a:pt x="3152" y="130"/>
                  </a:lnTo>
                  <a:lnTo>
                    <a:pt x="2874" y="75"/>
                  </a:lnTo>
                  <a:lnTo>
                    <a:pt x="2577" y="19"/>
                  </a:lnTo>
                  <a:lnTo>
                    <a:pt x="22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3575750" y="2415450"/>
              <a:ext cx="165000" cy="78325"/>
            </a:xfrm>
            <a:custGeom>
              <a:avLst/>
              <a:gdLst/>
              <a:ahLst/>
              <a:cxnLst/>
              <a:rect l="l" t="t" r="r" b="b"/>
              <a:pathLst>
                <a:path w="6600" h="3133" extrusionOk="0">
                  <a:moveTo>
                    <a:pt x="1613" y="0"/>
                  </a:moveTo>
                  <a:lnTo>
                    <a:pt x="1428" y="19"/>
                  </a:lnTo>
                  <a:lnTo>
                    <a:pt x="1243" y="56"/>
                  </a:lnTo>
                  <a:lnTo>
                    <a:pt x="1057" y="111"/>
                  </a:lnTo>
                  <a:lnTo>
                    <a:pt x="872" y="167"/>
                  </a:lnTo>
                  <a:lnTo>
                    <a:pt x="705" y="260"/>
                  </a:lnTo>
                  <a:lnTo>
                    <a:pt x="538" y="352"/>
                  </a:lnTo>
                  <a:lnTo>
                    <a:pt x="409" y="482"/>
                  </a:lnTo>
                  <a:lnTo>
                    <a:pt x="279" y="593"/>
                  </a:lnTo>
                  <a:lnTo>
                    <a:pt x="186" y="742"/>
                  </a:lnTo>
                  <a:lnTo>
                    <a:pt x="94" y="890"/>
                  </a:lnTo>
                  <a:lnTo>
                    <a:pt x="38" y="1057"/>
                  </a:lnTo>
                  <a:lnTo>
                    <a:pt x="1" y="1242"/>
                  </a:lnTo>
                  <a:lnTo>
                    <a:pt x="1" y="1427"/>
                  </a:lnTo>
                  <a:lnTo>
                    <a:pt x="1" y="1594"/>
                  </a:lnTo>
                  <a:lnTo>
                    <a:pt x="38" y="1761"/>
                  </a:lnTo>
                  <a:lnTo>
                    <a:pt x="94" y="1909"/>
                  </a:lnTo>
                  <a:lnTo>
                    <a:pt x="168" y="2076"/>
                  </a:lnTo>
                  <a:lnTo>
                    <a:pt x="242" y="2224"/>
                  </a:lnTo>
                  <a:lnTo>
                    <a:pt x="335" y="2373"/>
                  </a:lnTo>
                  <a:lnTo>
                    <a:pt x="464" y="2502"/>
                  </a:lnTo>
                  <a:lnTo>
                    <a:pt x="575" y="2614"/>
                  </a:lnTo>
                  <a:lnTo>
                    <a:pt x="742" y="2743"/>
                  </a:lnTo>
                  <a:lnTo>
                    <a:pt x="928" y="2854"/>
                  </a:lnTo>
                  <a:lnTo>
                    <a:pt x="1094" y="2947"/>
                  </a:lnTo>
                  <a:lnTo>
                    <a:pt x="1280" y="3021"/>
                  </a:lnTo>
                  <a:lnTo>
                    <a:pt x="1465" y="3058"/>
                  </a:lnTo>
                  <a:lnTo>
                    <a:pt x="1669" y="3095"/>
                  </a:lnTo>
                  <a:lnTo>
                    <a:pt x="1854" y="3114"/>
                  </a:lnTo>
                  <a:lnTo>
                    <a:pt x="2040" y="3132"/>
                  </a:lnTo>
                  <a:lnTo>
                    <a:pt x="2244" y="3114"/>
                  </a:lnTo>
                  <a:lnTo>
                    <a:pt x="2429" y="3095"/>
                  </a:lnTo>
                  <a:lnTo>
                    <a:pt x="2614" y="3058"/>
                  </a:lnTo>
                  <a:lnTo>
                    <a:pt x="2800" y="3021"/>
                  </a:lnTo>
                  <a:lnTo>
                    <a:pt x="3170" y="2892"/>
                  </a:lnTo>
                  <a:lnTo>
                    <a:pt x="3522" y="2743"/>
                  </a:lnTo>
                  <a:lnTo>
                    <a:pt x="3930" y="2521"/>
                  </a:lnTo>
                  <a:lnTo>
                    <a:pt x="4319" y="2280"/>
                  </a:lnTo>
                  <a:lnTo>
                    <a:pt x="4727" y="2039"/>
                  </a:lnTo>
                  <a:lnTo>
                    <a:pt x="4931" y="1946"/>
                  </a:lnTo>
                  <a:lnTo>
                    <a:pt x="5153" y="1854"/>
                  </a:lnTo>
                  <a:lnTo>
                    <a:pt x="5487" y="1724"/>
                  </a:lnTo>
                  <a:lnTo>
                    <a:pt x="5839" y="1613"/>
                  </a:lnTo>
                  <a:lnTo>
                    <a:pt x="6173" y="1520"/>
                  </a:lnTo>
                  <a:lnTo>
                    <a:pt x="6525" y="1464"/>
                  </a:lnTo>
                  <a:lnTo>
                    <a:pt x="6562" y="1446"/>
                  </a:lnTo>
                  <a:lnTo>
                    <a:pt x="6599" y="1390"/>
                  </a:lnTo>
                  <a:lnTo>
                    <a:pt x="6581" y="1353"/>
                  </a:lnTo>
                  <a:lnTo>
                    <a:pt x="6562" y="1316"/>
                  </a:lnTo>
                  <a:lnTo>
                    <a:pt x="6432" y="1279"/>
                  </a:lnTo>
                  <a:lnTo>
                    <a:pt x="6117" y="1131"/>
                  </a:lnTo>
                  <a:lnTo>
                    <a:pt x="5784" y="983"/>
                  </a:lnTo>
                  <a:lnTo>
                    <a:pt x="5116" y="742"/>
                  </a:lnTo>
                  <a:lnTo>
                    <a:pt x="4412" y="519"/>
                  </a:lnTo>
                  <a:lnTo>
                    <a:pt x="3689" y="334"/>
                  </a:lnTo>
                  <a:lnTo>
                    <a:pt x="2948" y="148"/>
                  </a:lnTo>
                  <a:lnTo>
                    <a:pt x="2577" y="74"/>
                  </a:lnTo>
                  <a:lnTo>
                    <a:pt x="2188" y="19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3585950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1002" y="0"/>
                  </a:moveTo>
                  <a:lnTo>
                    <a:pt x="723" y="37"/>
                  </a:lnTo>
                  <a:lnTo>
                    <a:pt x="445" y="75"/>
                  </a:lnTo>
                  <a:lnTo>
                    <a:pt x="316" y="130"/>
                  </a:lnTo>
                  <a:lnTo>
                    <a:pt x="186" y="167"/>
                  </a:lnTo>
                  <a:lnTo>
                    <a:pt x="93" y="241"/>
                  </a:lnTo>
                  <a:lnTo>
                    <a:pt x="1" y="334"/>
                  </a:lnTo>
                  <a:lnTo>
                    <a:pt x="1" y="353"/>
                  </a:lnTo>
                  <a:lnTo>
                    <a:pt x="19" y="371"/>
                  </a:lnTo>
                  <a:lnTo>
                    <a:pt x="167" y="353"/>
                  </a:lnTo>
                  <a:lnTo>
                    <a:pt x="297" y="315"/>
                  </a:lnTo>
                  <a:lnTo>
                    <a:pt x="427" y="278"/>
                  </a:lnTo>
                  <a:lnTo>
                    <a:pt x="557" y="241"/>
                  </a:lnTo>
                  <a:lnTo>
                    <a:pt x="835" y="204"/>
                  </a:lnTo>
                  <a:lnTo>
                    <a:pt x="1706" y="204"/>
                  </a:lnTo>
                  <a:lnTo>
                    <a:pt x="2299" y="241"/>
                  </a:lnTo>
                  <a:lnTo>
                    <a:pt x="3467" y="315"/>
                  </a:lnTo>
                  <a:lnTo>
                    <a:pt x="4041" y="334"/>
                  </a:lnTo>
                  <a:lnTo>
                    <a:pt x="4616" y="353"/>
                  </a:lnTo>
                  <a:lnTo>
                    <a:pt x="4634" y="353"/>
                  </a:lnTo>
                  <a:lnTo>
                    <a:pt x="4653" y="334"/>
                  </a:lnTo>
                  <a:lnTo>
                    <a:pt x="4671" y="297"/>
                  </a:lnTo>
                  <a:lnTo>
                    <a:pt x="4634" y="241"/>
                  </a:lnTo>
                  <a:lnTo>
                    <a:pt x="4579" y="223"/>
                  </a:lnTo>
                  <a:lnTo>
                    <a:pt x="3967" y="149"/>
                  </a:lnTo>
                  <a:lnTo>
                    <a:pt x="3355" y="93"/>
                  </a:lnTo>
                  <a:lnTo>
                    <a:pt x="2744" y="37"/>
                  </a:lnTo>
                  <a:lnTo>
                    <a:pt x="2132" y="19"/>
                  </a:lnTo>
                  <a:lnTo>
                    <a:pt x="1558" y="0"/>
                  </a:lnTo>
                  <a:close/>
                </a:path>
              </a:pathLst>
            </a:custGeom>
            <a:solidFill>
              <a:srgbClr val="54D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5"/>
            <p:cNvSpPr/>
            <p:nvPr/>
          </p:nvSpPr>
          <p:spPr>
            <a:xfrm>
              <a:off x="3970550" y="2300525"/>
              <a:ext cx="311850" cy="235875"/>
            </a:xfrm>
            <a:custGeom>
              <a:avLst/>
              <a:gdLst/>
              <a:ahLst/>
              <a:cxnLst/>
              <a:rect l="l" t="t" r="r" b="b"/>
              <a:pathLst>
                <a:path w="12474" h="9435" extrusionOk="0">
                  <a:moveTo>
                    <a:pt x="12418" y="1"/>
                  </a:moveTo>
                  <a:lnTo>
                    <a:pt x="12344" y="19"/>
                  </a:lnTo>
                  <a:lnTo>
                    <a:pt x="12251" y="75"/>
                  </a:lnTo>
                  <a:lnTo>
                    <a:pt x="12140" y="149"/>
                  </a:lnTo>
                  <a:lnTo>
                    <a:pt x="12085" y="186"/>
                  </a:lnTo>
                  <a:lnTo>
                    <a:pt x="12029" y="186"/>
                  </a:lnTo>
                  <a:lnTo>
                    <a:pt x="11992" y="205"/>
                  </a:lnTo>
                  <a:lnTo>
                    <a:pt x="11918" y="353"/>
                  </a:lnTo>
                  <a:lnTo>
                    <a:pt x="11695" y="686"/>
                  </a:lnTo>
                  <a:lnTo>
                    <a:pt x="11473" y="983"/>
                  </a:lnTo>
                  <a:lnTo>
                    <a:pt x="11251" y="1261"/>
                  </a:lnTo>
                  <a:lnTo>
                    <a:pt x="11047" y="1502"/>
                  </a:lnTo>
                  <a:lnTo>
                    <a:pt x="10620" y="1910"/>
                  </a:lnTo>
                  <a:lnTo>
                    <a:pt x="10268" y="2262"/>
                  </a:lnTo>
                  <a:lnTo>
                    <a:pt x="10046" y="2503"/>
                  </a:lnTo>
                  <a:lnTo>
                    <a:pt x="9842" y="2688"/>
                  </a:lnTo>
                  <a:lnTo>
                    <a:pt x="9657" y="2855"/>
                  </a:lnTo>
                  <a:lnTo>
                    <a:pt x="9471" y="3003"/>
                  </a:lnTo>
                  <a:lnTo>
                    <a:pt x="9082" y="3281"/>
                  </a:lnTo>
                  <a:lnTo>
                    <a:pt x="8582" y="3633"/>
                  </a:lnTo>
                  <a:lnTo>
                    <a:pt x="8081" y="4023"/>
                  </a:lnTo>
                  <a:lnTo>
                    <a:pt x="7544" y="4467"/>
                  </a:lnTo>
                  <a:lnTo>
                    <a:pt x="6951" y="4931"/>
                  </a:lnTo>
                  <a:lnTo>
                    <a:pt x="6302" y="5413"/>
                  </a:lnTo>
                  <a:lnTo>
                    <a:pt x="5876" y="5691"/>
                  </a:lnTo>
                  <a:lnTo>
                    <a:pt x="5338" y="6006"/>
                  </a:lnTo>
                  <a:lnTo>
                    <a:pt x="4300" y="6599"/>
                  </a:lnTo>
                  <a:lnTo>
                    <a:pt x="3485" y="7081"/>
                  </a:lnTo>
                  <a:lnTo>
                    <a:pt x="2632" y="7544"/>
                  </a:lnTo>
                  <a:lnTo>
                    <a:pt x="2187" y="7767"/>
                  </a:lnTo>
                  <a:lnTo>
                    <a:pt x="1965" y="7896"/>
                  </a:lnTo>
                  <a:lnTo>
                    <a:pt x="1742" y="8026"/>
                  </a:lnTo>
                  <a:lnTo>
                    <a:pt x="1298" y="8286"/>
                  </a:lnTo>
                  <a:lnTo>
                    <a:pt x="1094" y="8415"/>
                  </a:lnTo>
                  <a:lnTo>
                    <a:pt x="871" y="8508"/>
                  </a:lnTo>
                  <a:lnTo>
                    <a:pt x="74" y="8860"/>
                  </a:lnTo>
                  <a:lnTo>
                    <a:pt x="37" y="8990"/>
                  </a:lnTo>
                  <a:lnTo>
                    <a:pt x="0" y="9138"/>
                  </a:lnTo>
                  <a:lnTo>
                    <a:pt x="19" y="9231"/>
                  </a:lnTo>
                  <a:lnTo>
                    <a:pt x="37" y="9268"/>
                  </a:lnTo>
                  <a:lnTo>
                    <a:pt x="93" y="9342"/>
                  </a:lnTo>
                  <a:lnTo>
                    <a:pt x="186" y="9435"/>
                  </a:lnTo>
                  <a:lnTo>
                    <a:pt x="1057" y="9083"/>
                  </a:lnTo>
                  <a:lnTo>
                    <a:pt x="1298" y="8971"/>
                  </a:lnTo>
                  <a:lnTo>
                    <a:pt x="1557" y="8842"/>
                  </a:lnTo>
                  <a:lnTo>
                    <a:pt x="2002" y="8601"/>
                  </a:lnTo>
                  <a:lnTo>
                    <a:pt x="2224" y="8471"/>
                  </a:lnTo>
                  <a:lnTo>
                    <a:pt x="2447" y="8360"/>
                  </a:lnTo>
                  <a:lnTo>
                    <a:pt x="2910" y="8137"/>
                  </a:lnTo>
                  <a:lnTo>
                    <a:pt x="3800" y="7692"/>
                  </a:lnTo>
                  <a:lnTo>
                    <a:pt x="4671" y="7248"/>
                  </a:lnTo>
                  <a:lnTo>
                    <a:pt x="5468" y="6766"/>
                  </a:lnTo>
                  <a:lnTo>
                    <a:pt x="6209" y="6284"/>
                  </a:lnTo>
                  <a:lnTo>
                    <a:pt x="6895" y="5820"/>
                  </a:lnTo>
                  <a:lnTo>
                    <a:pt x="7507" y="5357"/>
                  </a:lnTo>
                  <a:lnTo>
                    <a:pt x="8063" y="4931"/>
                  </a:lnTo>
                  <a:lnTo>
                    <a:pt x="8582" y="4579"/>
                  </a:lnTo>
                  <a:lnTo>
                    <a:pt x="9026" y="4226"/>
                  </a:lnTo>
                  <a:lnTo>
                    <a:pt x="9379" y="3948"/>
                  </a:lnTo>
                  <a:lnTo>
                    <a:pt x="9694" y="3689"/>
                  </a:lnTo>
                  <a:lnTo>
                    <a:pt x="9990" y="3430"/>
                  </a:lnTo>
                  <a:lnTo>
                    <a:pt x="10268" y="3151"/>
                  </a:lnTo>
                  <a:lnTo>
                    <a:pt x="10546" y="2855"/>
                  </a:lnTo>
                  <a:lnTo>
                    <a:pt x="11028" y="2280"/>
                  </a:lnTo>
                  <a:lnTo>
                    <a:pt x="11529" y="1706"/>
                  </a:lnTo>
                  <a:lnTo>
                    <a:pt x="11732" y="1465"/>
                  </a:lnTo>
                  <a:lnTo>
                    <a:pt x="11918" y="1224"/>
                  </a:lnTo>
                  <a:lnTo>
                    <a:pt x="12085" y="983"/>
                  </a:lnTo>
                  <a:lnTo>
                    <a:pt x="12196" y="761"/>
                  </a:lnTo>
                  <a:lnTo>
                    <a:pt x="12381" y="408"/>
                  </a:lnTo>
                  <a:lnTo>
                    <a:pt x="12437" y="260"/>
                  </a:lnTo>
                  <a:lnTo>
                    <a:pt x="12474" y="149"/>
                  </a:lnTo>
                  <a:lnTo>
                    <a:pt x="12474" y="75"/>
                  </a:lnTo>
                  <a:lnTo>
                    <a:pt x="12455" y="19"/>
                  </a:lnTo>
                  <a:lnTo>
                    <a:pt x="12418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3985375" y="2500700"/>
              <a:ext cx="203425" cy="88525"/>
            </a:xfrm>
            <a:custGeom>
              <a:avLst/>
              <a:gdLst/>
              <a:ahLst/>
              <a:cxnLst/>
              <a:rect l="l" t="t" r="r" b="b"/>
              <a:pathLst>
                <a:path w="8137" h="3541" extrusionOk="0">
                  <a:moveTo>
                    <a:pt x="5245" y="1"/>
                  </a:moveTo>
                  <a:lnTo>
                    <a:pt x="4764" y="19"/>
                  </a:lnTo>
                  <a:lnTo>
                    <a:pt x="4300" y="56"/>
                  </a:lnTo>
                  <a:lnTo>
                    <a:pt x="3837" y="93"/>
                  </a:lnTo>
                  <a:lnTo>
                    <a:pt x="3374" y="167"/>
                  </a:lnTo>
                  <a:lnTo>
                    <a:pt x="2910" y="241"/>
                  </a:lnTo>
                  <a:lnTo>
                    <a:pt x="2002" y="408"/>
                  </a:lnTo>
                  <a:lnTo>
                    <a:pt x="1094" y="612"/>
                  </a:lnTo>
                  <a:lnTo>
                    <a:pt x="760" y="668"/>
                  </a:lnTo>
                  <a:lnTo>
                    <a:pt x="445" y="760"/>
                  </a:lnTo>
                  <a:lnTo>
                    <a:pt x="352" y="723"/>
                  </a:lnTo>
                  <a:lnTo>
                    <a:pt x="241" y="723"/>
                  </a:lnTo>
                  <a:lnTo>
                    <a:pt x="149" y="760"/>
                  </a:lnTo>
                  <a:lnTo>
                    <a:pt x="56" y="816"/>
                  </a:lnTo>
                  <a:lnTo>
                    <a:pt x="19" y="853"/>
                  </a:lnTo>
                  <a:lnTo>
                    <a:pt x="19" y="909"/>
                  </a:lnTo>
                  <a:lnTo>
                    <a:pt x="0" y="946"/>
                  </a:lnTo>
                  <a:lnTo>
                    <a:pt x="19" y="1001"/>
                  </a:lnTo>
                  <a:lnTo>
                    <a:pt x="37" y="1038"/>
                  </a:lnTo>
                  <a:lnTo>
                    <a:pt x="74" y="1057"/>
                  </a:lnTo>
                  <a:lnTo>
                    <a:pt x="111" y="1094"/>
                  </a:lnTo>
                  <a:lnTo>
                    <a:pt x="538" y="1094"/>
                  </a:lnTo>
                  <a:lnTo>
                    <a:pt x="742" y="1113"/>
                  </a:lnTo>
                  <a:lnTo>
                    <a:pt x="927" y="1150"/>
                  </a:lnTo>
                  <a:lnTo>
                    <a:pt x="1112" y="1205"/>
                  </a:lnTo>
                  <a:lnTo>
                    <a:pt x="1298" y="1279"/>
                  </a:lnTo>
                  <a:lnTo>
                    <a:pt x="1668" y="1446"/>
                  </a:lnTo>
                  <a:lnTo>
                    <a:pt x="2021" y="1632"/>
                  </a:lnTo>
                  <a:lnTo>
                    <a:pt x="2373" y="1872"/>
                  </a:lnTo>
                  <a:lnTo>
                    <a:pt x="2725" y="2113"/>
                  </a:lnTo>
                  <a:lnTo>
                    <a:pt x="3392" y="2595"/>
                  </a:lnTo>
                  <a:lnTo>
                    <a:pt x="3744" y="2836"/>
                  </a:lnTo>
                  <a:lnTo>
                    <a:pt x="4133" y="3059"/>
                  </a:lnTo>
                  <a:lnTo>
                    <a:pt x="4523" y="3244"/>
                  </a:lnTo>
                  <a:lnTo>
                    <a:pt x="4727" y="3337"/>
                  </a:lnTo>
                  <a:lnTo>
                    <a:pt x="4949" y="3411"/>
                  </a:lnTo>
                  <a:lnTo>
                    <a:pt x="5153" y="3466"/>
                  </a:lnTo>
                  <a:lnTo>
                    <a:pt x="5375" y="3504"/>
                  </a:lnTo>
                  <a:lnTo>
                    <a:pt x="5598" y="3522"/>
                  </a:lnTo>
                  <a:lnTo>
                    <a:pt x="5820" y="3541"/>
                  </a:lnTo>
                  <a:lnTo>
                    <a:pt x="6061" y="3522"/>
                  </a:lnTo>
                  <a:lnTo>
                    <a:pt x="6283" y="3485"/>
                  </a:lnTo>
                  <a:lnTo>
                    <a:pt x="6506" y="3429"/>
                  </a:lnTo>
                  <a:lnTo>
                    <a:pt x="6747" y="3355"/>
                  </a:lnTo>
                  <a:lnTo>
                    <a:pt x="6988" y="3244"/>
                  </a:lnTo>
                  <a:lnTo>
                    <a:pt x="7210" y="3114"/>
                  </a:lnTo>
                  <a:lnTo>
                    <a:pt x="7433" y="2947"/>
                  </a:lnTo>
                  <a:lnTo>
                    <a:pt x="7636" y="2781"/>
                  </a:lnTo>
                  <a:lnTo>
                    <a:pt x="7822" y="2577"/>
                  </a:lnTo>
                  <a:lnTo>
                    <a:pt x="7970" y="2354"/>
                  </a:lnTo>
                  <a:lnTo>
                    <a:pt x="8026" y="2243"/>
                  </a:lnTo>
                  <a:lnTo>
                    <a:pt x="8081" y="2113"/>
                  </a:lnTo>
                  <a:lnTo>
                    <a:pt x="8118" y="2002"/>
                  </a:lnTo>
                  <a:lnTo>
                    <a:pt x="8137" y="1872"/>
                  </a:lnTo>
                  <a:lnTo>
                    <a:pt x="8137" y="1669"/>
                  </a:lnTo>
                  <a:lnTo>
                    <a:pt x="8118" y="1465"/>
                  </a:lnTo>
                  <a:lnTo>
                    <a:pt x="8063" y="1279"/>
                  </a:lnTo>
                  <a:lnTo>
                    <a:pt x="7989" y="1076"/>
                  </a:lnTo>
                  <a:lnTo>
                    <a:pt x="7877" y="909"/>
                  </a:lnTo>
                  <a:lnTo>
                    <a:pt x="7748" y="742"/>
                  </a:lnTo>
                  <a:lnTo>
                    <a:pt x="7599" y="612"/>
                  </a:lnTo>
                  <a:lnTo>
                    <a:pt x="7451" y="482"/>
                  </a:lnTo>
                  <a:lnTo>
                    <a:pt x="7247" y="353"/>
                  </a:lnTo>
                  <a:lnTo>
                    <a:pt x="7043" y="260"/>
                  </a:lnTo>
                  <a:lnTo>
                    <a:pt x="6839" y="167"/>
                  </a:lnTo>
                  <a:lnTo>
                    <a:pt x="6617" y="112"/>
                  </a:lnTo>
                  <a:lnTo>
                    <a:pt x="6395" y="56"/>
                  </a:lnTo>
                  <a:lnTo>
                    <a:pt x="6172" y="38"/>
                  </a:lnTo>
                  <a:lnTo>
                    <a:pt x="57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4018725" y="2520625"/>
              <a:ext cx="155725" cy="23200"/>
            </a:xfrm>
            <a:custGeom>
              <a:avLst/>
              <a:gdLst/>
              <a:ahLst/>
              <a:cxnLst/>
              <a:rect l="l" t="t" r="r" b="b"/>
              <a:pathLst>
                <a:path w="6229" h="928" extrusionOk="0">
                  <a:moveTo>
                    <a:pt x="575" y="0"/>
                  </a:moveTo>
                  <a:lnTo>
                    <a:pt x="334" y="19"/>
                  </a:lnTo>
                  <a:lnTo>
                    <a:pt x="112" y="56"/>
                  </a:lnTo>
                  <a:lnTo>
                    <a:pt x="75" y="75"/>
                  </a:lnTo>
                  <a:lnTo>
                    <a:pt x="38" y="112"/>
                  </a:lnTo>
                  <a:lnTo>
                    <a:pt x="19" y="130"/>
                  </a:lnTo>
                  <a:lnTo>
                    <a:pt x="1" y="167"/>
                  </a:lnTo>
                  <a:lnTo>
                    <a:pt x="19" y="204"/>
                  </a:lnTo>
                  <a:lnTo>
                    <a:pt x="19" y="223"/>
                  </a:lnTo>
                  <a:lnTo>
                    <a:pt x="56" y="241"/>
                  </a:lnTo>
                  <a:lnTo>
                    <a:pt x="93" y="260"/>
                  </a:lnTo>
                  <a:lnTo>
                    <a:pt x="520" y="260"/>
                  </a:lnTo>
                  <a:lnTo>
                    <a:pt x="965" y="241"/>
                  </a:lnTo>
                  <a:lnTo>
                    <a:pt x="1891" y="241"/>
                  </a:lnTo>
                  <a:lnTo>
                    <a:pt x="2688" y="260"/>
                  </a:lnTo>
                  <a:lnTo>
                    <a:pt x="3485" y="297"/>
                  </a:lnTo>
                  <a:lnTo>
                    <a:pt x="4227" y="353"/>
                  </a:lnTo>
                  <a:lnTo>
                    <a:pt x="4597" y="390"/>
                  </a:lnTo>
                  <a:lnTo>
                    <a:pt x="4949" y="445"/>
                  </a:lnTo>
                  <a:lnTo>
                    <a:pt x="5302" y="519"/>
                  </a:lnTo>
                  <a:lnTo>
                    <a:pt x="5635" y="612"/>
                  </a:lnTo>
                  <a:lnTo>
                    <a:pt x="5783" y="686"/>
                  </a:lnTo>
                  <a:lnTo>
                    <a:pt x="5932" y="760"/>
                  </a:lnTo>
                  <a:lnTo>
                    <a:pt x="6061" y="835"/>
                  </a:lnTo>
                  <a:lnTo>
                    <a:pt x="6173" y="927"/>
                  </a:lnTo>
                  <a:lnTo>
                    <a:pt x="6210" y="927"/>
                  </a:lnTo>
                  <a:lnTo>
                    <a:pt x="6228" y="909"/>
                  </a:lnTo>
                  <a:lnTo>
                    <a:pt x="6154" y="779"/>
                  </a:lnTo>
                  <a:lnTo>
                    <a:pt x="6061" y="668"/>
                  </a:lnTo>
                  <a:lnTo>
                    <a:pt x="5950" y="594"/>
                  </a:lnTo>
                  <a:lnTo>
                    <a:pt x="5821" y="519"/>
                  </a:lnTo>
                  <a:lnTo>
                    <a:pt x="5691" y="445"/>
                  </a:lnTo>
                  <a:lnTo>
                    <a:pt x="5543" y="408"/>
                  </a:lnTo>
                  <a:lnTo>
                    <a:pt x="5227" y="316"/>
                  </a:lnTo>
                  <a:lnTo>
                    <a:pt x="4857" y="241"/>
                  </a:lnTo>
                  <a:lnTo>
                    <a:pt x="4468" y="186"/>
                  </a:lnTo>
                  <a:lnTo>
                    <a:pt x="3689" y="93"/>
                  </a:lnTo>
                  <a:lnTo>
                    <a:pt x="2855" y="38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4269875" y="2258375"/>
              <a:ext cx="106125" cy="60725"/>
            </a:xfrm>
            <a:custGeom>
              <a:avLst/>
              <a:gdLst/>
              <a:ahLst/>
              <a:cxnLst/>
              <a:rect l="l" t="t" r="r" b="b"/>
              <a:pathLst>
                <a:path w="4245" h="2429" extrusionOk="0">
                  <a:moveTo>
                    <a:pt x="2947" y="0"/>
                  </a:moveTo>
                  <a:lnTo>
                    <a:pt x="2688" y="37"/>
                  </a:lnTo>
                  <a:lnTo>
                    <a:pt x="2447" y="111"/>
                  </a:lnTo>
                  <a:lnTo>
                    <a:pt x="2187" y="204"/>
                  </a:lnTo>
                  <a:lnTo>
                    <a:pt x="1965" y="334"/>
                  </a:lnTo>
                  <a:lnTo>
                    <a:pt x="1743" y="463"/>
                  </a:lnTo>
                  <a:lnTo>
                    <a:pt x="1539" y="612"/>
                  </a:lnTo>
                  <a:lnTo>
                    <a:pt x="1335" y="797"/>
                  </a:lnTo>
                  <a:lnTo>
                    <a:pt x="1131" y="982"/>
                  </a:lnTo>
                  <a:lnTo>
                    <a:pt x="760" y="1372"/>
                  </a:lnTo>
                  <a:lnTo>
                    <a:pt x="464" y="1742"/>
                  </a:lnTo>
                  <a:lnTo>
                    <a:pt x="315" y="1946"/>
                  </a:lnTo>
                  <a:lnTo>
                    <a:pt x="186" y="2150"/>
                  </a:lnTo>
                  <a:lnTo>
                    <a:pt x="37" y="2224"/>
                  </a:lnTo>
                  <a:lnTo>
                    <a:pt x="0" y="2261"/>
                  </a:lnTo>
                  <a:lnTo>
                    <a:pt x="0" y="2298"/>
                  </a:lnTo>
                  <a:lnTo>
                    <a:pt x="0" y="2335"/>
                  </a:lnTo>
                  <a:lnTo>
                    <a:pt x="19" y="2372"/>
                  </a:lnTo>
                  <a:lnTo>
                    <a:pt x="37" y="2409"/>
                  </a:lnTo>
                  <a:lnTo>
                    <a:pt x="74" y="2428"/>
                  </a:lnTo>
                  <a:lnTo>
                    <a:pt x="167" y="2428"/>
                  </a:lnTo>
                  <a:lnTo>
                    <a:pt x="390" y="2298"/>
                  </a:lnTo>
                  <a:lnTo>
                    <a:pt x="631" y="2206"/>
                  </a:lnTo>
                  <a:lnTo>
                    <a:pt x="890" y="2150"/>
                  </a:lnTo>
                  <a:lnTo>
                    <a:pt x="1149" y="2094"/>
                  </a:lnTo>
                  <a:lnTo>
                    <a:pt x="1409" y="2076"/>
                  </a:lnTo>
                  <a:lnTo>
                    <a:pt x="1687" y="2057"/>
                  </a:lnTo>
                  <a:lnTo>
                    <a:pt x="2206" y="2057"/>
                  </a:lnTo>
                  <a:lnTo>
                    <a:pt x="2743" y="2076"/>
                  </a:lnTo>
                  <a:lnTo>
                    <a:pt x="3003" y="2076"/>
                  </a:lnTo>
                  <a:lnTo>
                    <a:pt x="3262" y="2039"/>
                  </a:lnTo>
                  <a:lnTo>
                    <a:pt x="3392" y="2002"/>
                  </a:lnTo>
                  <a:lnTo>
                    <a:pt x="3503" y="1965"/>
                  </a:lnTo>
                  <a:lnTo>
                    <a:pt x="3596" y="1909"/>
                  </a:lnTo>
                  <a:lnTo>
                    <a:pt x="3707" y="1853"/>
                  </a:lnTo>
                  <a:lnTo>
                    <a:pt x="3800" y="1779"/>
                  </a:lnTo>
                  <a:lnTo>
                    <a:pt x="3893" y="1687"/>
                  </a:lnTo>
                  <a:lnTo>
                    <a:pt x="3967" y="1594"/>
                  </a:lnTo>
                  <a:lnTo>
                    <a:pt x="4041" y="1501"/>
                  </a:lnTo>
                  <a:lnTo>
                    <a:pt x="4152" y="1297"/>
                  </a:lnTo>
                  <a:lnTo>
                    <a:pt x="4189" y="1186"/>
                  </a:lnTo>
                  <a:lnTo>
                    <a:pt x="4226" y="1075"/>
                  </a:lnTo>
                  <a:lnTo>
                    <a:pt x="4245" y="945"/>
                  </a:lnTo>
                  <a:lnTo>
                    <a:pt x="4245" y="834"/>
                  </a:lnTo>
                  <a:lnTo>
                    <a:pt x="4245" y="723"/>
                  </a:lnTo>
                  <a:lnTo>
                    <a:pt x="4208" y="612"/>
                  </a:lnTo>
                  <a:lnTo>
                    <a:pt x="4171" y="500"/>
                  </a:lnTo>
                  <a:lnTo>
                    <a:pt x="4115" y="389"/>
                  </a:lnTo>
                  <a:lnTo>
                    <a:pt x="4022" y="297"/>
                  </a:lnTo>
                  <a:lnTo>
                    <a:pt x="3948" y="222"/>
                  </a:lnTo>
                  <a:lnTo>
                    <a:pt x="3837" y="167"/>
                  </a:lnTo>
                  <a:lnTo>
                    <a:pt x="3726" y="111"/>
                  </a:lnTo>
                  <a:lnTo>
                    <a:pt x="3503" y="37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42907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2447" y="0"/>
                  </a:moveTo>
                  <a:lnTo>
                    <a:pt x="2262" y="19"/>
                  </a:lnTo>
                  <a:lnTo>
                    <a:pt x="2076" y="37"/>
                  </a:lnTo>
                  <a:lnTo>
                    <a:pt x="1891" y="74"/>
                  </a:lnTo>
                  <a:lnTo>
                    <a:pt x="1520" y="185"/>
                  </a:lnTo>
                  <a:lnTo>
                    <a:pt x="1335" y="260"/>
                  </a:lnTo>
                  <a:lnTo>
                    <a:pt x="1131" y="352"/>
                  </a:lnTo>
                  <a:lnTo>
                    <a:pt x="927" y="445"/>
                  </a:lnTo>
                  <a:lnTo>
                    <a:pt x="742" y="575"/>
                  </a:lnTo>
                  <a:lnTo>
                    <a:pt x="556" y="704"/>
                  </a:lnTo>
                  <a:lnTo>
                    <a:pt x="371" y="834"/>
                  </a:lnTo>
                  <a:lnTo>
                    <a:pt x="186" y="982"/>
                  </a:lnTo>
                  <a:lnTo>
                    <a:pt x="19" y="1149"/>
                  </a:lnTo>
                  <a:lnTo>
                    <a:pt x="0" y="1186"/>
                  </a:lnTo>
                  <a:lnTo>
                    <a:pt x="0" y="1242"/>
                  </a:lnTo>
                  <a:lnTo>
                    <a:pt x="19" y="1260"/>
                  </a:lnTo>
                  <a:lnTo>
                    <a:pt x="56" y="1242"/>
                  </a:lnTo>
                  <a:lnTo>
                    <a:pt x="427" y="1001"/>
                  </a:lnTo>
                  <a:lnTo>
                    <a:pt x="779" y="760"/>
                  </a:lnTo>
                  <a:lnTo>
                    <a:pt x="1150" y="556"/>
                  </a:lnTo>
                  <a:lnTo>
                    <a:pt x="1520" y="371"/>
                  </a:lnTo>
                  <a:lnTo>
                    <a:pt x="1872" y="260"/>
                  </a:lnTo>
                  <a:lnTo>
                    <a:pt x="2225" y="167"/>
                  </a:lnTo>
                  <a:lnTo>
                    <a:pt x="2410" y="148"/>
                  </a:lnTo>
                  <a:lnTo>
                    <a:pt x="2595" y="148"/>
                  </a:lnTo>
                  <a:lnTo>
                    <a:pt x="2966" y="130"/>
                  </a:lnTo>
                  <a:lnTo>
                    <a:pt x="2984" y="111"/>
                  </a:lnTo>
                  <a:lnTo>
                    <a:pt x="2966" y="93"/>
                  </a:lnTo>
                  <a:lnTo>
                    <a:pt x="2818" y="37"/>
                  </a:lnTo>
                  <a:lnTo>
                    <a:pt x="2632" y="19"/>
                  </a:lnTo>
                  <a:lnTo>
                    <a:pt x="24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5"/>
            <p:cNvSpPr/>
            <p:nvPr/>
          </p:nvSpPr>
          <p:spPr>
            <a:xfrm>
              <a:off x="40358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780" y="1"/>
                  </a:moveTo>
                  <a:lnTo>
                    <a:pt x="1594" y="19"/>
                  </a:lnTo>
                  <a:lnTo>
                    <a:pt x="1409" y="75"/>
                  </a:lnTo>
                  <a:lnTo>
                    <a:pt x="1242" y="149"/>
                  </a:lnTo>
                  <a:lnTo>
                    <a:pt x="1094" y="242"/>
                  </a:lnTo>
                  <a:lnTo>
                    <a:pt x="946" y="353"/>
                  </a:lnTo>
                  <a:lnTo>
                    <a:pt x="835" y="483"/>
                  </a:lnTo>
                  <a:lnTo>
                    <a:pt x="742" y="613"/>
                  </a:lnTo>
                  <a:lnTo>
                    <a:pt x="649" y="761"/>
                  </a:lnTo>
                  <a:lnTo>
                    <a:pt x="575" y="909"/>
                  </a:lnTo>
                  <a:lnTo>
                    <a:pt x="519" y="1076"/>
                  </a:lnTo>
                  <a:lnTo>
                    <a:pt x="482" y="1243"/>
                  </a:lnTo>
                  <a:lnTo>
                    <a:pt x="464" y="1428"/>
                  </a:lnTo>
                  <a:lnTo>
                    <a:pt x="427" y="1799"/>
                  </a:lnTo>
                  <a:lnTo>
                    <a:pt x="427" y="2188"/>
                  </a:lnTo>
                  <a:lnTo>
                    <a:pt x="445" y="2596"/>
                  </a:lnTo>
                  <a:lnTo>
                    <a:pt x="501" y="3003"/>
                  </a:lnTo>
                  <a:lnTo>
                    <a:pt x="557" y="3411"/>
                  </a:lnTo>
                  <a:lnTo>
                    <a:pt x="649" y="4190"/>
                  </a:lnTo>
                  <a:lnTo>
                    <a:pt x="686" y="4597"/>
                  </a:lnTo>
                  <a:lnTo>
                    <a:pt x="705" y="5005"/>
                  </a:lnTo>
                  <a:lnTo>
                    <a:pt x="668" y="5394"/>
                  </a:lnTo>
                  <a:lnTo>
                    <a:pt x="649" y="5580"/>
                  </a:lnTo>
                  <a:lnTo>
                    <a:pt x="612" y="5784"/>
                  </a:lnTo>
                  <a:lnTo>
                    <a:pt x="557" y="5950"/>
                  </a:lnTo>
                  <a:lnTo>
                    <a:pt x="482" y="6136"/>
                  </a:lnTo>
                  <a:lnTo>
                    <a:pt x="390" y="6303"/>
                  </a:lnTo>
                  <a:lnTo>
                    <a:pt x="279" y="6469"/>
                  </a:lnTo>
                  <a:lnTo>
                    <a:pt x="167" y="6599"/>
                  </a:lnTo>
                  <a:lnTo>
                    <a:pt x="38" y="6729"/>
                  </a:lnTo>
                  <a:lnTo>
                    <a:pt x="19" y="6784"/>
                  </a:lnTo>
                  <a:lnTo>
                    <a:pt x="1" y="6822"/>
                  </a:lnTo>
                  <a:lnTo>
                    <a:pt x="1" y="6859"/>
                  </a:lnTo>
                  <a:lnTo>
                    <a:pt x="19" y="6914"/>
                  </a:lnTo>
                  <a:lnTo>
                    <a:pt x="38" y="6951"/>
                  </a:lnTo>
                  <a:lnTo>
                    <a:pt x="75" y="6970"/>
                  </a:lnTo>
                  <a:lnTo>
                    <a:pt x="130" y="6988"/>
                  </a:lnTo>
                  <a:lnTo>
                    <a:pt x="167" y="7007"/>
                  </a:lnTo>
                  <a:lnTo>
                    <a:pt x="279" y="6988"/>
                  </a:lnTo>
                  <a:lnTo>
                    <a:pt x="371" y="6933"/>
                  </a:lnTo>
                  <a:lnTo>
                    <a:pt x="445" y="6859"/>
                  </a:lnTo>
                  <a:lnTo>
                    <a:pt x="482" y="6747"/>
                  </a:lnTo>
                  <a:lnTo>
                    <a:pt x="742" y="6562"/>
                  </a:lnTo>
                  <a:lnTo>
                    <a:pt x="1001" y="6358"/>
                  </a:lnTo>
                  <a:lnTo>
                    <a:pt x="1354" y="6062"/>
                  </a:lnTo>
                  <a:lnTo>
                    <a:pt x="1669" y="5747"/>
                  </a:lnTo>
                  <a:lnTo>
                    <a:pt x="1984" y="5431"/>
                  </a:lnTo>
                  <a:lnTo>
                    <a:pt x="2280" y="5098"/>
                  </a:lnTo>
                  <a:lnTo>
                    <a:pt x="2540" y="4746"/>
                  </a:lnTo>
                  <a:lnTo>
                    <a:pt x="2781" y="4375"/>
                  </a:lnTo>
                  <a:lnTo>
                    <a:pt x="3003" y="3986"/>
                  </a:lnTo>
                  <a:lnTo>
                    <a:pt x="3188" y="3597"/>
                  </a:lnTo>
                  <a:lnTo>
                    <a:pt x="3355" y="3189"/>
                  </a:lnTo>
                  <a:lnTo>
                    <a:pt x="3466" y="2781"/>
                  </a:lnTo>
                  <a:lnTo>
                    <a:pt x="3504" y="2577"/>
                  </a:lnTo>
                  <a:lnTo>
                    <a:pt x="3541" y="2373"/>
                  </a:lnTo>
                  <a:lnTo>
                    <a:pt x="3541" y="2169"/>
                  </a:lnTo>
                  <a:lnTo>
                    <a:pt x="3541" y="1947"/>
                  </a:lnTo>
                  <a:lnTo>
                    <a:pt x="3522" y="1743"/>
                  </a:lnTo>
                  <a:lnTo>
                    <a:pt x="3485" y="1539"/>
                  </a:lnTo>
                  <a:lnTo>
                    <a:pt x="3429" y="1317"/>
                  </a:lnTo>
                  <a:lnTo>
                    <a:pt x="3337" y="1113"/>
                  </a:lnTo>
                  <a:lnTo>
                    <a:pt x="3244" y="946"/>
                  </a:lnTo>
                  <a:lnTo>
                    <a:pt x="3133" y="761"/>
                  </a:lnTo>
                  <a:lnTo>
                    <a:pt x="3003" y="613"/>
                  </a:lnTo>
                  <a:lnTo>
                    <a:pt x="2855" y="464"/>
                  </a:lnTo>
                  <a:lnTo>
                    <a:pt x="2707" y="335"/>
                  </a:lnTo>
                  <a:lnTo>
                    <a:pt x="2540" y="223"/>
                  </a:lnTo>
                  <a:lnTo>
                    <a:pt x="2373" y="131"/>
                  </a:lnTo>
                  <a:lnTo>
                    <a:pt x="2188" y="57"/>
                  </a:lnTo>
                  <a:lnTo>
                    <a:pt x="19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5"/>
            <p:cNvSpPr/>
            <p:nvPr/>
          </p:nvSpPr>
          <p:spPr>
            <a:xfrm>
              <a:off x="4056725" y="2339000"/>
              <a:ext cx="45425" cy="133925"/>
            </a:xfrm>
            <a:custGeom>
              <a:avLst/>
              <a:gdLst/>
              <a:ahLst/>
              <a:cxnLst/>
              <a:rect l="l" t="t" r="r" b="b"/>
              <a:pathLst>
                <a:path w="1817" h="5357" extrusionOk="0">
                  <a:moveTo>
                    <a:pt x="1428" y="0"/>
                  </a:moveTo>
                  <a:lnTo>
                    <a:pt x="1428" y="19"/>
                  </a:lnTo>
                  <a:lnTo>
                    <a:pt x="1502" y="148"/>
                  </a:lnTo>
                  <a:lnTo>
                    <a:pt x="1557" y="297"/>
                  </a:lnTo>
                  <a:lnTo>
                    <a:pt x="1595" y="426"/>
                  </a:lnTo>
                  <a:lnTo>
                    <a:pt x="1632" y="575"/>
                  </a:lnTo>
                  <a:lnTo>
                    <a:pt x="1650" y="890"/>
                  </a:lnTo>
                  <a:lnTo>
                    <a:pt x="1669" y="1205"/>
                  </a:lnTo>
                  <a:lnTo>
                    <a:pt x="1632" y="1520"/>
                  </a:lnTo>
                  <a:lnTo>
                    <a:pt x="1576" y="1853"/>
                  </a:lnTo>
                  <a:lnTo>
                    <a:pt x="1502" y="2169"/>
                  </a:lnTo>
                  <a:lnTo>
                    <a:pt x="1428" y="2484"/>
                  </a:lnTo>
                  <a:lnTo>
                    <a:pt x="1316" y="2817"/>
                  </a:lnTo>
                  <a:lnTo>
                    <a:pt x="1187" y="3169"/>
                  </a:lnTo>
                  <a:lnTo>
                    <a:pt x="1057" y="3503"/>
                  </a:lnTo>
                  <a:lnTo>
                    <a:pt x="890" y="3855"/>
                  </a:lnTo>
                  <a:lnTo>
                    <a:pt x="705" y="4207"/>
                  </a:lnTo>
                  <a:lnTo>
                    <a:pt x="482" y="4559"/>
                  </a:lnTo>
                  <a:lnTo>
                    <a:pt x="371" y="4726"/>
                  </a:lnTo>
                  <a:lnTo>
                    <a:pt x="242" y="4893"/>
                  </a:lnTo>
                  <a:lnTo>
                    <a:pt x="112" y="5060"/>
                  </a:lnTo>
                  <a:lnTo>
                    <a:pt x="19" y="5227"/>
                  </a:lnTo>
                  <a:lnTo>
                    <a:pt x="1" y="5264"/>
                  </a:lnTo>
                  <a:lnTo>
                    <a:pt x="1" y="5301"/>
                  </a:lnTo>
                  <a:lnTo>
                    <a:pt x="1" y="5319"/>
                  </a:lnTo>
                  <a:lnTo>
                    <a:pt x="19" y="5338"/>
                  </a:lnTo>
                  <a:lnTo>
                    <a:pt x="56" y="5356"/>
                  </a:lnTo>
                  <a:lnTo>
                    <a:pt x="130" y="5356"/>
                  </a:lnTo>
                  <a:lnTo>
                    <a:pt x="167" y="5319"/>
                  </a:lnTo>
                  <a:lnTo>
                    <a:pt x="334" y="5171"/>
                  </a:lnTo>
                  <a:lnTo>
                    <a:pt x="464" y="5004"/>
                  </a:lnTo>
                  <a:lnTo>
                    <a:pt x="705" y="4652"/>
                  </a:lnTo>
                  <a:lnTo>
                    <a:pt x="946" y="4244"/>
                  </a:lnTo>
                  <a:lnTo>
                    <a:pt x="1150" y="3837"/>
                  </a:lnTo>
                  <a:lnTo>
                    <a:pt x="1316" y="3484"/>
                  </a:lnTo>
                  <a:lnTo>
                    <a:pt x="1446" y="3132"/>
                  </a:lnTo>
                  <a:lnTo>
                    <a:pt x="1576" y="2780"/>
                  </a:lnTo>
                  <a:lnTo>
                    <a:pt x="1669" y="2409"/>
                  </a:lnTo>
                  <a:lnTo>
                    <a:pt x="1743" y="2076"/>
                  </a:lnTo>
                  <a:lnTo>
                    <a:pt x="1798" y="1724"/>
                  </a:lnTo>
                  <a:lnTo>
                    <a:pt x="1817" y="1372"/>
                  </a:lnTo>
                  <a:lnTo>
                    <a:pt x="1817" y="1038"/>
                  </a:lnTo>
                  <a:lnTo>
                    <a:pt x="1798" y="741"/>
                  </a:lnTo>
                  <a:lnTo>
                    <a:pt x="1780" y="612"/>
                  </a:lnTo>
                  <a:lnTo>
                    <a:pt x="1743" y="463"/>
                  </a:lnTo>
                  <a:lnTo>
                    <a:pt x="1687" y="334"/>
                  </a:lnTo>
                  <a:lnTo>
                    <a:pt x="1632" y="204"/>
                  </a:lnTo>
                  <a:lnTo>
                    <a:pt x="1557" y="93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5"/>
            <p:cNvSpPr/>
            <p:nvPr/>
          </p:nvSpPr>
          <p:spPr>
            <a:xfrm>
              <a:off x="4216575" y="2213875"/>
              <a:ext cx="62125" cy="138575"/>
            </a:xfrm>
            <a:custGeom>
              <a:avLst/>
              <a:gdLst/>
              <a:ahLst/>
              <a:cxnLst/>
              <a:rect l="l" t="t" r="r" b="b"/>
              <a:pathLst>
                <a:path w="2485" h="5543" extrusionOk="0">
                  <a:moveTo>
                    <a:pt x="798" y="1"/>
                  </a:moveTo>
                  <a:lnTo>
                    <a:pt x="650" y="19"/>
                  </a:lnTo>
                  <a:lnTo>
                    <a:pt x="520" y="75"/>
                  </a:lnTo>
                  <a:lnTo>
                    <a:pt x="390" y="130"/>
                  </a:lnTo>
                  <a:lnTo>
                    <a:pt x="297" y="205"/>
                  </a:lnTo>
                  <a:lnTo>
                    <a:pt x="205" y="279"/>
                  </a:lnTo>
                  <a:lnTo>
                    <a:pt x="131" y="390"/>
                  </a:lnTo>
                  <a:lnTo>
                    <a:pt x="75" y="501"/>
                  </a:lnTo>
                  <a:lnTo>
                    <a:pt x="38" y="631"/>
                  </a:lnTo>
                  <a:lnTo>
                    <a:pt x="1" y="779"/>
                  </a:lnTo>
                  <a:lnTo>
                    <a:pt x="1" y="909"/>
                  </a:lnTo>
                  <a:lnTo>
                    <a:pt x="1" y="1057"/>
                  </a:lnTo>
                  <a:lnTo>
                    <a:pt x="1" y="1187"/>
                  </a:lnTo>
                  <a:lnTo>
                    <a:pt x="38" y="1335"/>
                  </a:lnTo>
                  <a:lnTo>
                    <a:pt x="112" y="1632"/>
                  </a:lnTo>
                  <a:lnTo>
                    <a:pt x="223" y="1928"/>
                  </a:lnTo>
                  <a:lnTo>
                    <a:pt x="372" y="2225"/>
                  </a:lnTo>
                  <a:lnTo>
                    <a:pt x="668" y="2818"/>
                  </a:lnTo>
                  <a:lnTo>
                    <a:pt x="816" y="3114"/>
                  </a:lnTo>
                  <a:lnTo>
                    <a:pt x="965" y="3430"/>
                  </a:lnTo>
                  <a:lnTo>
                    <a:pt x="1057" y="3745"/>
                  </a:lnTo>
                  <a:lnTo>
                    <a:pt x="1094" y="3911"/>
                  </a:lnTo>
                  <a:lnTo>
                    <a:pt x="1132" y="4078"/>
                  </a:lnTo>
                  <a:lnTo>
                    <a:pt x="1150" y="4375"/>
                  </a:lnTo>
                  <a:lnTo>
                    <a:pt x="1132" y="4523"/>
                  </a:lnTo>
                  <a:lnTo>
                    <a:pt x="1113" y="4671"/>
                  </a:lnTo>
                  <a:lnTo>
                    <a:pt x="1094" y="4820"/>
                  </a:lnTo>
                  <a:lnTo>
                    <a:pt x="1057" y="4968"/>
                  </a:lnTo>
                  <a:lnTo>
                    <a:pt x="1002" y="5098"/>
                  </a:lnTo>
                  <a:lnTo>
                    <a:pt x="928" y="5227"/>
                  </a:lnTo>
                  <a:lnTo>
                    <a:pt x="835" y="5339"/>
                  </a:lnTo>
                  <a:lnTo>
                    <a:pt x="742" y="5450"/>
                  </a:lnTo>
                  <a:lnTo>
                    <a:pt x="742" y="5487"/>
                  </a:lnTo>
                  <a:lnTo>
                    <a:pt x="742" y="5524"/>
                  </a:lnTo>
                  <a:lnTo>
                    <a:pt x="779" y="5543"/>
                  </a:lnTo>
                  <a:lnTo>
                    <a:pt x="816" y="5543"/>
                  </a:lnTo>
                  <a:lnTo>
                    <a:pt x="928" y="5431"/>
                  </a:lnTo>
                  <a:lnTo>
                    <a:pt x="965" y="5431"/>
                  </a:lnTo>
                  <a:lnTo>
                    <a:pt x="1020" y="5394"/>
                  </a:lnTo>
                  <a:lnTo>
                    <a:pt x="1076" y="5357"/>
                  </a:lnTo>
                  <a:lnTo>
                    <a:pt x="1206" y="5246"/>
                  </a:lnTo>
                  <a:lnTo>
                    <a:pt x="1261" y="5190"/>
                  </a:lnTo>
                  <a:lnTo>
                    <a:pt x="1298" y="5190"/>
                  </a:lnTo>
                  <a:lnTo>
                    <a:pt x="1317" y="5153"/>
                  </a:lnTo>
                  <a:lnTo>
                    <a:pt x="1688" y="4616"/>
                  </a:lnTo>
                  <a:lnTo>
                    <a:pt x="1854" y="4356"/>
                  </a:lnTo>
                  <a:lnTo>
                    <a:pt x="2021" y="4078"/>
                  </a:lnTo>
                  <a:lnTo>
                    <a:pt x="2169" y="3800"/>
                  </a:lnTo>
                  <a:lnTo>
                    <a:pt x="2281" y="3504"/>
                  </a:lnTo>
                  <a:lnTo>
                    <a:pt x="2373" y="3189"/>
                  </a:lnTo>
                  <a:lnTo>
                    <a:pt x="2429" y="2874"/>
                  </a:lnTo>
                  <a:lnTo>
                    <a:pt x="2466" y="2596"/>
                  </a:lnTo>
                  <a:lnTo>
                    <a:pt x="2485" y="2318"/>
                  </a:lnTo>
                  <a:lnTo>
                    <a:pt x="2466" y="2021"/>
                  </a:lnTo>
                  <a:lnTo>
                    <a:pt x="2429" y="1724"/>
                  </a:lnTo>
                  <a:lnTo>
                    <a:pt x="2373" y="1428"/>
                  </a:lnTo>
                  <a:lnTo>
                    <a:pt x="2281" y="1150"/>
                  </a:lnTo>
                  <a:lnTo>
                    <a:pt x="2151" y="872"/>
                  </a:lnTo>
                  <a:lnTo>
                    <a:pt x="1984" y="612"/>
                  </a:lnTo>
                  <a:lnTo>
                    <a:pt x="1891" y="501"/>
                  </a:lnTo>
                  <a:lnTo>
                    <a:pt x="1799" y="371"/>
                  </a:lnTo>
                  <a:lnTo>
                    <a:pt x="1688" y="260"/>
                  </a:lnTo>
                  <a:lnTo>
                    <a:pt x="1558" y="168"/>
                  </a:lnTo>
                  <a:lnTo>
                    <a:pt x="1410" y="93"/>
                  </a:lnTo>
                  <a:lnTo>
                    <a:pt x="1261" y="56"/>
                  </a:lnTo>
                  <a:lnTo>
                    <a:pt x="1094" y="19"/>
                  </a:lnTo>
                  <a:lnTo>
                    <a:pt x="9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5"/>
            <p:cNvSpPr/>
            <p:nvPr/>
          </p:nvSpPr>
          <p:spPr>
            <a:xfrm>
              <a:off x="4245775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19" y="0"/>
                  </a:moveTo>
                  <a:lnTo>
                    <a:pt x="1" y="19"/>
                  </a:lnTo>
                  <a:lnTo>
                    <a:pt x="1" y="37"/>
                  </a:lnTo>
                  <a:lnTo>
                    <a:pt x="93" y="241"/>
                  </a:lnTo>
                  <a:lnTo>
                    <a:pt x="204" y="426"/>
                  </a:lnTo>
                  <a:lnTo>
                    <a:pt x="297" y="630"/>
                  </a:lnTo>
                  <a:lnTo>
                    <a:pt x="371" y="834"/>
                  </a:lnTo>
                  <a:lnTo>
                    <a:pt x="445" y="1038"/>
                  </a:lnTo>
                  <a:lnTo>
                    <a:pt x="482" y="1260"/>
                  </a:lnTo>
                  <a:lnTo>
                    <a:pt x="520" y="1483"/>
                  </a:lnTo>
                  <a:lnTo>
                    <a:pt x="538" y="1724"/>
                  </a:lnTo>
                  <a:lnTo>
                    <a:pt x="557" y="1946"/>
                  </a:lnTo>
                  <a:lnTo>
                    <a:pt x="557" y="2169"/>
                  </a:lnTo>
                  <a:lnTo>
                    <a:pt x="501" y="2632"/>
                  </a:lnTo>
                  <a:lnTo>
                    <a:pt x="427" y="3095"/>
                  </a:lnTo>
                  <a:lnTo>
                    <a:pt x="334" y="3577"/>
                  </a:lnTo>
                  <a:lnTo>
                    <a:pt x="334" y="3596"/>
                  </a:lnTo>
                  <a:lnTo>
                    <a:pt x="353" y="3614"/>
                  </a:lnTo>
                  <a:lnTo>
                    <a:pt x="390" y="3596"/>
                  </a:lnTo>
                  <a:lnTo>
                    <a:pt x="408" y="3577"/>
                  </a:lnTo>
                  <a:lnTo>
                    <a:pt x="482" y="3336"/>
                  </a:lnTo>
                  <a:lnTo>
                    <a:pt x="557" y="3095"/>
                  </a:lnTo>
                  <a:lnTo>
                    <a:pt x="612" y="2854"/>
                  </a:lnTo>
                  <a:lnTo>
                    <a:pt x="649" y="2613"/>
                  </a:lnTo>
                  <a:lnTo>
                    <a:pt x="686" y="2354"/>
                  </a:lnTo>
                  <a:lnTo>
                    <a:pt x="705" y="2113"/>
                  </a:lnTo>
                  <a:lnTo>
                    <a:pt x="723" y="1872"/>
                  </a:lnTo>
                  <a:lnTo>
                    <a:pt x="723" y="1650"/>
                  </a:lnTo>
                  <a:lnTo>
                    <a:pt x="705" y="1390"/>
                  </a:lnTo>
                  <a:lnTo>
                    <a:pt x="668" y="1149"/>
                  </a:lnTo>
                  <a:lnTo>
                    <a:pt x="612" y="927"/>
                  </a:lnTo>
                  <a:lnTo>
                    <a:pt x="538" y="704"/>
                  </a:lnTo>
                  <a:lnTo>
                    <a:pt x="445" y="501"/>
                  </a:lnTo>
                  <a:lnTo>
                    <a:pt x="334" y="297"/>
                  </a:lnTo>
                  <a:lnTo>
                    <a:pt x="279" y="204"/>
                  </a:lnTo>
                  <a:lnTo>
                    <a:pt x="204" y="130"/>
                  </a:lnTo>
                  <a:lnTo>
                    <a:pt x="130" y="5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5"/>
            <p:cNvSpPr/>
            <p:nvPr/>
          </p:nvSpPr>
          <p:spPr>
            <a:xfrm>
              <a:off x="414755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890" y="1"/>
                  </a:moveTo>
                  <a:lnTo>
                    <a:pt x="742" y="19"/>
                  </a:lnTo>
                  <a:lnTo>
                    <a:pt x="593" y="56"/>
                  </a:lnTo>
                  <a:lnTo>
                    <a:pt x="482" y="130"/>
                  </a:lnTo>
                  <a:lnTo>
                    <a:pt x="371" y="204"/>
                  </a:lnTo>
                  <a:lnTo>
                    <a:pt x="278" y="297"/>
                  </a:lnTo>
                  <a:lnTo>
                    <a:pt x="186" y="408"/>
                  </a:lnTo>
                  <a:lnTo>
                    <a:pt x="130" y="557"/>
                  </a:lnTo>
                  <a:lnTo>
                    <a:pt x="74" y="705"/>
                  </a:lnTo>
                  <a:lnTo>
                    <a:pt x="37" y="853"/>
                  </a:lnTo>
                  <a:lnTo>
                    <a:pt x="19" y="1001"/>
                  </a:lnTo>
                  <a:lnTo>
                    <a:pt x="0" y="1150"/>
                  </a:lnTo>
                  <a:lnTo>
                    <a:pt x="19" y="1316"/>
                  </a:lnTo>
                  <a:lnTo>
                    <a:pt x="56" y="1650"/>
                  </a:lnTo>
                  <a:lnTo>
                    <a:pt x="130" y="2002"/>
                  </a:lnTo>
                  <a:lnTo>
                    <a:pt x="223" y="2336"/>
                  </a:lnTo>
                  <a:lnTo>
                    <a:pt x="445" y="3040"/>
                  </a:lnTo>
                  <a:lnTo>
                    <a:pt x="556" y="3392"/>
                  </a:lnTo>
                  <a:lnTo>
                    <a:pt x="649" y="3744"/>
                  </a:lnTo>
                  <a:lnTo>
                    <a:pt x="705" y="4115"/>
                  </a:lnTo>
                  <a:lnTo>
                    <a:pt x="723" y="4300"/>
                  </a:lnTo>
                  <a:lnTo>
                    <a:pt x="723" y="4486"/>
                  </a:lnTo>
                  <a:lnTo>
                    <a:pt x="686" y="4819"/>
                  </a:lnTo>
                  <a:lnTo>
                    <a:pt x="649" y="4986"/>
                  </a:lnTo>
                  <a:lnTo>
                    <a:pt x="593" y="5153"/>
                  </a:lnTo>
                  <a:lnTo>
                    <a:pt x="538" y="5301"/>
                  </a:lnTo>
                  <a:lnTo>
                    <a:pt x="464" y="5450"/>
                  </a:lnTo>
                  <a:lnTo>
                    <a:pt x="390" y="5579"/>
                  </a:lnTo>
                  <a:lnTo>
                    <a:pt x="278" y="5709"/>
                  </a:lnTo>
                  <a:lnTo>
                    <a:pt x="167" y="5820"/>
                  </a:lnTo>
                  <a:lnTo>
                    <a:pt x="37" y="5932"/>
                  </a:lnTo>
                  <a:lnTo>
                    <a:pt x="19" y="5969"/>
                  </a:lnTo>
                  <a:lnTo>
                    <a:pt x="37" y="6006"/>
                  </a:lnTo>
                  <a:lnTo>
                    <a:pt x="56" y="6043"/>
                  </a:lnTo>
                  <a:lnTo>
                    <a:pt x="111" y="6024"/>
                  </a:lnTo>
                  <a:lnTo>
                    <a:pt x="241" y="5950"/>
                  </a:lnTo>
                  <a:lnTo>
                    <a:pt x="278" y="5950"/>
                  </a:lnTo>
                  <a:lnTo>
                    <a:pt x="352" y="5913"/>
                  </a:lnTo>
                  <a:lnTo>
                    <a:pt x="408" y="5894"/>
                  </a:lnTo>
                  <a:lnTo>
                    <a:pt x="501" y="5839"/>
                  </a:lnTo>
                  <a:lnTo>
                    <a:pt x="593" y="5783"/>
                  </a:lnTo>
                  <a:lnTo>
                    <a:pt x="668" y="5746"/>
                  </a:lnTo>
                  <a:lnTo>
                    <a:pt x="705" y="5728"/>
                  </a:lnTo>
                  <a:lnTo>
                    <a:pt x="723" y="5709"/>
                  </a:lnTo>
                  <a:lnTo>
                    <a:pt x="1224" y="5190"/>
                  </a:lnTo>
                  <a:lnTo>
                    <a:pt x="1483" y="4912"/>
                  </a:lnTo>
                  <a:lnTo>
                    <a:pt x="1705" y="4634"/>
                  </a:lnTo>
                  <a:lnTo>
                    <a:pt x="1909" y="4356"/>
                  </a:lnTo>
                  <a:lnTo>
                    <a:pt x="2095" y="4060"/>
                  </a:lnTo>
                  <a:lnTo>
                    <a:pt x="2243" y="3726"/>
                  </a:lnTo>
                  <a:lnTo>
                    <a:pt x="2373" y="3392"/>
                  </a:lnTo>
                  <a:lnTo>
                    <a:pt x="2447" y="3096"/>
                  </a:lnTo>
                  <a:lnTo>
                    <a:pt x="2521" y="2781"/>
                  </a:lnTo>
                  <a:lnTo>
                    <a:pt x="2558" y="2466"/>
                  </a:lnTo>
                  <a:lnTo>
                    <a:pt x="2577" y="2132"/>
                  </a:lnTo>
                  <a:lnTo>
                    <a:pt x="2558" y="1817"/>
                  </a:lnTo>
                  <a:lnTo>
                    <a:pt x="2502" y="1483"/>
                  </a:lnTo>
                  <a:lnTo>
                    <a:pt x="2410" y="1168"/>
                  </a:lnTo>
                  <a:lnTo>
                    <a:pt x="2336" y="1001"/>
                  </a:lnTo>
                  <a:lnTo>
                    <a:pt x="2261" y="853"/>
                  </a:lnTo>
                  <a:lnTo>
                    <a:pt x="2187" y="705"/>
                  </a:lnTo>
                  <a:lnTo>
                    <a:pt x="2076" y="557"/>
                  </a:lnTo>
                  <a:lnTo>
                    <a:pt x="1965" y="427"/>
                  </a:lnTo>
                  <a:lnTo>
                    <a:pt x="1854" y="316"/>
                  </a:lnTo>
                  <a:lnTo>
                    <a:pt x="1705" y="204"/>
                  </a:lnTo>
                  <a:lnTo>
                    <a:pt x="1539" y="112"/>
                  </a:lnTo>
                  <a:lnTo>
                    <a:pt x="1390" y="56"/>
                  </a:lnTo>
                  <a:lnTo>
                    <a:pt x="1224" y="19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41758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279" y="1"/>
                  </a:moveTo>
                  <a:lnTo>
                    <a:pt x="260" y="19"/>
                  </a:lnTo>
                  <a:lnTo>
                    <a:pt x="242" y="38"/>
                  </a:lnTo>
                  <a:lnTo>
                    <a:pt x="242" y="56"/>
                  </a:lnTo>
                  <a:lnTo>
                    <a:pt x="316" y="279"/>
                  </a:lnTo>
                  <a:lnTo>
                    <a:pt x="409" y="501"/>
                  </a:lnTo>
                  <a:lnTo>
                    <a:pt x="483" y="723"/>
                  </a:lnTo>
                  <a:lnTo>
                    <a:pt x="520" y="946"/>
                  </a:lnTo>
                  <a:lnTo>
                    <a:pt x="557" y="1205"/>
                  </a:lnTo>
                  <a:lnTo>
                    <a:pt x="575" y="1446"/>
                  </a:lnTo>
                  <a:lnTo>
                    <a:pt x="575" y="1706"/>
                  </a:lnTo>
                  <a:lnTo>
                    <a:pt x="557" y="1965"/>
                  </a:lnTo>
                  <a:lnTo>
                    <a:pt x="538" y="2206"/>
                  </a:lnTo>
                  <a:lnTo>
                    <a:pt x="483" y="2466"/>
                  </a:lnTo>
                  <a:lnTo>
                    <a:pt x="427" y="2707"/>
                  </a:lnTo>
                  <a:lnTo>
                    <a:pt x="372" y="2966"/>
                  </a:lnTo>
                  <a:lnTo>
                    <a:pt x="205" y="3448"/>
                  </a:lnTo>
                  <a:lnTo>
                    <a:pt x="1" y="3948"/>
                  </a:lnTo>
                  <a:lnTo>
                    <a:pt x="1" y="3986"/>
                  </a:lnTo>
                  <a:lnTo>
                    <a:pt x="19" y="4004"/>
                  </a:lnTo>
                  <a:lnTo>
                    <a:pt x="56" y="4004"/>
                  </a:lnTo>
                  <a:lnTo>
                    <a:pt x="75" y="3986"/>
                  </a:lnTo>
                  <a:lnTo>
                    <a:pt x="223" y="3726"/>
                  </a:lnTo>
                  <a:lnTo>
                    <a:pt x="335" y="3467"/>
                  </a:lnTo>
                  <a:lnTo>
                    <a:pt x="446" y="3226"/>
                  </a:lnTo>
                  <a:lnTo>
                    <a:pt x="538" y="2966"/>
                  </a:lnTo>
                  <a:lnTo>
                    <a:pt x="613" y="2688"/>
                  </a:lnTo>
                  <a:lnTo>
                    <a:pt x="687" y="2429"/>
                  </a:lnTo>
                  <a:lnTo>
                    <a:pt x="724" y="2169"/>
                  </a:lnTo>
                  <a:lnTo>
                    <a:pt x="761" y="1910"/>
                  </a:lnTo>
                  <a:lnTo>
                    <a:pt x="798" y="1650"/>
                  </a:lnTo>
                  <a:lnTo>
                    <a:pt x="798" y="1372"/>
                  </a:lnTo>
                  <a:lnTo>
                    <a:pt x="779" y="1113"/>
                  </a:lnTo>
                  <a:lnTo>
                    <a:pt x="724" y="872"/>
                  </a:lnTo>
                  <a:lnTo>
                    <a:pt x="668" y="631"/>
                  </a:lnTo>
                  <a:lnTo>
                    <a:pt x="575" y="390"/>
                  </a:lnTo>
                  <a:lnTo>
                    <a:pt x="520" y="279"/>
                  </a:lnTo>
                  <a:lnTo>
                    <a:pt x="446" y="186"/>
                  </a:lnTo>
                  <a:lnTo>
                    <a:pt x="372" y="93"/>
                  </a:lnTo>
                  <a:lnTo>
                    <a:pt x="297" y="19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4213800" y="2339000"/>
              <a:ext cx="157575" cy="72300"/>
            </a:xfrm>
            <a:custGeom>
              <a:avLst/>
              <a:gdLst/>
              <a:ahLst/>
              <a:cxnLst/>
              <a:rect l="l" t="t" r="r" b="b"/>
              <a:pathLst>
                <a:path w="6303" h="2892" extrusionOk="0">
                  <a:moveTo>
                    <a:pt x="4264" y="0"/>
                  </a:moveTo>
                  <a:lnTo>
                    <a:pt x="3893" y="19"/>
                  </a:lnTo>
                  <a:lnTo>
                    <a:pt x="3541" y="56"/>
                  </a:lnTo>
                  <a:lnTo>
                    <a:pt x="3170" y="148"/>
                  </a:lnTo>
                  <a:lnTo>
                    <a:pt x="2836" y="241"/>
                  </a:lnTo>
                  <a:lnTo>
                    <a:pt x="2484" y="371"/>
                  </a:lnTo>
                  <a:lnTo>
                    <a:pt x="2132" y="500"/>
                  </a:lnTo>
                  <a:lnTo>
                    <a:pt x="1799" y="649"/>
                  </a:lnTo>
                  <a:lnTo>
                    <a:pt x="1465" y="816"/>
                  </a:lnTo>
                  <a:lnTo>
                    <a:pt x="1168" y="964"/>
                  </a:lnTo>
                  <a:lnTo>
                    <a:pt x="890" y="1131"/>
                  </a:lnTo>
                  <a:lnTo>
                    <a:pt x="612" y="1297"/>
                  </a:lnTo>
                  <a:lnTo>
                    <a:pt x="334" y="1483"/>
                  </a:lnTo>
                  <a:lnTo>
                    <a:pt x="112" y="1520"/>
                  </a:lnTo>
                  <a:lnTo>
                    <a:pt x="56" y="1538"/>
                  </a:lnTo>
                  <a:lnTo>
                    <a:pt x="19" y="1575"/>
                  </a:lnTo>
                  <a:lnTo>
                    <a:pt x="1" y="1631"/>
                  </a:lnTo>
                  <a:lnTo>
                    <a:pt x="1" y="1687"/>
                  </a:lnTo>
                  <a:lnTo>
                    <a:pt x="19" y="1724"/>
                  </a:lnTo>
                  <a:lnTo>
                    <a:pt x="56" y="1779"/>
                  </a:lnTo>
                  <a:lnTo>
                    <a:pt x="112" y="1798"/>
                  </a:lnTo>
                  <a:lnTo>
                    <a:pt x="168" y="1816"/>
                  </a:lnTo>
                  <a:lnTo>
                    <a:pt x="520" y="1798"/>
                  </a:lnTo>
                  <a:lnTo>
                    <a:pt x="890" y="1798"/>
                  </a:lnTo>
                  <a:lnTo>
                    <a:pt x="1243" y="1835"/>
                  </a:lnTo>
                  <a:lnTo>
                    <a:pt x="1613" y="1909"/>
                  </a:lnTo>
                  <a:lnTo>
                    <a:pt x="1947" y="2002"/>
                  </a:lnTo>
                  <a:lnTo>
                    <a:pt x="2299" y="2113"/>
                  </a:lnTo>
                  <a:lnTo>
                    <a:pt x="2966" y="2391"/>
                  </a:lnTo>
                  <a:lnTo>
                    <a:pt x="3633" y="2669"/>
                  </a:lnTo>
                  <a:lnTo>
                    <a:pt x="3986" y="2780"/>
                  </a:lnTo>
                  <a:lnTo>
                    <a:pt x="4152" y="2836"/>
                  </a:lnTo>
                  <a:lnTo>
                    <a:pt x="4338" y="2873"/>
                  </a:lnTo>
                  <a:lnTo>
                    <a:pt x="4505" y="2891"/>
                  </a:lnTo>
                  <a:lnTo>
                    <a:pt x="4671" y="2891"/>
                  </a:lnTo>
                  <a:lnTo>
                    <a:pt x="4838" y="2873"/>
                  </a:lnTo>
                  <a:lnTo>
                    <a:pt x="4986" y="2854"/>
                  </a:lnTo>
                  <a:lnTo>
                    <a:pt x="5153" y="2799"/>
                  </a:lnTo>
                  <a:lnTo>
                    <a:pt x="5302" y="2743"/>
                  </a:lnTo>
                  <a:lnTo>
                    <a:pt x="5468" y="2650"/>
                  </a:lnTo>
                  <a:lnTo>
                    <a:pt x="5598" y="2558"/>
                  </a:lnTo>
                  <a:lnTo>
                    <a:pt x="5746" y="2465"/>
                  </a:lnTo>
                  <a:lnTo>
                    <a:pt x="5858" y="2335"/>
                  </a:lnTo>
                  <a:lnTo>
                    <a:pt x="5969" y="2224"/>
                  </a:lnTo>
                  <a:lnTo>
                    <a:pt x="6080" y="2076"/>
                  </a:lnTo>
                  <a:lnTo>
                    <a:pt x="6154" y="1946"/>
                  </a:lnTo>
                  <a:lnTo>
                    <a:pt x="6228" y="1779"/>
                  </a:lnTo>
                  <a:lnTo>
                    <a:pt x="6284" y="1631"/>
                  </a:lnTo>
                  <a:lnTo>
                    <a:pt x="6302" y="1464"/>
                  </a:lnTo>
                  <a:lnTo>
                    <a:pt x="6302" y="1297"/>
                  </a:lnTo>
                  <a:lnTo>
                    <a:pt x="6284" y="1131"/>
                  </a:lnTo>
                  <a:lnTo>
                    <a:pt x="6228" y="982"/>
                  </a:lnTo>
                  <a:lnTo>
                    <a:pt x="6154" y="834"/>
                  </a:lnTo>
                  <a:lnTo>
                    <a:pt x="6043" y="704"/>
                  </a:lnTo>
                  <a:lnTo>
                    <a:pt x="5932" y="593"/>
                  </a:lnTo>
                  <a:lnTo>
                    <a:pt x="5820" y="482"/>
                  </a:lnTo>
                  <a:lnTo>
                    <a:pt x="5672" y="389"/>
                  </a:lnTo>
                  <a:lnTo>
                    <a:pt x="5505" y="297"/>
                  </a:lnTo>
                  <a:lnTo>
                    <a:pt x="5339" y="204"/>
                  </a:lnTo>
                  <a:lnTo>
                    <a:pt x="5172" y="148"/>
                  </a:lnTo>
                  <a:lnTo>
                    <a:pt x="4986" y="93"/>
                  </a:lnTo>
                  <a:lnTo>
                    <a:pt x="4820" y="56"/>
                  </a:lnTo>
                  <a:lnTo>
                    <a:pt x="4634" y="19"/>
                  </a:lnTo>
                  <a:lnTo>
                    <a:pt x="4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5"/>
            <p:cNvSpPr/>
            <p:nvPr/>
          </p:nvSpPr>
          <p:spPr>
            <a:xfrm>
              <a:off x="4247175" y="2359375"/>
              <a:ext cx="109825" cy="16250"/>
            </a:xfrm>
            <a:custGeom>
              <a:avLst/>
              <a:gdLst/>
              <a:ahLst/>
              <a:cxnLst/>
              <a:rect l="l" t="t" r="r" b="b"/>
              <a:pathLst>
                <a:path w="4393" h="650" extrusionOk="0">
                  <a:moveTo>
                    <a:pt x="2113" y="1"/>
                  </a:moveTo>
                  <a:lnTo>
                    <a:pt x="1817" y="19"/>
                  </a:lnTo>
                  <a:lnTo>
                    <a:pt x="1539" y="75"/>
                  </a:lnTo>
                  <a:lnTo>
                    <a:pt x="1242" y="130"/>
                  </a:lnTo>
                  <a:lnTo>
                    <a:pt x="945" y="186"/>
                  </a:lnTo>
                  <a:lnTo>
                    <a:pt x="649" y="279"/>
                  </a:lnTo>
                  <a:lnTo>
                    <a:pt x="352" y="390"/>
                  </a:lnTo>
                  <a:lnTo>
                    <a:pt x="56" y="501"/>
                  </a:lnTo>
                  <a:lnTo>
                    <a:pt x="19" y="538"/>
                  </a:lnTo>
                  <a:lnTo>
                    <a:pt x="0" y="594"/>
                  </a:lnTo>
                  <a:lnTo>
                    <a:pt x="19" y="649"/>
                  </a:lnTo>
                  <a:lnTo>
                    <a:pt x="74" y="649"/>
                  </a:lnTo>
                  <a:lnTo>
                    <a:pt x="630" y="538"/>
                  </a:lnTo>
                  <a:lnTo>
                    <a:pt x="1186" y="427"/>
                  </a:lnTo>
                  <a:lnTo>
                    <a:pt x="1761" y="316"/>
                  </a:lnTo>
                  <a:lnTo>
                    <a:pt x="2039" y="279"/>
                  </a:lnTo>
                  <a:lnTo>
                    <a:pt x="2317" y="260"/>
                  </a:lnTo>
                  <a:lnTo>
                    <a:pt x="2873" y="260"/>
                  </a:lnTo>
                  <a:lnTo>
                    <a:pt x="3132" y="279"/>
                  </a:lnTo>
                  <a:lnTo>
                    <a:pt x="3392" y="334"/>
                  </a:lnTo>
                  <a:lnTo>
                    <a:pt x="3651" y="390"/>
                  </a:lnTo>
                  <a:lnTo>
                    <a:pt x="3892" y="464"/>
                  </a:lnTo>
                  <a:lnTo>
                    <a:pt x="4133" y="538"/>
                  </a:lnTo>
                  <a:lnTo>
                    <a:pt x="4374" y="612"/>
                  </a:lnTo>
                  <a:lnTo>
                    <a:pt x="4393" y="612"/>
                  </a:lnTo>
                  <a:lnTo>
                    <a:pt x="4393" y="594"/>
                  </a:lnTo>
                  <a:lnTo>
                    <a:pt x="4393" y="557"/>
                  </a:lnTo>
                  <a:lnTo>
                    <a:pt x="4300" y="482"/>
                  </a:lnTo>
                  <a:lnTo>
                    <a:pt x="4207" y="390"/>
                  </a:lnTo>
                  <a:lnTo>
                    <a:pt x="4078" y="334"/>
                  </a:lnTo>
                  <a:lnTo>
                    <a:pt x="3967" y="279"/>
                  </a:lnTo>
                  <a:lnTo>
                    <a:pt x="3707" y="186"/>
                  </a:lnTo>
                  <a:lnTo>
                    <a:pt x="3448" y="112"/>
                  </a:lnTo>
                  <a:lnTo>
                    <a:pt x="3188" y="56"/>
                  </a:lnTo>
                  <a:lnTo>
                    <a:pt x="2929" y="19"/>
                  </a:lnTo>
                  <a:lnTo>
                    <a:pt x="26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5"/>
            <p:cNvSpPr/>
            <p:nvPr/>
          </p:nvSpPr>
          <p:spPr>
            <a:xfrm>
              <a:off x="4117425" y="2415450"/>
              <a:ext cx="164975" cy="78325"/>
            </a:xfrm>
            <a:custGeom>
              <a:avLst/>
              <a:gdLst/>
              <a:ahLst/>
              <a:cxnLst/>
              <a:rect l="l" t="t" r="r" b="b"/>
              <a:pathLst>
                <a:path w="6599" h="3133" extrusionOk="0">
                  <a:moveTo>
                    <a:pt x="4801" y="0"/>
                  </a:moveTo>
                  <a:lnTo>
                    <a:pt x="4412" y="19"/>
                  </a:lnTo>
                  <a:lnTo>
                    <a:pt x="4023" y="74"/>
                  </a:lnTo>
                  <a:lnTo>
                    <a:pt x="3652" y="148"/>
                  </a:lnTo>
                  <a:lnTo>
                    <a:pt x="2910" y="334"/>
                  </a:lnTo>
                  <a:lnTo>
                    <a:pt x="2188" y="519"/>
                  </a:lnTo>
                  <a:lnTo>
                    <a:pt x="1483" y="742"/>
                  </a:lnTo>
                  <a:lnTo>
                    <a:pt x="816" y="983"/>
                  </a:lnTo>
                  <a:lnTo>
                    <a:pt x="482" y="1131"/>
                  </a:lnTo>
                  <a:lnTo>
                    <a:pt x="167" y="1279"/>
                  </a:lnTo>
                  <a:lnTo>
                    <a:pt x="56" y="1316"/>
                  </a:lnTo>
                  <a:lnTo>
                    <a:pt x="19" y="1353"/>
                  </a:lnTo>
                  <a:lnTo>
                    <a:pt x="1" y="1390"/>
                  </a:lnTo>
                  <a:lnTo>
                    <a:pt x="38" y="1446"/>
                  </a:lnTo>
                  <a:lnTo>
                    <a:pt x="75" y="1464"/>
                  </a:lnTo>
                  <a:lnTo>
                    <a:pt x="427" y="1520"/>
                  </a:lnTo>
                  <a:lnTo>
                    <a:pt x="760" y="1613"/>
                  </a:lnTo>
                  <a:lnTo>
                    <a:pt x="1113" y="1724"/>
                  </a:lnTo>
                  <a:lnTo>
                    <a:pt x="1446" y="1854"/>
                  </a:lnTo>
                  <a:lnTo>
                    <a:pt x="1669" y="1946"/>
                  </a:lnTo>
                  <a:lnTo>
                    <a:pt x="1873" y="2039"/>
                  </a:lnTo>
                  <a:lnTo>
                    <a:pt x="2280" y="2280"/>
                  </a:lnTo>
                  <a:lnTo>
                    <a:pt x="2670" y="2521"/>
                  </a:lnTo>
                  <a:lnTo>
                    <a:pt x="3096" y="2743"/>
                  </a:lnTo>
                  <a:lnTo>
                    <a:pt x="3429" y="2892"/>
                  </a:lnTo>
                  <a:lnTo>
                    <a:pt x="3800" y="3021"/>
                  </a:lnTo>
                  <a:lnTo>
                    <a:pt x="3985" y="3058"/>
                  </a:lnTo>
                  <a:lnTo>
                    <a:pt x="4171" y="3095"/>
                  </a:lnTo>
                  <a:lnTo>
                    <a:pt x="4356" y="3114"/>
                  </a:lnTo>
                  <a:lnTo>
                    <a:pt x="4560" y="3132"/>
                  </a:lnTo>
                  <a:lnTo>
                    <a:pt x="4745" y="3114"/>
                  </a:lnTo>
                  <a:lnTo>
                    <a:pt x="4931" y="3095"/>
                  </a:lnTo>
                  <a:lnTo>
                    <a:pt x="5135" y="3058"/>
                  </a:lnTo>
                  <a:lnTo>
                    <a:pt x="5320" y="3021"/>
                  </a:lnTo>
                  <a:lnTo>
                    <a:pt x="5505" y="2947"/>
                  </a:lnTo>
                  <a:lnTo>
                    <a:pt x="5672" y="2854"/>
                  </a:lnTo>
                  <a:lnTo>
                    <a:pt x="5857" y="2743"/>
                  </a:lnTo>
                  <a:lnTo>
                    <a:pt x="6024" y="2614"/>
                  </a:lnTo>
                  <a:lnTo>
                    <a:pt x="6135" y="2502"/>
                  </a:lnTo>
                  <a:lnTo>
                    <a:pt x="6265" y="2373"/>
                  </a:lnTo>
                  <a:lnTo>
                    <a:pt x="6358" y="2224"/>
                  </a:lnTo>
                  <a:lnTo>
                    <a:pt x="6451" y="2076"/>
                  </a:lnTo>
                  <a:lnTo>
                    <a:pt x="6506" y="1909"/>
                  </a:lnTo>
                  <a:lnTo>
                    <a:pt x="6562" y="1761"/>
                  </a:lnTo>
                  <a:lnTo>
                    <a:pt x="6599" y="1594"/>
                  </a:lnTo>
                  <a:lnTo>
                    <a:pt x="6599" y="1427"/>
                  </a:lnTo>
                  <a:lnTo>
                    <a:pt x="6599" y="1242"/>
                  </a:lnTo>
                  <a:lnTo>
                    <a:pt x="6562" y="1057"/>
                  </a:lnTo>
                  <a:lnTo>
                    <a:pt x="6506" y="890"/>
                  </a:lnTo>
                  <a:lnTo>
                    <a:pt x="6413" y="742"/>
                  </a:lnTo>
                  <a:lnTo>
                    <a:pt x="6321" y="593"/>
                  </a:lnTo>
                  <a:lnTo>
                    <a:pt x="6191" y="482"/>
                  </a:lnTo>
                  <a:lnTo>
                    <a:pt x="6061" y="352"/>
                  </a:lnTo>
                  <a:lnTo>
                    <a:pt x="5913" y="260"/>
                  </a:lnTo>
                  <a:lnTo>
                    <a:pt x="5728" y="167"/>
                  </a:lnTo>
                  <a:lnTo>
                    <a:pt x="5542" y="111"/>
                  </a:lnTo>
                  <a:lnTo>
                    <a:pt x="5376" y="56"/>
                  </a:lnTo>
                  <a:lnTo>
                    <a:pt x="5172" y="19"/>
                  </a:lnTo>
                  <a:lnTo>
                    <a:pt x="4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4155425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3114" y="0"/>
                  </a:moveTo>
                  <a:lnTo>
                    <a:pt x="2558" y="19"/>
                  </a:lnTo>
                  <a:lnTo>
                    <a:pt x="1946" y="37"/>
                  </a:lnTo>
                  <a:lnTo>
                    <a:pt x="1335" y="93"/>
                  </a:lnTo>
                  <a:lnTo>
                    <a:pt x="705" y="149"/>
                  </a:lnTo>
                  <a:lnTo>
                    <a:pt x="93" y="223"/>
                  </a:lnTo>
                  <a:lnTo>
                    <a:pt x="37" y="241"/>
                  </a:lnTo>
                  <a:lnTo>
                    <a:pt x="0" y="297"/>
                  </a:lnTo>
                  <a:lnTo>
                    <a:pt x="19" y="334"/>
                  </a:lnTo>
                  <a:lnTo>
                    <a:pt x="37" y="353"/>
                  </a:lnTo>
                  <a:lnTo>
                    <a:pt x="56" y="353"/>
                  </a:lnTo>
                  <a:lnTo>
                    <a:pt x="631" y="334"/>
                  </a:lnTo>
                  <a:lnTo>
                    <a:pt x="1205" y="315"/>
                  </a:lnTo>
                  <a:lnTo>
                    <a:pt x="2373" y="241"/>
                  </a:lnTo>
                  <a:lnTo>
                    <a:pt x="2966" y="204"/>
                  </a:lnTo>
                  <a:lnTo>
                    <a:pt x="3837" y="204"/>
                  </a:lnTo>
                  <a:lnTo>
                    <a:pt x="4115" y="241"/>
                  </a:lnTo>
                  <a:lnTo>
                    <a:pt x="4245" y="278"/>
                  </a:lnTo>
                  <a:lnTo>
                    <a:pt x="4374" y="315"/>
                  </a:lnTo>
                  <a:lnTo>
                    <a:pt x="4504" y="353"/>
                  </a:lnTo>
                  <a:lnTo>
                    <a:pt x="4652" y="371"/>
                  </a:lnTo>
                  <a:lnTo>
                    <a:pt x="4671" y="353"/>
                  </a:lnTo>
                  <a:lnTo>
                    <a:pt x="4671" y="334"/>
                  </a:lnTo>
                  <a:lnTo>
                    <a:pt x="4597" y="241"/>
                  </a:lnTo>
                  <a:lnTo>
                    <a:pt x="4486" y="167"/>
                  </a:lnTo>
                  <a:lnTo>
                    <a:pt x="4374" y="130"/>
                  </a:lnTo>
                  <a:lnTo>
                    <a:pt x="4226" y="75"/>
                  </a:lnTo>
                  <a:lnTo>
                    <a:pt x="3948" y="37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35"/>
          <p:cNvGrpSpPr/>
          <p:nvPr/>
        </p:nvGrpSpPr>
        <p:grpSpPr>
          <a:xfrm>
            <a:off x="8491640" y="827017"/>
            <a:ext cx="348387" cy="365702"/>
            <a:chOff x="8685425" y="2682722"/>
            <a:chExt cx="348387" cy="365702"/>
          </a:xfrm>
        </p:grpSpPr>
        <p:sp>
          <p:nvSpPr>
            <p:cNvPr id="750" name="Google Shape;750;p35"/>
            <p:cNvSpPr/>
            <p:nvPr/>
          </p:nvSpPr>
          <p:spPr>
            <a:xfrm>
              <a:off x="8685425" y="2682722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8814415" y="2812750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4562" y="178847"/>
            <a:ext cx="8229601" cy="4269719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dốt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827363" y="127635"/>
            <a:ext cx="374072" cy="35518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6982375" y="754699"/>
            <a:ext cx="374072" cy="35518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8381852" y="1465417"/>
            <a:ext cx="374072" cy="35518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5470613" y="2108671"/>
            <a:ext cx="374072" cy="35518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6016861" y="3506527"/>
            <a:ext cx="374072" cy="35518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15309" y="4164608"/>
            <a:ext cx="5008105" cy="6703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văn này có 5 câu.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76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1" name="Google Shape;951;p38"/>
          <p:cNvGrpSpPr/>
          <p:nvPr/>
        </p:nvGrpSpPr>
        <p:grpSpPr>
          <a:xfrm>
            <a:off x="7901178" y="151140"/>
            <a:ext cx="1129466" cy="948616"/>
            <a:chOff x="3969444" y="3460750"/>
            <a:chExt cx="1648605" cy="1284888"/>
          </a:xfrm>
        </p:grpSpPr>
        <p:sp>
          <p:nvSpPr>
            <p:cNvPr id="952" name="Google Shape;952;p38"/>
            <p:cNvSpPr/>
            <p:nvPr/>
          </p:nvSpPr>
          <p:spPr>
            <a:xfrm>
              <a:off x="4121140" y="4498268"/>
              <a:ext cx="208987" cy="219342"/>
            </a:xfrm>
            <a:custGeom>
              <a:avLst/>
              <a:gdLst/>
              <a:ahLst/>
              <a:cxnLst/>
              <a:rect l="l" t="t" r="r" b="b"/>
              <a:pathLst>
                <a:path w="6358" h="6673" extrusionOk="0">
                  <a:moveTo>
                    <a:pt x="4189" y="0"/>
                  </a:moveTo>
                  <a:lnTo>
                    <a:pt x="4022" y="56"/>
                  </a:lnTo>
                  <a:lnTo>
                    <a:pt x="3837" y="130"/>
                  </a:lnTo>
                  <a:lnTo>
                    <a:pt x="3689" y="241"/>
                  </a:lnTo>
                  <a:lnTo>
                    <a:pt x="3540" y="371"/>
                  </a:lnTo>
                  <a:lnTo>
                    <a:pt x="3429" y="519"/>
                  </a:lnTo>
                  <a:lnTo>
                    <a:pt x="3337" y="686"/>
                  </a:lnTo>
                  <a:lnTo>
                    <a:pt x="3244" y="871"/>
                  </a:lnTo>
                  <a:lnTo>
                    <a:pt x="3170" y="1057"/>
                  </a:lnTo>
                  <a:lnTo>
                    <a:pt x="3114" y="1223"/>
                  </a:lnTo>
                  <a:lnTo>
                    <a:pt x="3059" y="1446"/>
                  </a:lnTo>
                  <a:lnTo>
                    <a:pt x="3003" y="1668"/>
                  </a:lnTo>
                  <a:lnTo>
                    <a:pt x="2855" y="1409"/>
                  </a:lnTo>
                  <a:lnTo>
                    <a:pt x="2669" y="1149"/>
                  </a:lnTo>
                  <a:lnTo>
                    <a:pt x="2465" y="927"/>
                  </a:lnTo>
                  <a:lnTo>
                    <a:pt x="2224" y="742"/>
                  </a:lnTo>
                  <a:lnTo>
                    <a:pt x="2039" y="630"/>
                  </a:lnTo>
                  <a:lnTo>
                    <a:pt x="1835" y="538"/>
                  </a:lnTo>
                  <a:lnTo>
                    <a:pt x="1743" y="501"/>
                  </a:lnTo>
                  <a:lnTo>
                    <a:pt x="1631" y="482"/>
                  </a:lnTo>
                  <a:lnTo>
                    <a:pt x="1520" y="464"/>
                  </a:lnTo>
                  <a:lnTo>
                    <a:pt x="1409" y="482"/>
                  </a:lnTo>
                  <a:lnTo>
                    <a:pt x="1316" y="501"/>
                  </a:lnTo>
                  <a:lnTo>
                    <a:pt x="1224" y="519"/>
                  </a:lnTo>
                  <a:lnTo>
                    <a:pt x="1131" y="575"/>
                  </a:lnTo>
                  <a:lnTo>
                    <a:pt x="1057" y="630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90" y="853"/>
                  </a:lnTo>
                  <a:lnTo>
                    <a:pt x="853" y="964"/>
                  </a:lnTo>
                  <a:lnTo>
                    <a:pt x="797" y="1149"/>
                  </a:lnTo>
                  <a:lnTo>
                    <a:pt x="797" y="1353"/>
                  </a:lnTo>
                  <a:lnTo>
                    <a:pt x="816" y="1557"/>
                  </a:lnTo>
                  <a:lnTo>
                    <a:pt x="871" y="1761"/>
                  </a:lnTo>
                  <a:lnTo>
                    <a:pt x="927" y="1965"/>
                  </a:lnTo>
                  <a:lnTo>
                    <a:pt x="1020" y="2150"/>
                  </a:lnTo>
                  <a:lnTo>
                    <a:pt x="1131" y="2336"/>
                  </a:lnTo>
                  <a:lnTo>
                    <a:pt x="1242" y="2502"/>
                  </a:lnTo>
                  <a:lnTo>
                    <a:pt x="1446" y="2743"/>
                  </a:lnTo>
                  <a:lnTo>
                    <a:pt x="1668" y="2966"/>
                  </a:lnTo>
                  <a:lnTo>
                    <a:pt x="1298" y="2966"/>
                  </a:lnTo>
                  <a:lnTo>
                    <a:pt x="927" y="2984"/>
                  </a:lnTo>
                  <a:lnTo>
                    <a:pt x="723" y="3040"/>
                  </a:lnTo>
                  <a:lnTo>
                    <a:pt x="519" y="3095"/>
                  </a:lnTo>
                  <a:lnTo>
                    <a:pt x="353" y="3207"/>
                  </a:lnTo>
                  <a:lnTo>
                    <a:pt x="204" y="3318"/>
                  </a:lnTo>
                  <a:lnTo>
                    <a:pt x="130" y="3392"/>
                  </a:lnTo>
                  <a:lnTo>
                    <a:pt x="93" y="3485"/>
                  </a:lnTo>
                  <a:lnTo>
                    <a:pt x="56" y="3559"/>
                  </a:lnTo>
                  <a:lnTo>
                    <a:pt x="19" y="3651"/>
                  </a:lnTo>
                  <a:lnTo>
                    <a:pt x="0" y="3744"/>
                  </a:lnTo>
                  <a:lnTo>
                    <a:pt x="19" y="3855"/>
                  </a:lnTo>
                  <a:lnTo>
                    <a:pt x="37" y="3948"/>
                  </a:lnTo>
                  <a:lnTo>
                    <a:pt x="75" y="4059"/>
                  </a:lnTo>
                  <a:lnTo>
                    <a:pt x="112" y="4170"/>
                  </a:lnTo>
                  <a:lnTo>
                    <a:pt x="167" y="4263"/>
                  </a:lnTo>
                  <a:lnTo>
                    <a:pt x="241" y="4337"/>
                  </a:lnTo>
                  <a:lnTo>
                    <a:pt x="315" y="4411"/>
                  </a:lnTo>
                  <a:lnTo>
                    <a:pt x="390" y="4467"/>
                  </a:lnTo>
                  <a:lnTo>
                    <a:pt x="482" y="4523"/>
                  </a:lnTo>
                  <a:lnTo>
                    <a:pt x="668" y="4597"/>
                  </a:lnTo>
                  <a:lnTo>
                    <a:pt x="890" y="4652"/>
                  </a:lnTo>
                  <a:lnTo>
                    <a:pt x="1094" y="4671"/>
                  </a:lnTo>
                  <a:lnTo>
                    <a:pt x="1316" y="4671"/>
                  </a:lnTo>
                  <a:lnTo>
                    <a:pt x="1520" y="4634"/>
                  </a:lnTo>
                  <a:lnTo>
                    <a:pt x="1668" y="4615"/>
                  </a:lnTo>
                  <a:lnTo>
                    <a:pt x="1817" y="4560"/>
                  </a:lnTo>
                  <a:lnTo>
                    <a:pt x="2095" y="4448"/>
                  </a:lnTo>
                  <a:lnTo>
                    <a:pt x="2021" y="4652"/>
                  </a:lnTo>
                  <a:lnTo>
                    <a:pt x="1965" y="4838"/>
                  </a:lnTo>
                  <a:lnTo>
                    <a:pt x="1909" y="5042"/>
                  </a:lnTo>
                  <a:lnTo>
                    <a:pt x="1872" y="5245"/>
                  </a:lnTo>
                  <a:lnTo>
                    <a:pt x="1854" y="5431"/>
                  </a:lnTo>
                  <a:lnTo>
                    <a:pt x="1854" y="5616"/>
                  </a:lnTo>
                  <a:lnTo>
                    <a:pt x="1854" y="5820"/>
                  </a:lnTo>
                  <a:lnTo>
                    <a:pt x="1872" y="6005"/>
                  </a:lnTo>
                  <a:lnTo>
                    <a:pt x="1928" y="6191"/>
                  </a:lnTo>
                  <a:lnTo>
                    <a:pt x="2021" y="6358"/>
                  </a:lnTo>
                  <a:lnTo>
                    <a:pt x="2076" y="6432"/>
                  </a:lnTo>
                  <a:lnTo>
                    <a:pt x="2132" y="6506"/>
                  </a:lnTo>
                  <a:lnTo>
                    <a:pt x="2206" y="6561"/>
                  </a:lnTo>
                  <a:lnTo>
                    <a:pt x="2299" y="6598"/>
                  </a:lnTo>
                  <a:lnTo>
                    <a:pt x="2410" y="6654"/>
                  </a:lnTo>
                  <a:lnTo>
                    <a:pt x="2521" y="6673"/>
                  </a:lnTo>
                  <a:lnTo>
                    <a:pt x="2614" y="6673"/>
                  </a:lnTo>
                  <a:lnTo>
                    <a:pt x="2725" y="6654"/>
                  </a:lnTo>
                  <a:lnTo>
                    <a:pt x="2818" y="6617"/>
                  </a:lnTo>
                  <a:lnTo>
                    <a:pt x="2892" y="6580"/>
                  </a:lnTo>
                  <a:lnTo>
                    <a:pt x="2984" y="6506"/>
                  </a:lnTo>
                  <a:lnTo>
                    <a:pt x="3059" y="6432"/>
                  </a:lnTo>
                  <a:lnTo>
                    <a:pt x="3188" y="6265"/>
                  </a:lnTo>
                  <a:lnTo>
                    <a:pt x="3299" y="6079"/>
                  </a:lnTo>
                  <a:lnTo>
                    <a:pt x="3374" y="5876"/>
                  </a:lnTo>
                  <a:lnTo>
                    <a:pt x="3429" y="5690"/>
                  </a:lnTo>
                  <a:lnTo>
                    <a:pt x="3466" y="5449"/>
                  </a:lnTo>
                  <a:lnTo>
                    <a:pt x="3485" y="5208"/>
                  </a:lnTo>
                  <a:lnTo>
                    <a:pt x="3577" y="5357"/>
                  </a:lnTo>
                  <a:lnTo>
                    <a:pt x="3689" y="5486"/>
                  </a:lnTo>
                  <a:lnTo>
                    <a:pt x="3818" y="5616"/>
                  </a:lnTo>
                  <a:lnTo>
                    <a:pt x="3985" y="5764"/>
                  </a:lnTo>
                  <a:lnTo>
                    <a:pt x="4152" y="5876"/>
                  </a:lnTo>
                  <a:lnTo>
                    <a:pt x="4356" y="5968"/>
                  </a:lnTo>
                  <a:lnTo>
                    <a:pt x="4541" y="6024"/>
                  </a:lnTo>
                  <a:lnTo>
                    <a:pt x="4838" y="6024"/>
                  </a:lnTo>
                  <a:lnTo>
                    <a:pt x="4931" y="5987"/>
                  </a:lnTo>
                  <a:lnTo>
                    <a:pt x="5023" y="5950"/>
                  </a:lnTo>
                  <a:lnTo>
                    <a:pt x="5116" y="5894"/>
                  </a:lnTo>
                  <a:lnTo>
                    <a:pt x="5209" y="5820"/>
                  </a:lnTo>
                  <a:lnTo>
                    <a:pt x="5283" y="5727"/>
                  </a:lnTo>
                  <a:lnTo>
                    <a:pt x="5320" y="5635"/>
                  </a:lnTo>
                  <a:lnTo>
                    <a:pt x="5357" y="5542"/>
                  </a:lnTo>
                  <a:lnTo>
                    <a:pt x="5375" y="5449"/>
                  </a:lnTo>
                  <a:lnTo>
                    <a:pt x="5375" y="5357"/>
                  </a:lnTo>
                  <a:lnTo>
                    <a:pt x="5375" y="5245"/>
                  </a:lnTo>
                  <a:lnTo>
                    <a:pt x="5357" y="5153"/>
                  </a:lnTo>
                  <a:lnTo>
                    <a:pt x="5301" y="4949"/>
                  </a:lnTo>
                  <a:lnTo>
                    <a:pt x="5209" y="4745"/>
                  </a:lnTo>
                  <a:lnTo>
                    <a:pt x="5079" y="4578"/>
                  </a:lnTo>
                  <a:lnTo>
                    <a:pt x="4968" y="4411"/>
                  </a:lnTo>
                  <a:lnTo>
                    <a:pt x="4727" y="4133"/>
                  </a:lnTo>
                  <a:lnTo>
                    <a:pt x="4449" y="3874"/>
                  </a:lnTo>
                  <a:lnTo>
                    <a:pt x="4449" y="3874"/>
                  </a:lnTo>
                  <a:lnTo>
                    <a:pt x="4708" y="3911"/>
                  </a:lnTo>
                  <a:lnTo>
                    <a:pt x="5301" y="3911"/>
                  </a:lnTo>
                  <a:lnTo>
                    <a:pt x="5487" y="3874"/>
                  </a:lnTo>
                  <a:lnTo>
                    <a:pt x="5672" y="3837"/>
                  </a:lnTo>
                  <a:lnTo>
                    <a:pt x="5857" y="3763"/>
                  </a:lnTo>
                  <a:lnTo>
                    <a:pt x="6024" y="3670"/>
                  </a:lnTo>
                  <a:lnTo>
                    <a:pt x="6154" y="3522"/>
                  </a:lnTo>
                  <a:lnTo>
                    <a:pt x="6265" y="3392"/>
                  </a:lnTo>
                  <a:lnTo>
                    <a:pt x="6321" y="3244"/>
                  </a:lnTo>
                  <a:lnTo>
                    <a:pt x="6358" y="3095"/>
                  </a:lnTo>
                  <a:lnTo>
                    <a:pt x="6358" y="2947"/>
                  </a:lnTo>
                  <a:lnTo>
                    <a:pt x="6339" y="2799"/>
                  </a:lnTo>
                  <a:lnTo>
                    <a:pt x="6265" y="2669"/>
                  </a:lnTo>
                  <a:lnTo>
                    <a:pt x="6172" y="2539"/>
                  </a:lnTo>
                  <a:lnTo>
                    <a:pt x="6043" y="2428"/>
                  </a:lnTo>
                  <a:lnTo>
                    <a:pt x="5894" y="2354"/>
                  </a:lnTo>
                  <a:lnTo>
                    <a:pt x="5709" y="2298"/>
                  </a:lnTo>
                  <a:lnTo>
                    <a:pt x="5524" y="2261"/>
                  </a:lnTo>
                  <a:lnTo>
                    <a:pt x="5338" y="2224"/>
                  </a:lnTo>
                  <a:lnTo>
                    <a:pt x="4968" y="2224"/>
                  </a:lnTo>
                  <a:lnTo>
                    <a:pt x="4597" y="2261"/>
                  </a:lnTo>
                  <a:lnTo>
                    <a:pt x="4449" y="2280"/>
                  </a:lnTo>
                  <a:lnTo>
                    <a:pt x="4652" y="1983"/>
                  </a:lnTo>
                  <a:lnTo>
                    <a:pt x="4838" y="1668"/>
                  </a:lnTo>
                  <a:lnTo>
                    <a:pt x="4912" y="1501"/>
                  </a:lnTo>
                  <a:lnTo>
                    <a:pt x="4986" y="1316"/>
                  </a:lnTo>
                  <a:lnTo>
                    <a:pt x="5042" y="1149"/>
                  </a:lnTo>
                  <a:lnTo>
                    <a:pt x="5060" y="964"/>
                  </a:lnTo>
                  <a:lnTo>
                    <a:pt x="5079" y="779"/>
                  </a:lnTo>
                  <a:lnTo>
                    <a:pt x="5060" y="593"/>
                  </a:lnTo>
                  <a:lnTo>
                    <a:pt x="5005" y="426"/>
                  </a:lnTo>
                  <a:lnTo>
                    <a:pt x="4912" y="278"/>
                  </a:lnTo>
                  <a:lnTo>
                    <a:pt x="4801" y="167"/>
                  </a:lnTo>
                  <a:lnTo>
                    <a:pt x="4671" y="74"/>
                  </a:lnTo>
                  <a:lnTo>
                    <a:pt x="4523" y="19"/>
                  </a:lnTo>
                  <a:lnTo>
                    <a:pt x="43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4198517" y="4575645"/>
              <a:ext cx="54236" cy="55452"/>
            </a:xfrm>
            <a:custGeom>
              <a:avLst/>
              <a:gdLst/>
              <a:ahLst/>
              <a:cxnLst/>
              <a:rect l="l" t="t" r="r" b="b"/>
              <a:pathLst>
                <a:path w="1650" h="1687" extrusionOk="0">
                  <a:moveTo>
                    <a:pt x="890" y="0"/>
                  </a:moveTo>
                  <a:lnTo>
                    <a:pt x="797" y="19"/>
                  </a:lnTo>
                  <a:lnTo>
                    <a:pt x="723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30"/>
                  </a:lnTo>
                  <a:lnTo>
                    <a:pt x="371" y="185"/>
                  </a:lnTo>
                  <a:lnTo>
                    <a:pt x="278" y="241"/>
                  </a:lnTo>
                  <a:lnTo>
                    <a:pt x="204" y="334"/>
                  </a:lnTo>
                  <a:lnTo>
                    <a:pt x="149" y="408"/>
                  </a:lnTo>
                  <a:lnTo>
                    <a:pt x="93" y="501"/>
                  </a:lnTo>
                  <a:lnTo>
                    <a:pt x="56" y="593"/>
                  </a:lnTo>
                  <a:lnTo>
                    <a:pt x="19" y="704"/>
                  </a:lnTo>
                  <a:lnTo>
                    <a:pt x="0" y="816"/>
                  </a:lnTo>
                  <a:lnTo>
                    <a:pt x="19" y="927"/>
                  </a:lnTo>
                  <a:lnTo>
                    <a:pt x="37" y="1038"/>
                  </a:lnTo>
                  <a:lnTo>
                    <a:pt x="56" y="1149"/>
                  </a:lnTo>
                  <a:lnTo>
                    <a:pt x="111" y="1242"/>
                  </a:lnTo>
                  <a:lnTo>
                    <a:pt x="167" y="1335"/>
                  </a:lnTo>
                  <a:lnTo>
                    <a:pt x="167" y="1353"/>
                  </a:lnTo>
                  <a:lnTo>
                    <a:pt x="204" y="1409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89" y="1557"/>
                  </a:lnTo>
                  <a:lnTo>
                    <a:pt x="482" y="1594"/>
                  </a:lnTo>
                  <a:lnTo>
                    <a:pt x="575" y="1650"/>
                  </a:lnTo>
                  <a:lnTo>
                    <a:pt x="686" y="1668"/>
                  </a:lnTo>
                  <a:lnTo>
                    <a:pt x="779" y="1687"/>
                  </a:lnTo>
                  <a:lnTo>
                    <a:pt x="890" y="1687"/>
                  </a:lnTo>
                  <a:lnTo>
                    <a:pt x="983" y="1668"/>
                  </a:lnTo>
                  <a:lnTo>
                    <a:pt x="1094" y="1650"/>
                  </a:lnTo>
                  <a:lnTo>
                    <a:pt x="1112" y="1631"/>
                  </a:lnTo>
                  <a:lnTo>
                    <a:pt x="1223" y="1594"/>
                  </a:lnTo>
                  <a:lnTo>
                    <a:pt x="1335" y="1538"/>
                  </a:lnTo>
                  <a:lnTo>
                    <a:pt x="1427" y="1446"/>
                  </a:lnTo>
                  <a:lnTo>
                    <a:pt x="1483" y="1372"/>
                  </a:lnTo>
                  <a:lnTo>
                    <a:pt x="1539" y="1297"/>
                  </a:lnTo>
                  <a:lnTo>
                    <a:pt x="1576" y="1223"/>
                  </a:lnTo>
                  <a:lnTo>
                    <a:pt x="1613" y="1131"/>
                  </a:lnTo>
                  <a:lnTo>
                    <a:pt x="1631" y="1038"/>
                  </a:lnTo>
                  <a:lnTo>
                    <a:pt x="1631" y="1001"/>
                  </a:lnTo>
                  <a:lnTo>
                    <a:pt x="1650" y="945"/>
                  </a:lnTo>
                  <a:lnTo>
                    <a:pt x="1650" y="927"/>
                  </a:lnTo>
                  <a:lnTo>
                    <a:pt x="1650" y="871"/>
                  </a:lnTo>
                  <a:lnTo>
                    <a:pt x="1650" y="853"/>
                  </a:lnTo>
                  <a:lnTo>
                    <a:pt x="1650" y="779"/>
                  </a:lnTo>
                  <a:lnTo>
                    <a:pt x="1631" y="630"/>
                  </a:lnTo>
                  <a:lnTo>
                    <a:pt x="1594" y="538"/>
                  </a:lnTo>
                  <a:lnTo>
                    <a:pt x="1557" y="445"/>
                  </a:lnTo>
                  <a:lnTo>
                    <a:pt x="1520" y="371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79" y="111"/>
                  </a:lnTo>
                  <a:lnTo>
                    <a:pt x="1205" y="74"/>
                  </a:lnTo>
                  <a:lnTo>
                    <a:pt x="1112" y="37"/>
                  </a:lnTo>
                  <a:lnTo>
                    <a:pt x="983" y="19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5221408" y="4525057"/>
              <a:ext cx="208987" cy="219374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5298785" y="4603059"/>
              <a:ext cx="53644" cy="54860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4155851" y="3460750"/>
              <a:ext cx="1253202" cy="1284888"/>
            </a:xfrm>
            <a:custGeom>
              <a:avLst/>
              <a:gdLst/>
              <a:ahLst/>
              <a:cxnLst/>
              <a:rect l="l" t="t" r="r" b="b"/>
              <a:pathLst>
                <a:path w="38126" h="39090" extrusionOk="0">
                  <a:moveTo>
                    <a:pt x="20129" y="0"/>
                  </a:moveTo>
                  <a:lnTo>
                    <a:pt x="20092" y="19"/>
                  </a:lnTo>
                  <a:lnTo>
                    <a:pt x="20055" y="37"/>
                  </a:lnTo>
                  <a:lnTo>
                    <a:pt x="19962" y="111"/>
                  </a:lnTo>
                  <a:lnTo>
                    <a:pt x="19888" y="167"/>
                  </a:lnTo>
                  <a:lnTo>
                    <a:pt x="19851" y="204"/>
                  </a:lnTo>
                  <a:lnTo>
                    <a:pt x="19629" y="204"/>
                  </a:lnTo>
                  <a:lnTo>
                    <a:pt x="19462" y="185"/>
                  </a:lnTo>
                  <a:lnTo>
                    <a:pt x="19369" y="185"/>
                  </a:lnTo>
                  <a:lnTo>
                    <a:pt x="19295" y="148"/>
                  </a:lnTo>
                  <a:lnTo>
                    <a:pt x="19202" y="111"/>
                  </a:lnTo>
                  <a:lnTo>
                    <a:pt x="19110" y="93"/>
                  </a:lnTo>
                  <a:lnTo>
                    <a:pt x="18776" y="93"/>
                  </a:lnTo>
                  <a:lnTo>
                    <a:pt x="18443" y="130"/>
                  </a:lnTo>
                  <a:lnTo>
                    <a:pt x="18387" y="130"/>
                  </a:lnTo>
                  <a:lnTo>
                    <a:pt x="18350" y="167"/>
                  </a:lnTo>
                  <a:lnTo>
                    <a:pt x="18276" y="241"/>
                  </a:lnTo>
                  <a:lnTo>
                    <a:pt x="18202" y="315"/>
                  </a:lnTo>
                  <a:lnTo>
                    <a:pt x="18164" y="334"/>
                  </a:lnTo>
                  <a:lnTo>
                    <a:pt x="18109" y="352"/>
                  </a:lnTo>
                  <a:lnTo>
                    <a:pt x="17757" y="352"/>
                  </a:lnTo>
                  <a:lnTo>
                    <a:pt x="17683" y="371"/>
                  </a:lnTo>
                  <a:lnTo>
                    <a:pt x="17590" y="408"/>
                  </a:lnTo>
                  <a:lnTo>
                    <a:pt x="17423" y="445"/>
                  </a:lnTo>
                  <a:lnTo>
                    <a:pt x="17238" y="463"/>
                  </a:lnTo>
                  <a:lnTo>
                    <a:pt x="17071" y="482"/>
                  </a:lnTo>
                  <a:lnTo>
                    <a:pt x="16886" y="482"/>
                  </a:lnTo>
                  <a:lnTo>
                    <a:pt x="16793" y="463"/>
                  </a:lnTo>
                  <a:lnTo>
                    <a:pt x="16719" y="482"/>
                  </a:lnTo>
                  <a:lnTo>
                    <a:pt x="16626" y="501"/>
                  </a:lnTo>
                  <a:lnTo>
                    <a:pt x="16552" y="538"/>
                  </a:lnTo>
                  <a:lnTo>
                    <a:pt x="16459" y="575"/>
                  </a:lnTo>
                  <a:lnTo>
                    <a:pt x="16385" y="612"/>
                  </a:lnTo>
                  <a:lnTo>
                    <a:pt x="16200" y="630"/>
                  </a:lnTo>
                  <a:lnTo>
                    <a:pt x="16033" y="649"/>
                  </a:lnTo>
                  <a:lnTo>
                    <a:pt x="15940" y="667"/>
                  </a:lnTo>
                  <a:lnTo>
                    <a:pt x="15848" y="649"/>
                  </a:lnTo>
                  <a:lnTo>
                    <a:pt x="15755" y="649"/>
                  </a:lnTo>
                  <a:lnTo>
                    <a:pt x="15662" y="667"/>
                  </a:lnTo>
                  <a:lnTo>
                    <a:pt x="15588" y="704"/>
                  </a:lnTo>
                  <a:lnTo>
                    <a:pt x="15514" y="760"/>
                  </a:lnTo>
                  <a:lnTo>
                    <a:pt x="15440" y="816"/>
                  </a:lnTo>
                  <a:lnTo>
                    <a:pt x="15347" y="853"/>
                  </a:lnTo>
                  <a:lnTo>
                    <a:pt x="15273" y="871"/>
                  </a:lnTo>
                  <a:lnTo>
                    <a:pt x="15199" y="908"/>
                  </a:lnTo>
                  <a:lnTo>
                    <a:pt x="15106" y="964"/>
                  </a:lnTo>
                  <a:lnTo>
                    <a:pt x="15032" y="982"/>
                  </a:lnTo>
                  <a:lnTo>
                    <a:pt x="14699" y="1094"/>
                  </a:lnTo>
                  <a:lnTo>
                    <a:pt x="14606" y="1112"/>
                  </a:lnTo>
                  <a:lnTo>
                    <a:pt x="14513" y="1094"/>
                  </a:lnTo>
                  <a:lnTo>
                    <a:pt x="14421" y="1075"/>
                  </a:lnTo>
                  <a:lnTo>
                    <a:pt x="14328" y="1094"/>
                  </a:lnTo>
                  <a:lnTo>
                    <a:pt x="14161" y="1149"/>
                  </a:lnTo>
                  <a:lnTo>
                    <a:pt x="13994" y="1223"/>
                  </a:lnTo>
                  <a:lnTo>
                    <a:pt x="13902" y="1242"/>
                  </a:lnTo>
                  <a:lnTo>
                    <a:pt x="13716" y="1242"/>
                  </a:lnTo>
                  <a:lnTo>
                    <a:pt x="13624" y="1260"/>
                  </a:lnTo>
                  <a:lnTo>
                    <a:pt x="13549" y="1316"/>
                  </a:lnTo>
                  <a:lnTo>
                    <a:pt x="13494" y="1390"/>
                  </a:lnTo>
                  <a:lnTo>
                    <a:pt x="13420" y="1464"/>
                  </a:lnTo>
                  <a:lnTo>
                    <a:pt x="13346" y="1520"/>
                  </a:lnTo>
                  <a:lnTo>
                    <a:pt x="13012" y="1650"/>
                  </a:lnTo>
                  <a:lnTo>
                    <a:pt x="12938" y="1668"/>
                  </a:lnTo>
                  <a:lnTo>
                    <a:pt x="12827" y="1650"/>
                  </a:lnTo>
                  <a:lnTo>
                    <a:pt x="12734" y="1650"/>
                  </a:lnTo>
                  <a:lnTo>
                    <a:pt x="12641" y="1668"/>
                  </a:lnTo>
                  <a:lnTo>
                    <a:pt x="12567" y="1724"/>
                  </a:lnTo>
                  <a:lnTo>
                    <a:pt x="12512" y="1798"/>
                  </a:lnTo>
                  <a:lnTo>
                    <a:pt x="12437" y="1872"/>
                  </a:lnTo>
                  <a:lnTo>
                    <a:pt x="12363" y="1928"/>
                  </a:lnTo>
                  <a:lnTo>
                    <a:pt x="12289" y="1946"/>
                  </a:lnTo>
                  <a:lnTo>
                    <a:pt x="12085" y="1946"/>
                  </a:lnTo>
                  <a:lnTo>
                    <a:pt x="11993" y="1965"/>
                  </a:lnTo>
                  <a:lnTo>
                    <a:pt x="11918" y="1983"/>
                  </a:lnTo>
                  <a:lnTo>
                    <a:pt x="11826" y="2002"/>
                  </a:lnTo>
                  <a:lnTo>
                    <a:pt x="11733" y="2020"/>
                  </a:lnTo>
                  <a:lnTo>
                    <a:pt x="11659" y="2057"/>
                  </a:lnTo>
                  <a:lnTo>
                    <a:pt x="11492" y="2150"/>
                  </a:lnTo>
                  <a:lnTo>
                    <a:pt x="11344" y="2224"/>
                  </a:lnTo>
                  <a:lnTo>
                    <a:pt x="11196" y="2317"/>
                  </a:lnTo>
                  <a:lnTo>
                    <a:pt x="11029" y="2410"/>
                  </a:lnTo>
                  <a:lnTo>
                    <a:pt x="10955" y="2447"/>
                  </a:lnTo>
                  <a:lnTo>
                    <a:pt x="10862" y="2465"/>
                  </a:lnTo>
                  <a:lnTo>
                    <a:pt x="10769" y="2484"/>
                  </a:lnTo>
                  <a:lnTo>
                    <a:pt x="10695" y="2521"/>
                  </a:lnTo>
                  <a:lnTo>
                    <a:pt x="10621" y="2576"/>
                  </a:lnTo>
                  <a:lnTo>
                    <a:pt x="10547" y="2632"/>
                  </a:lnTo>
                  <a:lnTo>
                    <a:pt x="10473" y="2688"/>
                  </a:lnTo>
                  <a:lnTo>
                    <a:pt x="10399" y="2743"/>
                  </a:lnTo>
                  <a:lnTo>
                    <a:pt x="10084" y="2910"/>
                  </a:lnTo>
                  <a:lnTo>
                    <a:pt x="9935" y="3003"/>
                  </a:lnTo>
                  <a:lnTo>
                    <a:pt x="9787" y="3114"/>
                  </a:lnTo>
                  <a:lnTo>
                    <a:pt x="9639" y="3188"/>
                  </a:lnTo>
                  <a:lnTo>
                    <a:pt x="9472" y="3262"/>
                  </a:lnTo>
                  <a:lnTo>
                    <a:pt x="9398" y="3318"/>
                  </a:lnTo>
                  <a:lnTo>
                    <a:pt x="9342" y="3392"/>
                  </a:lnTo>
                  <a:lnTo>
                    <a:pt x="9305" y="3485"/>
                  </a:lnTo>
                  <a:lnTo>
                    <a:pt x="9231" y="3540"/>
                  </a:lnTo>
                  <a:lnTo>
                    <a:pt x="9157" y="3577"/>
                  </a:lnTo>
                  <a:lnTo>
                    <a:pt x="9064" y="3614"/>
                  </a:lnTo>
                  <a:lnTo>
                    <a:pt x="8971" y="3633"/>
                  </a:lnTo>
                  <a:lnTo>
                    <a:pt x="8897" y="3670"/>
                  </a:lnTo>
                  <a:lnTo>
                    <a:pt x="8823" y="3726"/>
                  </a:lnTo>
                  <a:lnTo>
                    <a:pt x="8731" y="3763"/>
                  </a:lnTo>
                  <a:lnTo>
                    <a:pt x="8656" y="3800"/>
                  </a:lnTo>
                  <a:lnTo>
                    <a:pt x="8564" y="3837"/>
                  </a:lnTo>
                  <a:lnTo>
                    <a:pt x="8508" y="3911"/>
                  </a:lnTo>
                  <a:lnTo>
                    <a:pt x="8471" y="3985"/>
                  </a:lnTo>
                  <a:lnTo>
                    <a:pt x="8415" y="4078"/>
                  </a:lnTo>
                  <a:lnTo>
                    <a:pt x="8360" y="4152"/>
                  </a:lnTo>
                  <a:lnTo>
                    <a:pt x="8212" y="4226"/>
                  </a:lnTo>
                  <a:lnTo>
                    <a:pt x="8063" y="4319"/>
                  </a:lnTo>
                  <a:lnTo>
                    <a:pt x="7989" y="4374"/>
                  </a:lnTo>
                  <a:lnTo>
                    <a:pt x="7896" y="4393"/>
                  </a:lnTo>
                  <a:lnTo>
                    <a:pt x="7804" y="4430"/>
                  </a:lnTo>
                  <a:lnTo>
                    <a:pt x="7730" y="4467"/>
                  </a:lnTo>
                  <a:lnTo>
                    <a:pt x="7600" y="4578"/>
                  </a:lnTo>
                  <a:lnTo>
                    <a:pt x="7470" y="4708"/>
                  </a:lnTo>
                  <a:lnTo>
                    <a:pt x="7322" y="4801"/>
                  </a:lnTo>
                  <a:lnTo>
                    <a:pt x="7192" y="4893"/>
                  </a:lnTo>
                  <a:lnTo>
                    <a:pt x="7118" y="4967"/>
                  </a:lnTo>
                  <a:lnTo>
                    <a:pt x="7081" y="5041"/>
                  </a:lnTo>
                  <a:lnTo>
                    <a:pt x="7025" y="5116"/>
                  </a:lnTo>
                  <a:lnTo>
                    <a:pt x="6970" y="5190"/>
                  </a:lnTo>
                  <a:lnTo>
                    <a:pt x="6914" y="5245"/>
                  </a:lnTo>
                  <a:lnTo>
                    <a:pt x="6877" y="5338"/>
                  </a:lnTo>
                  <a:lnTo>
                    <a:pt x="6821" y="5412"/>
                  </a:lnTo>
                  <a:lnTo>
                    <a:pt x="6766" y="5486"/>
                  </a:lnTo>
                  <a:lnTo>
                    <a:pt x="6692" y="5523"/>
                  </a:lnTo>
                  <a:lnTo>
                    <a:pt x="6599" y="5560"/>
                  </a:lnTo>
                  <a:lnTo>
                    <a:pt x="6525" y="5598"/>
                  </a:lnTo>
                  <a:lnTo>
                    <a:pt x="6451" y="5635"/>
                  </a:lnTo>
                  <a:lnTo>
                    <a:pt x="6340" y="5764"/>
                  </a:lnTo>
                  <a:lnTo>
                    <a:pt x="6228" y="5913"/>
                  </a:lnTo>
                  <a:lnTo>
                    <a:pt x="6117" y="6042"/>
                  </a:lnTo>
                  <a:lnTo>
                    <a:pt x="6006" y="6172"/>
                  </a:lnTo>
                  <a:lnTo>
                    <a:pt x="5876" y="6283"/>
                  </a:lnTo>
                  <a:lnTo>
                    <a:pt x="5746" y="6413"/>
                  </a:lnTo>
                  <a:lnTo>
                    <a:pt x="5487" y="6654"/>
                  </a:lnTo>
                  <a:lnTo>
                    <a:pt x="5357" y="6765"/>
                  </a:lnTo>
                  <a:lnTo>
                    <a:pt x="5283" y="6802"/>
                  </a:lnTo>
                  <a:lnTo>
                    <a:pt x="5228" y="6876"/>
                  </a:lnTo>
                  <a:lnTo>
                    <a:pt x="4987" y="7117"/>
                  </a:lnTo>
                  <a:lnTo>
                    <a:pt x="4931" y="7191"/>
                  </a:lnTo>
                  <a:lnTo>
                    <a:pt x="4894" y="7284"/>
                  </a:lnTo>
                  <a:lnTo>
                    <a:pt x="4857" y="7358"/>
                  </a:lnTo>
                  <a:lnTo>
                    <a:pt x="4820" y="7432"/>
                  </a:lnTo>
                  <a:lnTo>
                    <a:pt x="4690" y="7562"/>
                  </a:lnTo>
                  <a:lnTo>
                    <a:pt x="4560" y="7673"/>
                  </a:lnTo>
                  <a:lnTo>
                    <a:pt x="4523" y="7747"/>
                  </a:lnTo>
                  <a:lnTo>
                    <a:pt x="4468" y="7822"/>
                  </a:lnTo>
                  <a:lnTo>
                    <a:pt x="4393" y="7970"/>
                  </a:lnTo>
                  <a:lnTo>
                    <a:pt x="4319" y="8026"/>
                  </a:lnTo>
                  <a:lnTo>
                    <a:pt x="4227" y="8063"/>
                  </a:lnTo>
                  <a:lnTo>
                    <a:pt x="4134" y="8100"/>
                  </a:lnTo>
                  <a:lnTo>
                    <a:pt x="4060" y="8155"/>
                  </a:lnTo>
                  <a:lnTo>
                    <a:pt x="3967" y="8304"/>
                  </a:lnTo>
                  <a:lnTo>
                    <a:pt x="3875" y="8452"/>
                  </a:lnTo>
                  <a:lnTo>
                    <a:pt x="3671" y="8730"/>
                  </a:lnTo>
                  <a:lnTo>
                    <a:pt x="3634" y="8822"/>
                  </a:lnTo>
                  <a:lnTo>
                    <a:pt x="3596" y="8897"/>
                  </a:lnTo>
                  <a:lnTo>
                    <a:pt x="3559" y="8971"/>
                  </a:lnTo>
                  <a:lnTo>
                    <a:pt x="3522" y="9045"/>
                  </a:lnTo>
                  <a:lnTo>
                    <a:pt x="3448" y="9119"/>
                  </a:lnTo>
                  <a:lnTo>
                    <a:pt x="3356" y="9156"/>
                  </a:lnTo>
                  <a:lnTo>
                    <a:pt x="3263" y="9193"/>
                  </a:lnTo>
                  <a:lnTo>
                    <a:pt x="3226" y="9230"/>
                  </a:lnTo>
                  <a:lnTo>
                    <a:pt x="3207" y="9267"/>
                  </a:lnTo>
                  <a:lnTo>
                    <a:pt x="3170" y="9341"/>
                  </a:lnTo>
                  <a:lnTo>
                    <a:pt x="3170" y="9434"/>
                  </a:lnTo>
                  <a:lnTo>
                    <a:pt x="3152" y="9545"/>
                  </a:lnTo>
                  <a:lnTo>
                    <a:pt x="3115" y="9619"/>
                  </a:lnTo>
                  <a:lnTo>
                    <a:pt x="3022" y="9768"/>
                  </a:lnTo>
                  <a:lnTo>
                    <a:pt x="2911" y="9897"/>
                  </a:lnTo>
                  <a:lnTo>
                    <a:pt x="2800" y="10027"/>
                  </a:lnTo>
                  <a:lnTo>
                    <a:pt x="2744" y="10101"/>
                  </a:lnTo>
                  <a:lnTo>
                    <a:pt x="2688" y="10175"/>
                  </a:lnTo>
                  <a:lnTo>
                    <a:pt x="2521" y="10472"/>
                  </a:lnTo>
                  <a:lnTo>
                    <a:pt x="2336" y="10769"/>
                  </a:lnTo>
                  <a:lnTo>
                    <a:pt x="2299" y="10843"/>
                  </a:lnTo>
                  <a:lnTo>
                    <a:pt x="2281" y="10935"/>
                  </a:lnTo>
                  <a:lnTo>
                    <a:pt x="2262" y="11028"/>
                  </a:lnTo>
                  <a:lnTo>
                    <a:pt x="2225" y="11102"/>
                  </a:lnTo>
                  <a:lnTo>
                    <a:pt x="2132" y="11250"/>
                  </a:lnTo>
                  <a:lnTo>
                    <a:pt x="2040" y="11399"/>
                  </a:lnTo>
                  <a:lnTo>
                    <a:pt x="2003" y="11473"/>
                  </a:lnTo>
                  <a:lnTo>
                    <a:pt x="1984" y="11566"/>
                  </a:lnTo>
                  <a:lnTo>
                    <a:pt x="1965" y="11658"/>
                  </a:lnTo>
                  <a:lnTo>
                    <a:pt x="1928" y="11732"/>
                  </a:lnTo>
                  <a:lnTo>
                    <a:pt x="1799" y="12047"/>
                  </a:lnTo>
                  <a:lnTo>
                    <a:pt x="1780" y="12140"/>
                  </a:lnTo>
                  <a:lnTo>
                    <a:pt x="1762" y="12214"/>
                  </a:lnTo>
                  <a:lnTo>
                    <a:pt x="1706" y="12381"/>
                  </a:lnTo>
                  <a:lnTo>
                    <a:pt x="1650" y="12455"/>
                  </a:lnTo>
                  <a:lnTo>
                    <a:pt x="1595" y="12529"/>
                  </a:lnTo>
                  <a:lnTo>
                    <a:pt x="1539" y="12604"/>
                  </a:lnTo>
                  <a:lnTo>
                    <a:pt x="1484" y="12678"/>
                  </a:lnTo>
                  <a:lnTo>
                    <a:pt x="1335" y="12993"/>
                  </a:lnTo>
                  <a:lnTo>
                    <a:pt x="1317" y="13067"/>
                  </a:lnTo>
                  <a:lnTo>
                    <a:pt x="1317" y="13160"/>
                  </a:lnTo>
                  <a:lnTo>
                    <a:pt x="1317" y="13252"/>
                  </a:lnTo>
                  <a:lnTo>
                    <a:pt x="1298" y="13345"/>
                  </a:lnTo>
                  <a:lnTo>
                    <a:pt x="1168" y="13660"/>
                  </a:lnTo>
                  <a:lnTo>
                    <a:pt x="1113" y="13734"/>
                  </a:lnTo>
                  <a:lnTo>
                    <a:pt x="1057" y="13808"/>
                  </a:lnTo>
                  <a:lnTo>
                    <a:pt x="983" y="13882"/>
                  </a:lnTo>
                  <a:lnTo>
                    <a:pt x="946" y="13957"/>
                  </a:lnTo>
                  <a:lnTo>
                    <a:pt x="890" y="14123"/>
                  </a:lnTo>
                  <a:lnTo>
                    <a:pt x="816" y="14272"/>
                  </a:lnTo>
                  <a:lnTo>
                    <a:pt x="816" y="14364"/>
                  </a:lnTo>
                  <a:lnTo>
                    <a:pt x="835" y="14457"/>
                  </a:lnTo>
                  <a:lnTo>
                    <a:pt x="853" y="14568"/>
                  </a:lnTo>
                  <a:lnTo>
                    <a:pt x="853" y="14642"/>
                  </a:lnTo>
                  <a:lnTo>
                    <a:pt x="779" y="14809"/>
                  </a:lnTo>
                  <a:lnTo>
                    <a:pt x="742" y="14883"/>
                  </a:lnTo>
                  <a:lnTo>
                    <a:pt x="705" y="14976"/>
                  </a:lnTo>
                  <a:lnTo>
                    <a:pt x="612" y="15310"/>
                  </a:lnTo>
                  <a:lnTo>
                    <a:pt x="594" y="15384"/>
                  </a:lnTo>
                  <a:lnTo>
                    <a:pt x="557" y="15476"/>
                  </a:lnTo>
                  <a:lnTo>
                    <a:pt x="520" y="15550"/>
                  </a:lnTo>
                  <a:lnTo>
                    <a:pt x="483" y="15625"/>
                  </a:lnTo>
                  <a:lnTo>
                    <a:pt x="483" y="15717"/>
                  </a:lnTo>
                  <a:lnTo>
                    <a:pt x="501" y="15810"/>
                  </a:lnTo>
                  <a:lnTo>
                    <a:pt x="520" y="15903"/>
                  </a:lnTo>
                  <a:lnTo>
                    <a:pt x="520" y="15995"/>
                  </a:lnTo>
                  <a:lnTo>
                    <a:pt x="483" y="16069"/>
                  </a:lnTo>
                  <a:lnTo>
                    <a:pt x="409" y="16144"/>
                  </a:lnTo>
                  <a:lnTo>
                    <a:pt x="353" y="16218"/>
                  </a:lnTo>
                  <a:lnTo>
                    <a:pt x="316" y="16310"/>
                  </a:lnTo>
                  <a:lnTo>
                    <a:pt x="316" y="16403"/>
                  </a:lnTo>
                  <a:lnTo>
                    <a:pt x="353" y="16496"/>
                  </a:lnTo>
                  <a:lnTo>
                    <a:pt x="372" y="16588"/>
                  </a:lnTo>
                  <a:lnTo>
                    <a:pt x="390" y="16681"/>
                  </a:lnTo>
                  <a:lnTo>
                    <a:pt x="353" y="16755"/>
                  </a:lnTo>
                  <a:lnTo>
                    <a:pt x="297" y="16848"/>
                  </a:lnTo>
                  <a:lnTo>
                    <a:pt x="242" y="16922"/>
                  </a:lnTo>
                  <a:lnTo>
                    <a:pt x="205" y="16996"/>
                  </a:lnTo>
                  <a:lnTo>
                    <a:pt x="205" y="17052"/>
                  </a:lnTo>
                  <a:lnTo>
                    <a:pt x="223" y="17089"/>
                  </a:lnTo>
                  <a:lnTo>
                    <a:pt x="260" y="17182"/>
                  </a:lnTo>
                  <a:lnTo>
                    <a:pt x="316" y="17293"/>
                  </a:lnTo>
                  <a:lnTo>
                    <a:pt x="316" y="17330"/>
                  </a:lnTo>
                  <a:lnTo>
                    <a:pt x="316" y="17367"/>
                  </a:lnTo>
                  <a:lnTo>
                    <a:pt x="316" y="17422"/>
                  </a:lnTo>
                  <a:lnTo>
                    <a:pt x="297" y="17460"/>
                  </a:lnTo>
                  <a:lnTo>
                    <a:pt x="223" y="17534"/>
                  </a:lnTo>
                  <a:lnTo>
                    <a:pt x="168" y="17626"/>
                  </a:lnTo>
                  <a:lnTo>
                    <a:pt x="131" y="17663"/>
                  </a:lnTo>
                  <a:lnTo>
                    <a:pt x="131" y="17700"/>
                  </a:lnTo>
                  <a:lnTo>
                    <a:pt x="131" y="17793"/>
                  </a:lnTo>
                  <a:lnTo>
                    <a:pt x="168" y="17886"/>
                  </a:lnTo>
                  <a:lnTo>
                    <a:pt x="186" y="17978"/>
                  </a:lnTo>
                  <a:lnTo>
                    <a:pt x="186" y="18071"/>
                  </a:lnTo>
                  <a:lnTo>
                    <a:pt x="168" y="18238"/>
                  </a:lnTo>
                  <a:lnTo>
                    <a:pt x="131" y="18405"/>
                  </a:lnTo>
                  <a:lnTo>
                    <a:pt x="112" y="18757"/>
                  </a:lnTo>
                  <a:lnTo>
                    <a:pt x="93" y="18850"/>
                  </a:lnTo>
                  <a:lnTo>
                    <a:pt x="75" y="18942"/>
                  </a:lnTo>
                  <a:lnTo>
                    <a:pt x="56" y="19016"/>
                  </a:lnTo>
                  <a:lnTo>
                    <a:pt x="38" y="19109"/>
                  </a:lnTo>
                  <a:lnTo>
                    <a:pt x="1" y="19461"/>
                  </a:lnTo>
                  <a:lnTo>
                    <a:pt x="19" y="19554"/>
                  </a:lnTo>
                  <a:lnTo>
                    <a:pt x="56" y="19647"/>
                  </a:lnTo>
                  <a:lnTo>
                    <a:pt x="93" y="19721"/>
                  </a:lnTo>
                  <a:lnTo>
                    <a:pt x="112" y="19813"/>
                  </a:lnTo>
                  <a:lnTo>
                    <a:pt x="93" y="20166"/>
                  </a:lnTo>
                  <a:lnTo>
                    <a:pt x="93" y="20258"/>
                  </a:lnTo>
                  <a:lnTo>
                    <a:pt x="56" y="20351"/>
                  </a:lnTo>
                  <a:lnTo>
                    <a:pt x="38" y="20425"/>
                  </a:lnTo>
                  <a:lnTo>
                    <a:pt x="19" y="20518"/>
                  </a:lnTo>
                  <a:lnTo>
                    <a:pt x="38" y="20870"/>
                  </a:lnTo>
                  <a:lnTo>
                    <a:pt x="56" y="20963"/>
                  </a:lnTo>
                  <a:lnTo>
                    <a:pt x="112" y="21037"/>
                  </a:lnTo>
                  <a:lnTo>
                    <a:pt x="168" y="21129"/>
                  </a:lnTo>
                  <a:lnTo>
                    <a:pt x="205" y="21203"/>
                  </a:lnTo>
                  <a:lnTo>
                    <a:pt x="186" y="21296"/>
                  </a:lnTo>
                  <a:lnTo>
                    <a:pt x="168" y="21389"/>
                  </a:lnTo>
                  <a:lnTo>
                    <a:pt x="149" y="21481"/>
                  </a:lnTo>
                  <a:lnTo>
                    <a:pt x="131" y="21574"/>
                  </a:lnTo>
                  <a:lnTo>
                    <a:pt x="131" y="21741"/>
                  </a:lnTo>
                  <a:lnTo>
                    <a:pt x="131" y="21926"/>
                  </a:lnTo>
                  <a:lnTo>
                    <a:pt x="149" y="21963"/>
                  </a:lnTo>
                  <a:lnTo>
                    <a:pt x="168" y="22000"/>
                  </a:lnTo>
                  <a:lnTo>
                    <a:pt x="223" y="22093"/>
                  </a:lnTo>
                  <a:lnTo>
                    <a:pt x="279" y="22167"/>
                  </a:lnTo>
                  <a:lnTo>
                    <a:pt x="316" y="22204"/>
                  </a:lnTo>
                  <a:lnTo>
                    <a:pt x="316" y="22260"/>
                  </a:lnTo>
                  <a:lnTo>
                    <a:pt x="316" y="22353"/>
                  </a:lnTo>
                  <a:lnTo>
                    <a:pt x="279" y="22445"/>
                  </a:lnTo>
                  <a:lnTo>
                    <a:pt x="260" y="22519"/>
                  </a:lnTo>
                  <a:lnTo>
                    <a:pt x="242" y="22612"/>
                  </a:lnTo>
                  <a:lnTo>
                    <a:pt x="297" y="22797"/>
                  </a:lnTo>
                  <a:lnTo>
                    <a:pt x="334" y="22964"/>
                  </a:lnTo>
                  <a:lnTo>
                    <a:pt x="372" y="23038"/>
                  </a:lnTo>
                  <a:lnTo>
                    <a:pt x="409" y="23131"/>
                  </a:lnTo>
                  <a:lnTo>
                    <a:pt x="446" y="23205"/>
                  </a:lnTo>
                  <a:lnTo>
                    <a:pt x="483" y="23298"/>
                  </a:lnTo>
                  <a:lnTo>
                    <a:pt x="483" y="23372"/>
                  </a:lnTo>
                  <a:lnTo>
                    <a:pt x="483" y="23465"/>
                  </a:lnTo>
                  <a:lnTo>
                    <a:pt x="464" y="23557"/>
                  </a:lnTo>
                  <a:lnTo>
                    <a:pt x="464" y="23650"/>
                  </a:lnTo>
                  <a:lnTo>
                    <a:pt x="483" y="23817"/>
                  </a:lnTo>
                  <a:lnTo>
                    <a:pt x="501" y="24002"/>
                  </a:lnTo>
                  <a:lnTo>
                    <a:pt x="520" y="24169"/>
                  </a:lnTo>
                  <a:lnTo>
                    <a:pt x="538" y="24354"/>
                  </a:lnTo>
                  <a:lnTo>
                    <a:pt x="612" y="24688"/>
                  </a:lnTo>
                  <a:lnTo>
                    <a:pt x="650" y="24781"/>
                  </a:lnTo>
                  <a:lnTo>
                    <a:pt x="724" y="24855"/>
                  </a:lnTo>
                  <a:lnTo>
                    <a:pt x="779" y="24929"/>
                  </a:lnTo>
                  <a:lnTo>
                    <a:pt x="835" y="25003"/>
                  </a:lnTo>
                  <a:lnTo>
                    <a:pt x="853" y="25170"/>
                  </a:lnTo>
                  <a:lnTo>
                    <a:pt x="890" y="25355"/>
                  </a:lnTo>
                  <a:lnTo>
                    <a:pt x="909" y="25522"/>
                  </a:lnTo>
                  <a:lnTo>
                    <a:pt x="928" y="25615"/>
                  </a:lnTo>
                  <a:lnTo>
                    <a:pt x="946" y="25707"/>
                  </a:lnTo>
                  <a:lnTo>
                    <a:pt x="983" y="25874"/>
                  </a:lnTo>
                  <a:lnTo>
                    <a:pt x="983" y="25967"/>
                  </a:lnTo>
                  <a:lnTo>
                    <a:pt x="1020" y="26041"/>
                  </a:lnTo>
                  <a:lnTo>
                    <a:pt x="1057" y="26134"/>
                  </a:lnTo>
                  <a:lnTo>
                    <a:pt x="1094" y="26208"/>
                  </a:lnTo>
                  <a:lnTo>
                    <a:pt x="1150" y="26282"/>
                  </a:lnTo>
                  <a:lnTo>
                    <a:pt x="1187" y="26356"/>
                  </a:lnTo>
                  <a:lnTo>
                    <a:pt x="1206" y="26449"/>
                  </a:lnTo>
                  <a:lnTo>
                    <a:pt x="1224" y="26541"/>
                  </a:lnTo>
                  <a:lnTo>
                    <a:pt x="1224" y="26634"/>
                  </a:lnTo>
                  <a:lnTo>
                    <a:pt x="1243" y="26708"/>
                  </a:lnTo>
                  <a:lnTo>
                    <a:pt x="1298" y="26782"/>
                  </a:lnTo>
                  <a:lnTo>
                    <a:pt x="1372" y="26856"/>
                  </a:lnTo>
                  <a:lnTo>
                    <a:pt x="1447" y="26912"/>
                  </a:lnTo>
                  <a:lnTo>
                    <a:pt x="1502" y="26986"/>
                  </a:lnTo>
                  <a:lnTo>
                    <a:pt x="1521" y="27079"/>
                  </a:lnTo>
                  <a:lnTo>
                    <a:pt x="1521" y="27172"/>
                  </a:lnTo>
                  <a:lnTo>
                    <a:pt x="1521" y="27264"/>
                  </a:lnTo>
                  <a:lnTo>
                    <a:pt x="1539" y="27357"/>
                  </a:lnTo>
                  <a:lnTo>
                    <a:pt x="1595" y="27431"/>
                  </a:lnTo>
                  <a:lnTo>
                    <a:pt x="1650" y="27505"/>
                  </a:lnTo>
                  <a:lnTo>
                    <a:pt x="1706" y="27561"/>
                  </a:lnTo>
                  <a:lnTo>
                    <a:pt x="1762" y="27635"/>
                  </a:lnTo>
                  <a:lnTo>
                    <a:pt x="1780" y="27728"/>
                  </a:lnTo>
                  <a:lnTo>
                    <a:pt x="1780" y="27820"/>
                  </a:lnTo>
                  <a:lnTo>
                    <a:pt x="1799" y="27913"/>
                  </a:lnTo>
                  <a:lnTo>
                    <a:pt x="1817" y="28006"/>
                  </a:lnTo>
                  <a:lnTo>
                    <a:pt x="1873" y="28080"/>
                  </a:lnTo>
                  <a:lnTo>
                    <a:pt x="1928" y="28135"/>
                  </a:lnTo>
                  <a:lnTo>
                    <a:pt x="1984" y="28209"/>
                  </a:lnTo>
                  <a:lnTo>
                    <a:pt x="2040" y="28284"/>
                  </a:lnTo>
                  <a:lnTo>
                    <a:pt x="2058" y="28376"/>
                  </a:lnTo>
                  <a:lnTo>
                    <a:pt x="2058" y="28469"/>
                  </a:lnTo>
                  <a:lnTo>
                    <a:pt x="2077" y="28562"/>
                  </a:lnTo>
                  <a:lnTo>
                    <a:pt x="2095" y="28654"/>
                  </a:lnTo>
                  <a:lnTo>
                    <a:pt x="2188" y="28803"/>
                  </a:lnTo>
                  <a:lnTo>
                    <a:pt x="2281" y="28951"/>
                  </a:lnTo>
                  <a:lnTo>
                    <a:pt x="2447" y="29266"/>
                  </a:lnTo>
                  <a:lnTo>
                    <a:pt x="2503" y="29340"/>
                  </a:lnTo>
                  <a:lnTo>
                    <a:pt x="2559" y="29396"/>
                  </a:lnTo>
                  <a:lnTo>
                    <a:pt x="2670" y="29544"/>
                  </a:lnTo>
                  <a:lnTo>
                    <a:pt x="2725" y="29600"/>
                  </a:lnTo>
                  <a:lnTo>
                    <a:pt x="2800" y="29655"/>
                  </a:lnTo>
                  <a:lnTo>
                    <a:pt x="2874" y="29711"/>
                  </a:lnTo>
                  <a:lnTo>
                    <a:pt x="2929" y="29785"/>
                  </a:lnTo>
                  <a:lnTo>
                    <a:pt x="2966" y="29859"/>
                  </a:lnTo>
                  <a:lnTo>
                    <a:pt x="2985" y="29970"/>
                  </a:lnTo>
                  <a:lnTo>
                    <a:pt x="3003" y="30063"/>
                  </a:lnTo>
                  <a:lnTo>
                    <a:pt x="3040" y="30137"/>
                  </a:lnTo>
                  <a:lnTo>
                    <a:pt x="3115" y="30285"/>
                  </a:lnTo>
                  <a:lnTo>
                    <a:pt x="3207" y="30434"/>
                  </a:lnTo>
                  <a:lnTo>
                    <a:pt x="3318" y="30582"/>
                  </a:lnTo>
                  <a:lnTo>
                    <a:pt x="3430" y="30712"/>
                  </a:lnTo>
                  <a:lnTo>
                    <a:pt x="3485" y="30786"/>
                  </a:lnTo>
                  <a:lnTo>
                    <a:pt x="3559" y="30841"/>
                  </a:lnTo>
                  <a:lnTo>
                    <a:pt x="3634" y="30897"/>
                  </a:lnTo>
                  <a:lnTo>
                    <a:pt x="3689" y="30971"/>
                  </a:lnTo>
                  <a:lnTo>
                    <a:pt x="3745" y="31082"/>
                  </a:lnTo>
                  <a:lnTo>
                    <a:pt x="3782" y="31212"/>
                  </a:lnTo>
                  <a:lnTo>
                    <a:pt x="3837" y="31342"/>
                  </a:lnTo>
                  <a:lnTo>
                    <a:pt x="3893" y="31453"/>
                  </a:lnTo>
                  <a:lnTo>
                    <a:pt x="3912" y="31490"/>
                  </a:lnTo>
                  <a:lnTo>
                    <a:pt x="3949" y="31509"/>
                  </a:lnTo>
                  <a:lnTo>
                    <a:pt x="4041" y="31564"/>
                  </a:lnTo>
                  <a:lnTo>
                    <a:pt x="4115" y="31601"/>
                  </a:lnTo>
                  <a:lnTo>
                    <a:pt x="4190" y="31675"/>
                  </a:lnTo>
                  <a:lnTo>
                    <a:pt x="4356" y="31953"/>
                  </a:lnTo>
                  <a:lnTo>
                    <a:pt x="4375" y="31990"/>
                  </a:lnTo>
                  <a:lnTo>
                    <a:pt x="4393" y="32028"/>
                  </a:lnTo>
                  <a:lnTo>
                    <a:pt x="4412" y="32139"/>
                  </a:lnTo>
                  <a:lnTo>
                    <a:pt x="4412" y="32231"/>
                  </a:lnTo>
                  <a:lnTo>
                    <a:pt x="4431" y="32287"/>
                  </a:lnTo>
                  <a:lnTo>
                    <a:pt x="4449" y="32306"/>
                  </a:lnTo>
                  <a:lnTo>
                    <a:pt x="4505" y="32380"/>
                  </a:lnTo>
                  <a:lnTo>
                    <a:pt x="4579" y="32417"/>
                  </a:lnTo>
                  <a:lnTo>
                    <a:pt x="4727" y="32528"/>
                  </a:lnTo>
                  <a:lnTo>
                    <a:pt x="4820" y="32584"/>
                  </a:lnTo>
                  <a:lnTo>
                    <a:pt x="4912" y="32639"/>
                  </a:lnTo>
                  <a:lnTo>
                    <a:pt x="5116" y="32750"/>
                  </a:lnTo>
                  <a:lnTo>
                    <a:pt x="5246" y="32880"/>
                  </a:lnTo>
                  <a:lnTo>
                    <a:pt x="5376" y="32991"/>
                  </a:lnTo>
                  <a:lnTo>
                    <a:pt x="5431" y="33065"/>
                  </a:lnTo>
                  <a:lnTo>
                    <a:pt x="5468" y="33158"/>
                  </a:lnTo>
                  <a:lnTo>
                    <a:pt x="5524" y="33232"/>
                  </a:lnTo>
                  <a:lnTo>
                    <a:pt x="5580" y="33306"/>
                  </a:lnTo>
                  <a:lnTo>
                    <a:pt x="5654" y="33362"/>
                  </a:lnTo>
                  <a:lnTo>
                    <a:pt x="5728" y="33399"/>
                  </a:lnTo>
                  <a:lnTo>
                    <a:pt x="5821" y="33436"/>
                  </a:lnTo>
                  <a:lnTo>
                    <a:pt x="5895" y="33473"/>
                  </a:lnTo>
                  <a:lnTo>
                    <a:pt x="6024" y="33584"/>
                  </a:lnTo>
                  <a:lnTo>
                    <a:pt x="6173" y="33696"/>
                  </a:lnTo>
                  <a:lnTo>
                    <a:pt x="6284" y="33825"/>
                  </a:lnTo>
                  <a:lnTo>
                    <a:pt x="6414" y="33955"/>
                  </a:lnTo>
                  <a:lnTo>
                    <a:pt x="6469" y="34029"/>
                  </a:lnTo>
                  <a:lnTo>
                    <a:pt x="6506" y="34122"/>
                  </a:lnTo>
                  <a:lnTo>
                    <a:pt x="6543" y="34215"/>
                  </a:lnTo>
                  <a:lnTo>
                    <a:pt x="6581" y="34289"/>
                  </a:lnTo>
                  <a:lnTo>
                    <a:pt x="6710" y="34419"/>
                  </a:lnTo>
                  <a:lnTo>
                    <a:pt x="6840" y="34548"/>
                  </a:lnTo>
                  <a:lnTo>
                    <a:pt x="6877" y="34567"/>
                  </a:lnTo>
                  <a:lnTo>
                    <a:pt x="6933" y="34585"/>
                  </a:lnTo>
                  <a:lnTo>
                    <a:pt x="7025" y="34585"/>
                  </a:lnTo>
                  <a:lnTo>
                    <a:pt x="7137" y="34604"/>
                  </a:lnTo>
                  <a:lnTo>
                    <a:pt x="7192" y="34604"/>
                  </a:lnTo>
                  <a:lnTo>
                    <a:pt x="7229" y="34641"/>
                  </a:lnTo>
                  <a:lnTo>
                    <a:pt x="7285" y="34697"/>
                  </a:lnTo>
                  <a:lnTo>
                    <a:pt x="7322" y="34789"/>
                  </a:lnTo>
                  <a:lnTo>
                    <a:pt x="7359" y="34882"/>
                  </a:lnTo>
                  <a:lnTo>
                    <a:pt x="7433" y="34956"/>
                  </a:lnTo>
                  <a:lnTo>
                    <a:pt x="7507" y="34993"/>
                  </a:lnTo>
                  <a:lnTo>
                    <a:pt x="7581" y="35030"/>
                  </a:lnTo>
                  <a:lnTo>
                    <a:pt x="7674" y="35067"/>
                  </a:lnTo>
                  <a:lnTo>
                    <a:pt x="7748" y="35104"/>
                  </a:lnTo>
                  <a:lnTo>
                    <a:pt x="7822" y="35160"/>
                  </a:lnTo>
                  <a:lnTo>
                    <a:pt x="7859" y="35253"/>
                  </a:lnTo>
                  <a:lnTo>
                    <a:pt x="7915" y="35327"/>
                  </a:lnTo>
                  <a:lnTo>
                    <a:pt x="7971" y="35401"/>
                  </a:lnTo>
                  <a:lnTo>
                    <a:pt x="8045" y="35438"/>
                  </a:lnTo>
                  <a:lnTo>
                    <a:pt x="8137" y="35475"/>
                  </a:lnTo>
                  <a:lnTo>
                    <a:pt x="8230" y="35512"/>
                  </a:lnTo>
                  <a:lnTo>
                    <a:pt x="8304" y="35549"/>
                  </a:lnTo>
                  <a:lnTo>
                    <a:pt x="8434" y="35660"/>
                  </a:lnTo>
                  <a:lnTo>
                    <a:pt x="8582" y="35772"/>
                  </a:lnTo>
                  <a:lnTo>
                    <a:pt x="8712" y="35883"/>
                  </a:lnTo>
                  <a:lnTo>
                    <a:pt x="8860" y="35994"/>
                  </a:lnTo>
                  <a:lnTo>
                    <a:pt x="8934" y="36031"/>
                  </a:lnTo>
                  <a:lnTo>
                    <a:pt x="9046" y="36031"/>
                  </a:lnTo>
                  <a:lnTo>
                    <a:pt x="9138" y="36050"/>
                  </a:lnTo>
                  <a:lnTo>
                    <a:pt x="9212" y="36087"/>
                  </a:lnTo>
                  <a:lnTo>
                    <a:pt x="9527" y="36272"/>
                  </a:lnTo>
                  <a:lnTo>
                    <a:pt x="9824" y="36457"/>
                  </a:lnTo>
                  <a:lnTo>
                    <a:pt x="9898" y="36513"/>
                  </a:lnTo>
                  <a:lnTo>
                    <a:pt x="9954" y="36587"/>
                  </a:lnTo>
                  <a:lnTo>
                    <a:pt x="10009" y="36643"/>
                  </a:lnTo>
                  <a:lnTo>
                    <a:pt x="10084" y="36717"/>
                  </a:lnTo>
                  <a:lnTo>
                    <a:pt x="10176" y="36735"/>
                  </a:lnTo>
                  <a:lnTo>
                    <a:pt x="10269" y="36735"/>
                  </a:lnTo>
                  <a:lnTo>
                    <a:pt x="10362" y="36754"/>
                  </a:lnTo>
                  <a:lnTo>
                    <a:pt x="10454" y="36772"/>
                  </a:lnTo>
                  <a:lnTo>
                    <a:pt x="10510" y="36847"/>
                  </a:lnTo>
                  <a:lnTo>
                    <a:pt x="10565" y="36921"/>
                  </a:lnTo>
                  <a:lnTo>
                    <a:pt x="10621" y="37013"/>
                  </a:lnTo>
                  <a:lnTo>
                    <a:pt x="10695" y="37069"/>
                  </a:lnTo>
                  <a:lnTo>
                    <a:pt x="10769" y="37106"/>
                  </a:lnTo>
                  <a:lnTo>
                    <a:pt x="10862" y="37125"/>
                  </a:lnTo>
                  <a:lnTo>
                    <a:pt x="11029" y="37180"/>
                  </a:lnTo>
                  <a:lnTo>
                    <a:pt x="11344" y="37347"/>
                  </a:lnTo>
                  <a:lnTo>
                    <a:pt x="11437" y="37365"/>
                  </a:lnTo>
                  <a:lnTo>
                    <a:pt x="11529" y="37384"/>
                  </a:lnTo>
                  <a:lnTo>
                    <a:pt x="11622" y="37384"/>
                  </a:lnTo>
                  <a:lnTo>
                    <a:pt x="11696" y="37421"/>
                  </a:lnTo>
                  <a:lnTo>
                    <a:pt x="11789" y="37458"/>
                  </a:lnTo>
                  <a:lnTo>
                    <a:pt x="11844" y="37532"/>
                  </a:lnTo>
                  <a:lnTo>
                    <a:pt x="11918" y="37588"/>
                  </a:lnTo>
                  <a:lnTo>
                    <a:pt x="11993" y="37643"/>
                  </a:lnTo>
                  <a:lnTo>
                    <a:pt x="12159" y="37699"/>
                  </a:lnTo>
                  <a:lnTo>
                    <a:pt x="12326" y="37755"/>
                  </a:lnTo>
                  <a:lnTo>
                    <a:pt x="12660" y="37866"/>
                  </a:lnTo>
                  <a:lnTo>
                    <a:pt x="12752" y="37884"/>
                  </a:lnTo>
                  <a:lnTo>
                    <a:pt x="12845" y="37884"/>
                  </a:lnTo>
                  <a:lnTo>
                    <a:pt x="12938" y="37903"/>
                  </a:lnTo>
                  <a:lnTo>
                    <a:pt x="13030" y="37922"/>
                  </a:lnTo>
                  <a:lnTo>
                    <a:pt x="13105" y="37959"/>
                  </a:lnTo>
                  <a:lnTo>
                    <a:pt x="13160" y="38033"/>
                  </a:lnTo>
                  <a:lnTo>
                    <a:pt x="13234" y="38125"/>
                  </a:lnTo>
                  <a:lnTo>
                    <a:pt x="13308" y="38162"/>
                  </a:lnTo>
                  <a:lnTo>
                    <a:pt x="13401" y="38181"/>
                  </a:lnTo>
                  <a:lnTo>
                    <a:pt x="13494" y="38144"/>
                  </a:lnTo>
                  <a:lnTo>
                    <a:pt x="13605" y="38125"/>
                  </a:lnTo>
                  <a:lnTo>
                    <a:pt x="13698" y="38144"/>
                  </a:lnTo>
                  <a:lnTo>
                    <a:pt x="13772" y="38181"/>
                  </a:lnTo>
                  <a:lnTo>
                    <a:pt x="13846" y="38218"/>
                  </a:lnTo>
                  <a:lnTo>
                    <a:pt x="13939" y="38255"/>
                  </a:lnTo>
                  <a:lnTo>
                    <a:pt x="14013" y="38292"/>
                  </a:lnTo>
                  <a:lnTo>
                    <a:pt x="14105" y="38311"/>
                  </a:lnTo>
                  <a:lnTo>
                    <a:pt x="14383" y="38311"/>
                  </a:lnTo>
                  <a:lnTo>
                    <a:pt x="14458" y="38348"/>
                  </a:lnTo>
                  <a:lnTo>
                    <a:pt x="14532" y="38385"/>
                  </a:lnTo>
                  <a:lnTo>
                    <a:pt x="14624" y="38422"/>
                  </a:lnTo>
                  <a:lnTo>
                    <a:pt x="14699" y="38459"/>
                  </a:lnTo>
                  <a:lnTo>
                    <a:pt x="15051" y="38533"/>
                  </a:lnTo>
                  <a:lnTo>
                    <a:pt x="15218" y="38589"/>
                  </a:lnTo>
                  <a:lnTo>
                    <a:pt x="15384" y="38644"/>
                  </a:lnTo>
                  <a:lnTo>
                    <a:pt x="15477" y="38681"/>
                  </a:lnTo>
                  <a:lnTo>
                    <a:pt x="15551" y="38718"/>
                  </a:lnTo>
                  <a:lnTo>
                    <a:pt x="15625" y="38756"/>
                  </a:lnTo>
                  <a:lnTo>
                    <a:pt x="15718" y="38774"/>
                  </a:lnTo>
                  <a:lnTo>
                    <a:pt x="15885" y="38830"/>
                  </a:lnTo>
                  <a:lnTo>
                    <a:pt x="16070" y="38867"/>
                  </a:lnTo>
                  <a:lnTo>
                    <a:pt x="16144" y="38867"/>
                  </a:lnTo>
                  <a:lnTo>
                    <a:pt x="16255" y="38830"/>
                  </a:lnTo>
                  <a:lnTo>
                    <a:pt x="16348" y="38811"/>
                  </a:lnTo>
                  <a:lnTo>
                    <a:pt x="16422" y="38793"/>
                  </a:lnTo>
                  <a:lnTo>
                    <a:pt x="16608" y="38848"/>
                  </a:lnTo>
                  <a:lnTo>
                    <a:pt x="16774" y="38885"/>
                  </a:lnTo>
                  <a:lnTo>
                    <a:pt x="17127" y="38941"/>
                  </a:lnTo>
                  <a:lnTo>
                    <a:pt x="17293" y="38941"/>
                  </a:lnTo>
                  <a:lnTo>
                    <a:pt x="17386" y="38922"/>
                  </a:lnTo>
                  <a:lnTo>
                    <a:pt x="17479" y="38922"/>
                  </a:lnTo>
                  <a:lnTo>
                    <a:pt x="17831" y="38941"/>
                  </a:lnTo>
                  <a:lnTo>
                    <a:pt x="17924" y="38978"/>
                  </a:lnTo>
                  <a:lnTo>
                    <a:pt x="17998" y="39015"/>
                  </a:lnTo>
                  <a:lnTo>
                    <a:pt x="18090" y="39052"/>
                  </a:lnTo>
                  <a:lnTo>
                    <a:pt x="18183" y="39071"/>
                  </a:lnTo>
                  <a:lnTo>
                    <a:pt x="18535" y="39071"/>
                  </a:lnTo>
                  <a:lnTo>
                    <a:pt x="18702" y="39089"/>
                  </a:lnTo>
                  <a:lnTo>
                    <a:pt x="19054" y="39089"/>
                  </a:lnTo>
                  <a:lnTo>
                    <a:pt x="19239" y="39071"/>
                  </a:lnTo>
                  <a:lnTo>
                    <a:pt x="19314" y="39052"/>
                  </a:lnTo>
                  <a:lnTo>
                    <a:pt x="19406" y="39015"/>
                  </a:lnTo>
                  <a:lnTo>
                    <a:pt x="19499" y="38997"/>
                  </a:lnTo>
                  <a:lnTo>
                    <a:pt x="19592" y="38978"/>
                  </a:lnTo>
                  <a:lnTo>
                    <a:pt x="19944" y="38978"/>
                  </a:lnTo>
                  <a:lnTo>
                    <a:pt x="20111" y="38959"/>
                  </a:lnTo>
                  <a:lnTo>
                    <a:pt x="20296" y="38941"/>
                  </a:lnTo>
                  <a:lnTo>
                    <a:pt x="20630" y="38904"/>
                  </a:lnTo>
                  <a:lnTo>
                    <a:pt x="20982" y="38867"/>
                  </a:lnTo>
                  <a:lnTo>
                    <a:pt x="21074" y="38867"/>
                  </a:lnTo>
                  <a:lnTo>
                    <a:pt x="21167" y="38885"/>
                  </a:lnTo>
                  <a:lnTo>
                    <a:pt x="21260" y="38904"/>
                  </a:lnTo>
                  <a:lnTo>
                    <a:pt x="21352" y="38904"/>
                  </a:lnTo>
                  <a:lnTo>
                    <a:pt x="21519" y="38885"/>
                  </a:lnTo>
                  <a:lnTo>
                    <a:pt x="22057" y="38885"/>
                  </a:lnTo>
                  <a:lnTo>
                    <a:pt x="22094" y="38867"/>
                  </a:lnTo>
                  <a:lnTo>
                    <a:pt x="22131" y="38848"/>
                  </a:lnTo>
                  <a:lnTo>
                    <a:pt x="22224" y="38774"/>
                  </a:lnTo>
                  <a:lnTo>
                    <a:pt x="22298" y="38718"/>
                  </a:lnTo>
                  <a:lnTo>
                    <a:pt x="22372" y="38681"/>
                  </a:lnTo>
                  <a:lnTo>
                    <a:pt x="22557" y="38663"/>
                  </a:lnTo>
                  <a:lnTo>
                    <a:pt x="22724" y="38644"/>
                  </a:lnTo>
                  <a:lnTo>
                    <a:pt x="22909" y="38607"/>
                  </a:lnTo>
                  <a:lnTo>
                    <a:pt x="23076" y="38589"/>
                  </a:lnTo>
                  <a:lnTo>
                    <a:pt x="23410" y="38496"/>
                  </a:lnTo>
                  <a:lnTo>
                    <a:pt x="23502" y="38459"/>
                  </a:lnTo>
                  <a:lnTo>
                    <a:pt x="23577" y="38422"/>
                  </a:lnTo>
                  <a:lnTo>
                    <a:pt x="23651" y="38366"/>
                  </a:lnTo>
                  <a:lnTo>
                    <a:pt x="23743" y="38329"/>
                  </a:lnTo>
                  <a:lnTo>
                    <a:pt x="24077" y="38237"/>
                  </a:lnTo>
                  <a:lnTo>
                    <a:pt x="24170" y="38237"/>
                  </a:lnTo>
                  <a:lnTo>
                    <a:pt x="24262" y="38274"/>
                  </a:lnTo>
                  <a:lnTo>
                    <a:pt x="24374" y="38311"/>
                  </a:lnTo>
                  <a:lnTo>
                    <a:pt x="24466" y="38311"/>
                  </a:lnTo>
                  <a:lnTo>
                    <a:pt x="24540" y="38255"/>
                  </a:lnTo>
                  <a:lnTo>
                    <a:pt x="24614" y="38200"/>
                  </a:lnTo>
                  <a:lnTo>
                    <a:pt x="24689" y="38125"/>
                  </a:lnTo>
                  <a:lnTo>
                    <a:pt x="24763" y="38088"/>
                  </a:lnTo>
                  <a:lnTo>
                    <a:pt x="24855" y="38070"/>
                  </a:lnTo>
                  <a:lnTo>
                    <a:pt x="24948" y="38070"/>
                  </a:lnTo>
                  <a:lnTo>
                    <a:pt x="25041" y="38088"/>
                  </a:lnTo>
                  <a:lnTo>
                    <a:pt x="25133" y="38070"/>
                  </a:lnTo>
                  <a:lnTo>
                    <a:pt x="25189" y="38033"/>
                  </a:lnTo>
                  <a:lnTo>
                    <a:pt x="25263" y="37977"/>
                  </a:lnTo>
                  <a:lnTo>
                    <a:pt x="25319" y="37940"/>
                  </a:lnTo>
                  <a:lnTo>
                    <a:pt x="25393" y="37903"/>
                  </a:lnTo>
                  <a:lnTo>
                    <a:pt x="25467" y="37903"/>
                  </a:lnTo>
                  <a:lnTo>
                    <a:pt x="25541" y="37922"/>
                  </a:lnTo>
                  <a:lnTo>
                    <a:pt x="25708" y="37922"/>
                  </a:lnTo>
                  <a:lnTo>
                    <a:pt x="26042" y="37847"/>
                  </a:lnTo>
                  <a:lnTo>
                    <a:pt x="26134" y="37810"/>
                  </a:lnTo>
                  <a:lnTo>
                    <a:pt x="26208" y="37773"/>
                  </a:lnTo>
                  <a:lnTo>
                    <a:pt x="26283" y="37718"/>
                  </a:lnTo>
                  <a:lnTo>
                    <a:pt x="26375" y="37681"/>
                  </a:lnTo>
                  <a:lnTo>
                    <a:pt x="26561" y="37681"/>
                  </a:lnTo>
                  <a:lnTo>
                    <a:pt x="26653" y="37699"/>
                  </a:lnTo>
                  <a:lnTo>
                    <a:pt x="26746" y="37681"/>
                  </a:lnTo>
                  <a:lnTo>
                    <a:pt x="26820" y="37643"/>
                  </a:lnTo>
                  <a:lnTo>
                    <a:pt x="26894" y="37606"/>
                  </a:lnTo>
                  <a:lnTo>
                    <a:pt x="26968" y="37551"/>
                  </a:lnTo>
                  <a:lnTo>
                    <a:pt x="27061" y="37514"/>
                  </a:lnTo>
                  <a:lnTo>
                    <a:pt x="27395" y="37403"/>
                  </a:lnTo>
                  <a:lnTo>
                    <a:pt x="27561" y="37347"/>
                  </a:lnTo>
                  <a:lnTo>
                    <a:pt x="27728" y="37310"/>
                  </a:lnTo>
                  <a:lnTo>
                    <a:pt x="27802" y="37254"/>
                  </a:lnTo>
                  <a:lnTo>
                    <a:pt x="27877" y="37162"/>
                  </a:lnTo>
                  <a:lnTo>
                    <a:pt x="27932" y="37087"/>
                  </a:lnTo>
                  <a:lnTo>
                    <a:pt x="28006" y="37032"/>
                  </a:lnTo>
                  <a:lnTo>
                    <a:pt x="28173" y="36976"/>
                  </a:lnTo>
                  <a:lnTo>
                    <a:pt x="28340" y="36921"/>
                  </a:lnTo>
                  <a:lnTo>
                    <a:pt x="28655" y="36754"/>
                  </a:lnTo>
                  <a:lnTo>
                    <a:pt x="28803" y="36680"/>
                  </a:lnTo>
                  <a:lnTo>
                    <a:pt x="28970" y="36606"/>
                  </a:lnTo>
                  <a:lnTo>
                    <a:pt x="29044" y="36568"/>
                  </a:lnTo>
                  <a:lnTo>
                    <a:pt x="29137" y="36550"/>
                  </a:lnTo>
                  <a:lnTo>
                    <a:pt x="29230" y="36513"/>
                  </a:lnTo>
                  <a:lnTo>
                    <a:pt x="29304" y="36476"/>
                  </a:lnTo>
                  <a:lnTo>
                    <a:pt x="29378" y="36439"/>
                  </a:lnTo>
                  <a:lnTo>
                    <a:pt x="29470" y="36420"/>
                  </a:lnTo>
                  <a:lnTo>
                    <a:pt x="29563" y="36383"/>
                  </a:lnTo>
                  <a:lnTo>
                    <a:pt x="29637" y="36346"/>
                  </a:lnTo>
                  <a:lnTo>
                    <a:pt x="29711" y="36290"/>
                  </a:lnTo>
                  <a:lnTo>
                    <a:pt x="29767" y="36216"/>
                  </a:lnTo>
                  <a:lnTo>
                    <a:pt x="29823" y="36142"/>
                  </a:lnTo>
                  <a:lnTo>
                    <a:pt x="29897" y="36087"/>
                  </a:lnTo>
                  <a:lnTo>
                    <a:pt x="30193" y="35901"/>
                  </a:lnTo>
                  <a:lnTo>
                    <a:pt x="30342" y="35809"/>
                  </a:lnTo>
                  <a:lnTo>
                    <a:pt x="30416" y="35772"/>
                  </a:lnTo>
                  <a:lnTo>
                    <a:pt x="30508" y="35716"/>
                  </a:lnTo>
                  <a:lnTo>
                    <a:pt x="30657" y="35623"/>
                  </a:lnTo>
                  <a:lnTo>
                    <a:pt x="30805" y="35531"/>
                  </a:lnTo>
                  <a:lnTo>
                    <a:pt x="30861" y="35475"/>
                  </a:lnTo>
                  <a:lnTo>
                    <a:pt x="30916" y="35382"/>
                  </a:lnTo>
                  <a:lnTo>
                    <a:pt x="30953" y="35308"/>
                  </a:lnTo>
                  <a:lnTo>
                    <a:pt x="31027" y="35253"/>
                  </a:lnTo>
                  <a:lnTo>
                    <a:pt x="31101" y="35197"/>
                  </a:lnTo>
                  <a:lnTo>
                    <a:pt x="31194" y="35178"/>
                  </a:lnTo>
                  <a:lnTo>
                    <a:pt x="31287" y="35141"/>
                  </a:lnTo>
                  <a:lnTo>
                    <a:pt x="31361" y="35104"/>
                  </a:lnTo>
                  <a:lnTo>
                    <a:pt x="31639" y="34863"/>
                  </a:lnTo>
                  <a:lnTo>
                    <a:pt x="31695" y="34808"/>
                  </a:lnTo>
                  <a:lnTo>
                    <a:pt x="31750" y="34734"/>
                  </a:lnTo>
                  <a:lnTo>
                    <a:pt x="31861" y="34604"/>
                  </a:lnTo>
                  <a:lnTo>
                    <a:pt x="31936" y="34530"/>
                  </a:lnTo>
                  <a:lnTo>
                    <a:pt x="31973" y="34456"/>
                  </a:lnTo>
                  <a:lnTo>
                    <a:pt x="32028" y="34381"/>
                  </a:lnTo>
                  <a:lnTo>
                    <a:pt x="32084" y="34307"/>
                  </a:lnTo>
                  <a:lnTo>
                    <a:pt x="32214" y="34196"/>
                  </a:lnTo>
                  <a:lnTo>
                    <a:pt x="32362" y="34085"/>
                  </a:lnTo>
                  <a:lnTo>
                    <a:pt x="32436" y="34029"/>
                  </a:lnTo>
                  <a:lnTo>
                    <a:pt x="32510" y="33992"/>
                  </a:lnTo>
                  <a:lnTo>
                    <a:pt x="32584" y="33937"/>
                  </a:lnTo>
                  <a:lnTo>
                    <a:pt x="32658" y="33881"/>
                  </a:lnTo>
                  <a:lnTo>
                    <a:pt x="32695" y="33807"/>
                  </a:lnTo>
                  <a:lnTo>
                    <a:pt x="32733" y="33714"/>
                  </a:lnTo>
                  <a:lnTo>
                    <a:pt x="32751" y="33622"/>
                  </a:lnTo>
                  <a:lnTo>
                    <a:pt x="32807" y="33529"/>
                  </a:lnTo>
                  <a:lnTo>
                    <a:pt x="32825" y="33510"/>
                  </a:lnTo>
                  <a:lnTo>
                    <a:pt x="32881" y="33492"/>
                  </a:lnTo>
                  <a:lnTo>
                    <a:pt x="32973" y="33473"/>
                  </a:lnTo>
                  <a:lnTo>
                    <a:pt x="33066" y="33436"/>
                  </a:lnTo>
                  <a:lnTo>
                    <a:pt x="33122" y="33418"/>
                  </a:lnTo>
                  <a:lnTo>
                    <a:pt x="33159" y="33399"/>
                  </a:lnTo>
                  <a:lnTo>
                    <a:pt x="33196" y="33325"/>
                  </a:lnTo>
                  <a:lnTo>
                    <a:pt x="33251" y="33251"/>
                  </a:lnTo>
                  <a:lnTo>
                    <a:pt x="33289" y="33158"/>
                  </a:lnTo>
                  <a:lnTo>
                    <a:pt x="33344" y="33084"/>
                  </a:lnTo>
                  <a:lnTo>
                    <a:pt x="33437" y="32954"/>
                  </a:lnTo>
                  <a:lnTo>
                    <a:pt x="33529" y="32806"/>
                  </a:lnTo>
                  <a:lnTo>
                    <a:pt x="33752" y="32528"/>
                  </a:lnTo>
                  <a:lnTo>
                    <a:pt x="33845" y="32380"/>
                  </a:lnTo>
                  <a:lnTo>
                    <a:pt x="33937" y="32231"/>
                  </a:lnTo>
                  <a:lnTo>
                    <a:pt x="33993" y="32176"/>
                  </a:lnTo>
                  <a:lnTo>
                    <a:pt x="34067" y="32120"/>
                  </a:lnTo>
                  <a:lnTo>
                    <a:pt x="34141" y="32083"/>
                  </a:lnTo>
                  <a:lnTo>
                    <a:pt x="34215" y="32009"/>
                  </a:lnTo>
                  <a:lnTo>
                    <a:pt x="34252" y="31935"/>
                  </a:lnTo>
                  <a:lnTo>
                    <a:pt x="34271" y="31842"/>
                  </a:lnTo>
                  <a:lnTo>
                    <a:pt x="34289" y="31750"/>
                  </a:lnTo>
                  <a:lnTo>
                    <a:pt x="34326" y="31675"/>
                  </a:lnTo>
                  <a:lnTo>
                    <a:pt x="34382" y="31601"/>
                  </a:lnTo>
                  <a:lnTo>
                    <a:pt x="34456" y="31546"/>
                  </a:lnTo>
                  <a:lnTo>
                    <a:pt x="34512" y="31490"/>
                  </a:lnTo>
                  <a:lnTo>
                    <a:pt x="34567" y="31416"/>
                  </a:lnTo>
                  <a:lnTo>
                    <a:pt x="34660" y="31268"/>
                  </a:lnTo>
                  <a:lnTo>
                    <a:pt x="34734" y="31119"/>
                  </a:lnTo>
                  <a:lnTo>
                    <a:pt x="34790" y="31045"/>
                  </a:lnTo>
                  <a:lnTo>
                    <a:pt x="34864" y="30990"/>
                  </a:lnTo>
                  <a:lnTo>
                    <a:pt x="34938" y="30934"/>
                  </a:lnTo>
                  <a:lnTo>
                    <a:pt x="34994" y="30878"/>
                  </a:lnTo>
                  <a:lnTo>
                    <a:pt x="35031" y="30804"/>
                  </a:lnTo>
                  <a:lnTo>
                    <a:pt x="35049" y="30712"/>
                  </a:lnTo>
                  <a:lnTo>
                    <a:pt x="35068" y="30619"/>
                  </a:lnTo>
                  <a:lnTo>
                    <a:pt x="35105" y="30526"/>
                  </a:lnTo>
                  <a:lnTo>
                    <a:pt x="35161" y="30471"/>
                  </a:lnTo>
                  <a:lnTo>
                    <a:pt x="35235" y="30415"/>
                  </a:lnTo>
                  <a:lnTo>
                    <a:pt x="35309" y="30341"/>
                  </a:lnTo>
                  <a:lnTo>
                    <a:pt x="35364" y="30285"/>
                  </a:lnTo>
                  <a:lnTo>
                    <a:pt x="35531" y="29989"/>
                  </a:lnTo>
                  <a:lnTo>
                    <a:pt x="35568" y="29896"/>
                  </a:lnTo>
                  <a:lnTo>
                    <a:pt x="35568" y="29803"/>
                  </a:lnTo>
                  <a:lnTo>
                    <a:pt x="35587" y="29711"/>
                  </a:lnTo>
                  <a:lnTo>
                    <a:pt x="35605" y="29637"/>
                  </a:lnTo>
                  <a:lnTo>
                    <a:pt x="35679" y="29562"/>
                  </a:lnTo>
                  <a:lnTo>
                    <a:pt x="35754" y="29507"/>
                  </a:lnTo>
                  <a:lnTo>
                    <a:pt x="35828" y="29451"/>
                  </a:lnTo>
                  <a:lnTo>
                    <a:pt x="35883" y="29396"/>
                  </a:lnTo>
                  <a:lnTo>
                    <a:pt x="35920" y="29303"/>
                  </a:lnTo>
                  <a:lnTo>
                    <a:pt x="35920" y="29210"/>
                  </a:lnTo>
                  <a:lnTo>
                    <a:pt x="35939" y="29118"/>
                  </a:lnTo>
                  <a:lnTo>
                    <a:pt x="35957" y="29044"/>
                  </a:lnTo>
                  <a:lnTo>
                    <a:pt x="36013" y="28969"/>
                  </a:lnTo>
                  <a:lnTo>
                    <a:pt x="36069" y="28895"/>
                  </a:lnTo>
                  <a:lnTo>
                    <a:pt x="36143" y="28840"/>
                  </a:lnTo>
                  <a:lnTo>
                    <a:pt x="36198" y="28766"/>
                  </a:lnTo>
                  <a:lnTo>
                    <a:pt x="36217" y="28673"/>
                  </a:lnTo>
                  <a:lnTo>
                    <a:pt x="36235" y="28599"/>
                  </a:lnTo>
                  <a:lnTo>
                    <a:pt x="36235" y="28506"/>
                  </a:lnTo>
                  <a:lnTo>
                    <a:pt x="36273" y="28413"/>
                  </a:lnTo>
                  <a:lnTo>
                    <a:pt x="36310" y="28339"/>
                  </a:lnTo>
                  <a:lnTo>
                    <a:pt x="36365" y="28265"/>
                  </a:lnTo>
                  <a:lnTo>
                    <a:pt x="36421" y="28191"/>
                  </a:lnTo>
                  <a:lnTo>
                    <a:pt x="36458" y="28117"/>
                  </a:lnTo>
                  <a:lnTo>
                    <a:pt x="36514" y="27969"/>
                  </a:lnTo>
                  <a:lnTo>
                    <a:pt x="36551" y="27802"/>
                  </a:lnTo>
                  <a:lnTo>
                    <a:pt x="36588" y="27709"/>
                  </a:lnTo>
                  <a:lnTo>
                    <a:pt x="36588" y="27635"/>
                  </a:lnTo>
                  <a:lnTo>
                    <a:pt x="36606" y="27542"/>
                  </a:lnTo>
                  <a:lnTo>
                    <a:pt x="36625" y="27450"/>
                  </a:lnTo>
                  <a:lnTo>
                    <a:pt x="36662" y="27375"/>
                  </a:lnTo>
                  <a:lnTo>
                    <a:pt x="36699" y="27301"/>
                  </a:lnTo>
                  <a:lnTo>
                    <a:pt x="36754" y="27246"/>
                  </a:lnTo>
                  <a:lnTo>
                    <a:pt x="36792" y="27172"/>
                  </a:lnTo>
                  <a:lnTo>
                    <a:pt x="36829" y="27079"/>
                  </a:lnTo>
                  <a:lnTo>
                    <a:pt x="36884" y="27023"/>
                  </a:lnTo>
                  <a:lnTo>
                    <a:pt x="36940" y="26949"/>
                  </a:lnTo>
                  <a:lnTo>
                    <a:pt x="36977" y="26875"/>
                  </a:lnTo>
                  <a:lnTo>
                    <a:pt x="37070" y="26541"/>
                  </a:lnTo>
                  <a:lnTo>
                    <a:pt x="37088" y="26467"/>
                  </a:lnTo>
                  <a:lnTo>
                    <a:pt x="37088" y="26375"/>
                  </a:lnTo>
                  <a:lnTo>
                    <a:pt x="37088" y="26282"/>
                  </a:lnTo>
                  <a:lnTo>
                    <a:pt x="37107" y="26189"/>
                  </a:lnTo>
                  <a:lnTo>
                    <a:pt x="37144" y="26022"/>
                  </a:lnTo>
                  <a:lnTo>
                    <a:pt x="37181" y="25874"/>
                  </a:lnTo>
                  <a:lnTo>
                    <a:pt x="37236" y="25707"/>
                  </a:lnTo>
                  <a:lnTo>
                    <a:pt x="37310" y="25541"/>
                  </a:lnTo>
                  <a:lnTo>
                    <a:pt x="37329" y="25392"/>
                  </a:lnTo>
                  <a:lnTo>
                    <a:pt x="37366" y="25225"/>
                  </a:lnTo>
                  <a:lnTo>
                    <a:pt x="37403" y="25133"/>
                  </a:lnTo>
                  <a:lnTo>
                    <a:pt x="37477" y="25077"/>
                  </a:lnTo>
                  <a:lnTo>
                    <a:pt x="37533" y="25003"/>
                  </a:lnTo>
                  <a:lnTo>
                    <a:pt x="37589" y="24929"/>
                  </a:lnTo>
                  <a:lnTo>
                    <a:pt x="37589" y="24836"/>
                  </a:lnTo>
                  <a:lnTo>
                    <a:pt x="37589" y="24744"/>
                  </a:lnTo>
                  <a:lnTo>
                    <a:pt x="37570" y="24651"/>
                  </a:lnTo>
                  <a:lnTo>
                    <a:pt x="37570" y="24577"/>
                  </a:lnTo>
                  <a:lnTo>
                    <a:pt x="37607" y="24484"/>
                  </a:lnTo>
                  <a:lnTo>
                    <a:pt x="37644" y="24410"/>
                  </a:lnTo>
                  <a:lnTo>
                    <a:pt x="37700" y="24336"/>
                  </a:lnTo>
                  <a:lnTo>
                    <a:pt x="37718" y="24262"/>
                  </a:lnTo>
                  <a:lnTo>
                    <a:pt x="37718" y="24169"/>
                  </a:lnTo>
                  <a:lnTo>
                    <a:pt x="37718" y="24076"/>
                  </a:lnTo>
                  <a:lnTo>
                    <a:pt x="37700" y="23984"/>
                  </a:lnTo>
                  <a:lnTo>
                    <a:pt x="37700" y="23909"/>
                  </a:lnTo>
                  <a:lnTo>
                    <a:pt x="37700" y="23835"/>
                  </a:lnTo>
                  <a:lnTo>
                    <a:pt x="37700" y="23743"/>
                  </a:lnTo>
                  <a:lnTo>
                    <a:pt x="37700" y="23669"/>
                  </a:lnTo>
                  <a:lnTo>
                    <a:pt x="37718" y="23576"/>
                  </a:lnTo>
                  <a:lnTo>
                    <a:pt x="37811" y="23279"/>
                  </a:lnTo>
                  <a:lnTo>
                    <a:pt x="37867" y="23131"/>
                  </a:lnTo>
                  <a:lnTo>
                    <a:pt x="37885" y="23057"/>
                  </a:lnTo>
                  <a:lnTo>
                    <a:pt x="37922" y="22983"/>
                  </a:lnTo>
                  <a:lnTo>
                    <a:pt x="37959" y="22668"/>
                  </a:lnTo>
                  <a:lnTo>
                    <a:pt x="37996" y="22575"/>
                  </a:lnTo>
                  <a:lnTo>
                    <a:pt x="38033" y="22501"/>
                  </a:lnTo>
                  <a:lnTo>
                    <a:pt x="38089" y="22427"/>
                  </a:lnTo>
                  <a:lnTo>
                    <a:pt x="38107" y="22334"/>
                  </a:lnTo>
                  <a:lnTo>
                    <a:pt x="38107" y="22260"/>
                  </a:lnTo>
                  <a:lnTo>
                    <a:pt x="38089" y="22167"/>
                  </a:lnTo>
                  <a:lnTo>
                    <a:pt x="38070" y="22093"/>
                  </a:lnTo>
                  <a:lnTo>
                    <a:pt x="38070" y="22000"/>
                  </a:lnTo>
                  <a:lnTo>
                    <a:pt x="38052" y="21926"/>
                  </a:lnTo>
                  <a:lnTo>
                    <a:pt x="38033" y="21852"/>
                  </a:lnTo>
                  <a:lnTo>
                    <a:pt x="38015" y="21760"/>
                  </a:lnTo>
                  <a:lnTo>
                    <a:pt x="37996" y="21685"/>
                  </a:lnTo>
                  <a:lnTo>
                    <a:pt x="38015" y="21667"/>
                  </a:lnTo>
                  <a:lnTo>
                    <a:pt x="38033" y="21648"/>
                  </a:lnTo>
                  <a:lnTo>
                    <a:pt x="38052" y="21630"/>
                  </a:lnTo>
                  <a:lnTo>
                    <a:pt x="38070" y="21611"/>
                  </a:lnTo>
                  <a:lnTo>
                    <a:pt x="38052" y="21500"/>
                  </a:lnTo>
                  <a:lnTo>
                    <a:pt x="38033" y="21407"/>
                  </a:lnTo>
                  <a:lnTo>
                    <a:pt x="37996" y="21315"/>
                  </a:lnTo>
                  <a:lnTo>
                    <a:pt x="37978" y="21222"/>
                  </a:lnTo>
                  <a:lnTo>
                    <a:pt x="37996" y="21129"/>
                  </a:lnTo>
                  <a:lnTo>
                    <a:pt x="38033" y="21018"/>
                  </a:lnTo>
                  <a:lnTo>
                    <a:pt x="38052" y="20925"/>
                  </a:lnTo>
                  <a:lnTo>
                    <a:pt x="38070" y="20833"/>
                  </a:lnTo>
                  <a:lnTo>
                    <a:pt x="38052" y="20740"/>
                  </a:lnTo>
                  <a:lnTo>
                    <a:pt x="38033" y="20647"/>
                  </a:lnTo>
                  <a:lnTo>
                    <a:pt x="38015" y="20555"/>
                  </a:lnTo>
                  <a:lnTo>
                    <a:pt x="38015" y="20444"/>
                  </a:lnTo>
                  <a:lnTo>
                    <a:pt x="38033" y="20073"/>
                  </a:lnTo>
                  <a:lnTo>
                    <a:pt x="38052" y="19869"/>
                  </a:lnTo>
                  <a:lnTo>
                    <a:pt x="38070" y="19647"/>
                  </a:lnTo>
                  <a:lnTo>
                    <a:pt x="38052" y="19554"/>
                  </a:lnTo>
                  <a:lnTo>
                    <a:pt x="38033" y="19461"/>
                  </a:lnTo>
                  <a:lnTo>
                    <a:pt x="38015" y="19369"/>
                  </a:lnTo>
                  <a:lnTo>
                    <a:pt x="38015" y="19276"/>
                  </a:lnTo>
                  <a:lnTo>
                    <a:pt x="38033" y="19072"/>
                  </a:lnTo>
                  <a:lnTo>
                    <a:pt x="38033" y="18887"/>
                  </a:lnTo>
                  <a:lnTo>
                    <a:pt x="38052" y="18794"/>
                  </a:lnTo>
                  <a:lnTo>
                    <a:pt x="38089" y="18701"/>
                  </a:lnTo>
                  <a:lnTo>
                    <a:pt x="38126" y="18590"/>
                  </a:lnTo>
                  <a:lnTo>
                    <a:pt x="38126" y="18497"/>
                  </a:lnTo>
                  <a:lnTo>
                    <a:pt x="38126" y="18405"/>
                  </a:lnTo>
                  <a:lnTo>
                    <a:pt x="38089" y="18312"/>
                  </a:lnTo>
                  <a:lnTo>
                    <a:pt x="38070" y="18219"/>
                  </a:lnTo>
                  <a:lnTo>
                    <a:pt x="38052" y="18127"/>
                  </a:lnTo>
                  <a:lnTo>
                    <a:pt x="38052" y="18034"/>
                  </a:lnTo>
                  <a:lnTo>
                    <a:pt x="38015" y="17941"/>
                  </a:lnTo>
                  <a:lnTo>
                    <a:pt x="37978" y="17756"/>
                  </a:lnTo>
                  <a:lnTo>
                    <a:pt x="37996" y="17663"/>
                  </a:lnTo>
                  <a:lnTo>
                    <a:pt x="38033" y="17571"/>
                  </a:lnTo>
                  <a:lnTo>
                    <a:pt x="38070" y="17478"/>
                  </a:lnTo>
                  <a:lnTo>
                    <a:pt x="38089" y="17385"/>
                  </a:lnTo>
                  <a:lnTo>
                    <a:pt x="38033" y="17033"/>
                  </a:lnTo>
                  <a:lnTo>
                    <a:pt x="37996" y="16941"/>
                  </a:lnTo>
                  <a:lnTo>
                    <a:pt x="37959" y="16848"/>
                  </a:lnTo>
                  <a:lnTo>
                    <a:pt x="37904" y="16774"/>
                  </a:lnTo>
                  <a:lnTo>
                    <a:pt x="37885" y="16681"/>
                  </a:lnTo>
                  <a:lnTo>
                    <a:pt x="37811" y="16329"/>
                  </a:lnTo>
                  <a:lnTo>
                    <a:pt x="37811" y="16144"/>
                  </a:lnTo>
                  <a:lnTo>
                    <a:pt x="37792" y="15958"/>
                  </a:lnTo>
                  <a:lnTo>
                    <a:pt x="37792" y="15866"/>
                  </a:lnTo>
                  <a:lnTo>
                    <a:pt x="37792" y="15773"/>
                  </a:lnTo>
                  <a:lnTo>
                    <a:pt x="37792" y="15680"/>
                  </a:lnTo>
                  <a:lnTo>
                    <a:pt x="37792" y="15588"/>
                  </a:lnTo>
                  <a:lnTo>
                    <a:pt x="37755" y="15513"/>
                  </a:lnTo>
                  <a:lnTo>
                    <a:pt x="37700" y="15421"/>
                  </a:lnTo>
                  <a:lnTo>
                    <a:pt x="37626" y="15347"/>
                  </a:lnTo>
                  <a:lnTo>
                    <a:pt x="37589" y="15254"/>
                  </a:lnTo>
                  <a:lnTo>
                    <a:pt x="37570" y="15087"/>
                  </a:lnTo>
                  <a:lnTo>
                    <a:pt x="37551" y="14902"/>
                  </a:lnTo>
                  <a:lnTo>
                    <a:pt x="37496" y="14735"/>
                  </a:lnTo>
                  <a:lnTo>
                    <a:pt x="37440" y="14550"/>
                  </a:lnTo>
                  <a:lnTo>
                    <a:pt x="37440" y="14457"/>
                  </a:lnTo>
                  <a:lnTo>
                    <a:pt x="37440" y="14383"/>
                  </a:lnTo>
                  <a:lnTo>
                    <a:pt x="37440" y="14290"/>
                  </a:lnTo>
                  <a:lnTo>
                    <a:pt x="37422" y="14197"/>
                  </a:lnTo>
                  <a:lnTo>
                    <a:pt x="37422" y="14105"/>
                  </a:lnTo>
                  <a:lnTo>
                    <a:pt x="37422" y="14031"/>
                  </a:lnTo>
                  <a:lnTo>
                    <a:pt x="37422" y="13938"/>
                  </a:lnTo>
                  <a:lnTo>
                    <a:pt x="37422" y="13845"/>
                  </a:lnTo>
                  <a:lnTo>
                    <a:pt x="37385" y="13771"/>
                  </a:lnTo>
                  <a:lnTo>
                    <a:pt x="37348" y="13679"/>
                  </a:lnTo>
                  <a:lnTo>
                    <a:pt x="37310" y="13604"/>
                  </a:lnTo>
                  <a:lnTo>
                    <a:pt x="37273" y="13530"/>
                  </a:lnTo>
                  <a:lnTo>
                    <a:pt x="37162" y="13197"/>
                  </a:lnTo>
                  <a:lnTo>
                    <a:pt x="37107" y="13030"/>
                  </a:lnTo>
                  <a:lnTo>
                    <a:pt x="37032" y="12863"/>
                  </a:lnTo>
                  <a:lnTo>
                    <a:pt x="37014" y="12789"/>
                  </a:lnTo>
                  <a:lnTo>
                    <a:pt x="37014" y="12696"/>
                  </a:lnTo>
                  <a:lnTo>
                    <a:pt x="36995" y="12604"/>
                  </a:lnTo>
                  <a:lnTo>
                    <a:pt x="36977" y="12529"/>
                  </a:lnTo>
                  <a:lnTo>
                    <a:pt x="36940" y="12455"/>
                  </a:lnTo>
                  <a:lnTo>
                    <a:pt x="36866" y="12381"/>
                  </a:lnTo>
                  <a:lnTo>
                    <a:pt x="36810" y="12307"/>
                  </a:lnTo>
                  <a:lnTo>
                    <a:pt x="36754" y="12233"/>
                  </a:lnTo>
                  <a:lnTo>
                    <a:pt x="36754" y="12140"/>
                  </a:lnTo>
                  <a:lnTo>
                    <a:pt x="36754" y="12047"/>
                  </a:lnTo>
                  <a:lnTo>
                    <a:pt x="36754" y="11955"/>
                  </a:lnTo>
                  <a:lnTo>
                    <a:pt x="36736" y="11881"/>
                  </a:lnTo>
                  <a:lnTo>
                    <a:pt x="36717" y="11788"/>
                  </a:lnTo>
                  <a:lnTo>
                    <a:pt x="36717" y="11695"/>
                  </a:lnTo>
                  <a:lnTo>
                    <a:pt x="36717" y="11603"/>
                  </a:lnTo>
                  <a:lnTo>
                    <a:pt x="36699" y="11510"/>
                  </a:lnTo>
                  <a:lnTo>
                    <a:pt x="36662" y="11436"/>
                  </a:lnTo>
                  <a:lnTo>
                    <a:pt x="36606" y="11362"/>
                  </a:lnTo>
                  <a:lnTo>
                    <a:pt x="36551" y="11306"/>
                  </a:lnTo>
                  <a:lnTo>
                    <a:pt x="36495" y="11213"/>
                  </a:lnTo>
                  <a:lnTo>
                    <a:pt x="36458" y="11139"/>
                  </a:lnTo>
                  <a:lnTo>
                    <a:pt x="36402" y="11065"/>
                  </a:lnTo>
                  <a:lnTo>
                    <a:pt x="36347" y="11010"/>
                  </a:lnTo>
                  <a:lnTo>
                    <a:pt x="36310" y="10917"/>
                  </a:lnTo>
                  <a:lnTo>
                    <a:pt x="36291" y="10843"/>
                  </a:lnTo>
                  <a:lnTo>
                    <a:pt x="36273" y="10750"/>
                  </a:lnTo>
                  <a:lnTo>
                    <a:pt x="36273" y="10657"/>
                  </a:lnTo>
                  <a:lnTo>
                    <a:pt x="36235" y="10583"/>
                  </a:lnTo>
                  <a:lnTo>
                    <a:pt x="36106" y="10268"/>
                  </a:lnTo>
                  <a:lnTo>
                    <a:pt x="35957" y="9953"/>
                  </a:lnTo>
                  <a:lnTo>
                    <a:pt x="35809" y="9619"/>
                  </a:lnTo>
                  <a:lnTo>
                    <a:pt x="35754" y="9564"/>
                  </a:lnTo>
                  <a:lnTo>
                    <a:pt x="35679" y="9490"/>
                  </a:lnTo>
                  <a:lnTo>
                    <a:pt x="35605" y="9434"/>
                  </a:lnTo>
                  <a:lnTo>
                    <a:pt x="35550" y="9379"/>
                  </a:lnTo>
                  <a:lnTo>
                    <a:pt x="35531" y="9286"/>
                  </a:lnTo>
                  <a:lnTo>
                    <a:pt x="35531" y="9175"/>
                  </a:lnTo>
                  <a:lnTo>
                    <a:pt x="35550" y="9082"/>
                  </a:lnTo>
                  <a:lnTo>
                    <a:pt x="35513" y="8989"/>
                  </a:lnTo>
                  <a:lnTo>
                    <a:pt x="35457" y="8934"/>
                  </a:lnTo>
                  <a:lnTo>
                    <a:pt x="35383" y="8860"/>
                  </a:lnTo>
                  <a:lnTo>
                    <a:pt x="35309" y="8804"/>
                  </a:lnTo>
                  <a:lnTo>
                    <a:pt x="35253" y="8748"/>
                  </a:lnTo>
                  <a:lnTo>
                    <a:pt x="35105" y="8433"/>
                  </a:lnTo>
                  <a:lnTo>
                    <a:pt x="35049" y="8359"/>
                  </a:lnTo>
                  <a:lnTo>
                    <a:pt x="34994" y="8304"/>
                  </a:lnTo>
                  <a:lnTo>
                    <a:pt x="34938" y="8229"/>
                  </a:lnTo>
                  <a:lnTo>
                    <a:pt x="34882" y="8155"/>
                  </a:lnTo>
                  <a:lnTo>
                    <a:pt x="34864" y="8118"/>
                  </a:lnTo>
                  <a:lnTo>
                    <a:pt x="34864" y="8081"/>
                  </a:lnTo>
                  <a:lnTo>
                    <a:pt x="34864" y="7970"/>
                  </a:lnTo>
                  <a:lnTo>
                    <a:pt x="34864" y="7877"/>
                  </a:lnTo>
                  <a:lnTo>
                    <a:pt x="34845" y="7822"/>
                  </a:lnTo>
                  <a:lnTo>
                    <a:pt x="34827" y="7785"/>
                  </a:lnTo>
                  <a:lnTo>
                    <a:pt x="34790" y="7710"/>
                  </a:lnTo>
                  <a:lnTo>
                    <a:pt x="34716" y="7655"/>
                  </a:lnTo>
                  <a:lnTo>
                    <a:pt x="34660" y="7581"/>
                  </a:lnTo>
                  <a:lnTo>
                    <a:pt x="34604" y="7525"/>
                  </a:lnTo>
                  <a:lnTo>
                    <a:pt x="34530" y="7358"/>
                  </a:lnTo>
                  <a:lnTo>
                    <a:pt x="34456" y="7210"/>
                  </a:lnTo>
                  <a:lnTo>
                    <a:pt x="34382" y="7154"/>
                  </a:lnTo>
                  <a:lnTo>
                    <a:pt x="34289" y="7099"/>
                  </a:lnTo>
                  <a:lnTo>
                    <a:pt x="34215" y="7062"/>
                  </a:lnTo>
                  <a:lnTo>
                    <a:pt x="34141" y="7006"/>
                  </a:lnTo>
                  <a:lnTo>
                    <a:pt x="34104" y="6913"/>
                  </a:lnTo>
                  <a:lnTo>
                    <a:pt x="34086" y="6821"/>
                  </a:lnTo>
                  <a:lnTo>
                    <a:pt x="34067" y="6747"/>
                  </a:lnTo>
                  <a:lnTo>
                    <a:pt x="34030" y="6654"/>
                  </a:lnTo>
                  <a:lnTo>
                    <a:pt x="33974" y="6598"/>
                  </a:lnTo>
                  <a:lnTo>
                    <a:pt x="33900" y="6543"/>
                  </a:lnTo>
                  <a:lnTo>
                    <a:pt x="33826" y="6487"/>
                  </a:lnTo>
                  <a:lnTo>
                    <a:pt x="33770" y="6413"/>
                  </a:lnTo>
                  <a:lnTo>
                    <a:pt x="33548" y="6154"/>
                  </a:lnTo>
                  <a:lnTo>
                    <a:pt x="33511" y="6079"/>
                  </a:lnTo>
                  <a:lnTo>
                    <a:pt x="33492" y="5987"/>
                  </a:lnTo>
                  <a:lnTo>
                    <a:pt x="33474" y="5876"/>
                  </a:lnTo>
                  <a:lnTo>
                    <a:pt x="33418" y="5801"/>
                  </a:lnTo>
                  <a:lnTo>
                    <a:pt x="33196" y="5542"/>
                  </a:lnTo>
                  <a:lnTo>
                    <a:pt x="33066" y="5431"/>
                  </a:lnTo>
                  <a:lnTo>
                    <a:pt x="32936" y="5319"/>
                  </a:lnTo>
                  <a:lnTo>
                    <a:pt x="32881" y="5245"/>
                  </a:lnTo>
                  <a:lnTo>
                    <a:pt x="32844" y="5153"/>
                  </a:lnTo>
                  <a:lnTo>
                    <a:pt x="32807" y="5079"/>
                  </a:lnTo>
                  <a:lnTo>
                    <a:pt x="32770" y="5004"/>
                  </a:lnTo>
                  <a:lnTo>
                    <a:pt x="32733" y="4967"/>
                  </a:lnTo>
                  <a:lnTo>
                    <a:pt x="32677" y="4949"/>
                  </a:lnTo>
                  <a:lnTo>
                    <a:pt x="32584" y="4930"/>
                  </a:lnTo>
                  <a:lnTo>
                    <a:pt x="32473" y="4912"/>
                  </a:lnTo>
                  <a:lnTo>
                    <a:pt x="32436" y="4893"/>
                  </a:lnTo>
                  <a:lnTo>
                    <a:pt x="32399" y="4856"/>
                  </a:lnTo>
                  <a:lnTo>
                    <a:pt x="32362" y="4782"/>
                  </a:lnTo>
                  <a:lnTo>
                    <a:pt x="32325" y="4689"/>
                  </a:lnTo>
                  <a:lnTo>
                    <a:pt x="32306" y="4597"/>
                  </a:lnTo>
                  <a:lnTo>
                    <a:pt x="32251" y="4523"/>
                  </a:lnTo>
                  <a:lnTo>
                    <a:pt x="32121" y="4411"/>
                  </a:lnTo>
                  <a:lnTo>
                    <a:pt x="31991" y="4300"/>
                  </a:lnTo>
                  <a:lnTo>
                    <a:pt x="31917" y="4244"/>
                  </a:lnTo>
                  <a:lnTo>
                    <a:pt x="31843" y="4207"/>
                  </a:lnTo>
                  <a:lnTo>
                    <a:pt x="31769" y="4152"/>
                  </a:lnTo>
                  <a:lnTo>
                    <a:pt x="31695" y="4096"/>
                  </a:lnTo>
                  <a:lnTo>
                    <a:pt x="31639" y="4041"/>
                  </a:lnTo>
                  <a:lnTo>
                    <a:pt x="31602" y="3948"/>
                  </a:lnTo>
                  <a:lnTo>
                    <a:pt x="31565" y="3855"/>
                  </a:lnTo>
                  <a:lnTo>
                    <a:pt x="31528" y="3781"/>
                  </a:lnTo>
                  <a:lnTo>
                    <a:pt x="31250" y="3577"/>
                  </a:lnTo>
                  <a:lnTo>
                    <a:pt x="31120" y="3448"/>
                  </a:lnTo>
                  <a:lnTo>
                    <a:pt x="31009" y="3336"/>
                  </a:lnTo>
                  <a:lnTo>
                    <a:pt x="30972" y="3318"/>
                  </a:lnTo>
                  <a:lnTo>
                    <a:pt x="30916" y="3299"/>
                  </a:lnTo>
                  <a:lnTo>
                    <a:pt x="30712" y="3299"/>
                  </a:lnTo>
                  <a:lnTo>
                    <a:pt x="30675" y="3281"/>
                  </a:lnTo>
                  <a:lnTo>
                    <a:pt x="30638" y="3262"/>
                  </a:lnTo>
                  <a:lnTo>
                    <a:pt x="30360" y="3058"/>
                  </a:lnTo>
                  <a:lnTo>
                    <a:pt x="30305" y="2984"/>
                  </a:lnTo>
                  <a:lnTo>
                    <a:pt x="30249" y="2910"/>
                  </a:lnTo>
                  <a:lnTo>
                    <a:pt x="30193" y="2836"/>
                  </a:lnTo>
                  <a:lnTo>
                    <a:pt x="30138" y="2780"/>
                  </a:lnTo>
                  <a:lnTo>
                    <a:pt x="30008" y="2669"/>
                  </a:lnTo>
                  <a:lnTo>
                    <a:pt x="29878" y="2558"/>
                  </a:lnTo>
                  <a:lnTo>
                    <a:pt x="29841" y="2539"/>
                  </a:lnTo>
                  <a:lnTo>
                    <a:pt x="29582" y="2539"/>
                  </a:lnTo>
                  <a:lnTo>
                    <a:pt x="29545" y="2521"/>
                  </a:lnTo>
                  <a:lnTo>
                    <a:pt x="29489" y="2502"/>
                  </a:lnTo>
                  <a:lnTo>
                    <a:pt x="29211" y="2335"/>
                  </a:lnTo>
                  <a:lnTo>
                    <a:pt x="28933" y="2150"/>
                  </a:lnTo>
                  <a:lnTo>
                    <a:pt x="28877" y="2094"/>
                  </a:lnTo>
                  <a:lnTo>
                    <a:pt x="28822" y="2002"/>
                  </a:lnTo>
                  <a:lnTo>
                    <a:pt x="28766" y="1928"/>
                  </a:lnTo>
                  <a:lnTo>
                    <a:pt x="28748" y="1891"/>
                  </a:lnTo>
                  <a:lnTo>
                    <a:pt x="28711" y="1872"/>
                  </a:lnTo>
                  <a:lnTo>
                    <a:pt x="28618" y="1835"/>
                  </a:lnTo>
                  <a:lnTo>
                    <a:pt x="28544" y="1816"/>
                  </a:lnTo>
                  <a:lnTo>
                    <a:pt x="28451" y="1798"/>
                  </a:lnTo>
                  <a:lnTo>
                    <a:pt x="28377" y="1779"/>
                  </a:lnTo>
                  <a:lnTo>
                    <a:pt x="28284" y="1761"/>
                  </a:lnTo>
                  <a:lnTo>
                    <a:pt x="28210" y="1742"/>
                  </a:lnTo>
                  <a:lnTo>
                    <a:pt x="28117" y="1742"/>
                  </a:lnTo>
                  <a:lnTo>
                    <a:pt x="28025" y="1724"/>
                  </a:lnTo>
                  <a:lnTo>
                    <a:pt x="27951" y="1687"/>
                  </a:lnTo>
                  <a:lnTo>
                    <a:pt x="27895" y="1631"/>
                  </a:lnTo>
                  <a:lnTo>
                    <a:pt x="27821" y="1576"/>
                  </a:lnTo>
                  <a:lnTo>
                    <a:pt x="27747" y="1538"/>
                  </a:lnTo>
                  <a:lnTo>
                    <a:pt x="27450" y="1390"/>
                  </a:lnTo>
                  <a:lnTo>
                    <a:pt x="27358" y="1353"/>
                  </a:lnTo>
                  <a:lnTo>
                    <a:pt x="27302" y="1316"/>
                  </a:lnTo>
                  <a:lnTo>
                    <a:pt x="27228" y="1260"/>
                  </a:lnTo>
                  <a:lnTo>
                    <a:pt x="27154" y="1223"/>
                  </a:lnTo>
                  <a:lnTo>
                    <a:pt x="27061" y="1205"/>
                  </a:lnTo>
                  <a:lnTo>
                    <a:pt x="26894" y="1205"/>
                  </a:lnTo>
                  <a:lnTo>
                    <a:pt x="26802" y="1186"/>
                  </a:lnTo>
                  <a:lnTo>
                    <a:pt x="26653" y="1112"/>
                  </a:lnTo>
                  <a:lnTo>
                    <a:pt x="26505" y="1038"/>
                  </a:lnTo>
                  <a:lnTo>
                    <a:pt x="26338" y="1001"/>
                  </a:lnTo>
                  <a:lnTo>
                    <a:pt x="26171" y="964"/>
                  </a:lnTo>
                  <a:lnTo>
                    <a:pt x="25838" y="871"/>
                  </a:lnTo>
                  <a:lnTo>
                    <a:pt x="25523" y="779"/>
                  </a:lnTo>
                  <a:lnTo>
                    <a:pt x="25189" y="686"/>
                  </a:lnTo>
                  <a:lnTo>
                    <a:pt x="25022" y="649"/>
                  </a:lnTo>
                  <a:lnTo>
                    <a:pt x="24855" y="630"/>
                  </a:lnTo>
                  <a:lnTo>
                    <a:pt x="24522" y="556"/>
                  </a:lnTo>
                  <a:lnTo>
                    <a:pt x="24429" y="519"/>
                  </a:lnTo>
                  <a:lnTo>
                    <a:pt x="24355" y="463"/>
                  </a:lnTo>
                  <a:lnTo>
                    <a:pt x="24281" y="408"/>
                  </a:lnTo>
                  <a:lnTo>
                    <a:pt x="24207" y="371"/>
                  </a:lnTo>
                  <a:lnTo>
                    <a:pt x="24040" y="352"/>
                  </a:lnTo>
                  <a:lnTo>
                    <a:pt x="23855" y="334"/>
                  </a:lnTo>
                  <a:lnTo>
                    <a:pt x="23780" y="315"/>
                  </a:lnTo>
                  <a:lnTo>
                    <a:pt x="23706" y="278"/>
                  </a:lnTo>
                  <a:lnTo>
                    <a:pt x="23614" y="241"/>
                  </a:lnTo>
                  <a:lnTo>
                    <a:pt x="23539" y="223"/>
                  </a:lnTo>
                  <a:lnTo>
                    <a:pt x="23187" y="148"/>
                  </a:lnTo>
                  <a:lnTo>
                    <a:pt x="23113" y="167"/>
                  </a:lnTo>
                  <a:lnTo>
                    <a:pt x="23021" y="204"/>
                  </a:lnTo>
                  <a:lnTo>
                    <a:pt x="22928" y="241"/>
                  </a:lnTo>
                  <a:lnTo>
                    <a:pt x="22835" y="260"/>
                  </a:lnTo>
                  <a:lnTo>
                    <a:pt x="22502" y="223"/>
                  </a:lnTo>
                  <a:lnTo>
                    <a:pt x="22335" y="185"/>
                  </a:lnTo>
                  <a:lnTo>
                    <a:pt x="22168" y="148"/>
                  </a:lnTo>
                  <a:lnTo>
                    <a:pt x="21816" y="148"/>
                  </a:lnTo>
                  <a:lnTo>
                    <a:pt x="21482" y="111"/>
                  </a:lnTo>
                  <a:lnTo>
                    <a:pt x="21408" y="93"/>
                  </a:lnTo>
                  <a:lnTo>
                    <a:pt x="21315" y="74"/>
                  </a:lnTo>
                  <a:lnTo>
                    <a:pt x="21241" y="56"/>
                  </a:lnTo>
                  <a:lnTo>
                    <a:pt x="21149" y="37"/>
                  </a:lnTo>
                  <a:lnTo>
                    <a:pt x="21074" y="56"/>
                  </a:lnTo>
                  <a:lnTo>
                    <a:pt x="20982" y="74"/>
                  </a:lnTo>
                  <a:lnTo>
                    <a:pt x="20889" y="111"/>
                  </a:lnTo>
                  <a:lnTo>
                    <a:pt x="20648" y="111"/>
                  </a:lnTo>
                  <a:lnTo>
                    <a:pt x="20481" y="93"/>
                  </a:lnTo>
                  <a:lnTo>
                    <a:pt x="20389" y="74"/>
                  </a:lnTo>
                  <a:lnTo>
                    <a:pt x="20296" y="56"/>
                  </a:lnTo>
                  <a:lnTo>
                    <a:pt x="20222" y="19"/>
                  </a:lnTo>
                  <a:lnTo>
                    <a:pt x="201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4267972" y="4355710"/>
              <a:ext cx="406372" cy="314369"/>
            </a:xfrm>
            <a:custGeom>
              <a:avLst/>
              <a:gdLst/>
              <a:ahLst/>
              <a:cxnLst/>
              <a:rect l="l" t="t" r="r" b="b"/>
              <a:pathLst>
                <a:path w="12363" h="9564" extrusionOk="0">
                  <a:moveTo>
                    <a:pt x="37" y="0"/>
                  </a:moveTo>
                  <a:lnTo>
                    <a:pt x="19" y="19"/>
                  </a:lnTo>
                  <a:lnTo>
                    <a:pt x="0" y="37"/>
                  </a:lnTo>
                  <a:lnTo>
                    <a:pt x="0" y="74"/>
                  </a:lnTo>
                  <a:lnTo>
                    <a:pt x="389" y="760"/>
                  </a:lnTo>
                  <a:lnTo>
                    <a:pt x="779" y="1427"/>
                  </a:lnTo>
                  <a:lnTo>
                    <a:pt x="1205" y="2076"/>
                  </a:lnTo>
                  <a:lnTo>
                    <a:pt x="1427" y="2410"/>
                  </a:lnTo>
                  <a:lnTo>
                    <a:pt x="1668" y="2725"/>
                  </a:lnTo>
                  <a:lnTo>
                    <a:pt x="2169" y="3318"/>
                  </a:lnTo>
                  <a:lnTo>
                    <a:pt x="2669" y="3892"/>
                  </a:lnTo>
                  <a:lnTo>
                    <a:pt x="3207" y="4448"/>
                  </a:lnTo>
                  <a:lnTo>
                    <a:pt x="3763" y="5004"/>
                  </a:lnTo>
                  <a:lnTo>
                    <a:pt x="4337" y="5505"/>
                  </a:lnTo>
                  <a:lnTo>
                    <a:pt x="4949" y="6005"/>
                  </a:lnTo>
                  <a:lnTo>
                    <a:pt x="5560" y="6487"/>
                  </a:lnTo>
                  <a:lnTo>
                    <a:pt x="6209" y="6932"/>
                  </a:lnTo>
                  <a:lnTo>
                    <a:pt x="6858" y="7358"/>
                  </a:lnTo>
                  <a:lnTo>
                    <a:pt x="7525" y="7766"/>
                  </a:lnTo>
                  <a:lnTo>
                    <a:pt x="8211" y="8137"/>
                  </a:lnTo>
                  <a:lnTo>
                    <a:pt x="8897" y="8489"/>
                  </a:lnTo>
                  <a:lnTo>
                    <a:pt x="9675" y="8860"/>
                  </a:lnTo>
                  <a:lnTo>
                    <a:pt x="10083" y="9045"/>
                  </a:lnTo>
                  <a:lnTo>
                    <a:pt x="10491" y="9193"/>
                  </a:lnTo>
                  <a:lnTo>
                    <a:pt x="10898" y="9341"/>
                  </a:lnTo>
                  <a:lnTo>
                    <a:pt x="11325" y="9453"/>
                  </a:lnTo>
                  <a:lnTo>
                    <a:pt x="11751" y="9527"/>
                  </a:lnTo>
                  <a:lnTo>
                    <a:pt x="12177" y="9564"/>
                  </a:lnTo>
                  <a:lnTo>
                    <a:pt x="12233" y="9564"/>
                  </a:lnTo>
                  <a:lnTo>
                    <a:pt x="12270" y="9545"/>
                  </a:lnTo>
                  <a:lnTo>
                    <a:pt x="12344" y="9471"/>
                  </a:lnTo>
                  <a:lnTo>
                    <a:pt x="12363" y="9434"/>
                  </a:lnTo>
                  <a:lnTo>
                    <a:pt x="12363" y="9379"/>
                  </a:lnTo>
                  <a:lnTo>
                    <a:pt x="12344" y="9341"/>
                  </a:lnTo>
                  <a:lnTo>
                    <a:pt x="12307" y="9304"/>
                  </a:lnTo>
                  <a:lnTo>
                    <a:pt x="11992" y="9119"/>
                  </a:lnTo>
                  <a:lnTo>
                    <a:pt x="11658" y="8952"/>
                  </a:lnTo>
                  <a:lnTo>
                    <a:pt x="10991" y="8637"/>
                  </a:lnTo>
                  <a:lnTo>
                    <a:pt x="10305" y="8359"/>
                  </a:lnTo>
                  <a:lnTo>
                    <a:pt x="9638" y="8063"/>
                  </a:lnTo>
                  <a:lnTo>
                    <a:pt x="8934" y="7710"/>
                  </a:lnTo>
                  <a:lnTo>
                    <a:pt x="8266" y="7358"/>
                  </a:lnTo>
                  <a:lnTo>
                    <a:pt x="7581" y="6969"/>
                  </a:lnTo>
                  <a:lnTo>
                    <a:pt x="6932" y="6561"/>
                  </a:lnTo>
                  <a:lnTo>
                    <a:pt x="6302" y="6154"/>
                  </a:lnTo>
                  <a:lnTo>
                    <a:pt x="5690" y="5709"/>
                  </a:lnTo>
                  <a:lnTo>
                    <a:pt x="5079" y="5245"/>
                  </a:lnTo>
                  <a:lnTo>
                    <a:pt x="4504" y="4763"/>
                  </a:lnTo>
                  <a:lnTo>
                    <a:pt x="3929" y="4282"/>
                  </a:lnTo>
                  <a:lnTo>
                    <a:pt x="3373" y="3763"/>
                  </a:lnTo>
                  <a:lnTo>
                    <a:pt x="2836" y="3225"/>
                  </a:lnTo>
                  <a:lnTo>
                    <a:pt x="2317" y="2688"/>
                  </a:lnTo>
                  <a:lnTo>
                    <a:pt x="1724" y="2039"/>
                  </a:lnTo>
                  <a:lnTo>
                    <a:pt x="1149" y="1390"/>
                  </a:lnTo>
                  <a:lnTo>
                    <a:pt x="593" y="704"/>
                  </a:lnTo>
                  <a:lnTo>
                    <a:pt x="315" y="371"/>
                  </a:lnTo>
                  <a:lnTo>
                    <a:pt x="74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4727334" y="4667024"/>
              <a:ext cx="24981" cy="26822"/>
            </a:xfrm>
            <a:custGeom>
              <a:avLst/>
              <a:gdLst/>
              <a:ahLst/>
              <a:cxnLst/>
              <a:rect l="l" t="t" r="r" b="b"/>
              <a:pathLst>
                <a:path w="760" h="816" extrusionOk="0">
                  <a:moveTo>
                    <a:pt x="482" y="0"/>
                  </a:moveTo>
                  <a:lnTo>
                    <a:pt x="389" y="19"/>
                  </a:lnTo>
                  <a:lnTo>
                    <a:pt x="315" y="37"/>
                  </a:lnTo>
                  <a:lnTo>
                    <a:pt x="241" y="74"/>
                  </a:lnTo>
                  <a:lnTo>
                    <a:pt x="185" y="130"/>
                  </a:lnTo>
                  <a:lnTo>
                    <a:pt x="130" y="186"/>
                  </a:lnTo>
                  <a:lnTo>
                    <a:pt x="74" y="260"/>
                  </a:lnTo>
                  <a:lnTo>
                    <a:pt x="19" y="408"/>
                  </a:lnTo>
                  <a:lnTo>
                    <a:pt x="0" y="482"/>
                  </a:lnTo>
                  <a:lnTo>
                    <a:pt x="0" y="556"/>
                  </a:lnTo>
                  <a:lnTo>
                    <a:pt x="19" y="630"/>
                  </a:lnTo>
                  <a:lnTo>
                    <a:pt x="37" y="686"/>
                  </a:lnTo>
                  <a:lnTo>
                    <a:pt x="74" y="742"/>
                  </a:lnTo>
                  <a:lnTo>
                    <a:pt x="130" y="779"/>
                  </a:lnTo>
                  <a:lnTo>
                    <a:pt x="204" y="816"/>
                  </a:lnTo>
                  <a:lnTo>
                    <a:pt x="371" y="816"/>
                  </a:lnTo>
                  <a:lnTo>
                    <a:pt x="445" y="779"/>
                  </a:lnTo>
                  <a:lnTo>
                    <a:pt x="519" y="742"/>
                  </a:lnTo>
                  <a:lnTo>
                    <a:pt x="593" y="686"/>
                  </a:lnTo>
                  <a:lnTo>
                    <a:pt x="649" y="630"/>
                  </a:lnTo>
                  <a:lnTo>
                    <a:pt x="686" y="556"/>
                  </a:lnTo>
                  <a:lnTo>
                    <a:pt x="760" y="408"/>
                  </a:lnTo>
                  <a:lnTo>
                    <a:pt x="760" y="334"/>
                  </a:lnTo>
                  <a:lnTo>
                    <a:pt x="760" y="260"/>
                  </a:lnTo>
                  <a:lnTo>
                    <a:pt x="760" y="186"/>
                  </a:lnTo>
                  <a:lnTo>
                    <a:pt x="741" y="130"/>
                  </a:lnTo>
                  <a:lnTo>
                    <a:pt x="686" y="74"/>
                  </a:lnTo>
                  <a:lnTo>
                    <a:pt x="630" y="37"/>
                  </a:lnTo>
                  <a:lnTo>
                    <a:pt x="575" y="19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4859539" y="3546016"/>
              <a:ext cx="457550" cy="372286"/>
            </a:xfrm>
            <a:custGeom>
              <a:avLst/>
              <a:gdLst/>
              <a:ahLst/>
              <a:cxnLst/>
              <a:rect l="l" t="t" r="r" b="b"/>
              <a:pathLst>
                <a:path w="13920" h="11326" extrusionOk="0">
                  <a:moveTo>
                    <a:pt x="1056" y="1"/>
                  </a:moveTo>
                  <a:lnTo>
                    <a:pt x="556" y="38"/>
                  </a:lnTo>
                  <a:lnTo>
                    <a:pt x="56" y="131"/>
                  </a:lnTo>
                  <a:lnTo>
                    <a:pt x="19" y="149"/>
                  </a:lnTo>
                  <a:lnTo>
                    <a:pt x="0" y="186"/>
                  </a:lnTo>
                  <a:lnTo>
                    <a:pt x="0" y="205"/>
                  </a:lnTo>
                  <a:lnTo>
                    <a:pt x="37" y="223"/>
                  </a:lnTo>
                  <a:lnTo>
                    <a:pt x="500" y="223"/>
                  </a:lnTo>
                  <a:lnTo>
                    <a:pt x="945" y="242"/>
                  </a:lnTo>
                  <a:lnTo>
                    <a:pt x="1390" y="279"/>
                  </a:lnTo>
                  <a:lnTo>
                    <a:pt x="1835" y="335"/>
                  </a:lnTo>
                  <a:lnTo>
                    <a:pt x="2280" y="409"/>
                  </a:lnTo>
                  <a:lnTo>
                    <a:pt x="2725" y="483"/>
                  </a:lnTo>
                  <a:lnTo>
                    <a:pt x="3151" y="575"/>
                  </a:lnTo>
                  <a:lnTo>
                    <a:pt x="3577" y="687"/>
                  </a:lnTo>
                  <a:lnTo>
                    <a:pt x="4003" y="816"/>
                  </a:lnTo>
                  <a:lnTo>
                    <a:pt x="4430" y="965"/>
                  </a:lnTo>
                  <a:lnTo>
                    <a:pt x="4837" y="1132"/>
                  </a:lnTo>
                  <a:lnTo>
                    <a:pt x="5245" y="1317"/>
                  </a:lnTo>
                  <a:lnTo>
                    <a:pt x="5653" y="1502"/>
                  </a:lnTo>
                  <a:lnTo>
                    <a:pt x="6042" y="1725"/>
                  </a:lnTo>
                  <a:lnTo>
                    <a:pt x="6450" y="1947"/>
                  </a:lnTo>
                  <a:lnTo>
                    <a:pt x="6821" y="2188"/>
                  </a:lnTo>
                  <a:lnTo>
                    <a:pt x="7191" y="2447"/>
                  </a:lnTo>
                  <a:lnTo>
                    <a:pt x="7562" y="2725"/>
                  </a:lnTo>
                  <a:lnTo>
                    <a:pt x="7914" y="3004"/>
                  </a:lnTo>
                  <a:lnTo>
                    <a:pt x="8248" y="3282"/>
                  </a:lnTo>
                  <a:lnTo>
                    <a:pt x="8581" y="3597"/>
                  </a:lnTo>
                  <a:lnTo>
                    <a:pt x="8897" y="3893"/>
                  </a:lnTo>
                  <a:lnTo>
                    <a:pt x="9212" y="4227"/>
                  </a:lnTo>
                  <a:lnTo>
                    <a:pt x="9508" y="4542"/>
                  </a:lnTo>
                  <a:lnTo>
                    <a:pt x="9805" y="4894"/>
                  </a:lnTo>
                  <a:lnTo>
                    <a:pt x="10083" y="5228"/>
                  </a:lnTo>
                  <a:lnTo>
                    <a:pt x="10342" y="5580"/>
                  </a:lnTo>
                  <a:lnTo>
                    <a:pt x="10620" y="5950"/>
                  </a:lnTo>
                  <a:lnTo>
                    <a:pt x="11121" y="6692"/>
                  </a:lnTo>
                  <a:lnTo>
                    <a:pt x="11584" y="7452"/>
                  </a:lnTo>
                  <a:lnTo>
                    <a:pt x="11825" y="7897"/>
                  </a:lnTo>
                  <a:lnTo>
                    <a:pt x="12066" y="8341"/>
                  </a:lnTo>
                  <a:lnTo>
                    <a:pt x="12288" y="8805"/>
                  </a:lnTo>
                  <a:lnTo>
                    <a:pt x="12492" y="9268"/>
                  </a:lnTo>
                  <a:lnTo>
                    <a:pt x="12900" y="10195"/>
                  </a:lnTo>
                  <a:lnTo>
                    <a:pt x="13271" y="11140"/>
                  </a:lnTo>
                  <a:lnTo>
                    <a:pt x="13289" y="11214"/>
                  </a:lnTo>
                  <a:lnTo>
                    <a:pt x="13345" y="11251"/>
                  </a:lnTo>
                  <a:lnTo>
                    <a:pt x="13382" y="11288"/>
                  </a:lnTo>
                  <a:lnTo>
                    <a:pt x="13437" y="11325"/>
                  </a:lnTo>
                  <a:lnTo>
                    <a:pt x="13567" y="11325"/>
                  </a:lnTo>
                  <a:lnTo>
                    <a:pt x="13678" y="11288"/>
                  </a:lnTo>
                  <a:lnTo>
                    <a:pt x="13790" y="11214"/>
                  </a:lnTo>
                  <a:lnTo>
                    <a:pt x="13882" y="11103"/>
                  </a:lnTo>
                  <a:lnTo>
                    <a:pt x="13901" y="11047"/>
                  </a:lnTo>
                  <a:lnTo>
                    <a:pt x="13919" y="10973"/>
                  </a:lnTo>
                  <a:lnTo>
                    <a:pt x="13919" y="10918"/>
                  </a:lnTo>
                  <a:lnTo>
                    <a:pt x="13901" y="10844"/>
                  </a:lnTo>
                  <a:lnTo>
                    <a:pt x="13567" y="9972"/>
                  </a:lnTo>
                  <a:lnTo>
                    <a:pt x="13178" y="9120"/>
                  </a:lnTo>
                  <a:lnTo>
                    <a:pt x="12789" y="8286"/>
                  </a:lnTo>
                  <a:lnTo>
                    <a:pt x="12344" y="7452"/>
                  </a:lnTo>
                  <a:lnTo>
                    <a:pt x="11862" y="6655"/>
                  </a:lnTo>
                  <a:lnTo>
                    <a:pt x="11603" y="6266"/>
                  </a:lnTo>
                  <a:lnTo>
                    <a:pt x="11343" y="5876"/>
                  </a:lnTo>
                  <a:lnTo>
                    <a:pt x="11084" y="5487"/>
                  </a:lnTo>
                  <a:lnTo>
                    <a:pt x="10806" y="5116"/>
                  </a:lnTo>
                  <a:lnTo>
                    <a:pt x="10509" y="4764"/>
                  </a:lnTo>
                  <a:lnTo>
                    <a:pt x="10212" y="4412"/>
                  </a:lnTo>
                  <a:lnTo>
                    <a:pt x="9897" y="4060"/>
                  </a:lnTo>
                  <a:lnTo>
                    <a:pt x="9582" y="3726"/>
                  </a:lnTo>
                  <a:lnTo>
                    <a:pt x="9267" y="3411"/>
                  </a:lnTo>
                  <a:lnTo>
                    <a:pt x="8915" y="3096"/>
                  </a:lnTo>
                  <a:lnTo>
                    <a:pt x="8581" y="2800"/>
                  </a:lnTo>
                  <a:lnTo>
                    <a:pt x="8229" y="2503"/>
                  </a:lnTo>
                  <a:lnTo>
                    <a:pt x="7859" y="2225"/>
                  </a:lnTo>
                  <a:lnTo>
                    <a:pt x="7469" y="1966"/>
                  </a:lnTo>
                  <a:lnTo>
                    <a:pt x="7099" y="1706"/>
                  </a:lnTo>
                  <a:lnTo>
                    <a:pt x="6691" y="1465"/>
                  </a:lnTo>
                  <a:lnTo>
                    <a:pt x="6283" y="1261"/>
                  </a:lnTo>
                  <a:lnTo>
                    <a:pt x="5875" y="1039"/>
                  </a:lnTo>
                  <a:lnTo>
                    <a:pt x="5449" y="854"/>
                  </a:lnTo>
                  <a:lnTo>
                    <a:pt x="5004" y="687"/>
                  </a:lnTo>
                  <a:lnTo>
                    <a:pt x="4559" y="520"/>
                  </a:lnTo>
                  <a:lnTo>
                    <a:pt x="4096" y="372"/>
                  </a:lnTo>
                  <a:lnTo>
                    <a:pt x="3596" y="242"/>
                  </a:lnTo>
                  <a:lnTo>
                    <a:pt x="3095" y="149"/>
                  </a:lnTo>
                  <a:lnTo>
                    <a:pt x="2595" y="75"/>
                  </a:lnTo>
                  <a:lnTo>
                    <a:pt x="2076" y="19"/>
                  </a:lnTo>
                  <a:lnTo>
                    <a:pt x="15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5295136" y="3976156"/>
              <a:ext cx="28663" cy="29254"/>
            </a:xfrm>
            <a:custGeom>
              <a:avLst/>
              <a:gdLst/>
              <a:ahLst/>
              <a:cxnLst/>
              <a:rect l="l" t="t" r="r" b="b"/>
              <a:pathLst>
                <a:path w="872" h="890" extrusionOk="0">
                  <a:moveTo>
                    <a:pt x="445" y="0"/>
                  </a:moveTo>
                  <a:lnTo>
                    <a:pt x="352" y="19"/>
                  </a:lnTo>
                  <a:lnTo>
                    <a:pt x="278" y="74"/>
                  </a:lnTo>
                  <a:lnTo>
                    <a:pt x="204" y="111"/>
                  </a:lnTo>
                  <a:lnTo>
                    <a:pt x="130" y="186"/>
                  </a:lnTo>
                  <a:lnTo>
                    <a:pt x="93" y="241"/>
                  </a:lnTo>
                  <a:lnTo>
                    <a:pt x="37" y="315"/>
                  </a:lnTo>
                  <a:lnTo>
                    <a:pt x="19" y="389"/>
                  </a:lnTo>
                  <a:lnTo>
                    <a:pt x="0" y="464"/>
                  </a:lnTo>
                  <a:lnTo>
                    <a:pt x="0" y="501"/>
                  </a:lnTo>
                  <a:lnTo>
                    <a:pt x="0" y="556"/>
                  </a:lnTo>
                  <a:lnTo>
                    <a:pt x="19" y="593"/>
                  </a:lnTo>
                  <a:lnTo>
                    <a:pt x="19" y="630"/>
                  </a:lnTo>
                  <a:lnTo>
                    <a:pt x="74" y="742"/>
                  </a:lnTo>
                  <a:lnTo>
                    <a:pt x="130" y="797"/>
                  </a:lnTo>
                  <a:lnTo>
                    <a:pt x="185" y="834"/>
                  </a:lnTo>
                  <a:lnTo>
                    <a:pt x="260" y="871"/>
                  </a:lnTo>
                  <a:lnTo>
                    <a:pt x="334" y="890"/>
                  </a:lnTo>
                  <a:lnTo>
                    <a:pt x="426" y="890"/>
                  </a:lnTo>
                  <a:lnTo>
                    <a:pt x="501" y="871"/>
                  </a:lnTo>
                  <a:lnTo>
                    <a:pt x="593" y="834"/>
                  </a:lnTo>
                  <a:lnTo>
                    <a:pt x="667" y="779"/>
                  </a:lnTo>
                  <a:lnTo>
                    <a:pt x="741" y="723"/>
                  </a:lnTo>
                  <a:lnTo>
                    <a:pt x="797" y="649"/>
                  </a:lnTo>
                  <a:lnTo>
                    <a:pt x="834" y="556"/>
                  </a:lnTo>
                  <a:lnTo>
                    <a:pt x="871" y="464"/>
                  </a:lnTo>
                  <a:lnTo>
                    <a:pt x="871" y="352"/>
                  </a:lnTo>
                  <a:lnTo>
                    <a:pt x="853" y="241"/>
                  </a:lnTo>
                  <a:lnTo>
                    <a:pt x="816" y="148"/>
                  </a:lnTo>
                  <a:lnTo>
                    <a:pt x="741" y="74"/>
                  </a:lnTo>
                  <a:lnTo>
                    <a:pt x="649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4450731" y="3842736"/>
              <a:ext cx="696384" cy="617167"/>
            </a:xfrm>
            <a:custGeom>
              <a:avLst/>
              <a:gdLst/>
              <a:ahLst/>
              <a:cxnLst/>
              <a:rect l="l" t="t" r="r" b="b"/>
              <a:pathLst>
                <a:path w="21186" h="18776" extrusionOk="0">
                  <a:moveTo>
                    <a:pt x="5931" y="0"/>
                  </a:moveTo>
                  <a:lnTo>
                    <a:pt x="5765" y="37"/>
                  </a:lnTo>
                  <a:lnTo>
                    <a:pt x="5598" y="56"/>
                  </a:lnTo>
                  <a:lnTo>
                    <a:pt x="5264" y="74"/>
                  </a:lnTo>
                  <a:lnTo>
                    <a:pt x="4912" y="74"/>
                  </a:lnTo>
                  <a:lnTo>
                    <a:pt x="4745" y="111"/>
                  </a:lnTo>
                  <a:lnTo>
                    <a:pt x="4578" y="130"/>
                  </a:lnTo>
                  <a:lnTo>
                    <a:pt x="4504" y="167"/>
                  </a:lnTo>
                  <a:lnTo>
                    <a:pt x="4430" y="204"/>
                  </a:lnTo>
                  <a:lnTo>
                    <a:pt x="4337" y="241"/>
                  </a:lnTo>
                  <a:lnTo>
                    <a:pt x="4263" y="260"/>
                  </a:lnTo>
                  <a:lnTo>
                    <a:pt x="4189" y="278"/>
                  </a:lnTo>
                  <a:lnTo>
                    <a:pt x="4097" y="278"/>
                  </a:lnTo>
                  <a:lnTo>
                    <a:pt x="4004" y="297"/>
                  </a:lnTo>
                  <a:lnTo>
                    <a:pt x="3930" y="315"/>
                  </a:lnTo>
                  <a:lnTo>
                    <a:pt x="3856" y="352"/>
                  </a:lnTo>
                  <a:lnTo>
                    <a:pt x="3781" y="408"/>
                  </a:lnTo>
                  <a:lnTo>
                    <a:pt x="3707" y="482"/>
                  </a:lnTo>
                  <a:lnTo>
                    <a:pt x="3633" y="519"/>
                  </a:lnTo>
                  <a:lnTo>
                    <a:pt x="3337" y="667"/>
                  </a:lnTo>
                  <a:lnTo>
                    <a:pt x="3263" y="686"/>
                  </a:lnTo>
                  <a:lnTo>
                    <a:pt x="3170" y="704"/>
                  </a:lnTo>
                  <a:lnTo>
                    <a:pt x="3077" y="723"/>
                  </a:lnTo>
                  <a:lnTo>
                    <a:pt x="3003" y="742"/>
                  </a:lnTo>
                  <a:lnTo>
                    <a:pt x="2706" y="927"/>
                  </a:lnTo>
                  <a:lnTo>
                    <a:pt x="2651" y="983"/>
                  </a:lnTo>
                  <a:lnTo>
                    <a:pt x="2577" y="1057"/>
                  </a:lnTo>
                  <a:lnTo>
                    <a:pt x="2466" y="1168"/>
                  </a:lnTo>
                  <a:lnTo>
                    <a:pt x="2391" y="1223"/>
                  </a:lnTo>
                  <a:lnTo>
                    <a:pt x="2336" y="1279"/>
                  </a:lnTo>
                  <a:lnTo>
                    <a:pt x="2225" y="1409"/>
                  </a:lnTo>
                  <a:lnTo>
                    <a:pt x="2095" y="1520"/>
                  </a:lnTo>
                  <a:lnTo>
                    <a:pt x="1965" y="1613"/>
                  </a:lnTo>
                  <a:lnTo>
                    <a:pt x="1724" y="1872"/>
                  </a:lnTo>
                  <a:lnTo>
                    <a:pt x="1594" y="2039"/>
                  </a:lnTo>
                  <a:lnTo>
                    <a:pt x="1465" y="2206"/>
                  </a:lnTo>
                  <a:lnTo>
                    <a:pt x="1224" y="2539"/>
                  </a:lnTo>
                  <a:lnTo>
                    <a:pt x="1168" y="2595"/>
                  </a:lnTo>
                  <a:lnTo>
                    <a:pt x="1094" y="2651"/>
                  </a:lnTo>
                  <a:lnTo>
                    <a:pt x="1020" y="2706"/>
                  </a:lnTo>
                  <a:lnTo>
                    <a:pt x="964" y="2780"/>
                  </a:lnTo>
                  <a:lnTo>
                    <a:pt x="872" y="2929"/>
                  </a:lnTo>
                  <a:lnTo>
                    <a:pt x="779" y="3077"/>
                  </a:lnTo>
                  <a:lnTo>
                    <a:pt x="723" y="3225"/>
                  </a:lnTo>
                  <a:lnTo>
                    <a:pt x="649" y="3392"/>
                  </a:lnTo>
                  <a:lnTo>
                    <a:pt x="594" y="3559"/>
                  </a:lnTo>
                  <a:lnTo>
                    <a:pt x="538" y="3707"/>
                  </a:lnTo>
                  <a:lnTo>
                    <a:pt x="445" y="4041"/>
                  </a:lnTo>
                  <a:lnTo>
                    <a:pt x="353" y="4374"/>
                  </a:lnTo>
                  <a:lnTo>
                    <a:pt x="316" y="4448"/>
                  </a:lnTo>
                  <a:lnTo>
                    <a:pt x="278" y="4523"/>
                  </a:lnTo>
                  <a:lnTo>
                    <a:pt x="241" y="4597"/>
                  </a:lnTo>
                  <a:lnTo>
                    <a:pt x="204" y="4689"/>
                  </a:lnTo>
                  <a:lnTo>
                    <a:pt x="204" y="4764"/>
                  </a:lnTo>
                  <a:lnTo>
                    <a:pt x="204" y="4856"/>
                  </a:lnTo>
                  <a:lnTo>
                    <a:pt x="204" y="4949"/>
                  </a:lnTo>
                  <a:lnTo>
                    <a:pt x="186" y="5023"/>
                  </a:lnTo>
                  <a:lnTo>
                    <a:pt x="130" y="5357"/>
                  </a:lnTo>
                  <a:lnTo>
                    <a:pt x="93" y="5523"/>
                  </a:lnTo>
                  <a:lnTo>
                    <a:pt x="75" y="5690"/>
                  </a:lnTo>
                  <a:lnTo>
                    <a:pt x="56" y="5857"/>
                  </a:lnTo>
                  <a:lnTo>
                    <a:pt x="56" y="6024"/>
                  </a:lnTo>
                  <a:lnTo>
                    <a:pt x="38" y="6191"/>
                  </a:lnTo>
                  <a:lnTo>
                    <a:pt x="19" y="6357"/>
                  </a:lnTo>
                  <a:lnTo>
                    <a:pt x="19" y="6524"/>
                  </a:lnTo>
                  <a:lnTo>
                    <a:pt x="0" y="6691"/>
                  </a:lnTo>
                  <a:lnTo>
                    <a:pt x="19" y="6765"/>
                  </a:lnTo>
                  <a:lnTo>
                    <a:pt x="38" y="6858"/>
                  </a:lnTo>
                  <a:lnTo>
                    <a:pt x="75" y="7025"/>
                  </a:lnTo>
                  <a:lnTo>
                    <a:pt x="75" y="7192"/>
                  </a:lnTo>
                  <a:lnTo>
                    <a:pt x="75" y="7358"/>
                  </a:lnTo>
                  <a:lnTo>
                    <a:pt x="130" y="7525"/>
                  </a:lnTo>
                  <a:lnTo>
                    <a:pt x="167" y="7673"/>
                  </a:lnTo>
                  <a:lnTo>
                    <a:pt x="186" y="7840"/>
                  </a:lnTo>
                  <a:lnTo>
                    <a:pt x="223" y="8007"/>
                  </a:lnTo>
                  <a:lnTo>
                    <a:pt x="278" y="8174"/>
                  </a:lnTo>
                  <a:lnTo>
                    <a:pt x="353" y="8359"/>
                  </a:lnTo>
                  <a:lnTo>
                    <a:pt x="464" y="8693"/>
                  </a:lnTo>
                  <a:lnTo>
                    <a:pt x="519" y="8860"/>
                  </a:lnTo>
                  <a:lnTo>
                    <a:pt x="594" y="9045"/>
                  </a:lnTo>
                  <a:lnTo>
                    <a:pt x="649" y="9212"/>
                  </a:lnTo>
                  <a:lnTo>
                    <a:pt x="723" y="9379"/>
                  </a:lnTo>
                  <a:lnTo>
                    <a:pt x="890" y="9694"/>
                  </a:lnTo>
                  <a:lnTo>
                    <a:pt x="983" y="9860"/>
                  </a:lnTo>
                  <a:lnTo>
                    <a:pt x="1057" y="10027"/>
                  </a:lnTo>
                  <a:lnTo>
                    <a:pt x="1150" y="10194"/>
                  </a:lnTo>
                  <a:lnTo>
                    <a:pt x="1224" y="10361"/>
                  </a:lnTo>
                  <a:lnTo>
                    <a:pt x="1298" y="10417"/>
                  </a:lnTo>
                  <a:lnTo>
                    <a:pt x="1372" y="10472"/>
                  </a:lnTo>
                  <a:lnTo>
                    <a:pt x="1446" y="10528"/>
                  </a:lnTo>
                  <a:lnTo>
                    <a:pt x="1502" y="10602"/>
                  </a:lnTo>
                  <a:lnTo>
                    <a:pt x="1539" y="10695"/>
                  </a:lnTo>
                  <a:lnTo>
                    <a:pt x="1576" y="10769"/>
                  </a:lnTo>
                  <a:lnTo>
                    <a:pt x="1594" y="10861"/>
                  </a:lnTo>
                  <a:lnTo>
                    <a:pt x="1650" y="10954"/>
                  </a:lnTo>
                  <a:lnTo>
                    <a:pt x="1706" y="11010"/>
                  </a:lnTo>
                  <a:lnTo>
                    <a:pt x="1798" y="11065"/>
                  </a:lnTo>
                  <a:lnTo>
                    <a:pt x="1872" y="11121"/>
                  </a:lnTo>
                  <a:lnTo>
                    <a:pt x="1947" y="11176"/>
                  </a:lnTo>
                  <a:lnTo>
                    <a:pt x="1984" y="11251"/>
                  </a:lnTo>
                  <a:lnTo>
                    <a:pt x="2021" y="11343"/>
                  </a:lnTo>
                  <a:lnTo>
                    <a:pt x="2058" y="11436"/>
                  </a:lnTo>
                  <a:lnTo>
                    <a:pt x="2113" y="11510"/>
                  </a:lnTo>
                  <a:lnTo>
                    <a:pt x="2169" y="11566"/>
                  </a:lnTo>
                  <a:lnTo>
                    <a:pt x="2243" y="11621"/>
                  </a:lnTo>
                  <a:lnTo>
                    <a:pt x="2373" y="11732"/>
                  </a:lnTo>
                  <a:lnTo>
                    <a:pt x="2595" y="11973"/>
                  </a:lnTo>
                  <a:lnTo>
                    <a:pt x="2651" y="12048"/>
                  </a:lnTo>
                  <a:lnTo>
                    <a:pt x="2688" y="12140"/>
                  </a:lnTo>
                  <a:lnTo>
                    <a:pt x="2725" y="12214"/>
                  </a:lnTo>
                  <a:lnTo>
                    <a:pt x="2762" y="12288"/>
                  </a:lnTo>
                  <a:lnTo>
                    <a:pt x="3003" y="12529"/>
                  </a:lnTo>
                  <a:lnTo>
                    <a:pt x="3133" y="12641"/>
                  </a:lnTo>
                  <a:lnTo>
                    <a:pt x="3263" y="12752"/>
                  </a:lnTo>
                  <a:lnTo>
                    <a:pt x="3374" y="12882"/>
                  </a:lnTo>
                  <a:lnTo>
                    <a:pt x="3485" y="13011"/>
                  </a:lnTo>
                  <a:lnTo>
                    <a:pt x="3615" y="13104"/>
                  </a:lnTo>
                  <a:lnTo>
                    <a:pt x="3744" y="13215"/>
                  </a:lnTo>
                  <a:lnTo>
                    <a:pt x="4004" y="13456"/>
                  </a:lnTo>
                  <a:lnTo>
                    <a:pt x="4263" y="13679"/>
                  </a:lnTo>
                  <a:lnTo>
                    <a:pt x="4375" y="13808"/>
                  </a:lnTo>
                  <a:lnTo>
                    <a:pt x="4486" y="13938"/>
                  </a:lnTo>
                  <a:lnTo>
                    <a:pt x="4616" y="14049"/>
                  </a:lnTo>
                  <a:lnTo>
                    <a:pt x="4727" y="14179"/>
                  </a:lnTo>
                  <a:lnTo>
                    <a:pt x="4801" y="14235"/>
                  </a:lnTo>
                  <a:lnTo>
                    <a:pt x="4875" y="14272"/>
                  </a:lnTo>
                  <a:lnTo>
                    <a:pt x="4949" y="14309"/>
                  </a:lnTo>
                  <a:lnTo>
                    <a:pt x="5023" y="14364"/>
                  </a:lnTo>
                  <a:lnTo>
                    <a:pt x="5283" y="14587"/>
                  </a:lnTo>
                  <a:lnTo>
                    <a:pt x="5412" y="14717"/>
                  </a:lnTo>
                  <a:lnTo>
                    <a:pt x="5524" y="14828"/>
                  </a:lnTo>
                  <a:lnTo>
                    <a:pt x="5598" y="14902"/>
                  </a:lnTo>
                  <a:lnTo>
                    <a:pt x="5653" y="14957"/>
                  </a:lnTo>
                  <a:lnTo>
                    <a:pt x="5709" y="15032"/>
                  </a:lnTo>
                  <a:lnTo>
                    <a:pt x="5765" y="15087"/>
                  </a:lnTo>
                  <a:lnTo>
                    <a:pt x="6024" y="15328"/>
                  </a:lnTo>
                  <a:lnTo>
                    <a:pt x="6098" y="15365"/>
                  </a:lnTo>
                  <a:lnTo>
                    <a:pt x="6172" y="15402"/>
                  </a:lnTo>
                  <a:lnTo>
                    <a:pt x="6265" y="15439"/>
                  </a:lnTo>
                  <a:lnTo>
                    <a:pt x="6339" y="15476"/>
                  </a:lnTo>
                  <a:lnTo>
                    <a:pt x="6599" y="15717"/>
                  </a:lnTo>
                  <a:lnTo>
                    <a:pt x="6654" y="15773"/>
                  </a:lnTo>
                  <a:lnTo>
                    <a:pt x="6710" y="15847"/>
                  </a:lnTo>
                  <a:lnTo>
                    <a:pt x="6747" y="15921"/>
                  </a:lnTo>
                  <a:lnTo>
                    <a:pt x="6821" y="15995"/>
                  </a:lnTo>
                  <a:lnTo>
                    <a:pt x="6877" y="16032"/>
                  </a:lnTo>
                  <a:lnTo>
                    <a:pt x="6969" y="16088"/>
                  </a:lnTo>
                  <a:lnTo>
                    <a:pt x="7044" y="16125"/>
                  </a:lnTo>
                  <a:lnTo>
                    <a:pt x="7118" y="16181"/>
                  </a:lnTo>
                  <a:lnTo>
                    <a:pt x="7377" y="16403"/>
                  </a:lnTo>
                  <a:lnTo>
                    <a:pt x="7488" y="16533"/>
                  </a:lnTo>
                  <a:lnTo>
                    <a:pt x="7618" y="16663"/>
                  </a:lnTo>
                  <a:lnTo>
                    <a:pt x="7766" y="16755"/>
                  </a:lnTo>
                  <a:lnTo>
                    <a:pt x="7896" y="16866"/>
                  </a:lnTo>
                  <a:lnTo>
                    <a:pt x="7970" y="16922"/>
                  </a:lnTo>
                  <a:lnTo>
                    <a:pt x="8044" y="16959"/>
                  </a:lnTo>
                  <a:lnTo>
                    <a:pt x="8137" y="17015"/>
                  </a:lnTo>
                  <a:lnTo>
                    <a:pt x="8193" y="17052"/>
                  </a:lnTo>
                  <a:lnTo>
                    <a:pt x="8267" y="17126"/>
                  </a:lnTo>
                  <a:lnTo>
                    <a:pt x="8304" y="17200"/>
                  </a:lnTo>
                  <a:lnTo>
                    <a:pt x="8359" y="17274"/>
                  </a:lnTo>
                  <a:lnTo>
                    <a:pt x="8415" y="17348"/>
                  </a:lnTo>
                  <a:lnTo>
                    <a:pt x="8489" y="17385"/>
                  </a:lnTo>
                  <a:lnTo>
                    <a:pt x="8582" y="17423"/>
                  </a:lnTo>
                  <a:lnTo>
                    <a:pt x="8656" y="17478"/>
                  </a:lnTo>
                  <a:lnTo>
                    <a:pt x="8730" y="17515"/>
                  </a:lnTo>
                  <a:lnTo>
                    <a:pt x="8990" y="17756"/>
                  </a:lnTo>
                  <a:lnTo>
                    <a:pt x="9249" y="17997"/>
                  </a:lnTo>
                  <a:lnTo>
                    <a:pt x="9379" y="18127"/>
                  </a:lnTo>
                  <a:lnTo>
                    <a:pt x="9490" y="18257"/>
                  </a:lnTo>
                  <a:lnTo>
                    <a:pt x="9564" y="18312"/>
                  </a:lnTo>
                  <a:lnTo>
                    <a:pt x="9638" y="18349"/>
                  </a:lnTo>
                  <a:lnTo>
                    <a:pt x="9731" y="18386"/>
                  </a:lnTo>
                  <a:lnTo>
                    <a:pt x="9805" y="18442"/>
                  </a:lnTo>
                  <a:lnTo>
                    <a:pt x="9990" y="18609"/>
                  </a:lnTo>
                  <a:lnTo>
                    <a:pt x="10083" y="18683"/>
                  </a:lnTo>
                  <a:lnTo>
                    <a:pt x="10194" y="18738"/>
                  </a:lnTo>
                  <a:lnTo>
                    <a:pt x="10380" y="18720"/>
                  </a:lnTo>
                  <a:lnTo>
                    <a:pt x="10565" y="18701"/>
                  </a:lnTo>
                  <a:lnTo>
                    <a:pt x="10658" y="18720"/>
                  </a:lnTo>
                  <a:lnTo>
                    <a:pt x="10750" y="18738"/>
                  </a:lnTo>
                  <a:lnTo>
                    <a:pt x="10862" y="18757"/>
                  </a:lnTo>
                  <a:lnTo>
                    <a:pt x="10954" y="18776"/>
                  </a:lnTo>
                  <a:lnTo>
                    <a:pt x="11084" y="18720"/>
                  </a:lnTo>
                  <a:lnTo>
                    <a:pt x="11214" y="18664"/>
                  </a:lnTo>
                  <a:lnTo>
                    <a:pt x="11251" y="18627"/>
                  </a:lnTo>
                  <a:lnTo>
                    <a:pt x="11288" y="18572"/>
                  </a:lnTo>
                  <a:lnTo>
                    <a:pt x="11343" y="18498"/>
                  </a:lnTo>
                  <a:lnTo>
                    <a:pt x="11381" y="18442"/>
                  </a:lnTo>
                  <a:lnTo>
                    <a:pt x="11510" y="18349"/>
                  </a:lnTo>
                  <a:lnTo>
                    <a:pt x="11659" y="18238"/>
                  </a:lnTo>
                  <a:lnTo>
                    <a:pt x="11733" y="18182"/>
                  </a:lnTo>
                  <a:lnTo>
                    <a:pt x="11807" y="18145"/>
                  </a:lnTo>
                  <a:lnTo>
                    <a:pt x="11881" y="18090"/>
                  </a:lnTo>
                  <a:lnTo>
                    <a:pt x="11955" y="18034"/>
                  </a:lnTo>
                  <a:lnTo>
                    <a:pt x="12233" y="17812"/>
                  </a:lnTo>
                  <a:lnTo>
                    <a:pt x="12344" y="17682"/>
                  </a:lnTo>
                  <a:lnTo>
                    <a:pt x="12474" y="17552"/>
                  </a:lnTo>
                  <a:lnTo>
                    <a:pt x="12752" y="17348"/>
                  </a:lnTo>
                  <a:lnTo>
                    <a:pt x="12863" y="17200"/>
                  </a:lnTo>
                  <a:lnTo>
                    <a:pt x="12993" y="17070"/>
                  </a:lnTo>
                  <a:lnTo>
                    <a:pt x="13123" y="16959"/>
                  </a:lnTo>
                  <a:lnTo>
                    <a:pt x="13234" y="16829"/>
                  </a:lnTo>
                  <a:lnTo>
                    <a:pt x="13327" y="16792"/>
                  </a:lnTo>
                  <a:lnTo>
                    <a:pt x="13401" y="16755"/>
                  </a:lnTo>
                  <a:lnTo>
                    <a:pt x="13493" y="16718"/>
                  </a:lnTo>
                  <a:lnTo>
                    <a:pt x="13568" y="16681"/>
                  </a:lnTo>
                  <a:lnTo>
                    <a:pt x="13623" y="16607"/>
                  </a:lnTo>
                  <a:lnTo>
                    <a:pt x="13679" y="16533"/>
                  </a:lnTo>
                  <a:lnTo>
                    <a:pt x="13716" y="16440"/>
                  </a:lnTo>
                  <a:lnTo>
                    <a:pt x="13790" y="16385"/>
                  </a:lnTo>
                  <a:lnTo>
                    <a:pt x="14087" y="16144"/>
                  </a:lnTo>
                  <a:lnTo>
                    <a:pt x="14216" y="16032"/>
                  </a:lnTo>
                  <a:lnTo>
                    <a:pt x="14365" y="15921"/>
                  </a:lnTo>
                  <a:lnTo>
                    <a:pt x="14643" y="15699"/>
                  </a:lnTo>
                  <a:lnTo>
                    <a:pt x="14791" y="15606"/>
                  </a:lnTo>
                  <a:lnTo>
                    <a:pt x="14939" y="15495"/>
                  </a:lnTo>
                  <a:lnTo>
                    <a:pt x="14995" y="15439"/>
                  </a:lnTo>
                  <a:lnTo>
                    <a:pt x="15050" y="15365"/>
                  </a:lnTo>
                  <a:lnTo>
                    <a:pt x="15106" y="15291"/>
                  </a:lnTo>
                  <a:lnTo>
                    <a:pt x="15162" y="15235"/>
                  </a:lnTo>
                  <a:lnTo>
                    <a:pt x="15236" y="15180"/>
                  </a:lnTo>
                  <a:lnTo>
                    <a:pt x="15328" y="15143"/>
                  </a:lnTo>
                  <a:lnTo>
                    <a:pt x="15403" y="15087"/>
                  </a:lnTo>
                  <a:lnTo>
                    <a:pt x="15477" y="15032"/>
                  </a:lnTo>
                  <a:lnTo>
                    <a:pt x="15736" y="14809"/>
                  </a:lnTo>
                  <a:lnTo>
                    <a:pt x="16014" y="14587"/>
                  </a:lnTo>
                  <a:lnTo>
                    <a:pt x="16070" y="14513"/>
                  </a:lnTo>
                  <a:lnTo>
                    <a:pt x="16107" y="14420"/>
                  </a:lnTo>
                  <a:lnTo>
                    <a:pt x="16162" y="14346"/>
                  </a:lnTo>
                  <a:lnTo>
                    <a:pt x="16218" y="14272"/>
                  </a:lnTo>
                  <a:lnTo>
                    <a:pt x="16348" y="14179"/>
                  </a:lnTo>
                  <a:lnTo>
                    <a:pt x="16496" y="14068"/>
                  </a:lnTo>
                  <a:lnTo>
                    <a:pt x="16552" y="13994"/>
                  </a:lnTo>
                  <a:lnTo>
                    <a:pt x="16607" y="13938"/>
                  </a:lnTo>
                  <a:lnTo>
                    <a:pt x="16663" y="13864"/>
                  </a:lnTo>
                  <a:lnTo>
                    <a:pt x="16737" y="13790"/>
                  </a:lnTo>
                  <a:lnTo>
                    <a:pt x="16978" y="13549"/>
                  </a:lnTo>
                  <a:lnTo>
                    <a:pt x="17052" y="13512"/>
                  </a:lnTo>
                  <a:lnTo>
                    <a:pt x="17145" y="13475"/>
                  </a:lnTo>
                  <a:lnTo>
                    <a:pt x="17237" y="13438"/>
                  </a:lnTo>
                  <a:lnTo>
                    <a:pt x="17312" y="13382"/>
                  </a:lnTo>
                  <a:lnTo>
                    <a:pt x="17367" y="13308"/>
                  </a:lnTo>
                  <a:lnTo>
                    <a:pt x="17423" y="13234"/>
                  </a:lnTo>
                  <a:lnTo>
                    <a:pt x="17478" y="13160"/>
                  </a:lnTo>
                  <a:lnTo>
                    <a:pt x="17534" y="13085"/>
                  </a:lnTo>
                  <a:lnTo>
                    <a:pt x="17682" y="12974"/>
                  </a:lnTo>
                  <a:lnTo>
                    <a:pt x="17812" y="12845"/>
                  </a:lnTo>
                  <a:lnTo>
                    <a:pt x="18053" y="12585"/>
                  </a:lnTo>
                  <a:lnTo>
                    <a:pt x="18312" y="12307"/>
                  </a:lnTo>
                  <a:lnTo>
                    <a:pt x="18424" y="12159"/>
                  </a:lnTo>
                  <a:lnTo>
                    <a:pt x="18535" y="12010"/>
                  </a:lnTo>
                  <a:lnTo>
                    <a:pt x="18794" y="11751"/>
                  </a:lnTo>
                  <a:lnTo>
                    <a:pt x="18850" y="11695"/>
                  </a:lnTo>
                  <a:lnTo>
                    <a:pt x="18924" y="11640"/>
                  </a:lnTo>
                  <a:lnTo>
                    <a:pt x="18998" y="11584"/>
                  </a:lnTo>
                  <a:lnTo>
                    <a:pt x="19072" y="11510"/>
                  </a:lnTo>
                  <a:lnTo>
                    <a:pt x="19165" y="11362"/>
                  </a:lnTo>
                  <a:lnTo>
                    <a:pt x="19276" y="11213"/>
                  </a:lnTo>
                  <a:lnTo>
                    <a:pt x="19369" y="11065"/>
                  </a:lnTo>
                  <a:lnTo>
                    <a:pt x="19462" y="10917"/>
                  </a:lnTo>
                  <a:lnTo>
                    <a:pt x="19536" y="10843"/>
                  </a:lnTo>
                  <a:lnTo>
                    <a:pt x="19610" y="10787"/>
                  </a:lnTo>
                  <a:lnTo>
                    <a:pt x="19665" y="10732"/>
                  </a:lnTo>
                  <a:lnTo>
                    <a:pt x="19740" y="10657"/>
                  </a:lnTo>
                  <a:lnTo>
                    <a:pt x="19777" y="10583"/>
                  </a:lnTo>
                  <a:lnTo>
                    <a:pt x="19814" y="10491"/>
                  </a:lnTo>
                  <a:lnTo>
                    <a:pt x="19888" y="10342"/>
                  </a:lnTo>
                  <a:lnTo>
                    <a:pt x="19980" y="10176"/>
                  </a:lnTo>
                  <a:lnTo>
                    <a:pt x="20055" y="10009"/>
                  </a:lnTo>
                  <a:lnTo>
                    <a:pt x="20147" y="9860"/>
                  </a:lnTo>
                  <a:lnTo>
                    <a:pt x="20240" y="9712"/>
                  </a:lnTo>
                  <a:lnTo>
                    <a:pt x="20296" y="9638"/>
                  </a:lnTo>
                  <a:lnTo>
                    <a:pt x="20351" y="9564"/>
                  </a:lnTo>
                  <a:lnTo>
                    <a:pt x="20407" y="9508"/>
                  </a:lnTo>
                  <a:lnTo>
                    <a:pt x="20462" y="9434"/>
                  </a:lnTo>
                  <a:lnTo>
                    <a:pt x="20611" y="9101"/>
                  </a:lnTo>
                  <a:lnTo>
                    <a:pt x="20629" y="9008"/>
                  </a:lnTo>
                  <a:lnTo>
                    <a:pt x="20648" y="8915"/>
                  </a:lnTo>
                  <a:lnTo>
                    <a:pt x="20666" y="8841"/>
                  </a:lnTo>
                  <a:lnTo>
                    <a:pt x="20685" y="8748"/>
                  </a:lnTo>
                  <a:lnTo>
                    <a:pt x="20740" y="8582"/>
                  </a:lnTo>
                  <a:lnTo>
                    <a:pt x="20777" y="8396"/>
                  </a:lnTo>
                  <a:lnTo>
                    <a:pt x="20815" y="8322"/>
                  </a:lnTo>
                  <a:lnTo>
                    <a:pt x="20870" y="8248"/>
                  </a:lnTo>
                  <a:lnTo>
                    <a:pt x="20907" y="8174"/>
                  </a:lnTo>
                  <a:lnTo>
                    <a:pt x="20944" y="8081"/>
                  </a:lnTo>
                  <a:lnTo>
                    <a:pt x="20944" y="7989"/>
                  </a:lnTo>
                  <a:lnTo>
                    <a:pt x="20944" y="7896"/>
                  </a:lnTo>
                  <a:lnTo>
                    <a:pt x="20944" y="7822"/>
                  </a:lnTo>
                  <a:lnTo>
                    <a:pt x="20944" y="7729"/>
                  </a:lnTo>
                  <a:lnTo>
                    <a:pt x="20981" y="7562"/>
                  </a:lnTo>
                  <a:lnTo>
                    <a:pt x="21037" y="7395"/>
                  </a:lnTo>
                  <a:lnTo>
                    <a:pt x="21055" y="7210"/>
                  </a:lnTo>
                  <a:lnTo>
                    <a:pt x="21055" y="7043"/>
                  </a:lnTo>
                  <a:lnTo>
                    <a:pt x="21074" y="6691"/>
                  </a:lnTo>
                  <a:lnTo>
                    <a:pt x="21093" y="6617"/>
                  </a:lnTo>
                  <a:lnTo>
                    <a:pt x="21130" y="6524"/>
                  </a:lnTo>
                  <a:lnTo>
                    <a:pt x="21167" y="6432"/>
                  </a:lnTo>
                  <a:lnTo>
                    <a:pt x="21185" y="6357"/>
                  </a:lnTo>
                  <a:lnTo>
                    <a:pt x="21167" y="6246"/>
                  </a:lnTo>
                  <a:lnTo>
                    <a:pt x="21148" y="6154"/>
                  </a:lnTo>
                  <a:lnTo>
                    <a:pt x="21130" y="6061"/>
                  </a:lnTo>
                  <a:lnTo>
                    <a:pt x="21111" y="5968"/>
                  </a:lnTo>
                  <a:lnTo>
                    <a:pt x="21093" y="5579"/>
                  </a:lnTo>
                  <a:lnTo>
                    <a:pt x="21037" y="5227"/>
                  </a:lnTo>
                  <a:lnTo>
                    <a:pt x="21037" y="5042"/>
                  </a:lnTo>
                  <a:lnTo>
                    <a:pt x="21018" y="4856"/>
                  </a:lnTo>
                  <a:lnTo>
                    <a:pt x="20944" y="4504"/>
                  </a:lnTo>
                  <a:lnTo>
                    <a:pt x="20907" y="4411"/>
                  </a:lnTo>
                  <a:lnTo>
                    <a:pt x="20870" y="4337"/>
                  </a:lnTo>
                  <a:lnTo>
                    <a:pt x="20815" y="4245"/>
                  </a:lnTo>
                  <a:lnTo>
                    <a:pt x="20777" y="4170"/>
                  </a:lnTo>
                  <a:lnTo>
                    <a:pt x="20666" y="3818"/>
                  </a:lnTo>
                  <a:lnTo>
                    <a:pt x="20629" y="3651"/>
                  </a:lnTo>
                  <a:lnTo>
                    <a:pt x="20592" y="3559"/>
                  </a:lnTo>
                  <a:lnTo>
                    <a:pt x="20574" y="3485"/>
                  </a:lnTo>
                  <a:lnTo>
                    <a:pt x="20407" y="3151"/>
                  </a:lnTo>
                  <a:lnTo>
                    <a:pt x="20370" y="3077"/>
                  </a:lnTo>
                  <a:lnTo>
                    <a:pt x="20314" y="3021"/>
                  </a:lnTo>
                  <a:lnTo>
                    <a:pt x="20240" y="2966"/>
                  </a:lnTo>
                  <a:lnTo>
                    <a:pt x="20184" y="2910"/>
                  </a:lnTo>
                  <a:lnTo>
                    <a:pt x="20129" y="2743"/>
                  </a:lnTo>
                  <a:lnTo>
                    <a:pt x="20092" y="2669"/>
                  </a:lnTo>
                  <a:lnTo>
                    <a:pt x="20055" y="2614"/>
                  </a:lnTo>
                  <a:lnTo>
                    <a:pt x="19980" y="2465"/>
                  </a:lnTo>
                  <a:lnTo>
                    <a:pt x="19906" y="2317"/>
                  </a:lnTo>
                  <a:lnTo>
                    <a:pt x="19832" y="2261"/>
                  </a:lnTo>
                  <a:lnTo>
                    <a:pt x="19777" y="2224"/>
                  </a:lnTo>
                  <a:lnTo>
                    <a:pt x="19702" y="2169"/>
                  </a:lnTo>
                  <a:lnTo>
                    <a:pt x="19628" y="2132"/>
                  </a:lnTo>
                  <a:lnTo>
                    <a:pt x="19591" y="2058"/>
                  </a:lnTo>
                  <a:lnTo>
                    <a:pt x="19554" y="1983"/>
                  </a:lnTo>
                  <a:lnTo>
                    <a:pt x="19517" y="1909"/>
                  </a:lnTo>
                  <a:lnTo>
                    <a:pt x="19480" y="1835"/>
                  </a:lnTo>
                  <a:lnTo>
                    <a:pt x="19350" y="1724"/>
                  </a:lnTo>
                  <a:lnTo>
                    <a:pt x="19221" y="1613"/>
                  </a:lnTo>
                  <a:lnTo>
                    <a:pt x="19146" y="1557"/>
                  </a:lnTo>
                  <a:lnTo>
                    <a:pt x="19091" y="1520"/>
                  </a:lnTo>
                  <a:lnTo>
                    <a:pt x="18943" y="1409"/>
                  </a:lnTo>
                  <a:lnTo>
                    <a:pt x="18831" y="1298"/>
                  </a:lnTo>
                  <a:lnTo>
                    <a:pt x="18776" y="1223"/>
                  </a:lnTo>
                  <a:lnTo>
                    <a:pt x="18702" y="1168"/>
                  </a:lnTo>
                  <a:lnTo>
                    <a:pt x="18572" y="1057"/>
                  </a:lnTo>
                  <a:lnTo>
                    <a:pt x="18442" y="964"/>
                  </a:lnTo>
                  <a:lnTo>
                    <a:pt x="18312" y="853"/>
                  </a:lnTo>
                  <a:lnTo>
                    <a:pt x="18164" y="760"/>
                  </a:lnTo>
                  <a:lnTo>
                    <a:pt x="17868" y="593"/>
                  </a:lnTo>
                  <a:lnTo>
                    <a:pt x="17793" y="556"/>
                  </a:lnTo>
                  <a:lnTo>
                    <a:pt x="17701" y="556"/>
                  </a:lnTo>
                  <a:lnTo>
                    <a:pt x="17608" y="538"/>
                  </a:lnTo>
                  <a:lnTo>
                    <a:pt x="17534" y="519"/>
                  </a:lnTo>
                  <a:lnTo>
                    <a:pt x="17386" y="426"/>
                  </a:lnTo>
                  <a:lnTo>
                    <a:pt x="17237" y="371"/>
                  </a:lnTo>
                  <a:lnTo>
                    <a:pt x="17071" y="297"/>
                  </a:lnTo>
                  <a:lnTo>
                    <a:pt x="16922" y="241"/>
                  </a:lnTo>
                  <a:lnTo>
                    <a:pt x="16756" y="186"/>
                  </a:lnTo>
                  <a:lnTo>
                    <a:pt x="16589" y="130"/>
                  </a:lnTo>
                  <a:lnTo>
                    <a:pt x="16422" y="111"/>
                  </a:lnTo>
                  <a:lnTo>
                    <a:pt x="16255" y="93"/>
                  </a:lnTo>
                  <a:lnTo>
                    <a:pt x="16088" y="56"/>
                  </a:lnTo>
                  <a:lnTo>
                    <a:pt x="15921" y="19"/>
                  </a:lnTo>
                  <a:lnTo>
                    <a:pt x="15829" y="19"/>
                  </a:lnTo>
                  <a:lnTo>
                    <a:pt x="15755" y="37"/>
                  </a:lnTo>
                  <a:lnTo>
                    <a:pt x="15662" y="56"/>
                  </a:lnTo>
                  <a:lnTo>
                    <a:pt x="15569" y="56"/>
                  </a:lnTo>
                  <a:lnTo>
                    <a:pt x="15495" y="37"/>
                  </a:lnTo>
                  <a:lnTo>
                    <a:pt x="15403" y="19"/>
                  </a:lnTo>
                  <a:lnTo>
                    <a:pt x="15328" y="0"/>
                  </a:lnTo>
                  <a:lnTo>
                    <a:pt x="15143" y="0"/>
                  </a:lnTo>
                  <a:lnTo>
                    <a:pt x="15069" y="19"/>
                  </a:lnTo>
                  <a:lnTo>
                    <a:pt x="14884" y="56"/>
                  </a:lnTo>
                  <a:lnTo>
                    <a:pt x="14698" y="37"/>
                  </a:lnTo>
                  <a:lnTo>
                    <a:pt x="14531" y="37"/>
                  </a:lnTo>
                  <a:lnTo>
                    <a:pt x="14346" y="74"/>
                  </a:lnTo>
                  <a:lnTo>
                    <a:pt x="14179" y="130"/>
                  </a:lnTo>
                  <a:lnTo>
                    <a:pt x="14087" y="130"/>
                  </a:lnTo>
                  <a:lnTo>
                    <a:pt x="13994" y="148"/>
                  </a:lnTo>
                  <a:lnTo>
                    <a:pt x="13809" y="148"/>
                  </a:lnTo>
                  <a:lnTo>
                    <a:pt x="13642" y="204"/>
                  </a:lnTo>
                  <a:lnTo>
                    <a:pt x="13475" y="278"/>
                  </a:lnTo>
                  <a:lnTo>
                    <a:pt x="13141" y="408"/>
                  </a:lnTo>
                  <a:lnTo>
                    <a:pt x="12975" y="482"/>
                  </a:lnTo>
                  <a:lnTo>
                    <a:pt x="12826" y="575"/>
                  </a:lnTo>
                  <a:lnTo>
                    <a:pt x="12752" y="630"/>
                  </a:lnTo>
                  <a:lnTo>
                    <a:pt x="12678" y="686"/>
                  </a:lnTo>
                  <a:lnTo>
                    <a:pt x="12622" y="742"/>
                  </a:lnTo>
                  <a:lnTo>
                    <a:pt x="12548" y="797"/>
                  </a:lnTo>
                  <a:lnTo>
                    <a:pt x="12456" y="834"/>
                  </a:lnTo>
                  <a:lnTo>
                    <a:pt x="12381" y="871"/>
                  </a:lnTo>
                  <a:lnTo>
                    <a:pt x="12289" y="908"/>
                  </a:lnTo>
                  <a:lnTo>
                    <a:pt x="12215" y="945"/>
                  </a:lnTo>
                  <a:lnTo>
                    <a:pt x="11918" y="1149"/>
                  </a:lnTo>
                  <a:lnTo>
                    <a:pt x="11677" y="1353"/>
                  </a:lnTo>
                  <a:lnTo>
                    <a:pt x="11566" y="1483"/>
                  </a:lnTo>
                  <a:lnTo>
                    <a:pt x="11455" y="1613"/>
                  </a:lnTo>
                  <a:lnTo>
                    <a:pt x="11232" y="1835"/>
                  </a:lnTo>
                  <a:lnTo>
                    <a:pt x="11121" y="1946"/>
                  </a:lnTo>
                  <a:lnTo>
                    <a:pt x="11047" y="1983"/>
                  </a:lnTo>
                  <a:lnTo>
                    <a:pt x="10991" y="2039"/>
                  </a:lnTo>
                  <a:lnTo>
                    <a:pt x="10787" y="2298"/>
                  </a:lnTo>
                  <a:lnTo>
                    <a:pt x="10584" y="2558"/>
                  </a:lnTo>
                  <a:lnTo>
                    <a:pt x="10509" y="2410"/>
                  </a:lnTo>
                  <a:lnTo>
                    <a:pt x="10417" y="2280"/>
                  </a:lnTo>
                  <a:lnTo>
                    <a:pt x="10361" y="2224"/>
                  </a:lnTo>
                  <a:lnTo>
                    <a:pt x="10306" y="2169"/>
                  </a:lnTo>
                  <a:lnTo>
                    <a:pt x="10231" y="2113"/>
                  </a:lnTo>
                  <a:lnTo>
                    <a:pt x="10176" y="2058"/>
                  </a:lnTo>
                  <a:lnTo>
                    <a:pt x="10065" y="1928"/>
                  </a:lnTo>
                  <a:lnTo>
                    <a:pt x="9972" y="1798"/>
                  </a:lnTo>
                  <a:lnTo>
                    <a:pt x="9842" y="1687"/>
                  </a:lnTo>
                  <a:lnTo>
                    <a:pt x="9712" y="1594"/>
                  </a:lnTo>
                  <a:lnTo>
                    <a:pt x="9601" y="1483"/>
                  </a:lnTo>
                  <a:lnTo>
                    <a:pt x="9490" y="1372"/>
                  </a:lnTo>
                  <a:lnTo>
                    <a:pt x="9434" y="1316"/>
                  </a:lnTo>
                  <a:lnTo>
                    <a:pt x="9360" y="1279"/>
                  </a:lnTo>
                  <a:lnTo>
                    <a:pt x="9212" y="1186"/>
                  </a:lnTo>
                  <a:lnTo>
                    <a:pt x="9082" y="1075"/>
                  </a:lnTo>
                  <a:lnTo>
                    <a:pt x="8934" y="983"/>
                  </a:lnTo>
                  <a:lnTo>
                    <a:pt x="8878" y="908"/>
                  </a:lnTo>
                  <a:lnTo>
                    <a:pt x="8804" y="834"/>
                  </a:lnTo>
                  <a:lnTo>
                    <a:pt x="8749" y="779"/>
                  </a:lnTo>
                  <a:lnTo>
                    <a:pt x="8675" y="723"/>
                  </a:lnTo>
                  <a:lnTo>
                    <a:pt x="8508" y="649"/>
                  </a:lnTo>
                  <a:lnTo>
                    <a:pt x="8341" y="575"/>
                  </a:lnTo>
                  <a:lnTo>
                    <a:pt x="8174" y="501"/>
                  </a:lnTo>
                  <a:lnTo>
                    <a:pt x="8007" y="445"/>
                  </a:lnTo>
                  <a:lnTo>
                    <a:pt x="7840" y="371"/>
                  </a:lnTo>
                  <a:lnTo>
                    <a:pt x="7674" y="315"/>
                  </a:lnTo>
                  <a:lnTo>
                    <a:pt x="7525" y="241"/>
                  </a:lnTo>
                  <a:lnTo>
                    <a:pt x="7433" y="186"/>
                  </a:lnTo>
                  <a:lnTo>
                    <a:pt x="7359" y="167"/>
                  </a:lnTo>
                  <a:lnTo>
                    <a:pt x="7266" y="148"/>
                  </a:lnTo>
                  <a:lnTo>
                    <a:pt x="6988" y="148"/>
                  </a:lnTo>
                  <a:lnTo>
                    <a:pt x="6821" y="111"/>
                  </a:lnTo>
                  <a:lnTo>
                    <a:pt x="6636" y="74"/>
                  </a:lnTo>
                  <a:lnTo>
                    <a:pt x="6562" y="56"/>
                  </a:lnTo>
                  <a:lnTo>
                    <a:pt x="6469" y="74"/>
                  </a:lnTo>
                  <a:lnTo>
                    <a:pt x="6284" y="74"/>
                  </a:lnTo>
                  <a:lnTo>
                    <a:pt x="6191" y="56"/>
                  </a:lnTo>
                  <a:lnTo>
                    <a:pt x="6117" y="37"/>
                  </a:lnTo>
                  <a:lnTo>
                    <a:pt x="6024" y="19"/>
                  </a:lnTo>
                  <a:lnTo>
                    <a:pt x="59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4855266" y="3885369"/>
              <a:ext cx="245539" cy="336950"/>
            </a:xfrm>
            <a:custGeom>
              <a:avLst/>
              <a:gdLst/>
              <a:ahLst/>
              <a:cxnLst/>
              <a:rect l="l" t="t" r="r" b="b"/>
              <a:pathLst>
                <a:path w="7470" h="10251" extrusionOk="0">
                  <a:moveTo>
                    <a:pt x="2947" y="1"/>
                  </a:moveTo>
                  <a:lnTo>
                    <a:pt x="2521" y="75"/>
                  </a:lnTo>
                  <a:lnTo>
                    <a:pt x="2113" y="167"/>
                  </a:lnTo>
                  <a:lnTo>
                    <a:pt x="1705" y="316"/>
                  </a:lnTo>
                  <a:lnTo>
                    <a:pt x="1502" y="390"/>
                  </a:lnTo>
                  <a:lnTo>
                    <a:pt x="1316" y="482"/>
                  </a:lnTo>
                  <a:lnTo>
                    <a:pt x="1131" y="594"/>
                  </a:lnTo>
                  <a:lnTo>
                    <a:pt x="946" y="705"/>
                  </a:lnTo>
                  <a:lnTo>
                    <a:pt x="779" y="835"/>
                  </a:lnTo>
                  <a:lnTo>
                    <a:pt x="612" y="964"/>
                  </a:lnTo>
                  <a:lnTo>
                    <a:pt x="445" y="1113"/>
                  </a:lnTo>
                  <a:lnTo>
                    <a:pt x="297" y="1261"/>
                  </a:lnTo>
                  <a:lnTo>
                    <a:pt x="167" y="1428"/>
                  </a:lnTo>
                  <a:lnTo>
                    <a:pt x="37" y="1613"/>
                  </a:lnTo>
                  <a:lnTo>
                    <a:pt x="0" y="1669"/>
                  </a:lnTo>
                  <a:lnTo>
                    <a:pt x="0" y="1706"/>
                  </a:lnTo>
                  <a:lnTo>
                    <a:pt x="19" y="1761"/>
                  </a:lnTo>
                  <a:lnTo>
                    <a:pt x="37" y="1798"/>
                  </a:lnTo>
                  <a:lnTo>
                    <a:pt x="74" y="1817"/>
                  </a:lnTo>
                  <a:lnTo>
                    <a:pt x="130" y="1817"/>
                  </a:lnTo>
                  <a:lnTo>
                    <a:pt x="167" y="1798"/>
                  </a:lnTo>
                  <a:lnTo>
                    <a:pt x="223" y="1761"/>
                  </a:lnTo>
                  <a:lnTo>
                    <a:pt x="464" y="1502"/>
                  </a:lnTo>
                  <a:lnTo>
                    <a:pt x="723" y="1279"/>
                  </a:lnTo>
                  <a:lnTo>
                    <a:pt x="1020" y="1057"/>
                  </a:lnTo>
                  <a:lnTo>
                    <a:pt x="1316" y="890"/>
                  </a:lnTo>
                  <a:lnTo>
                    <a:pt x="1631" y="742"/>
                  </a:lnTo>
                  <a:lnTo>
                    <a:pt x="1965" y="631"/>
                  </a:lnTo>
                  <a:lnTo>
                    <a:pt x="2299" y="538"/>
                  </a:lnTo>
                  <a:lnTo>
                    <a:pt x="2651" y="482"/>
                  </a:lnTo>
                  <a:lnTo>
                    <a:pt x="3003" y="445"/>
                  </a:lnTo>
                  <a:lnTo>
                    <a:pt x="3355" y="445"/>
                  </a:lnTo>
                  <a:lnTo>
                    <a:pt x="3707" y="482"/>
                  </a:lnTo>
                  <a:lnTo>
                    <a:pt x="4059" y="557"/>
                  </a:lnTo>
                  <a:lnTo>
                    <a:pt x="4393" y="649"/>
                  </a:lnTo>
                  <a:lnTo>
                    <a:pt x="4708" y="798"/>
                  </a:lnTo>
                  <a:lnTo>
                    <a:pt x="5023" y="964"/>
                  </a:lnTo>
                  <a:lnTo>
                    <a:pt x="5320" y="1168"/>
                  </a:lnTo>
                  <a:lnTo>
                    <a:pt x="5616" y="1428"/>
                  </a:lnTo>
                  <a:lnTo>
                    <a:pt x="5876" y="1706"/>
                  </a:lnTo>
                  <a:lnTo>
                    <a:pt x="6098" y="2002"/>
                  </a:lnTo>
                  <a:lnTo>
                    <a:pt x="6302" y="2336"/>
                  </a:lnTo>
                  <a:lnTo>
                    <a:pt x="6469" y="2670"/>
                  </a:lnTo>
                  <a:lnTo>
                    <a:pt x="6599" y="3022"/>
                  </a:lnTo>
                  <a:lnTo>
                    <a:pt x="6710" y="3392"/>
                  </a:lnTo>
                  <a:lnTo>
                    <a:pt x="6784" y="3763"/>
                  </a:lnTo>
                  <a:lnTo>
                    <a:pt x="6839" y="4152"/>
                  </a:lnTo>
                  <a:lnTo>
                    <a:pt x="6858" y="4542"/>
                  </a:lnTo>
                  <a:lnTo>
                    <a:pt x="6858" y="4931"/>
                  </a:lnTo>
                  <a:lnTo>
                    <a:pt x="6839" y="5320"/>
                  </a:lnTo>
                  <a:lnTo>
                    <a:pt x="6784" y="5691"/>
                  </a:lnTo>
                  <a:lnTo>
                    <a:pt x="6710" y="6080"/>
                  </a:lnTo>
                  <a:lnTo>
                    <a:pt x="6599" y="6451"/>
                  </a:lnTo>
                  <a:lnTo>
                    <a:pt x="6487" y="6803"/>
                  </a:lnTo>
                  <a:lnTo>
                    <a:pt x="6302" y="7229"/>
                  </a:lnTo>
                  <a:lnTo>
                    <a:pt x="6098" y="7655"/>
                  </a:lnTo>
                  <a:lnTo>
                    <a:pt x="5876" y="8063"/>
                  </a:lnTo>
                  <a:lnTo>
                    <a:pt x="5635" y="8471"/>
                  </a:lnTo>
                  <a:lnTo>
                    <a:pt x="5375" y="8879"/>
                  </a:lnTo>
                  <a:lnTo>
                    <a:pt x="5097" y="9268"/>
                  </a:lnTo>
                  <a:lnTo>
                    <a:pt x="4838" y="9676"/>
                  </a:lnTo>
                  <a:lnTo>
                    <a:pt x="4727" y="9879"/>
                  </a:lnTo>
                  <a:lnTo>
                    <a:pt x="4615" y="10102"/>
                  </a:lnTo>
                  <a:lnTo>
                    <a:pt x="4597" y="10139"/>
                  </a:lnTo>
                  <a:lnTo>
                    <a:pt x="4597" y="10176"/>
                  </a:lnTo>
                  <a:lnTo>
                    <a:pt x="4615" y="10213"/>
                  </a:lnTo>
                  <a:lnTo>
                    <a:pt x="4634" y="10232"/>
                  </a:lnTo>
                  <a:lnTo>
                    <a:pt x="4689" y="10250"/>
                  </a:lnTo>
                  <a:lnTo>
                    <a:pt x="4727" y="10250"/>
                  </a:lnTo>
                  <a:lnTo>
                    <a:pt x="4764" y="10232"/>
                  </a:lnTo>
                  <a:lnTo>
                    <a:pt x="4967" y="10083"/>
                  </a:lnTo>
                  <a:lnTo>
                    <a:pt x="5153" y="9935"/>
                  </a:lnTo>
                  <a:lnTo>
                    <a:pt x="5320" y="9768"/>
                  </a:lnTo>
                  <a:lnTo>
                    <a:pt x="5486" y="9601"/>
                  </a:lnTo>
                  <a:lnTo>
                    <a:pt x="5653" y="9416"/>
                  </a:lnTo>
                  <a:lnTo>
                    <a:pt x="5802" y="9231"/>
                  </a:lnTo>
                  <a:lnTo>
                    <a:pt x="6080" y="8823"/>
                  </a:lnTo>
                  <a:lnTo>
                    <a:pt x="6339" y="8434"/>
                  </a:lnTo>
                  <a:lnTo>
                    <a:pt x="6561" y="8007"/>
                  </a:lnTo>
                  <a:lnTo>
                    <a:pt x="6784" y="7581"/>
                  </a:lnTo>
                  <a:lnTo>
                    <a:pt x="6969" y="7155"/>
                  </a:lnTo>
                  <a:lnTo>
                    <a:pt x="7117" y="6729"/>
                  </a:lnTo>
                  <a:lnTo>
                    <a:pt x="7247" y="6302"/>
                  </a:lnTo>
                  <a:lnTo>
                    <a:pt x="7340" y="5876"/>
                  </a:lnTo>
                  <a:lnTo>
                    <a:pt x="7414" y="5431"/>
                  </a:lnTo>
                  <a:lnTo>
                    <a:pt x="7451" y="4986"/>
                  </a:lnTo>
                  <a:lnTo>
                    <a:pt x="7470" y="4560"/>
                  </a:lnTo>
                  <a:lnTo>
                    <a:pt x="7433" y="4115"/>
                  </a:lnTo>
                  <a:lnTo>
                    <a:pt x="7377" y="3670"/>
                  </a:lnTo>
                  <a:lnTo>
                    <a:pt x="7284" y="3263"/>
                  </a:lnTo>
                  <a:lnTo>
                    <a:pt x="7173" y="2873"/>
                  </a:lnTo>
                  <a:lnTo>
                    <a:pt x="7025" y="2503"/>
                  </a:lnTo>
                  <a:lnTo>
                    <a:pt x="6839" y="2132"/>
                  </a:lnTo>
                  <a:lnTo>
                    <a:pt x="6636" y="1780"/>
                  </a:lnTo>
                  <a:lnTo>
                    <a:pt x="6395" y="1446"/>
                  </a:lnTo>
                  <a:lnTo>
                    <a:pt x="6117" y="1150"/>
                  </a:lnTo>
                  <a:lnTo>
                    <a:pt x="5820" y="872"/>
                  </a:lnTo>
                  <a:lnTo>
                    <a:pt x="5524" y="649"/>
                  </a:lnTo>
                  <a:lnTo>
                    <a:pt x="5190" y="445"/>
                  </a:lnTo>
                  <a:lnTo>
                    <a:pt x="4838" y="279"/>
                  </a:lnTo>
                  <a:lnTo>
                    <a:pt x="4486" y="167"/>
                  </a:lnTo>
                  <a:lnTo>
                    <a:pt x="4096" y="75"/>
                  </a:lnTo>
                  <a:lnTo>
                    <a:pt x="3726" y="19"/>
                  </a:lnTo>
                  <a:lnTo>
                    <a:pt x="3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4936291" y="4280141"/>
              <a:ext cx="20116" cy="20774"/>
            </a:xfrm>
            <a:custGeom>
              <a:avLst/>
              <a:gdLst/>
              <a:ahLst/>
              <a:cxnLst/>
              <a:rect l="l" t="t" r="r" b="b"/>
              <a:pathLst>
                <a:path w="612" h="632" extrusionOk="0">
                  <a:moveTo>
                    <a:pt x="278" y="1"/>
                  </a:moveTo>
                  <a:lnTo>
                    <a:pt x="223" y="19"/>
                  </a:lnTo>
                  <a:lnTo>
                    <a:pt x="149" y="75"/>
                  </a:lnTo>
                  <a:lnTo>
                    <a:pt x="93" y="112"/>
                  </a:lnTo>
                  <a:lnTo>
                    <a:pt x="56" y="168"/>
                  </a:lnTo>
                  <a:lnTo>
                    <a:pt x="19" y="223"/>
                  </a:lnTo>
                  <a:lnTo>
                    <a:pt x="0" y="297"/>
                  </a:lnTo>
                  <a:lnTo>
                    <a:pt x="0" y="372"/>
                  </a:lnTo>
                  <a:lnTo>
                    <a:pt x="0" y="446"/>
                  </a:lnTo>
                  <a:lnTo>
                    <a:pt x="37" y="520"/>
                  </a:lnTo>
                  <a:lnTo>
                    <a:pt x="93" y="575"/>
                  </a:lnTo>
                  <a:lnTo>
                    <a:pt x="149" y="613"/>
                  </a:lnTo>
                  <a:lnTo>
                    <a:pt x="223" y="631"/>
                  </a:lnTo>
                  <a:lnTo>
                    <a:pt x="352" y="631"/>
                  </a:lnTo>
                  <a:lnTo>
                    <a:pt x="390" y="594"/>
                  </a:lnTo>
                  <a:lnTo>
                    <a:pt x="427" y="575"/>
                  </a:lnTo>
                  <a:lnTo>
                    <a:pt x="482" y="538"/>
                  </a:lnTo>
                  <a:lnTo>
                    <a:pt x="519" y="483"/>
                  </a:lnTo>
                  <a:lnTo>
                    <a:pt x="556" y="427"/>
                  </a:lnTo>
                  <a:lnTo>
                    <a:pt x="593" y="372"/>
                  </a:lnTo>
                  <a:lnTo>
                    <a:pt x="612" y="316"/>
                  </a:lnTo>
                  <a:lnTo>
                    <a:pt x="612" y="260"/>
                  </a:lnTo>
                  <a:lnTo>
                    <a:pt x="593" y="168"/>
                  </a:lnTo>
                  <a:lnTo>
                    <a:pt x="575" y="112"/>
                  </a:lnTo>
                  <a:lnTo>
                    <a:pt x="538" y="75"/>
                  </a:lnTo>
                  <a:lnTo>
                    <a:pt x="501" y="38"/>
                  </a:lnTo>
                  <a:lnTo>
                    <a:pt x="4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4534813" y="4025495"/>
              <a:ext cx="204714" cy="296126"/>
            </a:xfrm>
            <a:custGeom>
              <a:avLst/>
              <a:gdLst/>
              <a:ahLst/>
              <a:cxnLst/>
              <a:rect l="l" t="t" r="r" b="b"/>
              <a:pathLst>
                <a:path w="6228" h="9009" extrusionOk="0">
                  <a:moveTo>
                    <a:pt x="241" y="1"/>
                  </a:moveTo>
                  <a:lnTo>
                    <a:pt x="204" y="19"/>
                  </a:lnTo>
                  <a:lnTo>
                    <a:pt x="167" y="38"/>
                  </a:lnTo>
                  <a:lnTo>
                    <a:pt x="167" y="75"/>
                  </a:lnTo>
                  <a:lnTo>
                    <a:pt x="74" y="408"/>
                  </a:lnTo>
                  <a:lnTo>
                    <a:pt x="37" y="723"/>
                  </a:lnTo>
                  <a:lnTo>
                    <a:pt x="0" y="1057"/>
                  </a:lnTo>
                  <a:lnTo>
                    <a:pt x="0" y="1391"/>
                  </a:lnTo>
                  <a:lnTo>
                    <a:pt x="19" y="1706"/>
                  </a:lnTo>
                  <a:lnTo>
                    <a:pt x="56" y="2039"/>
                  </a:lnTo>
                  <a:lnTo>
                    <a:pt x="111" y="2354"/>
                  </a:lnTo>
                  <a:lnTo>
                    <a:pt x="204" y="2688"/>
                  </a:lnTo>
                  <a:lnTo>
                    <a:pt x="315" y="3003"/>
                  </a:lnTo>
                  <a:lnTo>
                    <a:pt x="445" y="3300"/>
                  </a:lnTo>
                  <a:lnTo>
                    <a:pt x="593" y="3596"/>
                  </a:lnTo>
                  <a:lnTo>
                    <a:pt x="760" y="3874"/>
                  </a:lnTo>
                  <a:lnTo>
                    <a:pt x="945" y="4134"/>
                  </a:lnTo>
                  <a:lnTo>
                    <a:pt x="1149" y="4412"/>
                  </a:lnTo>
                  <a:lnTo>
                    <a:pt x="1353" y="4653"/>
                  </a:lnTo>
                  <a:lnTo>
                    <a:pt x="1576" y="4894"/>
                  </a:lnTo>
                  <a:lnTo>
                    <a:pt x="2113" y="5450"/>
                  </a:lnTo>
                  <a:lnTo>
                    <a:pt x="2651" y="5969"/>
                  </a:lnTo>
                  <a:lnTo>
                    <a:pt x="3763" y="7007"/>
                  </a:lnTo>
                  <a:lnTo>
                    <a:pt x="4912" y="8082"/>
                  </a:lnTo>
                  <a:lnTo>
                    <a:pt x="5171" y="8360"/>
                  </a:lnTo>
                  <a:lnTo>
                    <a:pt x="5449" y="8638"/>
                  </a:lnTo>
                  <a:lnTo>
                    <a:pt x="5598" y="8767"/>
                  </a:lnTo>
                  <a:lnTo>
                    <a:pt x="5764" y="8878"/>
                  </a:lnTo>
                  <a:lnTo>
                    <a:pt x="5931" y="8953"/>
                  </a:lnTo>
                  <a:lnTo>
                    <a:pt x="6098" y="9008"/>
                  </a:lnTo>
                  <a:lnTo>
                    <a:pt x="6154" y="8990"/>
                  </a:lnTo>
                  <a:lnTo>
                    <a:pt x="6209" y="8953"/>
                  </a:lnTo>
                  <a:lnTo>
                    <a:pt x="6228" y="8897"/>
                  </a:lnTo>
                  <a:lnTo>
                    <a:pt x="6228" y="8841"/>
                  </a:lnTo>
                  <a:lnTo>
                    <a:pt x="6172" y="8693"/>
                  </a:lnTo>
                  <a:lnTo>
                    <a:pt x="6098" y="8545"/>
                  </a:lnTo>
                  <a:lnTo>
                    <a:pt x="5987" y="8415"/>
                  </a:lnTo>
                  <a:lnTo>
                    <a:pt x="5876" y="8285"/>
                  </a:lnTo>
                  <a:lnTo>
                    <a:pt x="5598" y="8063"/>
                  </a:lnTo>
                  <a:lnTo>
                    <a:pt x="5357" y="7841"/>
                  </a:lnTo>
                  <a:lnTo>
                    <a:pt x="4226" y="6803"/>
                  </a:lnTo>
                  <a:lnTo>
                    <a:pt x="3188" y="5839"/>
                  </a:lnTo>
                  <a:lnTo>
                    <a:pt x="2651" y="5357"/>
                  </a:lnTo>
                  <a:lnTo>
                    <a:pt x="2132" y="4875"/>
                  </a:lnTo>
                  <a:lnTo>
                    <a:pt x="1909" y="4634"/>
                  </a:lnTo>
                  <a:lnTo>
                    <a:pt x="1668" y="4393"/>
                  </a:lnTo>
                  <a:lnTo>
                    <a:pt x="1464" y="4134"/>
                  </a:lnTo>
                  <a:lnTo>
                    <a:pt x="1261" y="3874"/>
                  </a:lnTo>
                  <a:lnTo>
                    <a:pt x="1057" y="3615"/>
                  </a:lnTo>
                  <a:lnTo>
                    <a:pt x="890" y="3337"/>
                  </a:lnTo>
                  <a:lnTo>
                    <a:pt x="742" y="3040"/>
                  </a:lnTo>
                  <a:lnTo>
                    <a:pt x="593" y="2725"/>
                  </a:lnTo>
                  <a:lnTo>
                    <a:pt x="501" y="2410"/>
                  </a:lnTo>
                  <a:lnTo>
                    <a:pt x="408" y="2095"/>
                  </a:lnTo>
                  <a:lnTo>
                    <a:pt x="334" y="1761"/>
                  </a:lnTo>
                  <a:lnTo>
                    <a:pt x="297" y="1428"/>
                  </a:lnTo>
                  <a:lnTo>
                    <a:pt x="260" y="1094"/>
                  </a:lnTo>
                  <a:lnTo>
                    <a:pt x="260" y="760"/>
                  </a:lnTo>
                  <a:lnTo>
                    <a:pt x="278" y="408"/>
                  </a:lnTo>
                  <a:lnTo>
                    <a:pt x="315" y="93"/>
                  </a:lnTo>
                  <a:lnTo>
                    <a:pt x="315" y="56"/>
                  </a:lnTo>
                  <a:lnTo>
                    <a:pt x="297" y="19"/>
                  </a:lnTo>
                  <a:lnTo>
                    <a:pt x="2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5081906" y="4075457"/>
              <a:ext cx="536143" cy="253461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3969444" y="3958472"/>
              <a:ext cx="536143" cy="253493"/>
            </a:xfrm>
            <a:custGeom>
              <a:avLst/>
              <a:gdLst/>
              <a:ahLst/>
              <a:cxnLst/>
              <a:rect l="l" t="t" r="r" b="b"/>
              <a:pathLst>
                <a:path w="16311" h="7712" extrusionOk="0">
                  <a:moveTo>
                    <a:pt x="5097" y="1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34" y="93"/>
                  </a:lnTo>
                  <a:lnTo>
                    <a:pt x="4486" y="149"/>
                  </a:lnTo>
                  <a:lnTo>
                    <a:pt x="4337" y="205"/>
                  </a:lnTo>
                  <a:lnTo>
                    <a:pt x="4189" y="279"/>
                  </a:lnTo>
                  <a:lnTo>
                    <a:pt x="4059" y="371"/>
                  </a:lnTo>
                  <a:lnTo>
                    <a:pt x="3930" y="483"/>
                  </a:lnTo>
                  <a:lnTo>
                    <a:pt x="3818" y="575"/>
                  </a:lnTo>
                  <a:lnTo>
                    <a:pt x="3707" y="705"/>
                  </a:lnTo>
                  <a:lnTo>
                    <a:pt x="3596" y="835"/>
                  </a:lnTo>
                  <a:lnTo>
                    <a:pt x="3522" y="965"/>
                  </a:lnTo>
                  <a:lnTo>
                    <a:pt x="3429" y="1113"/>
                  </a:lnTo>
                  <a:lnTo>
                    <a:pt x="3318" y="1372"/>
                  </a:lnTo>
                  <a:lnTo>
                    <a:pt x="3262" y="1632"/>
                  </a:lnTo>
                  <a:lnTo>
                    <a:pt x="3225" y="1891"/>
                  </a:lnTo>
                  <a:lnTo>
                    <a:pt x="3225" y="2040"/>
                  </a:lnTo>
                  <a:lnTo>
                    <a:pt x="3244" y="2169"/>
                  </a:lnTo>
                  <a:lnTo>
                    <a:pt x="3077" y="2077"/>
                  </a:lnTo>
                  <a:lnTo>
                    <a:pt x="2910" y="2002"/>
                  </a:lnTo>
                  <a:lnTo>
                    <a:pt x="2725" y="1947"/>
                  </a:lnTo>
                  <a:lnTo>
                    <a:pt x="2558" y="1910"/>
                  </a:lnTo>
                  <a:lnTo>
                    <a:pt x="2373" y="1873"/>
                  </a:lnTo>
                  <a:lnTo>
                    <a:pt x="2187" y="1854"/>
                  </a:lnTo>
                  <a:lnTo>
                    <a:pt x="2002" y="1854"/>
                  </a:lnTo>
                  <a:lnTo>
                    <a:pt x="1817" y="1873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79" y="1984"/>
                  </a:lnTo>
                  <a:lnTo>
                    <a:pt x="1112" y="2058"/>
                  </a:lnTo>
                  <a:lnTo>
                    <a:pt x="946" y="2132"/>
                  </a:lnTo>
                  <a:lnTo>
                    <a:pt x="797" y="2243"/>
                  </a:lnTo>
                  <a:lnTo>
                    <a:pt x="649" y="2355"/>
                  </a:lnTo>
                  <a:lnTo>
                    <a:pt x="519" y="2484"/>
                  </a:lnTo>
                  <a:lnTo>
                    <a:pt x="390" y="2633"/>
                  </a:lnTo>
                  <a:lnTo>
                    <a:pt x="278" y="2799"/>
                  </a:lnTo>
                  <a:lnTo>
                    <a:pt x="186" y="2966"/>
                  </a:lnTo>
                  <a:lnTo>
                    <a:pt x="112" y="3152"/>
                  </a:lnTo>
                  <a:lnTo>
                    <a:pt x="56" y="3337"/>
                  </a:lnTo>
                  <a:lnTo>
                    <a:pt x="19" y="3541"/>
                  </a:lnTo>
                  <a:lnTo>
                    <a:pt x="0" y="3726"/>
                  </a:lnTo>
                  <a:lnTo>
                    <a:pt x="19" y="3930"/>
                  </a:lnTo>
                  <a:lnTo>
                    <a:pt x="37" y="4097"/>
                  </a:lnTo>
                  <a:lnTo>
                    <a:pt x="93" y="4282"/>
                  </a:lnTo>
                  <a:lnTo>
                    <a:pt x="167" y="4449"/>
                  </a:lnTo>
                  <a:lnTo>
                    <a:pt x="260" y="4597"/>
                  </a:lnTo>
                  <a:lnTo>
                    <a:pt x="352" y="4746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79" y="5098"/>
                  </a:lnTo>
                  <a:lnTo>
                    <a:pt x="908" y="5153"/>
                  </a:lnTo>
                  <a:lnTo>
                    <a:pt x="1038" y="5227"/>
                  </a:lnTo>
                  <a:lnTo>
                    <a:pt x="1168" y="5264"/>
                  </a:lnTo>
                  <a:lnTo>
                    <a:pt x="1316" y="5302"/>
                  </a:lnTo>
                  <a:lnTo>
                    <a:pt x="1446" y="5320"/>
                  </a:lnTo>
                  <a:lnTo>
                    <a:pt x="1724" y="5320"/>
                  </a:lnTo>
                  <a:lnTo>
                    <a:pt x="1872" y="5283"/>
                  </a:lnTo>
                  <a:lnTo>
                    <a:pt x="1909" y="5524"/>
                  </a:lnTo>
                  <a:lnTo>
                    <a:pt x="1965" y="5765"/>
                  </a:lnTo>
                  <a:lnTo>
                    <a:pt x="2039" y="6006"/>
                  </a:lnTo>
                  <a:lnTo>
                    <a:pt x="2150" y="6210"/>
                  </a:lnTo>
                  <a:lnTo>
                    <a:pt x="2280" y="6432"/>
                  </a:lnTo>
                  <a:lnTo>
                    <a:pt x="2428" y="6618"/>
                  </a:lnTo>
                  <a:lnTo>
                    <a:pt x="2595" y="6803"/>
                  </a:lnTo>
                  <a:lnTo>
                    <a:pt x="2799" y="6951"/>
                  </a:lnTo>
                  <a:lnTo>
                    <a:pt x="2929" y="7044"/>
                  </a:lnTo>
                  <a:lnTo>
                    <a:pt x="3058" y="7136"/>
                  </a:lnTo>
                  <a:lnTo>
                    <a:pt x="3207" y="7192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48" y="7377"/>
                  </a:lnTo>
                  <a:lnTo>
                    <a:pt x="4245" y="7396"/>
                  </a:lnTo>
                  <a:lnTo>
                    <a:pt x="4560" y="7340"/>
                  </a:lnTo>
                  <a:lnTo>
                    <a:pt x="4856" y="7266"/>
                  </a:lnTo>
                  <a:lnTo>
                    <a:pt x="5153" y="7155"/>
                  </a:lnTo>
                  <a:lnTo>
                    <a:pt x="5412" y="7007"/>
                  </a:lnTo>
                  <a:lnTo>
                    <a:pt x="5653" y="6840"/>
                  </a:lnTo>
                  <a:lnTo>
                    <a:pt x="5857" y="6636"/>
                  </a:lnTo>
                  <a:lnTo>
                    <a:pt x="6043" y="6395"/>
                  </a:lnTo>
                  <a:lnTo>
                    <a:pt x="6209" y="6655"/>
                  </a:lnTo>
                  <a:lnTo>
                    <a:pt x="6395" y="6896"/>
                  </a:lnTo>
                  <a:lnTo>
                    <a:pt x="6617" y="7118"/>
                  </a:lnTo>
                  <a:lnTo>
                    <a:pt x="6858" y="7303"/>
                  </a:lnTo>
                  <a:lnTo>
                    <a:pt x="7099" y="7470"/>
                  </a:lnTo>
                  <a:lnTo>
                    <a:pt x="7377" y="7600"/>
                  </a:lnTo>
                  <a:lnTo>
                    <a:pt x="7525" y="7637"/>
                  </a:lnTo>
                  <a:lnTo>
                    <a:pt x="7674" y="7674"/>
                  </a:lnTo>
                  <a:lnTo>
                    <a:pt x="7822" y="7711"/>
                  </a:lnTo>
                  <a:lnTo>
                    <a:pt x="8248" y="7711"/>
                  </a:lnTo>
                  <a:lnTo>
                    <a:pt x="8508" y="7655"/>
                  </a:lnTo>
                  <a:lnTo>
                    <a:pt x="8767" y="7563"/>
                  </a:lnTo>
                  <a:lnTo>
                    <a:pt x="8989" y="7433"/>
                  </a:lnTo>
                  <a:lnTo>
                    <a:pt x="9212" y="7285"/>
                  </a:lnTo>
                  <a:lnTo>
                    <a:pt x="9397" y="7099"/>
                  </a:lnTo>
                  <a:lnTo>
                    <a:pt x="9490" y="6988"/>
                  </a:lnTo>
                  <a:lnTo>
                    <a:pt x="9564" y="6877"/>
                  </a:lnTo>
                  <a:lnTo>
                    <a:pt x="9620" y="6766"/>
                  </a:lnTo>
                  <a:lnTo>
                    <a:pt x="9675" y="6636"/>
                  </a:lnTo>
                  <a:lnTo>
                    <a:pt x="9768" y="6766"/>
                  </a:lnTo>
                  <a:lnTo>
                    <a:pt x="9861" y="6896"/>
                  </a:lnTo>
                  <a:lnTo>
                    <a:pt x="9990" y="7007"/>
                  </a:lnTo>
                  <a:lnTo>
                    <a:pt x="10102" y="7118"/>
                  </a:lnTo>
                  <a:lnTo>
                    <a:pt x="10231" y="7211"/>
                  </a:lnTo>
                  <a:lnTo>
                    <a:pt x="10361" y="7303"/>
                  </a:lnTo>
                  <a:lnTo>
                    <a:pt x="10658" y="7433"/>
                  </a:lnTo>
                  <a:lnTo>
                    <a:pt x="10806" y="7489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600"/>
                  </a:lnTo>
                  <a:lnTo>
                    <a:pt x="11436" y="7618"/>
                  </a:lnTo>
                  <a:lnTo>
                    <a:pt x="11584" y="7618"/>
                  </a:lnTo>
                  <a:lnTo>
                    <a:pt x="11751" y="7600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9"/>
                  </a:lnTo>
                  <a:lnTo>
                    <a:pt x="12363" y="7414"/>
                  </a:lnTo>
                  <a:lnTo>
                    <a:pt x="12511" y="7340"/>
                  </a:lnTo>
                  <a:lnTo>
                    <a:pt x="12659" y="7248"/>
                  </a:lnTo>
                  <a:lnTo>
                    <a:pt x="12789" y="7155"/>
                  </a:lnTo>
                  <a:lnTo>
                    <a:pt x="12900" y="7044"/>
                  </a:lnTo>
                  <a:lnTo>
                    <a:pt x="13011" y="6933"/>
                  </a:lnTo>
                  <a:lnTo>
                    <a:pt x="13123" y="6803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56" y="6247"/>
                  </a:lnTo>
                  <a:lnTo>
                    <a:pt x="13512" y="6099"/>
                  </a:lnTo>
                  <a:lnTo>
                    <a:pt x="13549" y="5932"/>
                  </a:lnTo>
                  <a:lnTo>
                    <a:pt x="13586" y="5765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7" y="6024"/>
                  </a:lnTo>
                  <a:lnTo>
                    <a:pt x="14105" y="6080"/>
                  </a:lnTo>
                  <a:lnTo>
                    <a:pt x="14253" y="6117"/>
                  </a:lnTo>
                  <a:lnTo>
                    <a:pt x="14402" y="6154"/>
                  </a:lnTo>
                  <a:lnTo>
                    <a:pt x="14550" y="6173"/>
                  </a:lnTo>
                  <a:lnTo>
                    <a:pt x="14698" y="6191"/>
                  </a:lnTo>
                  <a:lnTo>
                    <a:pt x="14846" y="6173"/>
                  </a:lnTo>
                  <a:lnTo>
                    <a:pt x="15013" y="6154"/>
                  </a:lnTo>
                  <a:lnTo>
                    <a:pt x="15161" y="6117"/>
                  </a:lnTo>
                  <a:lnTo>
                    <a:pt x="15291" y="6061"/>
                  </a:lnTo>
                  <a:lnTo>
                    <a:pt x="15439" y="6006"/>
                  </a:lnTo>
                  <a:lnTo>
                    <a:pt x="15569" y="5932"/>
                  </a:lnTo>
                  <a:lnTo>
                    <a:pt x="15699" y="5839"/>
                  </a:lnTo>
                  <a:lnTo>
                    <a:pt x="15810" y="5728"/>
                  </a:lnTo>
                  <a:lnTo>
                    <a:pt x="15940" y="5580"/>
                  </a:lnTo>
                  <a:lnTo>
                    <a:pt x="16051" y="5431"/>
                  </a:lnTo>
                  <a:lnTo>
                    <a:pt x="16144" y="5264"/>
                  </a:lnTo>
                  <a:lnTo>
                    <a:pt x="16218" y="5098"/>
                  </a:lnTo>
                  <a:lnTo>
                    <a:pt x="16273" y="4912"/>
                  </a:lnTo>
                  <a:lnTo>
                    <a:pt x="16311" y="4727"/>
                  </a:lnTo>
                  <a:lnTo>
                    <a:pt x="16311" y="4542"/>
                  </a:lnTo>
                  <a:lnTo>
                    <a:pt x="16311" y="4356"/>
                  </a:lnTo>
                  <a:lnTo>
                    <a:pt x="16292" y="4171"/>
                  </a:lnTo>
                  <a:lnTo>
                    <a:pt x="16255" y="3986"/>
                  </a:lnTo>
                  <a:lnTo>
                    <a:pt x="16199" y="3819"/>
                  </a:lnTo>
                  <a:lnTo>
                    <a:pt x="16125" y="3633"/>
                  </a:lnTo>
                  <a:lnTo>
                    <a:pt x="16051" y="3485"/>
                  </a:lnTo>
                  <a:lnTo>
                    <a:pt x="15940" y="3318"/>
                  </a:lnTo>
                  <a:lnTo>
                    <a:pt x="15810" y="3170"/>
                  </a:lnTo>
                  <a:lnTo>
                    <a:pt x="15680" y="3040"/>
                  </a:lnTo>
                  <a:lnTo>
                    <a:pt x="15421" y="2874"/>
                  </a:lnTo>
                  <a:lnTo>
                    <a:pt x="15143" y="2725"/>
                  </a:lnTo>
                  <a:lnTo>
                    <a:pt x="14865" y="2614"/>
                  </a:lnTo>
                  <a:lnTo>
                    <a:pt x="14717" y="2596"/>
                  </a:lnTo>
                  <a:lnTo>
                    <a:pt x="14568" y="2558"/>
                  </a:lnTo>
                  <a:lnTo>
                    <a:pt x="14531" y="2392"/>
                  </a:lnTo>
                  <a:lnTo>
                    <a:pt x="14476" y="2206"/>
                  </a:lnTo>
                  <a:lnTo>
                    <a:pt x="14383" y="2021"/>
                  </a:lnTo>
                  <a:lnTo>
                    <a:pt x="14290" y="1854"/>
                  </a:lnTo>
                  <a:lnTo>
                    <a:pt x="14161" y="1687"/>
                  </a:lnTo>
                  <a:lnTo>
                    <a:pt x="14031" y="1539"/>
                  </a:lnTo>
                  <a:lnTo>
                    <a:pt x="13883" y="1409"/>
                  </a:lnTo>
                  <a:lnTo>
                    <a:pt x="13716" y="1280"/>
                  </a:lnTo>
                  <a:lnTo>
                    <a:pt x="13549" y="1150"/>
                  </a:lnTo>
                  <a:lnTo>
                    <a:pt x="13364" y="1057"/>
                  </a:lnTo>
                  <a:lnTo>
                    <a:pt x="12974" y="835"/>
                  </a:lnTo>
                  <a:lnTo>
                    <a:pt x="12770" y="761"/>
                  </a:lnTo>
                  <a:lnTo>
                    <a:pt x="12567" y="686"/>
                  </a:lnTo>
                  <a:lnTo>
                    <a:pt x="12363" y="631"/>
                  </a:lnTo>
                  <a:lnTo>
                    <a:pt x="12140" y="594"/>
                  </a:lnTo>
                  <a:lnTo>
                    <a:pt x="11918" y="594"/>
                  </a:lnTo>
                  <a:lnTo>
                    <a:pt x="11695" y="631"/>
                  </a:lnTo>
                  <a:lnTo>
                    <a:pt x="11584" y="649"/>
                  </a:lnTo>
                  <a:lnTo>
                    <a:pt x="11473" y="705"/>
                  </a:lnTo>
                  <a:lnTo>
                    <a:pt x="11362" y="761"/>
                  </a:lnTo>
                  <a:lnTo>
                    <a:pt x="11269" y="816"/>
                  </a:lnTo>
                  <a:lnTo>
                    <a:pt x="11177" y="909"/>
                  </a:lnTo>
                  <a:lnTo>
                    <a:pt x="11084" y="983"/>
                  </a:lnTo>
                  <a:lnTo>
                    <a:pt x="11010" y="1076"/>
                  </a:lnTo>
                  <a:lnTo>
                    <a:pt x="10954" y="1168"/>
                  </a:lnTo>
                  <a:lnTo>
                    <a:pt x="10806" y="965"/>
                  </a:lnTo>
                  <a:lnTo>
                    <a:pt x="10621" y="779"/>
                  </a:lnTo>
                  <a:lnTo>
                    <a:pt x="10417" y="612"/>
                  </a:lnTo>
                  <a:lnTo>
                    <a:pt x="10194" y="483"/>
                  </a:lnTo>
                  <a:lnTo>
                    <a:pt x="9953" y="371"/>
                  </a:lnTo>
                  <a:lnTo>
                    <a:pt x="9712" y="297"/>
                  </a:lnTo>
                  <a:lnTo>
                    <a:pt x="9453" y="260"/>
                  </a:lnTo>
                  <a:lnTo>
                    <a:pt x="9193" y="260"/>
                  </a:lnTo>
                  <a:lnTo>
                    <a:pt x="9045" y="279"/>
                  </a:lnTo>
                  <a:lnTo>
                    <a:pt x="8897" y="316"/>
                  </a:lnTo>
                  <a:lnTo>
                    <a:pt x="8619" y="390"/>
                  </a:lnTo>
                  <a:lnTo>
                    <a:pt x="8359" y="520"/>
                  </a:lnTo>
                  <a:lnTo>
                    <a:pt x="8118" y="686"/>
                  </a:lnTo>
                  <a:lnTo>
                    <a:pt x="7877" y="872"/>
                  </a:lnTo>
                  <a:lnTo>
                    <a:pt x="7692" y="1076"/>
                  </a:lnTo>
                  <a:lnTo>
                    <a:pt x="7507" y="1317"/>
                  </a:lnTo>
                  <a:lnTo>
                    <a:pt x="7358" y="1558"/>
                  </a:lnTo>
                  <a:lnTo>
                    <a:pt x="7247" y="1335"/>
                  </a:lnTo>
                  <a:lnTo>
                    <a:pt x="7099" y="1094"/>
                  </a:lnTo>
                  <a:lnTo>
                    <a:pt x="6951" y="890"/>
                  </a:lnTo>
                  <a:lnTo>
                    <a:pt x="6765" y="705"/>
                  </a:lnTo>
                  <a:lnTo>
                    <a:pt x="6636" y="575"/>
                  </a:lnTo>
                  <a:lnTo>
                    <a:pt x="6506" y="483"/>
                  </a:lnTo>
                  <a:lnTo>
                    <a:pt x="6376" y="371"/>
                  </a:lnTo>
                  <a:lnTo>
                    <a:pt x="6228" y="279"/>
                  </a:lnTo>
                  <a:lnTo>
                    <a:pt x="6080" y="205"/>
                  </a:lnTo>
                  <a:lnTo>
                    <a:pt x="5913" y="149"/>
                  </a:lnTo>
                  <a:lnTo>
                    <a:pt x="5764" y="93"/>
                  </a:lnTo>
                  <a:lnTo>
                    <a:pt x="5598" y="38"/>
                  </a:lnTo>
                  <a:lnTo>
                    <a:pt x="5431" y="19"/>
                  </a:lnTo>
                  <a:lnTo>
                    <a:pt x="52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" name="Google Shape;967;p38"/>
          <p:cNvGrpSpPr/>
          <p:nvPr/>
        </p:nvGrpSpPr>
        <p:grpSpPr>
          <a:xfrm>
            <a:off x="331766" y="3861640"/>
            <a:ext cx="1134297" cy="1090165"/>
            <a:chOff x="1125200" y="2587700"/>
            <a:chExt cx="1756625" cy="1642100"/>
          </a:xfrm>
        </p:grpSpPr>
        <p:sp>
          <p:nvSpPr>
            <p:cNvPr id="968" name="Google Shape;968;p38"/>
            <p:cNvSpPr/>
            <p:nvPr/>
          </p:nvSpPr>
          <p:spPr>
            <a:xfrm>
              <a:off x="1361400" y="2693575"/>
              <a:ext cx="285575" cy="313075"/>
            </a:xfrm>
            <a:custGeom>
              <a:avLst/>
              <a:gdLst/>
              <a:ahLst/>
              <a:cxnLst/>
              <a:rect l="l" t="t" r="r" b="b"/>
              <a:pathLst>
                <a:path w="11423" h="12523" extrusionOk="0">
                  <a:moveTo>
                    <a:pt x="2484" y="1"/>
                  </a:moveTo>
                  <a:lnTo>
                    <a:pt x="2321" y="21"/>
                  </a:lnTo>
                  <a:lnTo>
                    <a:pt x="1955" y="103"/>
                  </a:lnTo>
                  <a:lnTo>
                    <a:pt x="1568" y="225"/>
                  </a:lnTo>
                  <a:lnTo>
                    <a:pt x="1181" y="367"/>
                  </a:lnTo>
                  <a:lnTo>
                    <a:pt x="794" y="530"/>
                  </a:lnTo>
                  <a:lnTo>
                    <a:pt x="448" y="714"/>
                  </a:lnTo>
                  <a:lnTo>
                    <a:pt x="183" y="876"/>
                  </a:lnTo>
                  <a:lnTo>
                    <a:pt x="0" y="1019"/>
                  </a:lnTo>
                  <a:lnTo>
                    <a:pt x="1263" y="3992"/>
                  </a:lnTo>
                  <a:lnTo>
                    <a:pt x="2301" y="6476"/>
                  </a:lnTo>
                  <a:lnTo>
                    <a:pt x="2790" y="7697"/>
                  </a:lnTo>
                  <a:lnTo>
                    <a:pt x="3319" y="9021"/>
                  </a:lnTo>
                  <a:lnTo>
                    <a:pt x="3869" y="10507"/>
                  </a:lnTo>
                  <a:lnTo>
                    <a:pt x="4500" y="12238"/>
                  </a:lnTo>
                  <a:lnTo>
                    <a:pt x="4622" y="12523"/>
                  </a:lnTo>
                  <a:lnTo>
                    <a:pt x="6414" y="11830"/>
                  </a:lnTo>
                  <a:lnTo>
                    <a:pt x="7798" y="11260"/>
                  </a:lnTo>
                  <a:lnTo>
                    <a:pt x="8857" y="10812"/>
                  </a:lnTo>
                  <a:lnTo>
                    <a:pt x="9651" y="10487"/>
                  </a:lnTo>
                  <a:lnTo>
                    <a:pt x="10608" y="10059"/>
                  </a:lnTo>
                  <a:lnTo>
                    <a:pt x="10873" y="9957"/>
                  </a:lnTo>
                  <a:lnTo>
                    <a:pt x="11076" y="9876"/>
                  </a:lnTo>
                  <a:lnTo>
                    <a:pt x="11219" y="9815"/>
                  </a:lnTo>
                  <a:lnTo>
                    <a:pt x="11341" y="9754"/>
                  </a:lnTo>
                  <a:lnTo>
                    <a:pt x="11382" y="9713"/>
                  </a:lnTo>
                  <a:lnTo>
                    <a:pt x="11402" y="9672"/>
                  </a:lnTo>
                  <a:lnTo>
                    <a:pt x="11422" y="9631"/>
                  </a:lnTo>
                  <a:lnTo>
                    <a:pt x="11422" y="9550"/>
                  </a:lnTo>
                  <a:lnTo>
                    <a:pt x="11382" y="9367"/>
                  </a:lnTo>
                  <a:lnTo>
                    <a:pt x="11280" y="9102"/>
                  </a:lnTo>
                  <a:lnTo>
                    <a:pt x="11117" y="8715"/>
                  </a:lnTo>
                  <a:lnTo>
                    <a:pt x="10893" y="8227"/>
                  </a:lnTo>
                  <a:lnTo>
                    <a:pt x="10750" y="7921"/>
                  </a:lnTo>
                  <a:lnTo>
                    <a:pt x="10649" y="7575"/>
                  </a:lnTo>
                  <a:lnTo>
                    <a:pt x="10588" y="7392"/>
                  </a:lnTo>
                  <a:lnTo>
                    <a:pt x="10506" y="7209"/>
                  </a:lnTo>
                  <a:lnTo>
                    <a:pt x="10201" y="7351"/>
                  </a:lnTo>
                  <a:lnTo>
                    <a:pt x="9692" y="7534"/>
                  </a:lnTo>
                  <a:lnTo>
                    <a:pt x="8328" y="8023"/>
                  </a:lnTo>
                  <a:lnTo>
                    <a:pt x="7635" y="8267"/>
                  </a:lnTo>
                  <a:lnTo>
                    <a:pt x="7004" y="8491"/>
                  </a:lnTo>
                  <a:lnTo>
                    <a:pt x="6516" y="8695"/>
                  </a:lnTo>
                  <a:lnTo>
                    <a:pt x="6353" y="8776"/>
                  </a:lnTo>
                  <a:lnTo>
                    <a:pt x="6251" y="8837"/>
                  </a:lnTo>
                  <a:lnTo>
                    <a:pt x="6230" y="8817"/>
                  </a:lnTo>
                  <a:lnTo>
                    <a:pt x="5823" y="7758"/>
                  </a:lnTo>
                  <a:lnTo>
                    <a:pt x="5355" y="6659"/>
                  </a:lnTo>
                  <a:lnTo>
                    <a:pt x="4418" y="4419"/>
                  </a:lnTo>
                  <a:lnTo>
                    <a:pt x="3482" y="2180"/>
                  </a:lnTo>
                  <a:lnTo>
                    <a:pt x="3034" y="1080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1608250" y="2611625"/>
              <a:ext cx="209750" cy="316125"/>
            </a:xfrm>
            <a:custGeom>
              <a:avLst/>
              <a:gdLst/>
              <a:ahLst/>
              <a:cxnLst/>
              <a:rect l="l" t="t" r="r" b="b"/>
              <a:pathLst>
                <a:path w="8390" h="12645" extrusionOk="0">
                  <a:moveTo>
                    <a:pt x="3829" y="2444"/>
                  </a:moveTo>
                  <a:lnTo>
                    <a:pt x="4012" y="2465"/>
                  </a:lnTo>
                  <a:lnTo>
                    <a:pt x="4236" y="2546"/>
                  </a:lnTo>
                  <a:lnTo>
                    <a:pt x="4419" y="2648"/>
                  </a:lnTo>
                  <a:lnTo>
                    <a:pt x="4602" y="2770"/>
                  </a:lnTo>
                  <a:lnTo>
                    <a:pt x="4765" y="2933"/>
                  </a:lnTo>
                  <a:lnTo>
                    <a:pt x="4908" y="3116"/>
                  </a:lnTo>
                  <a:lnTo>
                    <a:pt x="5030" y="3299"/>
                  </a:lnTo>
                  <a:lnTo>
                    <a:pt x="5132" y="3523"/>
                  </a:lnTo>
                  <a:lnTo>
                    <a:pt x="5213" y="3747"/>
                  </a:lnTo>
                  <a:lnTo>
                    <a:pt x="5376" y="4378"/>
                  </a:lnTo>
                  <a:lnTo>
                    <a:pt x="5478" y="4725"/>
                  </a:lnTo>
                  <a:lnTo>
                    <a:pt x="5763" y="5885"/>
                  </a:lnTo>
                  <a:lnTo>
                    <a:pt x="5926" y="6720"/>
                  </a:lnTo>
                  <a:lnTo>
                    <a:pt x="6089" y="7616"/>
                  </a:lnTo>
                  <a:lnTo>
                    <a:pt x="6129" y="7962"/>
                  </a:lnTo>
                  <a:lnTo>
                    <a:pt x="6170" y="8206"/>
                  </a:lnTo>
                  <a:lnTo>
                    <a:pt x="6231" y="8573"/>
                  </a:lnTo>
                  <a:lnTo>
                    <a:pt x="6231" y="8715"/>
                  </a:lnTo>
                  <a:lnTo>
                    <a:pt x="6211" y="8878"/>
                  </a:lnTo>
                  <a:lnTo>
                    <a:pt x="6150" y="9041"/>
                  </a:lnTo>
                  <a:lnTo>
                    <a:pt x="6068" y="9265"/>
                  </a:lnTo>
                  <a:lnTo>
                    <a:pt x="5946" y="9428"/>
                  </a:lnTo>
                  <a:lnTo>
                    <a:pt x="5824" y="9570"/>
                  </a:lnTo>
                  <a:lnTo>
                    <a:pt x="5661" y="9713"/>
                  </a:lnTo>
                  <a:lnTo>
                    <a:pt x="5498" y="9815"/>
                  </a:lnTo>
                  <a:lnTo>
                    <a:pt x="5335" y="9916"/>
                  </a:lnTo>
                  <a:lnTo>
                    <a:pt x="5152" y="9998"/>
                  </a:lnTo>
                  <a:lnTo>
                    <a:pt x="4969" y="10039"/>
                  </a:lnTo>
                  <a:lnTo>
                    <a:pt x="4765" y="10079"/>
                  </a:lnTo>
                  <a:lnTo>
                    <a:pt x="4582" y="10100"/>
                  </a:lnTo>
                  <a:lnTo>
                    <a:pt x="4378" y="10079"/>
                  </a:lnTo>
                  <a:lnTo>
                    <a:pt x="4195" y="10059"/>
                  </a:lnTo>
                  <a:lnTo>
                    <a:pt x="4012" y="9998"/>
                  </a:lnTo>
                  <a:lnTo>
                    <a:pt x="3849" y="9937"/>
                  </a:lnTo>
                  <a:lnTo>
                    <a:pt x="3686" y="9835"/>
                  </a:lnTo>
                  <a:lnTo>
                    <a:pt x="3544" y="9713"/>
                  </a:lnTo>
                  <a:lnTo>
                    <a:pt x="3401" y="9570"/>
                  </a:lnTo>
                  <a:lnTo>
                    <a:pt x="3279" y="9306"/>
                  </a:lnTo>
                  <a:lnTo>
                    <a:pt x="3157" y="9021"/>
                  </a:lnTo>
                  <a:lnTo>
                    <a:pt x="2953" y="8410"/>
                  </a:lnTo>
                  <a:lnTo>
                    <a:pt x="2770" y="7799"/>
                  </a:lnTo>
                  <a:lnTo>
                    <a:pt x="2587" y="7209"/>
                  </a:lnTo>
                  <a:lnTo>
                    <a:pt x="2404" y="6476"/>
                  </a:lnTo>
                  <a:lnTo>
                    <a:pt x="2261" y="5763"/>
                  </a:lnTo>
                  <a:lnTo>
                    <a:pt x="2220" y="5396"/>
                  </a:lnTo>
                  <a:lnTo>
                    <a:pt x="2180" y="5050"/>
                  </a:lnTo>
                  <a:lnTo>
                    <a:pt x="2159" y="4684"/>
                  </a:lnTo>
                  <a:lnTo>
                    <a:pt x="2159" y="4338"/>
                  </a:lnTo>
                  <a:lnTo>
                    <a:pt x="2180" y="4154"/>
                  </a:lnTo>
                  <a:lnTo>
                    <a:pt x="2220" y="3971"/>
                  </a:lnTo>
                  <a:lnTo>
                    <a:pt x="2261" y="3788"/>
                  </a:lnTo>
                  <a:lnTo>
                    <a:pt x="2322" y="3625"/>
                  </a:lnTo>
                  <a:lnTo>
                    <a:pt x="2404" y="3442"/>
                  </a:lnTo>
                  <a:lnTo>
                    <a:pt x="2505" y="3299"/>
                  </a:lnTo>
                  <a:lnTo>
                    <a:pt x="2607" y="3136"/>
                  </a:lnTo>
                  <a:lnTo>
                    <a:pt x="2729" y="2994"/>
                  </a:lnTo>
                  <a:lnTo>
                    <a:pt x="2851" y="2851"/>
                  </a:lnTo>
                  <a:lnTo>
                    <a:pt x="2974" y="2750"/>
                  </a:lnTo>
                  <a:lnTo>
                    <a:pt x="3136" y="2648"/>
                  </a:lnTo>
                  <a:lnTo>
                    <a:pt x="3299" y="2566"/>
                  </a:lnTo>
                  <a:lnTo>
                    <a:pt x="3462" y="2505"/>
                  </a:lnTo>
                  <a:lnTo>
                    <a:pt x="3645" y="2465"/>
                  </a:lnTo>
                  <a:lnTo>
                    <a:pt x="3829" y="2444"/>
                  </a:lnTo>
                  <a:close/>
                  <a:moveTo>
                    <a:pt x="3910" y="1"/>
                  </a:moveTo>
                  <a:lnTo>
                    <a:pt x="3564" y="21"/>
                  </a:lnTo>
                  <a:lnTo>
                    <a:pt x="3238" y="62"/>
                  </a:lnTo>
                  <a:lnTo>
                    <a:pt x="2892" y="123"/>
                  </a:lnTo>
                  <a:lnTo>
                    <a:pt x="2566" y="225"/>
                  </a:lnTo>
                  <a:lnTo>
                    <a:pt x="2241" y="327"/>
                  </a:lnTo>
                  <a:lnTo>
                    <a:pt x="1915" y="449"/>
                  </a:lnTo>
                  <a:lnTo>
                    <a:pt x="1609" y="571"/>
                  </a:lnTo>
                  <a:lnTo>
                    <a:pt x="1304" y="734"/>
                  </a:lnTo>
                  <a:lnTo>
                    <a:pt x="1039" y="917"/>
                  </a:lnTo>
                  <a:lnTo>
                    <a:pt x="775" y="1100"/>
                  </a:lnTo>
                  <a:lnTo>
                    <a:pt x="591" y="1284"/>
                  </a:lnTo>
                  <a:lnTo>
                    <a:pt x="429" y="1487"/>
                  </a:lnTo>
                  <a:lnTo>
                    <a:pt x="347" y="1670"/>
                  </a:lnTo>
                  <a:lnTo>
                    <a:pt x="266" y="1854"/>
                  </a:lnTo>
                  <a:lnTo>
                    <a:pt x="184" y="2057"/>
                  </a:lnTo>
                  <a:lnTo>
                    <a:pt x="123" y="2241"/>
                  </a:lnTo>
                  <a:lnTo>
                    <a:pt x="42" y="2627"/>
                  </a:lnTo>
                  <a:lnTo>
                    <a:pt x="1" y="3035"/>
                  </a:lnTo>
                  <a:lnTo>
                    <a:pt x="1" y="3442"/>
                  </a:lnTo>
                  <a:lnTo>
                    <a:pt x="21" y="3829"/>
                  </a:lnTo>
                  <a:lnTo>
                    <a:pt x="62" y="4236"/>
                  </a:lnTo>
                  <a:lnTo>
                    <a:pt x="123" y="4623"/>
                  </a:lnTo>
                  <a:lnTo>
                    <a:pt x="225" y="5315"/>
                  </a:lnTo>
                  <a:lnTo>
                    <a:pt x="367" y="6007"/>
                  </a:lnTo>
                  <a:lnTo>
                    <a:pt x="510" y="6679"/>
                  </a:lnTo>
                  <a:lnTo>
                    <a:pt x="653" y="7351"/>
                  </a:lnTo>
                  <a:lnTo>
                    <a:pt x="978" y="8695"/>
                  </a:lnTo>
                  <a:lnTo>
                    <a:pt x="1324" y="10039"/>
                  </a:lnTo>
                  <a:lnTo>
                    <a:pt x="1447" y="10527"/>
                  </a:lnTo>
                  <a:lnTo>
                    <a:pt x="1528" y="10772"/>
                  </a:lnTo>
                  <a:lnTo>
                    <a:pt x="1630" y="11016"/>
                  </a:lnTo>
                  <a:lnTo>
                    <a:pt x="1732" y="11240"/>
                  </a:lnTo>
                  <a:lnTo>
                    <a:pt x="1833" y="11464"/>
                  </a:lnTo>
                  <a:lnTo>
                    <a:pt x="1976" y="11667"/>
                  </a:lnTo>
                  <a:lnTo>
                    <a:pt x="2139" y="11871"/>
                  </a:lnTo>
                  <a:lnTo>
                    <a:pt x="2241" y="12014"/>
                  </a:lnTo>
                  <a:lnTo>
                    <a:pt x="2383" y="12136"/>
                  </a:lnTo>
                  <a:lnTo>
                    <a:pt x="2505" y="12258"/>
                  </a:lnTo>
                  <a:lnTo>
                    <a:pt x="2648" y="12339"/>
                  </a:lnTo>
                  <a:lnTo>
                    <a:pt x="2790" y="12421"/>
                  </a:lnTo>
                  <a:lnTo>
                    <a:pt x="2933" y="12502"/>
                  </a:lnTo>
                  <a:lnTo>
                    <a:pt x="3096" y="12543"/>
                  </a:lnTo>
                  <a:lnTo>
                    <a:pt x="3259" y="12584"/>
                  </a:lnTo>
                  <a:lnTo>
                    <a:pt x="3584" y="12645"/>
                  </a:lnTo>
                  <a:lnTo>
                    <a:pt x="4297" y="12645"/>
                  </a:lnTo>
                  <a:lnTo>
                    <a:pt x="4664" y="12604"/>
                  </a:lnTo>
                  <a:lnTo>
                    <a:pt x="5173" y="12523"/>
                  </a:lnTo>
                  <a:lnTo>
                    <a:pt x="5661" y="12400"/>
                  </a:lnTo>
                  <a:lnTo>
                    <a:pt x="5905" y="12339"/>
                  </a:lnTo>
                  <a:lnTo>
                    <a:pt x="6129" y="12238"/>
                  </a:lnTo>
                  <a:lnTo>
                    <a:pt x="6374" y="12136"/>
                  </a:lnTo>
                  <a:lnTo>
                    <a:pt x="6598" y="12034"/>
                  </a:lnTo>
                  <a:lnTo>
                    <a:pt x="6842" y="11891"/>
                  </a:lnTo>
                  <a:lnTo>
                    <a:pt x="7086" y="11749"/>
                  </a:lnTo>
                  <a:lnTo>
                    <a:pt x="7310" y="11606"/>
                  </a:lnTo>
                  <a:lnTo>
                    <a:pt x="7514" y="11423"/>
                  </a:lnTo>
                  <a:lnTo>
                    <a:pt x="7718" y="11260"/>
                  </a:lnTo>
                  <a:lnTo>
                    <a:pt x="7880" y="11057"/>
                  </a:lnTo>
                  <a:lnTo>
                    <a:pt x="8023" y="10833"/>
                  </a:lnTo>
                  <a:lnTo>
                    <a:pt x="8145" y="10609"/>
                  </a:lnTo>
                  <a:lnTo>
                    <a:pt x="8247" y="10324"/>
                  </a:lnTo>
                  <a:lnTo>
                    <a:pt x="8308" y="10018"/>
                  </a:lnTo>
                  <a:lnTo>
                    <a:pt x="8369" y="9713"/>
                  </a:lnTo>
                  <a:lnTo>
                    <a:pt x="8389" y="9407"/>
                  </a:lnTo>
                  <a:lnTo>
                    <a:pt x="8389" y="9082"/>
                  </a:lnTo>
                  <a:lnTo>
                    <a:pt x="8389" y="8776"/>
                  </a:lnTo>
                  <a:lnTo>
                    <a:pt x="8369" y="8450"/>
                  </a:lnTo>
                  <a:lnTo>
                    <a:pt x="8328" y="8145"/>
                  </a:lnTo>
                  <a:lnTo>
                    <a:pt x="8267" y="7575"/>
                  </a:lnTo>
                  <a:lnTo>
                    <a:pt x="8206" y="7127"/>
                  </a:lnTo>
                  <a:lnTo>
                    <a:pt x="8125" y="6679"/>
                  </a:lnTo>
                  <a:lnTo>
                    <a:pt x="7962" y="5804"/>
                  </a:lnTo>
                  <a:lnTo>
                    <a:pt x="7779" y="4928"/>
                  </a:lnTo>
                  <a:lnTo>
                    <a:pt x="7616" y="4012"/>
                  </a:lnTo>
                  <a:lnTo>
                    <a:pt x="7453" y="3157"/>
                  </a:lnTo>
                  <a:lnTo>
                    <a:pt x="7351" y="2729"/>
                  </a:lnTo>
                  <a:lnTo>
                    <a:pt x="7249" y="2302"/>
                  </a:lnTo>
                  <a:lnTo>
                    <a:pt x="7147" y="2037"/>
                  </a:lnTo>
                  <a:lnTo>
                    <a:pt x="7025" y="1793"/>
                  </a:lnTo>
                  <a:lnTo>
                    <a:pt x="6903" y="1528"/>
                  </a:lnTo>
                  <a:lnTo>
                    <a:pt x="6740" y="1304"/>
                  </a:lnTo>
                  <a:lnTo>
                    <a:pt x="6557" y="1019"/>
                  </a:lnTo>
                  <a:lnTo>
                    <a:pt x="6353" y="795"/>
                  </a:lnTo>
                  <a:lnTo>
                    <a:pt x="6089" y="571"/>
                  </a:lnTo>
                  <a:lnTo>
                    <a:pt x="5824" y="388"/>
                  </a:lnTo>
                  <a:lnTo>
                    <a:pt x="5519" y="266"/>
                  </a:lnTo>
                  <a:lnTo>
                    <a:pt x="5213" y="164"/>
                  </a:lnTo>
                  <a:lnTo>
                    <a:pt x="4908" y="82"/>
                  </a:lnTo>
                  <a:lnTo>
                    <a:pt x="4582" y="42"/>
                  </a:lnTo>
                  <a:lnTo>
                    <a:pt x="42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1835275" y="2587700"/>
              <a:ext cx="188875" cy="308000"/>
            </a:xfrm>
            <a:custGeom>
              <a:avLst/>
              <a:gdLst/>
              <a:ahLst/>
              <a:cxnLst/>
              <a:rect l="l" t="t" r="r" b="b"/>
              <a:pathLst>
                <a:path w="7555" h="12320" extrusionOk="0">
                  <a:moveTo>
                    <a:pt x="4989" y="1"/>
                  </a:moveTo>
                  <a:lnTo>
                    <a:pt x="4989" y="42"/>
                  </a:lnTo>
                  <a:lnTo>
                    <a:pt x="4826" y="795"/>
                  </a:lnTo>
                  <a:lnTo>
                    <a:pt x="4704" y="1630"/>
                  </a:lnTo>
                  <a:lnTo>
                    <a:pt x="4480" y="3483"/>
                  </a:lnTo>
                  <a:lnTo>
                    <a:pt x="4337" y="4541"/>
                  </a:lnTo>
                  <a:lnTo>
                    <a:pt x="4175" y="5702"/>
                  </a:lnTo>
                  <a:lnTo>
                    <a:pt x="3971" y="6944"/>
                  </a:lnTo>
                  <a:lnTo>
                    <a:pt x="3727" y="8328"/>
                  </a:lnTo>
                  <a:lnTo>
                    <a:pt x="3543" y="7616"/>
                  </a:lnTo>
                  <a:lnTo>
                    <a:pt x="3381" y="6924"/>
                  </a:lnTo>
                  <a:lnTo>
                    <a:pt x="3238" y="6252"/>
                  </a:lnTo>
                  <a:lnTo>
                    <a:pt x="3116" y="5580"/>
                  </a:lnTo>
                  <a:lnTo>
                    <a:pt x="3014" y="4928"/>
                  </a:lnTo>
                  <a:lnTo>
                    <a:pt x="2933" y="4317"/>
                  </a:lnTo>
                  <a:lnTo>
                    <a:pt x="2790" y="3136"/>
                  </a:lnTo>
                  <a:lnTo>
                    <a:pt x="2688" y="2118"/>
                  </a:lnTo>
                  <a:lnTo>
                    <a:pt x="2627" y="1243"/>
                  </a:lnTo>
                  <a:lnTo>
                    <a:pt x="2566" y="571"/>
                  </a:lnTo>
                  <a:lnTo>
                    <a:pt x="2546" y="306"/>
                  </a:lnTo>
                  <a:lnTo>
                    <a:pt x="2505" y="103"/>
                  </a:lnTo>
                  <a:lnTo>
                    <a:pt x="2301" y="82"/>
                  </a:lnTo>
                  <a:lnTo>
                    <a:pt x="1996" y="62"/>
                  </a:lnTo>
                  <a:lnTo>
                    <a:pt x="1609" y="62"/>
                  </a:lnTo>
                  <a:lnTo>
                    <a:pt x="1202" y="82"/>
                  </a:lnTo>
                  <a:lnTo>
                    <a:pt x="815" y="123"/>
                  </a:lnTo>
                  <a:lnTo>
                    <a:pt x="449" y="184"/>
                  </a:lnTo>
                  <a:lnTo>
                    <a:pt x="306" y="225"/>
                  </a:lnTo>
                  <a:lnTo>
                    <a:pt x="164" y="266"/>
                  </a:lnTo>
                  <a:lnTo>
                    <a:pt x="62" y="306"/>
                  </a:lnTo>
                  <a:lnTo>
                    <a:pt x="1" y="367"/>
                  </a:lnTo>
                  <a:lnTo>
                    <a:pt x="1" y="388"/>
                  </a:lnTo>
                  <a:lnTo>
                    <a:pt x="204" y="1894"/>
                  </a:lnTo>
                  <a:lnTo>
                    <a:pt x="428" y="3422"/>
                  </a:lnTo>
                  <a:lnTo>
                    <a:pt x="693" y="4928"/>
                  </a:lnTo>
                  <a:lnTo>
                    <a:pt x="978" y="6415"/>
                  </a:lnTo>
                  <a:lnTo>
                    <a:pt x="1304" y="7880"/>
                  </a:lnTo>
                  <a:lnTo>
                    <a:pt x="1670" y="9346"/>
                  </a:lnTo>
                  <a:lnTo>
                    <a:pt x="2057" y="10792"/>
                  </a:lnTo>
                  <a:lnTo>
                    <a:pt x="2485" y="12217"/>
                  </a:lnTo>
                  <a:lnTo>
                    <a:pt x="2627" y="12258"/>
                  </a:lnTo>
                  <a:lnTo>
                    <a:pt x="2810" y="12278"/>
                  </a:lnTo>
                  <a:lnTo>
                    <a:pt x="3177" y="12319"/>
                  </a:lnTo>
                  <a:lnTo>
                    <a:pt x="3564" y="12319"/>
                  </a:lnTo>
                  <a:lnTo>
                    <a:pt x="3951" y="12299"/>
                  </a:lnTo>
                  <a:lnTo>
                    <a:pt x="4297" y="12278"/>
                  </a:lnTo>
                  <a:lnTo>
                    <a:pt x="4623" y="12238"/>
                  </a:lnTo>
                  <a:lnTo>
                    <a:pt x="5050" y="12197"/>
                  </a:lnTo>
                  <a:lnTo>
                    <a:pt x="5783" y="9143"/>
                  </a:lnTo>
                  <a:lnTo>
                    <a:pt x="6109" y="7656"/>
                  </a:lnTo>
                  <a:lnTo>
                    <a:pt x="6435" y="6170"/>
                  </a:lnTo>
                  <a:lnTo>
                    <a:pt x="6740" y="4664"/>
                  </a:lnTo>
                  <a:lnTo>
                    <a:pt x="7025" y="3157"/>
                  </a:lnTo>
                  <a:lnTo>
                    <a:pt x="7310" y="1630"/>
                  </a:lnTo>
                  <a:lnTo>
                    <a:pt x="7554" y="62"/>
                  </a:lnTo>
                  <a:lnTo>
                    <a:pt x="7249" y="42"/>
                  </a:lnTo>
                  <a:lnTo>
                    <a:pt x="6923" y="21"/>
                  </a:lnTo>
                  <a:lnTo>
                    <a:pt x="6292" y="42"/>
                  </a:lnTo>
                  <a:lnTo>
                    <a:pt x="5641" y="62"/>
                  </a:lnTo>
                  <a:lnTo>
                    <a:pt x="5315" y="42"/>
                  </a:lnTo>
                  <a:lnTo>
                    <a:pt x="50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2048050" y="2590250"/>
              <a:ext cx="219400" cy="322750"/>
            </a:xfrm>
            <a:custGeom>
              <a:avLst/>
              <a:gdLst/>
              <a:ahLst/>
              <a:cxnLst/>
              <a:rect l="l" t="t" r="r" b="b"/>
              <a:pathLst>
                <a:path w="8776" h="12910" extrusionOk="0">
                  <a:moveTo>
                    <a:pt x="1527" y="1"/>
                  </a:moveTo>
                  <a:lnTo>
                    <a:pt x="1263" y="1487"/>
                  </a:lnTo>
                  <a:lnTo>
                    <a:pt x="1059" y="2973"/>
                  </a:lnTo>
                  <a:lnTo>
                    <a:pt x="856" y="4460"/>
                  </a:lnTo>
                  <a:lnTo>
                    <a:pt x="672" y="5946"/>
                  </a:lnTo>
                  <a:lnTo>
                    <a:pt x="347" y="8939"/>
                  </a:lnTo>
                  <a:lnTo>
                    <a:pt x="184" y="10446"/>
                  </a:lnTo>
                  <a:lnTo>
                    <a:pt x="0" y="11973"/>
                  </a:lnTo>
                  <a:lnTo>
                    <a:pt x="835" y="12136"/>
                  </a:lnTo>
                  <a:lnTo>
                    <a:pt x="1711" y="12258"/>
                  </a:lnTo>
                  <a:lnTo>
                    <a:pt x="2607" y="12380"/>
                  </a:lnTo>
                  <a:lnTo>
                    <a:pt x="3523" y="12502"/>
                  </a:lnTo>
                  <a:lnTo>
                    <a:pt x="5355" y="12685"/>
                  </a:lnTo>
                  <a:lnTo>
                    <a:pt x="6251" y="12787"/>
                  </a:lnTo>
                  <a:lnTo>
                    <a:pt x="7147" y="12909"/>
                  </a:lnTo>
                  <a:lnTo>
                    <a:pt x="7249" y="12645"/>
                  </a:lnTo>
                  <a:lnTo>
                    <a:pt x="7330" y="12380"/>
                  </a:lnTo>
                  <a:lnTo>
                    <a:pt x="7412" y="12095"/>
                  </a:lnTo>
                  <a:lnTo>
                    <a:pt x="7452" y="11810"/>
                  </a:lnTo>
                  <a:lnTo>
                    <a:pt x="7534" y="11219"/>
                  </a:lnTo>
                  <a:lnTo>
                    <a:pt x="7595" y="10629"/>
                  </a:lnTo>
                  <a:lnTo>
                    <a:pt x="7595" y="10588"/>
                  </a:lnTo>
                  <a:lnTo>
                    <a:pt x="7004" y="10527"/>
                  </a:lnTo>
                  <a:lnTo>
                    <a:pt x="6414" y="10466"/>
                  </a:lnTo>
                  <a:lnTo>
                    <a:pt x="5294" y="10283"/>
                  </a:lnTo>
                  <a:lnTo>
                    <a:pt x="4154" y="10100"/>
                  </a:lnTo>
                  <a:lnTo>
                    <a:pt x="3014" y="9937"/>
                  </a:lnTo>
                  <a:lnTo>
                    <a:pt x="3014" y="9916"/>
                  </a:lnTo>
                  <a:lnTo>
                    <a:pt x="3034" y="9428"/>
                  </a:lnTo>
                  <a:lnTo>
                    <a:pt x="3075" y="8858"/>
                  </a:lnTo>
                  <a:lnTo>
                    <a:pt x="3156" y="8267"/>
                  </a:lnTo>
                  <a:lnTo>
                    <a:pt x="3217" y="7982"/>
                  </a:lnTo>
                  <a:lnTo>
                    <a:pt x="3278" y="7717"/>
                  </a:lnTo>
                  <a:lnTo>
                    <a:pt x="3339" y="7697"/>
                  </a:lnTo>
                  <a:lnTo>
                    <a:pt x="3421" y="7697"/>
                  </a:lnTo>
                  <a:lnTo>
                    <a:pt x="3625" y="7677"/>
                  </a:lnTo>
                  <a:lnTo>
                    <a:pt x="3889" y="7697"/>
                  </a:lnTo>
                  <a:lnTo>
                    <a:pt x="4174" y="7738"/>
                  </a:lnTo>
                  <a:lnTo>
                    <a:pt x="4805" y="7819"/>
                  </a:lnTo>
                  <a:lnTo>
                    <a:pt x="5131" y="7819"/>
                  </a:lnTo>
                  <a:lnTo>
                    <a:pt x="5416" y="7799"/>
                  </a:lnTo>
                  <a:lnTo>
                    <a:pt x="5498" y="7168"/>
                  </a:lnTo>
                  <a:lnTo>
                    <a:pt x="5600" y="6557"/>
                  </a:lnTo>
                  <a:lnTo>
                    <a:pt x="5681" y="5966"/>
                  </a:lnTo>
                  <a:lnTo>
                    <a:pt x="5701" y="5661"/>
                  </a:lnTo>
                  <a:lnTo>
                    <a:pt x="5701" y="5376"/>
                  </a:lnTo>
                  <a:lnTo>
                    <a:pt x="5701" y="5356"/>
                  </a:lnTo>
                  <a:lnTo>
                    <a:pt x="4622" y="5193"/>
                  </a:lnTo>
                  <a:lnTo>
                    <a:pt x="4072" y="5111"/>
                  </a:lnTo>
                  <a:lnTo>
                    <a:pt x="3563" y="5030"/>
                  </a:lnTo>
                  <a:lnTo>
                    <a:pt x="3543" y="5009"/>
                  </a:lnTo>
                  <a:lnTo>
                    <a:pt x="3523" y="4765"/>
                  </a:lnTo>
                  <a:lnTo>
                    <a:pt x="3543" y="4500"/>
                  </a:lnTo>
                  <a:lnTo>
                    <a:pt x="3563" y="4256"/>
                  </a:lnTo>
                  <a:lnTo>
                    <a:pt x="3604" y="3991"/>
                  </a:lnTo>
                  <a:lnTo>
                    <a:pt x="3706" y="3482"/>
                  </a:lnTo>
                  <a:lnTo>
                    <a:pt x="3747" y="3218"/>
                  </a:lnTo>
                  <a:lnTo>
                    <a:pt x="3787" y="2953"/>
                  </a:lnTo>
                  <a:lnTo>
                    <a:pt x="3808" y="2933"/>
                  </a:lnTo>
                  <a:lnTo>
                    <a:pt x="3849" y="2953"/>
                  </a:lnTo>
                  <a:lnTo>
                    <a:pt x="4439" y="2994"/>
                  </a:lnTo>
                  <a:lnTo>
                    <a:pt x="5009" y="3055"/>
                  </a:lnTo>
                  <a:lnTo>
                    <a:pt x="6170" y="3218"/>
                  </a:lnTo>
                  <a:lnTo>
                    <a:pt x="6740" y="3279"/>
                  </a:lnTo>
                  <a:lnTo>
                    <a:pt x="7310" y="3340"/>
                  </a:lnTo>
                  <a:lnTo>
                    <a:pt x="8165" y="3340"/>
                  </a:lnTo>
                  <a:lnTo>
                    <a:pt x="8450" y="3320"/>
                  </a:lnTo>
                  <a:lnTo>
                    <a:pt x="8470" y="3299"/>
                  </a:lnTo>
                  <a:lnTo>
                    <a:pt x="8552" y="2688"/>
                  </a:lnTo>
                  <a:lnTo>
                    <a:pt x="8674" y="2057"/>
                  </a:lnTo>
                  <a:lnTo>
                    <a:pt x="8755" y="1446"/>
                  </a:lnTo>
                  <a:lnTo>
                    <a:pt x="8776" y="1141"/>
                  </a:lnTo>
                  <a:lnTo>
                    <a:pt x="8776" y="815"/>
                  </a:lnTo>
                  <a:lnTo>
                    <a:pt x="8735" y="795"/>
                  </a:lnTo>
                  <a:lnTo>
                    <a:pt x="8572" y="754"/>
                  </a:lnTo>
                  <a:lnTo>
                    <a:pt x="8043" y="673"/>
                  </a:lnTo>
                  <a:lnTo>
                    <a:pt x="7208" y="571"/>
                  </a:lnTo>
                  <a:lnTo>
                    <a:pt x="6170" y="449"/>
                  </a:lnTo>
                  <a:lnTo>
                    <a:pt x="3808" y="204"/>
                  </a:lnTo>
                  <a:lnTo>
                    <a:pt x="2627" y="103"/>
                  </a:lnTo>
                  <a:lnTo>
                    <a:pt x="15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2310700" y="2649800"/>
              <a:ext cx="244850" cy="350750"/>
            </a:xfrm>
            <a:custGeom>
              <a:avLst/>
              <a:gdLst/>
              <a:ahLst/>
              <a:cxnLst/>
              <a:rect l="l" t="t" r="r" b="b"/>
              <a:pathLst>
                <a:path w="9794" h="14030" extrusionOk="0">
                  <a:moveTo>
                    <a:pt x="5966" y="2037"/>
                  </a:moveTo>
                  <a:lnTo>
                    <a:pt x="6108" y="2057"/>
                  </a:lnTo>
                  <a:lnTo>
                    <a:pt x="6271" y="2098"/>
                  </a:lnTo>
                  <a:lnTo>
                    <a:pt x="6353" y="2139"/>
                  </a:lnTo>
                  <a:lnTo>
                    <a:pt x="6434" y="2180"/>
                  </a:lnTo>
                  <a:lnTo>
                    <a:pt x="6475" y="2241"/>
                  </a:lnTo>
                  <a:lnTo>
                    <a:pt x="6495" y="2302"/>
                  </a:lnTo>
                  <a:lnTo>
                    <a:pt x="6516" y="2363"/>
                  </a:lnTo>
                  <a:lnTo>
                    <a:pt x="6516" y="2424"/>
                  </a:lnTo>
                  <a:lnTo>
                    <a:pt x="6475" y="2566"/>
                  </a:lnTo>
                  <a:lnTo>
                    <a:pt x="6373" y="2872"/>
                  </a:lnTo>
                  <a:lnTo>
                    <a:pt x="6251" y="3136"/>
                  </a:lnTo>
                  <a:lnTo>
                    <a:pt x="6108" y="3381"/>
                  </a:lnTo>
                  <a:lnTo>
                    <a:pt x="5966" y="3605"/>
                  </a:lnTo>
                  <a:lnTo>
                    <a:pt x="5823" y="3768"/>
                  </a:lnTo>
                  <a:lnTo>
                    <a:pt x="5681" y="3890"/>
                  </a:lnTo>
                  <a:lnTo>
                    <a:pt x="5599" y="3931"/>
                  </a:lnTo>
                  <a:lnTo>
                    <a:pt x="5518" y="3951"/>
                  </a:lnTo>
                  <a:lnTo>
                    <a:pt x="5437" y="3971"/>
                  </a:lnTo>
                  <a:lnTo>
                    <a:pt x="5355" y="3971"/>
                  </a:lnTo>
                  <a:lnTo>
                    <a:pt x="5376" y="3951"/>
                  </a:lnTo>
                  <a:lnTo>
                    <a:pt x="5335" y="3931"/>
                  </a:lnTo>
                  <a:lnTo>
                    <a:pt x="5294" y="3890"/>
                  </a:lnTo>
                  <a:lnTo>
                    <a:pt x="5233" y="3768"/>
                  </a:lnTo>
                  <a:lnTo>
                    <a:pt x="5213" y="3605"/>
                  </a:lnTo>
                  <a:lnTo>
                    <a:pt x="5192" y="3381"/>
                  </a:lnTo>
                  <a:lnTo>
                    <a:pt x="5213" y="3157"/>
                  </a:lnTo>
                  <a:lnTo>
                    <a:pt x="5233" y="2912"/>
                  </a:lnTo>
                  <a:lnTo>
                    <a:pt x="5274" y="2709"/>
                  </a:lnTo>
                  <a:lnTo>
                    <a:pt x="5314" y="2526"/>
                  </a:lnTo>
                  <a:lnTo>
                    <a:pt x="5396" y="2363"/>
                  </a:lnTo>
                  <a:lnTo>
                    <a:pt x="5477" y="2241"/>
                  </a:lnTo>
                  <a:lnTo>
                    <a:pt x="5579" y="2139"/>
                  </a:lnTo>
                  <a:lnTo>
                    <a:pt x="5701" y="2078"/>
                  </a:lnTo>
                  <a:lnTo>
                    <a:pt x="5823" y="2037"/>
                  </a:lnTo>
                  <a:close/>
                  <a:moveTo>
                    <a:pt x="3828" y="7412"/>
                  </a:moveTo>
                  <a:lnTo>
                    <a:pt x="3991" y="7453"/>
                  </a:lnTo>
                  <a:lnTo>
                    <a:pt x="4154" y="7514"/>
                  </a:lnTo>
                  <a:lnTo>
                    <a:pt x="4296" y="7575"/>
                  </a:lnTo>
                  <a:lnTo>
                    <a:pt x="4419" y="7636"/>
                  </a:lnTo>
                  <a:lnTo>
                    <a:pt x="4520" y="7718"/>
                  </a:lnTo>
                  <a:lnTo>
                    <a:pt x="4602" y="7799"/>
                  </a:lnTo>
                  <a:lnTo>
                    <a:pt x="4683" y="7880"/>
                  </a:lnTo>
                  <a:lnTo>
                    <a:pt x="4744" y="7982"/>
                  </a:lnTo>
                  <a:lnTo>
                    <a:pt x="4805" y="8084"/>
                  </a:lnTo>
                  <a:lnTo>
                    <a:pt x="4826" y="8165"/>
                  </a:lnTo>
                  <a:lnTo>
                    <a:pt x="4867" y="8389"/>
                  </a:lnTo>
                  <a:lnTo>
                    <a:pt x="4867" y="8593"/>
                  </a:lnTo>
                  <a:lnTo>
                    <a:pt x="4846" y="8817"/>
                  </a:lnTo>
                  <a:lnTo>
                    <a:pt x="4785" y="9041"/>
                  </a:lnTo>
                  <a:lnTo>
                    <a:pt x="4724" y="9245"/>
                  </a:lnTo>
                  <a:lnTo>
                    <a:pt x="4561" y="9631"/>
                  </a:lnTo>
                  <a:lnTo>
                    <a:pt x="4398" y="9916"/>
                  </a:lnTo>
                  <a:lnTo>
                    <a:pt x="4317" y="10100"/>
                  </a:lnTo>
                  <a:lnTo>
                    <a:pt x="4113" y="10120"/>
                  </a:lnTo>
                  <a:lnTo>
                    <a:pt x="3828" y="10140"/>
                  </a:lnTo>
                  <a:lnTo>
                    <a:pt x="3604" y="10100"/>
                  </a:lnTo>
                  <a:lnTo>
                    <a:pt x="3360" y="10018"/>
                  </a:lnTo>
                  <a:lnTo>
                    <a:pt x="3217" y="9957"/>
                  </a:lnTo>
                  <a:lnTo>
                    <a:pt x="3095" y="9896"/>
                  </a:lnTo>
                  <a:lnTo>
                    <a:pt x="2993" y="9835"/>
                  </a:lnTo>
                  <a:lnTo>
                    <a:pt x="2892" y="9754"/>
                  </a:lnTo>
                  <a:lnTo>
                    <a:pt x="2830" y="9672"/>
                  </a:lnTo>
                  <a:lnTo>
                    <a:pt x="2749" y="9570"/>
                  </a:lnTo>
                  <a:lnTo>
                    <a:pt x="2668" y="9387"/>
                  </a:lnTo>
                  <a:lnTo>
                    <a:pt x="2627" y="9204"/>
                  </a:lnTo>
                  <a:lnTo>
                    <a:pt x="2606" y="9000"/>
                  </a:lnTo>
                  <a:lnTo>
                    <a:pt x="2627" y="8797"/>
                  </a:lnTo>
                  <a:lnTo>
                    <a:pt x="2668" y="8613"/>
                  </a:lnTo>
                  <a:lnTo>
                    <a:pt x="2729" y="8410"/>
                  </a:lnTo>
                  <a:lnTo>
                    <a:pt x="2830" y="8186"/>
                  </a:lnTo>
                  <a:lnTo>
                    <a:pt x="2953" y="7962"/>
                  </a:lnTo>
                  <a:lnTo>
                    <a:pt x="3116" y="7779"/>
                  </a:lnTo>
                  <a:lnTo>
                    <a:pt x="3299" y="7616"/>
                  </a:lnTo>
                  <a:lnTo>
                    <a:pt x="3482" y="7473"/>
                  </a:lnTo>
                  <a:lnTo>
                    <a:pt x="3563" y="7433"/>
                  </a:lnTo>
                  <a:lnTo>
                    <a:pt x="3645" y="7412"/>
                  </a:lnTo>
                  <a:close/>
                  <a:moveTo>
                    <a:pt x="5416" y="1"/>
                  </a:moveTo>
                  <a:lnTo>
                    <a:pt x="5111" y="21"/>
                  </a:lnTo>
                  <a:lnTo>
                    <a:pt x="4805" y="82"/>
                  </a:lnTo>
                  <a:lnTo>
                    <a:pt x="4520" y="143"/>
                  </a:lnTo>
                  <a:lnTo>
                    <a:pt x="4235" y="245"/>
                  </a:lnTo>
                  <a:lnTo>
                    <a:pt x="3971" y="367"/>
                  </a:lnTo>
                  <a:lnTo>
                    <a:pt x="3726" y="510"/>
                  </a:lnTo>
                  <a:lnTo>
                    <a:pt x="3502" y="673"/>
                  </a:lnTo>
                  <a:lnTo>
                    <a:pt x="3299" y="856"/>
                  </a:lnTo>
                  <a:lnTo>
                    <a:pt x="3116" y="1060"/>
                  </a:lnTo>
                  <a:lnTo>
                    <a:pt x="2973" y="1304"/>
                  </a:lnTo>
                  <a:lnTo>
                    <a:pt x="2851" y="1548"/>
                  </a:lnTo>
                  <a:lnTo>
                    <a:pt x="2790" y="1752"/>
                  </a:lnTo>
                  <a:lnTo>
                    <a:pt x="2749" y="1935"/>
                  </a:lnTo>
                  <a:lnTo>
                    <a:pt x="2708" y="2139"/>
                  </a:lnTo>
                  <a:lnTo>
                    <a:pt x="2708" y="2363"/>
                  </a:lnTo>
                  <a:lnTo>
                    <a:pt x="2688" y="2790"/>
                  </a:lnTo>
                  <a:lnTo>
                    <a:pt x="2729" y="3218"/>
                  </a:lnTo>
                  <a:lnTo>
                    <a:pt x="2810" y="3666"/>
                  </a:lnTo>
                  <a:lnTo>
                    <a:pt x="2892" y="4073"/>
                  </a:lnTo>
                  <a:lnTo>
                    <a:pt x="2993" y="4460"/>
                  </a:lnTo>
                  <a:lnTo>
                    <a:pt x="3095" y="4826"/>
                  </a:lnTo>
                  <a:lnTo>
                    <a:pt x="2668" y="5030"/>
                  </a:lnTo>
                  <a:lnTo>
                    <a:pt x="2220" y="5254"/>
                  </a:lnTo>
                  <a:lnTo>
                    <a:pt x="1812" y="5539"/>
                  </a:lnTo>
                  <a:lnTo>
                    <a:pt x="1426" y="5824"/>
                  </a:lnTo>
                  <a:lnTo>
                    <a:pt x="1222" y="5987"/>
                  </a:lnTo>
                  <a:lnTo>
                    <a:pt x="1059" y="6170"/>
                  </a:lnTo>
                  <a:lnTo>
                    <a:pt x="896" y="6353"/>
                  </a:lnTo>
                  <a:lnTo>
                    <a:pt x="733" y="6537"/>
                  </a:lnTo>
                  <a:lnTo>
                    <a:pt x="591" y="6720"/>
                  </a:lnTo>
                  <a:lnTo>
                    <a:pt x="469" y="6923"/>
                  </a:lnTo>
                  <a:lnTo>
                    <a:pt x="367" y="7147"/>
                  </a:lnTo>
                  <a:lnTo>
                    <a:pt x="265" y="7351"/>
                  </a:lnTo>
                  <a:lnTo>
                    <a:pt x="163" y="7697"/>
                  </a:lnTo>
                  <a:lnTo>
                    <a:pt x="82" y="8043"/>
                  </a:lnTo>
                  <a:lnTo>
                    <a:pt x="21" y="8389"/>
                  </a:lnTo>
                  <a:lnTo>
                    <a:pt x="0" y="8756"/>
                  </a:lnTo>
                  <a:lnTo>
                    <a:pt x="0" y="9102"/>
                  </a:lnTo>
                  <a:lnTo>
                    <a:pt x="21" y="9469"/>
                  </a:lnTo>
                  <a:lnTo>
                    <a:pt x="102" y="9815"/>
                  </a:lnTo>
                  <a:lnTo>
                    <a:pt x="184" y="10161"/>
                  </a:lnTo>
                  <a:lnTo>
                    <a:pt x="326" y="10487"/>
                  </a:lnTo>
                  <a:lnTo>
                    <a:pt x="489" y="10812"/>
                  </a:lnTo>
                  <a:lnTo>
                    <a:pt x="693" y="11097"/>
                  </a:lnTo>
                  <a:lnTo>
                    <a:pt x="917" y="11382"/>
                  </a:lnTo>
                  <a:lnTo>
                    <a:pt x="1181" y="11647"/>
                  </a:lnTo>
                  <a:lnTo>
                    <a:pt x="1507" y="11871"/>
                  </a:lnTo>
                  <a:lnTo>
                    <a:pt x="1853" y="12075"/>
                  </a:lnTo>
                  <a:lnTo>
                    <a:pt x="2240" y="12238"/>
                  </a:lnTo>
                  <a:lnTo>
                    <a:pt x="2566" y="12339"/>
                  </a:lnTo>
                  <a:lnTo>
                    <a:pt x="2892" y="12421"/>
                  </a:lnTo>
                  <a:lnTo>
                    <a:pt x="3238" y="12482"/>
                  </a:lnTo>
                  <a:lnTo>
                    <a:pt x="3563" y="12523"/>
                  </a:lnTo>
                  <a:lnTo>
                    <a:pt x="3889" y="12563"/>
                  </a:lnTo>
                  <a:lnTo>
                    <a:pt x="4215" y="12563"/>
                  </a:lnTo>
                  <a:lnTo>
                    <a:pt x="4520" y="12523"/>
                  </a:lnTo>
                  <a:lnTo>
                    <a:pt x="4846" y="12462"/>
                  </a:lnTo>
                  <a:lnTo>
                    <a:pt x="4989" y="12767"/>
                  </a:lnTo>
                  <a:lnTo>
                    <a:pt x="5152" y="12991"/>
                  </a:lnTo>
                  <a:lnTo>
                    <a:pt x="5314" y="13174"/>
                  </a:lnTo>
                  <a:lnTo>
                    <a:pt x="5477" y="13337"/>
                  </a:lnTo>
                  <a:lnTo>
                    <a:pt x="5661" y="13459"/>
                  </a:lnTo>
                  <a:lnTo>
                    <a:pt x="5885" y="13581"/>
                  </a:lnTo>
                  <a:lnTo>
                    <a:pt x="6129" y="13683"/>
                  </a:lnTo>
                  <a:lnTo>
                    <a:pt x="6394" y="13785"/>
                  </a:lnTo>
                  <a:lnTo>
                    <a:pt x="6475" y="13805"/>
                  </a:lnTo>
                  <a:lnTo>
                    <a:pt x="6882" y="13948"/>
                  </a:lnTo>
                  <a:lnTo>
                    <a:pt x="7086" y="14009"/>
                  </a:lnTo>
                  <a:lnTo>
                    <a:pt x="7269" y="14029"/>
                  </a:lnTo>
                  <a:lnTo>
                    <a:pt x="7473" y="14029"/>
                  </a:lnTo>
                  <a:lnTo>
                    <a:pt x="7636" y="13989"/>
                  </a:lnTo>
                  <a:lnTo>
                    <a:pt x="7717" y="13968"/>
                  </a:lnTo>
                  <a:lnTo>
                    <a:pt x="7798" y="13927"/>
                  </a:lnTo>
                  <a:lnTo>
                    <a:pt x="7859" y="13866"/>
                  </a:lnTo>
                  <a:lnTo>
                    <a:pt x="7921" y="13785"/>
                  </a:lnTo>
                  <a:lnTo>
                    <a:pt x="7961" y="13704"/>
                  </a:lnTo>
                  <a:lnTo>
                    <a:pt x="8022" y="13561"/>
                  </a:lnTo>
                  <a:lnTo>
                    <a:pt x="8043" y="13337"/>
                  </a:lnTo>
                  <a:lnTo>
                    <a:pt x="8043" y="13093"/>
                  </a:lnTo>
                  <a:lnTo>
                    <a:pt x="8022" y="12869"/>
                  </a:lnTo>
                  <a:lnTo>
                    <a:pt x="7982" y="12665"/>
                  </a:lnTo>
                  <a:lnTo>
                    <a:pt x="7859" y="12238"/>
                  </a:lnTo>
                  <a:lnTo>
                    <a:pt x="7717" y="11830"/>
                  </a:lnTo>
                  <a:lnTo>
                    <a:pt x="7717" y="11851"/>
                  </a:lnTo>
                  <a:lnTo>
                    <a:pt x="7554" y="11382"/>
                  </a:lnTo>
                  <a:lnTo>
                    <a:pt x="7513" y="11199"/>
                  </a:lnTo>
                  <a:lnTo>
                    <a:pt x="7513" y="11138"/>
                  </a:lnTo>
                  <a:lnTo>
                    <a:pt x="7513" y="11077"/>
                  </a:lnTo>
                  <a:lnTo>
                    <a:pt x="7595" y="10975"/>
                  </a:lnTo>
                  <a:lnTo>
                    <a:pt x="7717" y="10833"/>
                  </a:lnTo>
                  <a:lnTo>
                    <a:pt x="8043" y="10527"/>
                  </a:lnTo>
                  <a:lnTo>
                    <a:pt x="8206" y="10385"/>
                  </a:lnTo>
                  <a:lnTo>
                    <a:pt x="8328" y="10263"/>
                  </a:lnTo>
                  <a:lnTo>
                    <a:pt x="8592" y="9978"/>
                  </a:lnTo>
                  <a:lnTo>
                    <a:pt x="8572" y="9978"/>
                  </a:lnTo>
                  <a:lnTo>
                    <a:pt x="8918" y="9631"/>
                  </a:lnTo>
                  <a:lnTo>
                    <a:pt x="9224" y="9285"/>
                  </a:lnTo>
                  <a:lnTo>
                    <a:pt x="9366" y="9082"/>
                  </a:lnTo>
                  <a:lnTo>
                    <a:pt x="9488" y="8878"/>
                  </a:lnTo>
                  <a:lnTo>
                    <a:pt x="9610" y="8654"/>
                  </a:lnTo>
                  <a:lnTo>
                    <a:pt x="9712" y="8389"/>
                  </a:lnTo>
                  <a:lnTo>
                    <a:pt x="9773" y="8227"/>
                  </a:lnTo>
                  <a:lnTo>
                    <a:pt x="9794" y="8064"/>
                  </a:lnTo>
                  <a:lnTo>
                    <a:pt x="9773" y="7942"/>
                  </a:lnTo>
                  <a:lnTo>
                    <a:pt x="9733" y="7840"/>
                  </a:lnTo>
                  <a:lnTo>
                    <a:pt x="9672" y="7758"/>
                  </a:lnTo>
                  <a:lnTo>
                    <a:pt x="9570" y="7677"/>
                  </a:lnTo>
                  <a:lnTo>
                    <a:pt x="9468" y="7616"/>
                  </a:lnTo>
                  <a:lnTo>
                    <a:pt x="9325" y="7555"/>
                  </a:lnTo>
                  <a:lnTo>
                    <a:pt x="8165" y="7127"/>
                  </a:lnTo>
                  <a:lnTo>
                    <a:pt x="7900" y="7046"/>
                  </a:lnTo>
                  <a:lnTo>
                    <a:pt x="7697" y="7025"/>
                  </a:lnTo>
                  <a:lnTo>
                    <a:pt x="7513" y="7025"/>
                  </a:lnTo>
                  <a:lnTo>
                    <a:pt x="7350" y="7086"/>
                  </a:lnTo>
                  <a:lnTo>
                    <a:pt x="7208" y="7168"/>
                  </a:lnTo>
                  <a:lnTo>
                    <a:pt x="7106" y="7270"/>
                  </a:lnTo>
                  <a:lnTo>
                    <a:pt x="7004" y="7392"/>
                  </a:lnTo>
                  <a:lnTo>
                    <a:pt x="6923" y="7534"/>
                  </a:lnTo>
                  <a:lnTo>
                    <a:pt x="6841" y="7718"/>
                  </a:lnTo>
                  <a:lnTo>
                    <a:pt x="6740" y="7860"/>
                  </a:lnTo>
                  <a:lnTo>
                    <a:pt x="6638" y="8003"/>
                  </a:lnTo>
                  <a:lnTo>
                    <a:pt x="6516" y="8125"/>
                  </a:lnTo>
                  <a:lnTo>
                    <a:pt x="6373" y="7636"/>
                  </a:lnTo>
                  <a:lnTo>
                    <a:pt x="6312" y="7249"/>
                  </a:lnTo>
                  <a:lnTo>
                    <a:pt x="6292" y="6923"/>
                  </a:lnTo>
                  <a:lnTo>
                    <a:pt x="6292" y="6659"/>
                  </a:lnTo>
                  <a:lnTo>
                    <a:pt x="6332" y="6476"/>
                  </a:lnTo>
                  <a:lnTo>
                    <a:pt x="6373" y="6333"/>
                  </a:lnTo>
                  <a:lnTo>
                    <a:pt x="6434" y="6191"/>
                  </a:lnTo>
                  <a:lnTo>
                    <a:pt x="6495" y="6129"/>
                  </a:lnTo>
                  <a:lnTo>
                    <a:pt x="6638" y="6007"/>
                  </a:lnTo>
                  <a:lnTo>
                    <a:pt x="6923" y="5783"/>
                  </a:lnTo>
                  <a:lnTo>
                    <a:pt x="7228" y="5580"/>
                  </a:lnTo>
                  <a:lnTo>
                    <a:pt x="7717" y="5213"/>
                  </a:lnTo>
                  <a:lnTo>
                    <a:pt x="7961" y="5010"/>
                  </a:lnTo>
                  <a:lnTo>
                    <a:pt x="8185" y="4806"/>
                  </a:lnTo>
                  <a:lnTo>
                    <a:pt x="8389" y="4582"/>
                  </a:lnTo>
                  <a:lnTo>
                    <a:pt x="8592" y="4358"/>
                  </a:lnTo>
                  <a:lnTo>
                    <a:pt x="8755" y="4093"/>
                  </a:lnTo>
                  <a:lnTo>
                    <a:pt x="8878" y="3808"/>
                  </a:lnTo>
                  <a:lnTo>
                    <a:pt x="8959" y="3544"/>
                  </a:lnTo>
                  <a:lnTo>
                    <a:pt x="9000" y="3299"/>
                  </a:lnTo>
                  <a:lnTo>
                    <a:pt x="9040" y="3035"/>
                  </a:lnTo>
                  <a:lnTo>
                    <a:pt x="9020" y="2770"/>
                  </a:lnTo>
                  <a:lnTo>
                    <a:pt x="9000" y="2526"/>
                  </a:lnTo>
                  <a:lnTo>
                    <a:pt x="8939" y="2261"/>
                  </a:lnTo>
                  <a:lnTo>
                    <a:pt x="8857" y="1996"/>
                  </a:lnTo>
                  <a:lnTo>
                    <a:pt x="8735" y="1752"/>
                  </a:lnTo>
                  <a:lnTo>
                    <a:pt x="8613" y="1528"/>
                  </a:lnTo>
                  <a:lnTo>
                    <a:pt x="8450" y="1284"/>
                  </a:lnTo>
                  <a:lnTo>
                    <a:pt x="8267" y="1080"/>
                  </a:lnTo>
                  <a:lnTo>
                    <a:pt x="8043" y="876"/>
                  </a:lnTo>
                  <a:lnTo>
                    <a:pt x="7819" y="693"/>
                  </a:lnTo>
                  <a:lnTo>
                    <a:pt x="7554" y="510"/>
                  </a:lnTo>
                  <a:lnTo>
                    <a:pt x="7269" y="367"/>
                  </a:lnTo>
                  <a:lnTo>
                    <a:pt x="6964" y="245"/>
                  </a:lnTo>
                  <a:lnTo>
                    <a:pt x="6679" y="143"/>
                  </a:lnTo>
                  <a:lnTo>
                    <a:pt x="6353" y="62"/>
                  </a:lnTo>
                  <a:lnTo>
                    <a:pt x="6047" y="21"/>
                  </a:lnTo>
                  <a:lnTo>
                    <a:pt x="57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1369525" y="3771175"/>
              <a:ext cx="289675" cy="297775"/>
            </a:xfrm>
            <a:custGeom>
              <a:avLst/>
              <a:gdLst/>
              <a:ahLst/>
              <a:cxnLst/>
              <a:rect l="l" t="t" r="r" b="b"/>
              <a:pathLst>
                <a:path w="11587" h="11911" extrusionOk="0">
                  <a:moveTo>
                    <a:pt x="7168" y="3441"/>
                  </a:moveTo>
                  <a:lnTo>
                    <a:pt x="7188" y="3461"/>
                  </a:lnTo>
                  <a:lnTo>
                    <a:pt x="7453" y="3563"/>
                  </a:lnTo>
                  <a:lnTo>
                    <a:pt x="7718" y="3685"/>
                  </a:lnTo>
                  <a:lnTo>
                    <a:pt x="7962" y="3848"/>
                  </a:lnTo>
                  <a:lnTo>
                    <a:pt x="8186" y="4011"/>
                  </a:lnTo>
                  <a:lnTo>
                    <a:pt x="8389" y="4215"/>
                  </a:lnTo>
                  <a:lnTo>
                    <a:pt x="8573" y="4439"/>
                  </a:lnTo>
                  <a:lnTo>
                    <a:pt x="8715" y="4683"/>
                  </a:lnTo>
                  <a:lnTo>
                    <a:pt x="8817" y="4927"/>
                  </a:lnTo>
                  <a:lnTo>
                    <a:pt x="8878" y="5049"/>
                  </a:lnTo>
                  <a:lnTo>
                    <a:pt x="8919" y="5172"/>
                  </a:lnTo>
                  <a:lnTo>
                    <a:pt x="8939" y="5294"/>
                  </a:lnTo>
                  <a:lnTo>
                    <a:pt x="8960" y="5436"/>
                  </a:lnTo>
                  <a:lnTo>
                    <a:pt x="8939" y="5558"/>
                  </a:lnTo>
                  <a:lnTo>
                    <a:pt x="8919" y="5681"/>
                  </a:lnTo>
                  <a:lnTo>
                    <a:pt x="8898" y="5782"/>
                  </a:lnTo>
                  <a:lnTo>
                    <a:pt x="8858" y="5905"/>
                  </a:lnTo>
                  <a:lnTo>
                    <a:pt x="8736" y="6129"/>
                  </a:lnTo>
                  <a:lnTo>
                    <a:pt x="8593" y="6312"/>
                  </a:lnTo>
                  <a:lnTo>
                    <a:pt x="8410" y="6475"/>
                  </a:lnTo>
                  <a:lnTo>
                    <a:pt x="8288" y="6536"/>
                  </a:lnTo>
                  <a:lnTo>
                    <a:pt x="8186" y="6597"/>
                  </a:lnTo>
                  <a:lnTo>
                    <a:pt x="8043" y="6617"/>
                  </a:lnTo>
                  <a:lnTo>
                    <a:pt x="7738" y="6617"/>
                  </a:lnTo>
                  <a:lnTo>
                    <a:pt x="7595" y="6597"/>
                  </a:lnTo>
                  <a:lnTo>
                    <a:pt x="7310" y="6515"/>
                  </a:lnTo>
                  <a:lnTo>
                    <a:pt x="7025" y="6393"/>
                  </a:lnTo>
                  <a:lnTo>
                    <a:pt x="6740" y="6251"/>
                  </a:lnTo>
                  <a:lnTo>
                    <a:pt x="6455" y="6108"/>
                  </a:lnTo>
                  <a:lnTo>
                    <a:pt x="5926" y="5823"/>
                  </a:lnTo>
                  <a:lnTo>
                    <a:pt x="5885" y="5782"/>
                  </a:lnTo>
                  <a:lnTo>
                    <a:pt x="5967" y="5518"/>
                  </a:lnTo>
                  <a:lnTo>
                    <a:pt x="6109" y="5233"/>
                  </a:lnTo>
                  <a:lnTo>
                    <a:pt x="6252" y="4927"/>
                  </a:lnTo>
                  <a:lnTo>
                    <a:pt x="6435" y="4622"/>
                  </a:lnTo>
                  <a:lnTo>
                    <a:pt x="6801" y="4031"/>
                  </a:lnTo>
                  <a:lnTo>
                    <a:pt x="6964" y="3726"/>
                  </a:lnTo>
                  <a:lnTo>
                    <a:pt x="7127" y="3441"/>
                  </a:lnTo>
                  <a:close/>
                  <a:moveTo>
                    <a:pt x="6211" y="0"/>
                  </a:moveTo>
                  <a:lnTo>
                    <a:pt x="5478" y="1303"/>
                  </a:lnTo>
                  <a:lnTo>
                    <a:pt x="4663" y="2647"/>
                  </a:lnTo>
                  <a:lnTo>
                    <a:pt x="3014" y="5375"/>
                  </a:lnTo>
                  <a:lnTo>
                    <a:pt x="1406" y="8022"/>
                  </a:lnTo>
                  <a:lnTo>
                    <a:pt x="673" y="9264"/>
                  </a:lnTo>
                  <a:lnTo>
                    <a:pt x="1" y="10425"/>
                  </a:lnTo>
                  <a:lnTo>
                    <a:pt x="571" y="10852"/>
                  </a:lnTo>
                  <a:lnTo>
                    <a:pt x="1263" y="11280"/>
                  </a:lnTo>
                  <a:lnTo>
                    <a:pt x="1630" y="11483"/>
                  </a:lnTo>
                  <a:lnTo>
                    <a:pt x="1976" y="11667"/>
                  </a:lnTo>
                  <a:lnTo>
                    <a:pt x="2281" y="11809"/>
                  </a:lnTo>
                  <a:lnTo>
                    <a:pt x="2546" y="11911"/>
                  </a:lnTo>
                  <a:lnTo>
                    <a:pt x="2607" y="11911"/>
                  </a:lnTo>
                  <a:lnTo>
                    <a:pt x="3645" y="10140"/>
                  </a:lnTo>
                  <a:lnTo>
                    <a:pt x="4256" y="9101"/>
                  </a:lnTo>
                  <a:lnTo>
                    <a:pt x="4623" y="8511"/>
                  </a:lnTo>
                  <a:lnTo>
                    <a:pt x="4867" y="8083"/>
                  </a:lnTo>
                  <a:lnTo>
                    <a:pt x="5193" y="8348"/>
                  </a:lnTo>
                  <a:lnTo>
                    <a:pt x="5539" y="8572"/>
                  </a:lnTo>
                  <a:lnTo>
                    <a:pt x="5926" y="8735"/>
                  </a:lnTo>
                  <a:lnTo>
                    <a:pt x="6313" y="8877"/>
                  </a:lnTo>
                  <a:lnTo>
                    <a:pt x="6720" y="8979"/>
                  </a:lnTo>
                  <a:lnTo>
                    <a:pt x="7127" y="9040"/>
                  </a:lnTo>
                  <a:lnTo>
                    <a:pt x="7534" y="9060"/>
                  </a:lnTo>
                  <a:lnTo>
                    <a:pt x="7941" y="9040"/>
                  </a:lnTo>
                  <a:lnTo>
                    <a:pt x="8369" y="8999"/>
                  </a:lnTo>
                  <a:lnTo>
                    <a:pt x="8756" y="8898"/>
                  </a:lnTo>
                  <a:lnTo>
                    <a:pt x="9143" y="8775"/>
                  </a:lnTo>
                  <a:lnTo>
                    <a:pt x="9530" y="8613"/>
                  </a:lnTo>
                  <a:lnTo>
                    <a:pt x="9876" y="8409"/>
                  </a:lnTo>
                  <a:lnTo>
                    <a:pt x="10222" y="8165"/>
                  </a:lnTo>
                  <a:lnTo>
                    <a:pt x="10527" y="7880"/>
                  </a:lnTo>
                  <a:lnTo>
                    <a:pt x="10812" y="7574"/>
                  </a:lnTo>
                  <a:lnTo>
                    <a:pt x="10934" y="7391"/>
                  </a:lnTo>
                  <a:lnTo>
                    <a:pt x="11057" y="7187"/>
                  </a:lnTo>
                  <a:lnTo>
                    <a:pt x="11077" y="7167"/>
                  </a:lnTo>
                  <a:lnTo>
                    <a:pt x="11240" y="6841"/>
                  </a:lnTo>
                  <a:lnTo>
                    <a:pt x="11362" y="6515"/>
                  </a:lnTo>
                  <a:lnTo>
                    <a:pt x="11464" y="6210"/>
                  </a:lnTo>
                  <a:lnTo>
                    <a:pt x="11525" y="5884"/>
                  </a:lnTo>
                  <a:lnTo>
                    <a:pt x="11566" y="5579"/>
                  </a:lnTo>
                  <a:lnTo>
                    <a:pt x="11586" y="5273"/>
                  </a:lnTo>
                  <a:lnTo>
                    <a:pt x="11566" y="4968"/>
                  </a:lnTo>
                  <a:lnTo>
                    <a:pt x="11525" y="4683"/>
                  </a:lnTo>
                  <a:lnTo>
                    <a:pt x="11464" y="4398"/>
                  </a:lnTo>
                  <a:lnTo>
                    <a:pt x="11362" y="4113"/>
                  </a:lnTo>
                  <a:lnTo>
                    <a:pt x="11260" y="3848"/>
                  </a:lnTo>
                  <a:lnTo>
                    <a:pt x="11138" y="3584"/>
                  </a:lnTo>
                  <a:lnTo>
                    <a:pt x="10975" y="3319"/>
                  </a:lnTo>
                  <a:lnTo>
                    <a:pt x="10812" y="3074"/>
                  </a:lnTo>
                  <a:lnTo>
                    <a:pt x="10629" y="2830"/>
                  </a:lnTo>
                  <a:lnTo>
                    <a:pt x="10446" y="2586"/>
                  </a:lnTo>
                  <a:lnTo>
                    <a:pt x="10222" y="2362"/>
                  </a:lnTo>
                  <a:lnTo>
                    <a:pt x="9998" y="2138"/>
                  </a:lnTo>
                  <a:lnTo>
                    <a:pt x="9774" y="1914"/>
                  </a:lnTo>
                  <a:lnTo>
                    <a:pt x="9530" y="1710"/>
                  </a:lnTo>
                  <a:lnTo>
                    <a:pt x="9000" y="1323"/>
                  </a:lnTo>
                  <a:lnTo>
                    <a:pt x="8451" y="977"/>
                  </a:lnTo>
                  <a:lnTo>
                    <a:pt x="7901" y="672"/>
                  </a:lnTo>
                  <a:lnTo>
                    <a:pt x="7331" y="407"/>
                  </a:lnTo>
                  <a:lnTo>
                    <a:pt x="6761" y="183"/>
                  </a:lnTo>
                  <a:lnTo>
                    <a:pt x="62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8"/>
            <p:cNvSpPr/>
            <p:nvPr/>
          </p:nvSpPr>
          <p:spPr>
            <a:xfrm>
              <a:off x="1602675" y="3871950"/>
              <a:ext cx="260125" cy="340550"/>
            </a:xfrm>
            <a:custGeom>
              <a:avLst/>
              <a:gdLst/>
              <a:ahLst/>
              <a:cxnLst/>
              <a:rect l="l" t="t" r="r" b="b"/>
              <a:pathLst>
                <a:path w="10405" h="13622" extrusionOk="0">
                  <a:moveTo>
                    <a:pt x="3359" y="0"/>
                  </a:moveTo>
                  <a:lnTo>
                    <a:pt x="2891" y="1446"/>
                  </a:lnTo>
                  <a:lnTo>
                    <a:pt x="2443" y="2871"/>
                  </a:lnTo>
                  <a:lnTo>
                    <a:pt x="2016" y="4317"/>
                  </a:lnTo>
                  <a:lnTo>
                    <a:pt x="1608" y="5742"/>
                  </a:lnTo>
                  <a:lnTo>
                    <a:pt x="814" y="8654"/>
                  </a:lnTo>
                  <a:lnTo>
                    <a:pt x="407" y="10120"/>
                  </a:lnTo>
                  <a:lnTo>
                    <a:pt x="0" y="11586"/>
                  </a:lnTo>
                  <a:lnTo>
                    <a:pt x="814" y="11871"/>
                  </a:lnTo>
                  <a:lnTo>
                    <a:pt x="1649" y="12156"/>
                  </a:lnTo>
                  <a:lnTo>
                    <a:pt x="2525" y="12400"/>
                  </a:lnTo>
                  <a:lnTo>
                    <a:pt x="3400" y="12644"/>
                  </a:lnTo>
                  <a:lnTo>
                    <a:pt x="5172" y="13133"/>
                  </a:lnTo>
                  <a:lnTo>
                    <a:pt x="6047" y="13377"/>
                  </a:lnTo>
                  <a:lnTo>
                    <a:pt x="6923" y="13622"/>
                  </a:lnTo>
                  <a:lnTo>
                    <a:pt x="7065" y="13377"/>
                  </a:lnTo>
                  <a:lnTo>
                    <a:pt x="7187" y="13133"/>
                  </a:lnTo>
                  <a:lnTo>
                    <a:pt x="7289" y="12868"/>
                  </a:lnTo>
                  <a:lnTo>
                    <a:pt x="7391" y="12583"/>
                  </a:lnTo>
                  <a:lnTo>
                    <a:pt x="7574" y="12013"/>
                  </a:lnTo>
                  <a:lnTo>
                    <a:pt x="7696" y="11443"/>
                  </a:lnTo>
                  <a:lnTo>
                    <a:pt x="7717" y="11423"/>
                  </a:lnTo>
                  <a:lnTo>
                    <a:pt x="7126" y="11260"/>
                  </a:lnTo>
                  <a:lnTo>
                    <a:pt x="6576" y="11097"/>
                  </a:lnTo>
                  <a:lnTo>
                    <a:pt x="5477" y="10751"/>
                  </a:lnTo>
                  <a:lnTo>
                    <a:pt x="4398" y="10384"/>
                  </a:lnTo>
                  <a:lnTo>
                    <a:pt x="3298" y="10038"/>
                  </a:lnTo>
                  <a:lnTo>
                    <a:pt x="3278" y="10018"/>
                  </a:lnTo>
                  <a:lnTo>
                    <a:pt x="3380" y="9549"/>
                  </a:lnTo>
                  <a:lnTo>
                    <a:pt x="3522" y="9000"/>
                  </a:lnTo>
                  <a:lnTo>
                    <a:pt x="3685" y="8430"/>
                  </a:lnTo>
                  <a:lnTo>
                    <a:pt x="3787" y="8145"/>
                  </a:lnTo>
                  <a:lnTo>
                    <a:pt x="3909" y="7900"/>
                  </a:lnTo>
                  <a:lnTo>
                    <a:pt x="3970" y="7900"/>
                  </a:lnTo>
                  <a:lnTo>
                    <a:pt x="4052" y="7880"/>
                  </a:lnTo>
                  <a:lnTo>
                    <a:pt x="4255" y="7921"/>
                  </a:lnTo>
                  <a:lnTo>
                    <a:pt x="4500" y="7982"/>
                  </a:lnTo>
                  <a:lnTo>
                    <a:pt x="4785" y="8063"/>
                  </a:lnTo>
                  <a:lnTo>
                    <a:pt x="5396" y="8226"/>
                  </a:lnTo>
                  <a:lnTo>
                    <a:pt x="5701" y="8287"/>
                  </a:lnTo>
                  <a:lnTo>
                    <a:pt x="6006" y="8308"/>
                  </a:lnTo>
                  <a:lnTo>
                    <a:pt x="6190" y="7697"/>
                  </a:lnTo>
                  <a:lnTo>
                    <a:pt x="6373" y="7127"/>
                  </a:lnTo>
                  <a:lnTo>
                    <a:pt x="6536" y="6536"/>
                  </a:lnTo>
                  <a:lnTo>
                    <a:pt x="6597" y="6251"/>
                  </a:lnTo>
                  <a:lnTo>
                    <a:pt x="6658" y="5946"/>
                  </a:lnTo>
                  <a:lnTo>
                    <a:pt x="6658" y="5925"/>
                  </a:lnTo>
                  <a:lnTo>
                    <a:pt x="5619" y="5620"/>
                  </a:lnTo>
                  <a:lnTo>
                    <a:pt x="5090" y="5457"/>
                  </a:lnTo>
                  <a:lnTo>
                    <a:pt x="4581" y="5274"/>
                  </a:lnTo>
                  <a:lnTo>
                    <a:pt x="4581" y="5253"/>
                  </a:lnTo>
                  <a:lnTo>
                    <a:pt x="4601" y="5009"/>
                  </a:lnTo>
                  <a:lnTo>
                    <a:pt x="4642" y="4765"/>
                  </a:lnTo>
                  <a:lnTo>
                    <a:pt x="4724" y="4520"/>
                  </a:lnTo>
                  <a:lnTo>
                    <a:pt x="4805" y="4276"/>
                  </a:lnTo>
                  <a:lnTo>
                    <a:pt x="4988" y="3767"/>
                  </a:lnTo>
                  <a:lnTo>
                    <a:pt x="5070" y="3523"/>
                  </a:lnTo>
                  <a:lnTo>
                    <a:pt x="5131" y="3278"/>
                  </a:lnTo>
                  <a:lnTo>
                    <a:pt x="5151" y="3258"/>
                  </a:lnTo>
                  <a:lnTo>
                    <a:pt x="5212" y="3278"/>
                  </a:lnTo>
                  <a:lnTo>
                    <a:pt x="5782" y="3401"/>
                  </a:lnTo>
                  <a:lnTo>
                    <a:pt x="6332" y="3564"/>
                  </a:lnTo>
                  <a:lnTo>
                    <a:pt x="7452" y="3889"/>
                  </a:lnTo>
                  <a:lnTo>
                    <a:pt x="8002" y="4052"/>
                  </a:lnTo>
                  <a:lnTo>
                    <a:pt x="8572" y="4195"/>
                  </a:lnTo>
                  <a:lnTo>
                    <a:pt x="9121" y="4296"/>
                  </a:lnTo>
                  <a:lnTo>
                    <a:pt x="9407" y="4337"/>
                  </a:lnTo>
                  <a:lnTo>
                    <a:pt x="9692" y="4358"/>
                  </a:lnTo>
                  <a:lnTo>
                    <a:pt x="9712" y="4337"/>
                  </a:lnTo>
                  <a:lnTo>
                    <a:pt x="9895" y="3747"/>
                  </a:lnTo>
                  <a:lnTo>
                    <a:pt x="10099" y="3156"/>
                  </a:lnTo>
                  <a:lnTo>
                    <a:pt x="10282" y="2545"/>
                  </a:lnTo>
                  <a:lnTo>
                    <a:pt x="10343" y="2240"/>
                  </a:lnTo>
                  <a:lnTo>
                    <a:pt x="10404" y="1935"/>
                  </a:lnTo>
                  <a:lnTo>
                    <a:pt x="10363" y="1914"/>
                  </a:lnTo>
                  <a:lnTo>
                    <a:pt x="10221" y="1853"/>
                  </a:lnTo>
                  <a:lnTo>
                    <a:pt x="9692" y="1690"/>
                  </a:lnTo>
                  <a:lnTo>
                    <a:pt x="8898" y="1446"/>
                  </a:lnTo>
                  <a:lnTo>
                    <a:pt x="7900" y="1161"/>
                  </a:lnTo>
                  <a:lnTo>
                    <a:pt x="5599" y="550"/>
                  </a:lnTo>
                  <a:lnTo>
                    <a:pt x="4439" y="265"/>
                  </a:lnTo>
                  <a:lnTo>
                    <a:pt x="33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8"/>
            <p:cNvSpPr/>
            <p:nvPr/>
          </p:nvSpPr>
          <p:spPr>
            <a:xfrm>
              <a:off x="1854125" y="3916225"/>
              <a:ext cx="190900" cy="313575"/>
            </a:xfrm>
            <a:custGeom>
              <a:avLst/>
              <a:gdLst/>
              <a:ahLst/>
              <a:cxnLst/>
              <a:rect l="l" t="t" r="r" b="b"/>
              <a:pathLst>
                <a:path w="7636" h="12543" extrusionOk="0">
                  <a:moveTo>
                    <a:pt x="3991" y="3686"/>
                  </a:moveTo>
                  <a:lnTo>
                    <a:pt x="4031" y="3706"/>
                  </a:lnTo>
                  <a:lnTo>
                    <a:pt x="4052" y="3747"/>
                  </a:lnTo>
                  <a:lnTo>
                    <a:pt x="4133" y="3951"/>
                  </a:lnTo>
                  <a:lnTo>
                    <a:pt x="4215" y="4297"/>
                  </a:lnTo>
                  <a:lnTo>
                    <a:pt x="4296" y="4806"/>
                  </a:lnTo>
                  <a:lnTo>
                    <a:pt x="4378" y="5478"/>
                  </a:lnTo>
                  <a:lnTo>
                    <a:pt x="4581" y="7392"/>
                  </a:lnTo>
                  <a:lnTo>
                    <a:pt x="3930" y="7371"/>
                  </a:lnTo>
                  <a:lnTo>
                    <a:pt x="3278" y="7351"/>
                  </a:lnTo>
                  <a:lnTo>
                    <a:pt x="3645" y="4989"/>
                  </a:lnTo>
                  <a:lnTo>
                    <a:pt x="3787" y="4175"/>
                  </a:lnTo>
                  <a:lnTo>
                    <a:pt x="3848" y="3910"/>
                  </a:lnTo>
                  <a:lnTo>
                    <a:pt x="3909" y="3727"/>
                  </a:lnTo>
                  <a:lnTo>
                    <a:pt x="3950" y="3686"/>
                  </a:lnTo>
                  <a:close/>
                  <a:moveTo>
                    <a:pt x="5070" y="1"/>
                  </a:moveTo>
                  <a:lnTo>
                    <a:pt x="4540" y="42"/>
                  </a:lnTo>
                  <a:lnTo>
                    <a:pt x="4113" y="62"/>
                  </a:lnTo>
                  <a:lnTo>
                    <a:pt x="3522" y="62"/>
                  </a:lnTo>
                  <a:lnTo>
                    <a:pt x="3156" y="42"/>
                  </a:lnTo>
                  <a:lnTo>
                    <a:pt x="2891" y="62"/>
                  </a:lnTo>
                  <a:lnTo>
                    <a:pt x="2565" y="1121"/>
                  </a:lnTo>
                  <a:lnTo>
                    <a:pt x="2260" y="2179"/>
                  </a:lnTo>
                  <a:lnTo>
                    <a:pt x="1975" y="3238"/>
                  </a:lnTo>
                  <a:lnTo>
                    <a:pt x="1710" y="4276"/>
                  </a:lnTo>
                  <a:lnTo>
                    <a:pt x="1242" y="6272"/>
                  </a:lnTo>
                  <a:lnTo>
                    <a:pt x="835" y="8104"/>
                  </a:lnTo>
                  <a:lnTo>
                    <a:pt x="509" y="9713"/>
                  </a:lnTo>
                  <a:lnTo>
                    <a:pt x="265" y="10995"/>
                  </a:lnTo>
                  <a:lnTo>
                    <a:pt x="102" y="11871"/>
                  </a:lnTo>
                  <a:lnTo>
                    <a:pt x="0" y="12319"/>
                  </a:lnTo>
                  <a:lnTo>
                    <a:pt x="41" y="12339"/>
                  </a:lnTo>
                  <a:lnTo>
                    <a:pt x="1059" y="12360"/>
                  </a:lnTo>
                  <a:lnTo>
                    <a:pt x="1792" y="12380"/>
                  </a:lnTo>
                  <a:lnTo>
                    <a:pt x="2260" y="12400"/>
                  </a:lnTo>
                  <a:lnTo>
                    <a:pt x="2403" y="12400"/>
                  </a:lnTo>
                  <a:lnTo>
                    <a:pt x="2504" y="12380"/>
                  </a:lnTo>
                  <a:lnTo>
                    <a:pt x="2545" y="12380"/>
                  </a:lnTo>
                  <a:lnTo>
                    <a:pt x="2627" y="12217"/>
                  </a:lnTo>
                  <a:lnTo>
                    <a:pt x="2688" y="12054"/>
                  </a:lnTo>
                  <a:lnTo>
                    <a:pt x="2810" y="11688"/>
                  </a:lnTo>
                  <a:lnTo>
                    <a:pt x="2912" y="11301"/>
                  </a:lnTo>
                  <a:lnTo>
                    <a:pt x="2993" y="10894"/>
                  </a:lnTo>
                  <a:lnTo>
                    <a:pt x="3176" y="10100"/>
                  </a:lnTo>
                  <a:lnTo>
                    <a:pt x="3258" y="9753"/>
                  </a:lnTo>
                  <a:lnTo>
                    <a:pt x="3380" y="9448"/>
                  </a:lnTo>
                  <a:lnTo>
                    <a:pt x="3685" y="9428"/>
                  </a:lnTo>
                  <a:lnTo>
                    <a:pt x="4113" y="9428"/>
                  </a:lnTo>
                  <a:lnTo>
                    <a:pt x="4459" y="9468"/>
                  </a:lnTo>
                  <a:lnTo>
                    <a:pt x="4581" y="9774"/>
                  </a:lnTo>
                  <a:lnTo>
                    <a:pt x="4683" y="10120"/>
                  </a:lnTo>
                  <a:lnTo>
                    <a:pt x="4866" y="10894"/>
                  </a:lnTo>
                  <a:lnTo>
                    <a:pt x="5049" y="11688"/>
                  </a:lnTo>
                  <a:lnTo>
                    <a:pt x="5151" y="12054"/>
                  </a:lnTo>
                  <a:lnTo>
                    <a:pt x="5253" y="12360"/>
                  </a:lnTo>
                  <a:lnTo>
                    <a:pt x="5273" y="12360"/>
                  </a:lnTo>
                  <a:lnTo>
                    <a:pt x="5558" y="12421"/>
                  </a:lnTo>
                  <a:lnTo>
                    <a:pt x="5864" y="12461"/>
                  </a:lnTo>
                  <a:lnTo>
                    <a:pt x="6149" y="12502"/>
                  </a:lnTo>
                  <a:lnTo>
                    <a:pt x="6454" y="12522"/>
                  </a:lnTo>
                  <a:lnTo>
                    <a:pt x="6760" y="12543"/>
                  </a:lnTo>
                  <a:lnTo>
                    <a:pt x="7065" y="12543"/>
                  </a:lnTo>
                  <a:lnTo>
                    <a:pt x="7350" y="12502"/>
                  </a:lnTo>
                  <a:lnTo>
                    <a:pt x="7635" y="12461"/>
                  </a:lnTo>
                  <a:lnTo>
                    <a:pt x="6414" y="6272"/>
                  </a:lnTo>
                  <a:lnTo>
                    <a:pt x="5701" y="3035"/>
                  </a:lnTo>
                  <a:lnTo>
                    <a:pt x="5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2032275" y="3886200"/>
              <a:ext cx="230600" cy="322750"/>
            </a:xfrm>
            <a:custGeom>
              <a:avLst/>
              <a:gdLst/>
              <a:ahLst/>
              <a:cxnLst/>
              <a:rect l="l" t="t" r="r" b="b"/>
              <a:pathLst>
                <a:path w="9224" h="12910" extrusionOk="0">
                  <a:moveTo>
                    <a:pt x="3299" y="1"/>
                  </a:moveTo>
                  <a:lnTo>
                    <a:pt x="3014" y="41"/>
                  </a:lnTo>
                  <a:lnTo>
                    <a:pt x="2729" y="102"/>
                  </a:lnTo>
                  <a:lnTo>
                    <a:pt x="2443" y="184"/>
                  </a:lnTo>
                  <a:lnTo>
                    <a:pt x="2158" y="286"/>
                  </a:lnTo>
                  <a:lnTo>
                    <a:pt x="1873" y="387"/>
                  </a:lnTo>
                  <a:lnTo>
                    <a:pt x="1609" y="530"/>
                  </a:lnTo>
                  <a:lnTo>
                    <a:pt x="1324" y="693"/>
                  </a:lnTo>
                  <a:lnTo>
                    <a:pt x="1120" y="835"/>
                  </a:lnTo>
                  <a:lnTo>
                    <a:pt x="916" y="978"/>
                  </a:lnTo>
                  <a:lnTo>
                    <a:pt x="733" y="1141"/>
                  </a:lnTo>
                  <a:lnTo>
                    <a:pt x="570" y="1324"/>
                  </a:lnTo>
                  <a:lnTo>
                    <a:pt x="448" y="1528"/>
                  </a:lnTo>
                  <a:lnTo>
                    <a:pt x="346" y="1711"/>
                  </a:lnTo>
                  <a:lnTo>
                    <a:pt x="265" y="1935"/>
                  </a:lnTo>
                  <a:lnTo>
                    <a:pt x="204" y="2138"/>
                  </a:lnTo>
                  <a:lnTo>
                    <a:pt x="143" y="2362"/>
                  </a:lnTo>
                  <a:lnTo>
                    <a:pt x="82" y="2586"/>
                  </a:lnTo>
                  <a:lnTo>
                    <a:pt x="61" y="2810"/>
                  </a:lnTo>
                  <a:lnTo>
                    <a:pt x="41" y="3055"/>
                  </a:lnTo>
                  <a:lnTo>
                    <a:pt x="0" y="3360"/>
                  </a:lnTo>
                  <a:lnTo>
                    <a:pt x="21" y="3645"/>
                  </a:lnTo>
                  <a:lnTo>
                    <a:pt x="61" y="3950"/>
                  </a:lnTo>
                  <a:lnTo>
                    <a:pt x="102" y="4113"/>
                  </a:lnTo>
                  <a:lnTo>
                    <a:pt x="143" y="4256"/>
                  </a:lnTo>
                  <a:lnTo>
                    <a:pt x="774" y="6679"/>
                  </a:lnTo>
                  <a:lnTo>
                    <a:pt x="1283" y="8552"/>
                  </a:lnTo>
                  <a:lnTo>
                    <a:pt x="1710" y="10038"/>
                  </a:lnTo>
                  <a:lnTo>
                    <a:pt x="2097" y="11301"/>
                  </a:lnTo>
                  <a:lnTo>
                    <a:pt x="2179" y="11463"/>
                  </a:lnTo>
                  <a:lnTo>
                    <a:pt x="2260" y="11626"/>
                  </a:lnTo>
                  <a:lnTo>
                    <a:pt x="2423" y="11911"/>
                  </a:lnTo>
                  <a:lnTo>
                    <a:pt x="2647" y="12156"/>
                  </a:lnTo>
                  <a:lnTo>
                    <a:pt x="2871" y="12359"/>
                  </a:lnTo>
                  <a:lnTo>
                    <a:pt x="3136" y="12543"/>
                  </a:lnTo>
                  <a:lnTo>
                    <a:pt x="3421" y="12665"/>
                  </a:lnTo>
                  <a:lnTo>
                    <a:pt x="3706" y="12767"/>
                  </a:lnTo>
                  <a:lnTo>
                    <a:pt x="4011" y="12848"/>
                  </a:lnTo>
                  <a:lnTo>
                    <a:pt x="4337" y="12889"/>
                  </a:lnTo>
                  <a:lnTo>
                    <a:pt x="4663" y="12909"/>
                  </a:lnTo>
                  <a:lnTo>
                    <a:pt x="4989" y="12909"/>
                  </a:lnTo>
                  <a:lnTo>
                    <a:pt x="5314" y="12868"/>
                  </a:lnTo>
                  <a:lnTo>
                    <a:pt x="5640" y="12807"/>
                  </a:lnTo>
                  <a:lnTo>
                    <a:pt x="5966" y="12726"/>
                  </a:lnTo>
                  <a:lnTo>
                    <a:pt x="6271" y="12644"/>
                  </a:lnTo>
                  <a:lnTo>
                    <a:pt x="6577" y="12522"/>
                  </a:lnTo>
                  <a:lnTo>
                    <a:pt x="6801" y="12441"/>
                  </a:lnTo>
                  <a:lnTo>
                    <a:pt x="7025" y="12359"/>
                  </a:lnTo>
                  <a:lnTo>
                    <a:pt x="7228" y="12258"/>
                  </a:lnTo>
                  <a:lnTo>
                    <a:pt x="7432" y="12156"/>
                  </a:lnTo>
                  <a:lnTo>
                    <a:pt x="7615" y="12034"/>
                  </a:lnTo>
                  <a:lnTo>
                    <a:pt x="7798" y="11891"/>
                  </a:lnTo>
                  <a:lnTo>
                    <a:pt x="7961" y="11749"/>
                  </a:lnTo>
                  <a:lnTo>
                    <a:pt x="8124" y="11606"/>
                  </a:lnTo>
                  <a:lnTo>
                    <a:pt x="8267" y="11443"/>
                  </a:lnTo>
                  <a:lnTo>
                    <a:pt x="8409" y="11280"/>
                  </a:lnTo>
                  <a:lnTo>
                    <a:pt x="8531" y="11097"/>
                  </a:lnTo>
                  <a:lnTo>
                    <a:pt x="8653" y="10914"/>
                  </a:lnTo>
                  <a:lnTo>
                    <a:pt x="8755" y="10730"/>
                  </a:lnTo>
                  <a:lnTo>
                    <a:pt x="8857" y="10527"/>
                  </a:lnTo>
                  <a:lnTo>
                    <a:pt x="9020" y="10140"/>
                  </a:lnTo>
                  <a:lnTo>
                    <a:pt x="9122" y="9712"/>
                  </a:lnTo>
                  <a:lnTo>
                    <a:pt x="9203" y="9285"/>
                  </a:lnTo>
                  <a:lnTo>
                    <a:pt x="9223" y="8837"/>
                  </a:lnTo>
                  <a:lnTo>
                    <a:pt x="9203" y="8613"/>
                  </a:lnTo>
                  <a:lnTo>
                    <a:pt x="9183" y="8389"/>
                  </a:lnTo>
                  <a:lnTo>
                    <a:pt x="9142" y="8165"/>
                  </a:lnTo>
                  <a:lnTo>
                    <a:pt x="9101" y="7941"/>
                  </a:lnTo>
                  <a:lnTo>
                    <a:pt x="9040" y="7738"/>
                  </a:lnTo>
                  <a:lnTo>
                    <a:pt x="8979" y="7514"/>
                  </a:lnTo>
                  <a:lnTo>
                    <a:pt x="8898" y="7290"/>
                  </a:lnTo>
                  <a:lnTo>
                    <a:pt x="8796" y="7086"/>
                  </a:lnTo>
                  <a:lnTo>
                    <a:pt x="8674" y="6882"/>
                  </a:lnTo>
                  <a:lnTo>
                    <a:pt x="8552" y="6679"/>
                  </a:lnTo>
                  <a:lnTo>
                    <a:pt x="8287" y="6699"/>
                  </a:lnTo>
                  <a:lnTo>
                    <a:pt x="8002" y="6740"/>
                  </a:lnTo>
                  <a:lnTo>
                    <a:pt x="7696" y="6801"/>
                  </a:lnTo>
                  <a:lnTo>
                    <a:pt x="7391" y="6903"/>
                  </a:lnTo>
                  <a:lnTo>
                    <a:pt x="6801" y="7066"/>
                  </a:lnTo>
                  <a:lnTo>
                    <a:pt x="6516" y="7147"/>
                  </a:lnTo>
                  <a:lnTo>
                    <a:pt x="6251" y="7188"/>
                  </a:lnTo>
                  <a:lnTo>
                    <a:pt x="6271" y="7412"/>
                  </a:lnTo>
                  <a:lnTo>
                    <a:pt x="6312" y="7636"/>
                  </a:lnTo>
                  <a:lnTo>
                    <a:pt x="6414" y="8063"/>
                  </a:lnTo>
                  <a:lnTo>
                    <a:pt x="6475" y="8267"/>
                  </a:lnTo>
                  <a:lnTo>
                    <a:pt x="6495" y="8491"/>
                  </a:lnTo>
                  <a:lnTo>
                    <a:pt x="6516" y="8715"/>
                  </a:lnTo>
                  <a:lnTo>
                    <a:pt x="6475" y="8939"/>
                  </a:lnTo>
                  <a:lnTo>
                    <a:pt x="6434" y="9122"/>
                  </a:lnTo>
                  <a:lnTo>
                    <a:pt x="6353" y="9285"/>
                  </a:lnTo>
                  <a:lnTo>
                    <a:pt x="6251" y="9427"/>
                  </a:lnTo>
                  <a:lnTo>
                    <a:pt x="6108" y="9550"/>
                  </a:lnTo>
                  <a:lnTo>
                    <a:pt x="5966" y="9651"/>
                  </a:lnTo>
                  <a:lnTo>
                    <a:pt x="5803" y="9753"/>
                  </a:lnTo>
                  <a:lnTo>
                    <a:pt x="5620" y="9814"/>
                  </a:lnTo>
                  <a:lnTo>
                    <a:pt x="5436" y="9855"/>
                  </a:lnTo>
                  <a:lnTo>
                    <a:pt x="5314" y="9835"/>
                  </a:lnTo>
                  <a:lnTo>
                    <a:pt x="5172" y="9814"/>
                  </a:lnTo>
                  <a:lnTo>
                    <a:pt x="5070" y="9774"/>
                  </a:lnTo>
                  <a:lnTo>
                    <a:pt x="4948" y="9733"/>
                  </a:lnTo>
                  <a:lnTo>
                    <a:pt x="4744" y="9611"/>
                  </a:lnTo>
                  <a:lnTo>
                    <a:pt x="4561" y="9448"/>
                  </a:lnTo>
                  <a:lnTo>
                    <a:pt x="4398" y="9244"/>
                  </a:lnTo>
                  <a:lnTo>
                    <a:pt x="4256" y="9020"/>
                  </a:lnTo>
                  <a:lnTo>
                    <a:pt x="4154" y="8796"/>
                  </a:lnTo>
                  <a:lnTo>
                    <a:pt x="4052" y="8552"/>
                  </a:lnTo>
                  <a:lnTo>
                    <a:pt x="3828" y="7900"/>
                  </a:lnTo>
                  <a:lnTo>
                    <a:pt x="3604" y="7167"/>
                  </a:lnTo>
                  <a:lnTo>
                    <a:pt x="3400" y="6373"/>
                  </a:lnTo>
                  <a:lnTo>
                    <a:pt x="3197" y="5600"/>
                  </a:lnTo>
                  <a:lnTo>
                    <a:pt x="2912" y="4276"/>
                  </a:lnTo>
                  <a:lnTo>
                    <a:pt x="2830" y="3869"/>
                  </a:lnTo>
                  <a:lnTo>
                    <a:pt x="2810" y="3686"/>
                  </a:lnTo>
                  <a:lnTo>
                    <a:pt x="2810" y="3564"/>
                  </a:lnTo>
                  <a:lnTo>
                    <a:pt x="2830" y="3482"/>
                  </a:lnTo>
                  <a:lnTo>
                    <a:pt x="2851" y="3421"/>
                  </a:lnTo>
                  <a:lnTo>
                    <a:pt x="2912" y="3340"/>
                  </a:lnTo>
                  <a:lnTo>
                    <a:pt x="2993" y="3279"/>
                  </a:lnTo>
                  <a:lnTo>
                    <a:pt x="3197" y="3136"/>
                  </a:lnTo>
                  <a:lnTo>
                    <a:pt x="3400" y="3034"/>
                  </a:lnTo>
                  <a:lnTo>
                    <a:pt x="3624" y="2932"/>
                  </a:lnTo>
                  <a:lnTo>
                    <a:pt x="3869" y="2871"/>
                  </a:lnTo>
                  <a:lnTo>
                    <a:pt x="4072" y="2851"/>
                  </a:lnTo>
                  <a:lnTo>
                    <a:pt x="4256" y="2892"/>
                  </a:lnTo>
                  <a:lnTo>
                    <a:pt x="4418" y="2932"/>
                  </a:lnTo>
                  <a:lnTo>
                    <a:pt x="4541" y="3034"/>
                  </a:lnTo>
                  <a:lnTo>
                    <a:pt x="4683" y="3136"/>
                  </a:lnTo>
                  <a:lnTo>
                    <a:pt x="4785" y="3279"/>
                  </a:lnTo>
                  <a:lnTo>
                    <a:pt x="4887" y="3421"/>
                  </a:lnTo>
                  <a:lnTo>
                    <a:pt x="4968" y="3584"/>
                  </a:lnTo>
                  <a:lnTo>
                    <a:pt x="5029" y="3767"/>
                  </a:lnTo>
                  <a:lnTo>
                    <a:pt x="5172" y="4154"/>
                  </a:lnTo>
                  <a:lnTo>
                    <a:pt x="5294" y="4521"/>
                  </a:lnTo>
                  <a:lnTo>
                    <a:pt x="5436" y="4867"/>
                  </a:lnTo>
                  <a:lnTo>
                    <a:pt x="6088" y="4806"/>
                  </a:lnTo>
                  <a:lnTo>
                    <a:pt x="6414" y="4765"/>
                  </a:lnTo>
                  <a:lnTo>
                    <a:pt x="6719" y="4704"/>
                  </a:lnTo>
                  <a:lnTo>
                    <a:pt x="7025" y="4622"/>
                  </a:lnTo>
                  <a:lnTo>
                    <a:pt x="7330" y="4521"/>
                  </a:lnTo>
                  <a:lnTo>
                    <a:pt x="7635" y="4419"/>
                  </a:lnTo>
                  <a:lnTo>
                    <a:pt x="7920" y="4276"/>
                  </a:lnTo>
                  <a:lnTo>
                    <a:pt x="7941" y="3950"/>
                  </a:lnTo>
                  <a:lnTo>
                    <a:pt x="7920" y="3645"/>
                  </a:lnTo>
                  <a:lnTo>
                    <a:pt x="7900" y="3340"/>
                  </a:lnTo>
                  <a:lnTo>
                    <a:pt x="7839" y="3055"/>
                  </a:lnTo>
                  <a:lnTo>
                    <a:pt x="7758" y="2770"/>
                  </a:lnTo>
                  <a:lnTo>
                    <a:pt x="7656" y="2505"/>
                  </a:lnTo>
                  <a:lnTo>
                    <a:pt x="7534" y="2240"/>
                  </a:lnTo>
                  <a:lnTo>
                    <a:pt x="7391" y="1996"/>
                  </a:lnTo>
                  <a:lnTo>
                    <a:pt x="7249" y="1772"/>
                  </a:lnTo>
                  <a:lnTo>
                    <a:pt x="7086" y="1548"/>
                  </a:lnTo>
                  <a:lnTo>
                    <a:pt x="6902" y="1344"/>
                  </a:lnTo>
                  <a:lnTo>
                    <a:pt x="6699" y="1141"/>
                  </a:lnTo>
                  <a:lnTo>
                    <a:pt x="6495" y="957"/>
                  </a:lnTo>
                  <a:lnTo>
                    <a:pt x="6271" y="795"/>
                  </a:lnTo>
                  <a:lnTo>
                    <a:pt x="6027" y="632"/>
                  </a:lnTo>
                  <a:lnTo>
                    <a:pt x="5783" y="489"/>
                  </a:lnTo>
                  <a:lnTo>
                    <a:pt x="5538" y="367"/>
                  </a:lnTo>
                  <a:lnTo>
                    <a:pt x="5274" y="265"/>
                  </a:lnTo>
                  <a:lnTo>
                    <a:pt x="5009" y="184"/>
                  </a:lnTo>
                  <a:lnTo>
                    <a:pt x="4724" y="102"/>
                  </a:lnTo>
                  <a:lnTo>
                    <a:pt x="4459" y="41"/>
                  </a:lnTo>
                  <a:lnTo>
                    <a:pt x="4174" y="21"/>
                  </a:lnTo>
                  <a:lnTo>
                    <a:pt x="38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2220100" y="3774725"/>
              <a:ext cx="310525" cy="354300"/>
            </a:xfrm>
            <a:custGeom>
              <a:avLst/>
              <a:gdLst/>
              <a:ahLst/>
              <a:cxnLst/>
              <a:rect l="l" t="t" r="r" b="b"/>
              <a:pathLst>
                <a:path w="12421" h="14172" extrusionOk="0">
                  <a:moveTo>
                    <a:pt x="6149" y="1"/>
                  </a:moveTo>
                  <a:lnTo>
                    <a:pt x="6007" y="62"/>
                  </a:lnTo>
                  <a:lnTo>
                    <a:pt x="5538" y="347"/>
                  </a:lnTo>
                  <a:lnTo>
                    <a:pt x="3930" y="1304"/>
                  </a:lnTo>
                  <a:lnTo>
                    <a:pt x="1914" y="2586"/>
                  </a:lnTo>
                  <a:lnTo>
                    <a:pt x="916" y="3238"/>
                  </a:lnTo>
                  <a:lnTo>
                    <a:pt x="0" y="3849"/>
                  </a:lnTo>
                  <a:lnTo>
                    <a:pt x="733" y="5172"/>
                  </a:lnTo>
                  <a:lnTo>
                    <a:pt x="1466" y="6475"/>
                  </a:lnTo>
                  <a:lnTo>
                    <a:pt x="2240" y="7758"/>
                  </a:lnTo>
                  <a:lnTo>
                    <a:pt x="3014" y="9041"/>
                  </a:lnTo>
                  <a:lnTo>
                    <a:pt x="4622" y="11586"/>
                  </a:lnTo>
                  <a:lnTo>
                    <a:pt x="5416" y="12868"/>
                  </a:lnTo>
                  <a:lnTo>
                    <a:pt x="6210" y="14171"/>
                  </a:lnTo>
                  <a:lnTo>
                    <a:pt x="6984" y="13785"/>
                  </a:lnTo>
                  <a:lnTo>
                    <a:pt x="7758" y="13357"/>
                  </a:lnTo>
                  <a:lnTo>
                    <a:pt x="8531" y="12889"/>
                  </a:lnTo>
                  <a:lnTo>
                    <a:pt x="9305" y="12420"/>
                  </a:lnTo>
                  <a:lnTo>
                    <a:pt x="10852" y="11443"/>
                  </a:lnTo>
                  <a:lnTo>
                    <a:pt x="11646" y="10955"/>
                  </a:lnTo>
                  <a:lnTo>
                    <a:pt x="12420" y="10486"/>
                  </a:lnTo>
                  <a:lnTo>
                    <a:pt x="12339" y="10222"/>
                  </a:lnTo>
                  <a:lnTo>
                    <a:pt x="12216" y="9957"/>
                  </a:lnTo>
                  <a:lnTo>
                    <a:pt x="12094" y="9692"/>
                  </a:lnTo>
                  <a:lnTo>
                    <a:pt x="11972" y="9427"/>
                  </a:lnTo>
                  <a:lnTo>
                    <a:pt x="11667" y="8918"/>
                  </a:lnTo>
                  <a:lnTo>
                    <a:pt x="11341" y="8430"/>
                  </a:lnTo>
                  <a:lnTo>
                    <a:pt x="11321" y="8409"/>
                  </a:lnTo>
                  <a:lnTo>
                    <a:pt x="10832" y="8715"/>
                  </a:lnTo>
                  <a:lnTo>
                    <a:pt x="10323" y="9020"/>
                  </a:lnTo>
                  <a:lnTo>
                    <a:pt x="9325" y="9590"/>
                  </a:lnTo>
                  <a:lnTo>
                    <a:pt x="8328" y="10140"/>
                  </a:lnTo>
                  <a:lnTo>
                    <a:pt x="7330" y="10710"/>
                  </a:lnTo>
                  <a:lnTo>
                    <a:pt x="7310" y="10710"/>
                  </a:lnTo>
                  <a:lnTo>
                    <a:pt x="7025" y="10303"/>
                  </a:lnTo>
                  <a:lnTo>
                    <a:pt x="6699" y="9835"/>
                  </a:lnTo>
                  <a:lnTo>
                    <a:pt x="6393" y="9326"/>
                  </a:lnTo>
                  <a:lnTo>
                    <a:pt x="6271" y="9061"/>
                  </a:lnTo>
                  <a:lnTo>
                    <a:pt x="6169" y="8817"/>
                  </a:lnTo>
                  <a:lnTo>
                    <a:pt x="6190" y="8756"/>
                  </a:lnTo>
                  <a:lnTo>
                    <a:pt x="6251" y="8695"/>
                  </a:lnTo>
                  <a:lnTo>
                    <a:pt x="6414" y="8572"/>
                  </a:lnTo>
                  <a:lnTo>
                    <a:pt x="6617" y="8430"/>
                  </a:lnTo>
                  <a:lnTo>
                    <a:pt x="6882" y="8267"/>
                  </a:lnTo>
                  <a:lnTo>
                    <a:pt x="7411" y="7941"/>
                  </a:lnTo>
                  <a:lnTo>
                    <a:pt x="7676" y="7738"/>
                  </a:lnTo>
                  <a:lnTo>
                    <a:pt x="7900" y="7554"/>
                  </a:lnTo>
                  <a:lnTo>
                    <a:pt x="7574" y="7005"/>
                  </a:lnTo>
                  <a:lnTo>
                    <a:pt x="7269" y="6475"/>
                  </a:lnTo>
                  <a:lnTo>
                    <a:pt x="6943" y="5946"/>
                  </a:lnTo>
                  <a:lnTo>
                    <a:pt x="6780" y="5702"/>
                  </a:lnTo>
                  <a:lnTo>
                    <a:pt x="6597" y="5478"/>
                  </a:lnTo>
                  <a:lnTo>
                    <a:pt x="6597" y="5457"/>
                  </a:lnTo>
                  <a:lnTo>
                    <a:pt x="5640" y="6007"/>
                  </a:lnTo>
                  <a:lnTo>
                    <a:pt x="5172" y="6272"/>
                  </a:lnTo>
                  <a:lnTo>
                    <a:pt x="4703" y="6536"/>
                  </a:lnTo>
                  <a:lnTo>
                    <a:pt x="4683" y="6516"/>
                  </a:lnTo>
                  <a:lnTo>
                    <a:pt x="4520" y="6333"/>
                  </a:lnTo>
                  <a:lnTo>
                    <a:pt x="4378" y="6129"/>
                  </a:lnTo>
                  <a:lnTo>
                    <a:pt x="4235" y="5905"/>
                  </a:lnTo>
                  <a:lnTo>
                    <a:pt x="4113" y="5681"/>
                  </a:lnTo>
                  <a:lnTo>
                    <a:pt x="3869" y="5213"/>
                  </a:lnTo>
                  <a:lnTo>
                    <a:pt x="3726" y="4989"/>
                  </a:lnTo>
                  <a:lnTo>
                    <a:pt x="3604" y="4765"/>
                  </a:lnTo>
                  <a:lnTo>
                    <a:pt x="3604" y="4745"/>
                  </a:lnTo>
                  <a:lnTo>
                    <a:pt x="3645" y="4704"/>
                  </a:lnTo>
                  <a:lnTo>
                    <a:pt x="4133" y="4378"/>
                  </a:lnTo>
                  <a:lnTo>
                    <a:pt x="4622" y="4073"/>
                  </a:lnTo>
                  <a:lnTo>
                    <a:pt x="5640" y="3482"/>
                  </a:lnTo>
                  <a:lnTo>
                    <a:pt x="6129" y="3177"/>
                  </a:lnTo>
                  <a:lnTo>
                    <a:pt x="6597" y="2871"/>
                  </a:lnTo>
                  <a:lnTo>
                    <a:pt x="7065" y="2525"/>
                  </a:lnTo>
                  <a:lnTo>
                    <a:pt x="7289" y="2342"/>
                  </a:lnTo>
                  <a:lnTo>
                    <a:pt x="7493" y="2159"/>
                  </a:lnTo>
                  <a:lnTo>
                    <a:pt x="7493" y="2138"/>
                  </a:lnTo>
                  <a:lnTo>
                    <a:pt x="7187" y="1589"/>
                  </a:lnTo>
                  <a:lnTo>
                    <a:pt x="6882" y="1039"/>
                  </a:lnTo>
                  <a:lnTo>
                    <a:pt x="6577" y="489"/>
                  </a:lnTo>
                  <a:lnTo>
                    <a:pt x="6393" y="245"/>
                  </a:lnTo>
                  <a:lnTo>
                    <a:pt x="62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1125200" y="2974550"/>
              <a:ext cx="678550" cy="668875"/>
            </a:xfrm>
            <a:custGeom>
              <a:avLst/>
              <a:gdLst/>
              <a:ahLst/>
              <a:cxnLst/>
              <a:rect l="l" t="t" r="r" b="b"/>
              <a:pathLst>
                <a:path w="27142" h="26755" extrusionOk="0">
                  <a:moveTo>
                    <a:pt x="408" y="1"/>
                  </a:moveTo>
                  <a:lnTo>
                    <a:pt x="347" y="21"/>
                  </a:lnTo>
                  <a:lnTo>
                    <a:pt x="225" y="82"/>
                  </a:lnTo>
                  <a:lnTo>
                    <a:pt x="123" y="184"/>
                  </a:lnTo>
                  <a:lnTo>
                    <a:pt x="62" y="306"/>
                  </a:lnTo>
                  <a:lnTo>
                    <a:pt x="21" y="428"/>
                  </a:lnTo>
                  <a:lnTo>
                    <a:pt x="1" y="571"/>
                  </a:lnTo>
                  <a:lnTo>
                    <a:pt x="1" y="714"/>
                  </a:lnTo>
                  <a:lnTo>
                    <a:pt x="164" y="1426"/>
                  </a:lnTo>
                  <a:lnTo>
                    <a:pt x="347" y="2139"/>
                  </a:lnTo>
                  <a:lnTo>
                    <a:pt x="551" y="2851"/>
                  </a:lnTo>
                  <a:lnTo>
                    <a:pt x="775" y="3564"/>
                  </a:lnTo>
                  <a:lnTo>
                    <a:pt x="1019" y="4256"/>
                  </a:lnTo>
                  <a:lnTo>
                    <a:pt x="1284" y="4949"/>
                  </a:lnTo>
                  <a:lnTo>
                    <a:pt x="1569" y="5620"/>
                  </a:lnTo>
                  <a:lnTo>
                    <a:pt x="1874" y="6292"/>
                  </a:lnTo>
                  <a:lnTo>
                    <a:pt x="2220" y="6944"/>
                  </a:lnTo>
                  <a:lnTo>
                    <a:pt x="2566" y="7595"/>
                  </a:lnTo>
                  <a:lnTo>
                    <a:pt x="2953" y="8227"/>
                  </a:lnTo>
                  <a:lnTo>
                    <a:pt x="3360" y="8837"/>
                  </a:lnTo>
                  <a:lnTo>
                    <a:pt x="3768" y="9448"/>
                  </a:lnTo>
                  <a:lnTo>
                    <a:pt x="4216" y="10039"/>
                  </a:lnTo>
                  <a:lnTo>
                    <a:pt x="4684" y="10629"/>
                  </a:lnTo>
                  <a:lnTo>
                    <a:pt x="5152" y="11179"/>
                  </a:lnTo>
                  <a:lnTo>
                    <a:pt x="5661" y="11729"/>
                  </a:lnTo>
                  <a:lnTo>
                    <a:pt x="6170" y="12238"/>
                  </a:lnTo>
                  <a:lnTo>
                    <a:pt x="6700" y="12747"/>
                  </a:lnTo>
                  <a:lnTo>
                    <a:pt x="7249" y="13235"/>
                  </a:lnTo>
                  <a:lnTo>
                    <a:pt x="7819" y="13683"/>
                  </a:lnTo>
                  <a:lnTo>
                    <a:pt x="8410" y="14131"/>
                  </a:lnTo>
                  <a:lnTo>
                    <a:pt x="9021" y="14538"/>
                  </a:lnTo>
                  <a:lnTo>
                    <a:pt x="9631" y="14925"/>
                  </a:lnTo>
                  <a:lnTo>
                    <a:pt x="10405" y="15373"/>
                  </a:lnTo>
                  <a:lnTo>
                    <a:pt x="11179" y="15780"/>
                  </a:lnTo>
                  <a:lnTo>
                    <a:pt x="11952" y="16147"/>
                  </a:lnTo>
                  <a:lnTo>
                    <a:pt x="12747" y="16534"/>
                  </a:lnTo>
                  <a:lnTo>
                    <a:pt x="13541" y="16900"/>
                  </a:lnTo>
                  <a:lnTo>
                    <a:pt x="14335" y="17287"/>
                  </a:lnTo>
                  <a:lnTo>
                    <a:pt x="15088" y="17715"/>
                  </a:lnTo>
                  <a:lnTo>
                    <a:pt x="15475" y="17938"/>
                  </a:lnTo>
                  <a:lnTo>
                    <a:pt x="15841" y="18162"/>
                  </a:lnTo>
                  <a:lnTo>
                    <a:pt x="16554" y="18651"/>
                  </a:lnTo>
                  <a:lnTo>
                    <a:pt x="17226" y="19160"/>
                  </a:lnTo>
                  <a:lnTo>
                    <a:pt x="17898" y="19669"/>
                  </a:lnTo>
                  <a:lnTo>
                    <a:pt x="18549" y="20219"/>
                  </a:lnTo>
                  <a:lnTo>
                    <a:pt x="19201" y="20769"/>
                  </a:lnTo>
                  <a:lnTo>
                    <a:pt x="19832" y="21318"/>
                  </a:lnTo>
                  <a:lnTo>
                    <a:pt x="21094" y="22459"/>
                  </a:lnTo>
                  <a:lnTo>
                    <a:pt x="20137" y="22173"/>
                  </a:lnTo>
                  <a:lnTo>
                    <a:pt x="19404" y="21929"/>
                  </a:lnTo>
                  <a:lnTo>
                    <a:pt x="18671" y="21664"/>
                  </a:lnTo>
                  <a:lnTo>
                    <a:pt x="17226" y="21135"/>
                  </a:lnTo>
                  <a:lnTo>
                    <a:pt x="15760" y="20606"/>
                  </a:lnTo>
                  <a:lnTo>
                    <a:pt x="15027" y="20341"/>
                  </a:lnTo>
                  <a:lnTo>
                    <a:pt x="14294" y="20117"/>
                  </a:lnTo>
                  <a:lnTo>
                    <a:pt x="13561" y="19913"/>
                  </a:lnTo>
                  <a:lnTo>
                    <a:pt x="12848" y="19730"/>
                  </a:lnTo>
                  <a:lnTo>
                    <a:pt x="12136" y="19588"/>
                  </a:lnTo>
                  <a:lnTo>
                    <a:pt x="11423" y="19466"/>
                  </a:lnTo>
                  <a:lnTo>
                    <a:pt x="10690" y="19364"/>
                  </a:lnTo>
                  <a:lnTo>
                    <a:pt x="9957" y="19323"/>
                  </a:lnTo>
                  <a:lnTo>
                    <a:pt x="9224" y="19303"/>
                  </a:lnTo>
                  <a:lnTo>
                    <a:pt x="8471" y="19343"/>
                  </a:lnTo>
                  <a:lnTo>
                    <a:pt x="6740" y="19486"/>
                  </a:lnTo>
                  <a:lnTo>
                    <a:pt x="5010" y="19669"/>
                  </a:lnTo>
                  <a:lnTo>
                    <a:pt x="3279" y="19852"/>
                  </a:lnTo>
                  <a:lnTo>
                    <a:pt x="1548" y="20036"/>
                  </a:lnTo>
                  <a:lnTo>
                    <a:pt x="1447" y="20076"/>
                  </a:lnTo>
                  <a:lnTo>
                    <a:pt x="1345" y="20137"/>
                  </a:lnTo>
                  <a:lnTo>
                    <a:pt x="1284" y="20219"/>
                  </a:lnTo>
                  <a:lnTo>
                    <a:pt x="1223" y="20321"/>
                  </a:lnTo>
                  <a:lnTo>
                    <a:pt x="1182" y="20443"/>
                  </a:lnTo>
                  <a:lnTo>
                    <a:pt x="1161" y="20545"/>
                  </a:lnTo>
                  <a:lnTo>
                    <a:pt x="1182" y="20667"/>
                  </a:lnTo>
                  <a:lnTo>
                    <a:pt x="1243" y="20748"/>
                  </a:lnTo>
                  <a:lnTo>
                    <a:pt x="1508" y="21074"/>
                  </a:lnTo>
                  <a:lnTo>
                    <a:pt x="1813" y="21359"/>
                  </a:lnTo>
                  <a:lnTo>
                    <a:pt x="2098" y="21644"/>
                  </a:lnTo>
                  <a:lnTo>
                    <a:pt x="2403" y="21909"/>
                  </a:lnTo>
                  <a:lnTo>
                    <a:pt x="2729" y="22173"/>
                  </a:lnTo>
                  <a:lnTo>
                    <a:pt x="3055" y="22418"/>
                  </a:lnTo>
                  <a:lnTo>
                    <a:pt x="3401" y="22642"/>
                  </a:lnTo>
                  <a:lnTo>
                    <a:pt x="3727" y="22866"/>
                  </a:lnTo>
                  <a:lnTo>
                    <a:pt x="4439" y="23293"/>
                  </a:lnTo>
                  <a:lnTo>
                    <a:pt x="5172" y="23660"/>
                  </a:lnTo>
                  <a:lnTo>
                    <a:pt x="5905" y="24026"/>
                  </a:lnTo>
                  <a:lnTo>
                    <a:pt x="6659" y="24372"/>
                  </a:lnTo>
                  <a:lnTo>
                    <a:pt x="7473" y="24719"/>
                  </a:lnTo>
                  <a:lnTo>
                    <a:pt x="8288" y="25065"/>
                  </a:lnTo>
                  <a:lnTo>
                    <a:pt x="9102" y="25390"/>
                  </a:lnTo>
                  <a:lnTo>
                    <a:pt x="9916" y="25696"/>
                  </a:lnTo>
                  <a:lnTo>
                    <a:pt x="10751" y="25981"/>
                  </a:lnTo>
                  <a:lnTo>
                    <a:pt x="11586" y="26225"/>
                  </a:lnTo>
                  <a:lnTo>
                    <a:pt x="12014" y="26327"/>
                  </a:lnTo>
                  <a:lnTo>
                    <a:pt x="12462" y="26429"/>
                  </a:lnTo>
                  <a:lnTo>
                    <a:pt x="12889" y="26510"/>
                  </a:lnTo>
                  <a:lnTo>
                    <a:pt x="13317" y="26571"/>
                  </a:lnTo>
                  <a:lnTo>
                    <a:pt x="14172" y="26673"/>
                  </a:lnTo>
                  <a:lnTo>
                    <a:pt x="15027" y="26734"/>
                  </a:lnTo>
                  <a:lnTo>
                    <a:pt x="15882" y="26755"/>
                  </a:lnTo>
                  <a:lnTo>
                    <a:pt x="16737" y="26734"/>
                  </a:lnTo>
                  <a:lnTo>
                    <a:pt x="17592" y="26693"/>
                  </a:lnTo>
                  <a:lnTo>
                    <a:pt x="18427" y="26612"/>
                  </a:lnTo>
                  <a:lnTo>
                    <a:pt x="19282" y="26510"/>
                  </a:lnTo>
                  <a:lnTo>
                    <a:pt x="20137" y="26368"/>
                  </a:lnTo>
                  <a:lnTo>
                    <a:pt x="21013" y="26205"/>
                  </a:lnTo>
                  <a:lnTo>
                    <a:pt x="21888" y="26022"/>
                  </a:lnTo>
                  <a:lnTo>
                    <a:pt x="22744" y="25818"/>
                  </a:lnTo>
                  <a:lnTo>
                    <a:pt x="23619" y="25614"/>
                  </a:lnTo>
                  <a:lnTo>
                    <a:pt x="24637" y="25350"/>
                  </a:lnTo>
                  <a:lnTo>
                    <a:pt x="25146" y="25228"/>
                  </a:lnTo>
                  <a:lnTo>
                    <a:pt x="25655" y="25065"/>
                  </a:lnTo>
                  <a:lnTo>
                    <a:pt x="26327" y="25228"/>
                  </a:lnTo>
                  <a:lnTo>
                    <a:pt x="26490" y="25228"/>
                  </a:lnTo>
                  <a:lnTo>
                    <a:pt x="26632" y="25207"/>
                  </a:lnTo>
                  <a:lnTo>
                    <a:pt x="26755" y="25126"/>
                  </a:lnTo>
                  <a:lnTo>
                    <a:pt x="26856" y="25044"/>
                  </a:lnTo>
                  <a:lnTo>
                    <a:pt x="26938" y="24922"/>
                  </a:lnTo>
                  <a:lnTo>
                    <a:pt x="27019" y="24780"/>
                  </a:lnTo>
                  <a:lnTo>
                    <a:pt x="27060" y="24637"/>
                  </a:lnTo>
                  <a:lnTo>
                    <a:pt x="27080" y="24495"/>
                  </a:lnTo>
                  <a:lnTo>
                    <a:pt x="27121" y="24433"/>
                  </a:lnTo>
                  <a:lnTo>
                    <a:pt x="27141" y="24372"/>
                  </a:lnTo>
                  <a:lnTo>
                    <a:pt x="27121" y="24311"/>
                  </a:lnTo>
                  <a:lnTo>
                    <a:pt x="27101" y="24291"/>
                  </a:lnTo>
                  <a:lnTo>
                    <a:pt x="27080" y="24271"/>
                  </a:lnTo>
                  <a:lnTo>
                    <a:pt x="27019" y="24087"/>
                  </a:lnTo>
                  <a:lnTo>
                    <a:pt x="26978" y="24006"/>
                  </a:lnTo>
                  <a:lnTo>
                    <a:pt x="26938" y="23945"/>
                  </a:lnTo>
                  <a:lnTo>
                    <a:pt x="26856" y="23884"/>
                  </a:lnTo>
                  <a:lnTo>
                    <a:pt x="26775" y="23823"/>
                  </a:lnTo>
                  <a:lnTo>
                    <a:pt x="26693" y="23782"/>
                  </a:lnTo>
                  <a:lnTo>
                    <a:pt x="26592" y="23762"/>
                  </a:lnTo>
                  <a:lnTo>
                    <a:pt x="25329" y="23517"/>
                  </a:lnTo>
                  <a:lnTo>
                    <a:pt x="24067" y="23232"/>
                  </a:lnTo>
                  <a:lnTo>
                    <a:pt x="23477" y="22703"/>
                  </a:lnTo>
                  <a:lnTo>
                    <a:pt x="22886" y="22133"/>
                  </a:lnTo>
                  <a:lnTo>
                    <a:pt x="22336" y="21563"/>
                  </a:lnTo>
                  <a:lnTo>
                    <a:pt x="21766" y="20993"/>
                  </a:lnTo>
                  <a:lnTo>
                    <a:pt x="21237" y="20402"/>
                  </a:lnTo>
                  <a:lnTo>
                    <a:pt x="20707" y="19791"/>
                  </a:lnTo>
                  <a:lnTo>
                    <a:pt x="20219" y="19160"/>
                  </a:lnTo>
                  <a:lnTo>
                    <a:pt x="19751" y="18529"/>
                  </a:lnTo>
                  <a:lnTo>
                    <a:pt x="18733" y="17063"/>
                  </a:lnTo>
                  <a:lnTo>
                    <a:pt x="17735" y="15577"/>
                  </a:lnTo>
                  <a:lnTo>
                    <a:pt x="16778" y="14050"/>
                  </a:lnTo>
                  <a:lnTo>
                    <a:pt x="16330" y="13296"/>
                  </a:lnTo>
                  <a:lnTo>
                    <a:pt x="15882" y="12523"/>
                  </a:lnTo>
                  <a:lnTo>
                    <a:pt x="15007" y="10996"/>
                  </a:lnTo>
                  <a:lnTo>
                    <a:pt x="14579" y="10242"/>
                  </a:lnTo>
                  <a:lnTo>
                    <a:pt x="14151" y="9489"/>
                  </a:lnTo>
                  <a:lnTo>
                    <a:pt x="13683" y="8736"/>
                  </a:lnTo>
                  <a:lnTo>
                    <a:pt x="13194" y="8023"/>
                  </a:lnTo>
                  <a:lnTo>
                    <a:pt x="12950" y="7677"/>
                  </a:lnTo>
                  <a:lnTo>
                    <a:pt x="12685" y="7331"/>
                  </a:lnTo>
                  <a:lnTo>
                    <a:pt x="12400" y="6985"/>
                  </a:lnTo>
                  <a:lnTo>
                    <a:pt x="12095" y="6659"/>
                  </a:lnTo>
                  <a:lnTo>
                    <a:pt x="11566" y="6109"/>
                  </a:lnTo>
                  <a:lnTo>
                    <a:pt x="11016" y="5600"/>
                  </a:lnTo>
                  <a:lnTo>
                    <a:pt x="10446" y="5091"/>
                  </a:lnTo>
                  <a:lnTo>
                    <a:pt x="9835" y="4623"/>
                  </a:lnTo>
                  <a:lnTo>
                    <a:pt x="9224" y="4195"/>
                  </a:lnTo>
                  <a:lnTo>
                    <a:pt x="8573" y="3768"/>
                  </a:lnTo>
                  <a:lnTo>
                    <a:pt x="7921" y="3381"/>
                  </a:lnTo>
                  <a:lnTo>
                    <a:pt x="7270" y="2994"/>
                  </a:lnTo>
                  <a:lnTo>
                    <a:pt x="6455" y="2566"/>
                  </a:lnTo>
                  <a:lnTo>
                    <a:pt x="5641" y="2159"/>
                  </a:lnTo>
                  <a:lnTo>
                    <a:pt x="4826" y="1772"/>
                  </a:lnTo>
                  <a:lnTo>
                    <a:pt x="3992" y="1406"/>
                  </a:lnTo>
                  <a:lnTo>
                    <a:pt x="3157" y="1060"/>
                  </a:lnTo>
                  <a:lnTo>
                    <a:pt x="2302" y="714"/>
                  </a:lnTo>
                  <a:lnTo>
                    <a:pt x="612" y="21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1300825" y="3519700"/>
              <a:ext cx="356325" cy="80975"/>
            </a:xfrm>
            <a:custGeom>
              <a:avLst/>
              <a:gdLst/>
              <a:ahLst/>
              <a:cxnLst/>
              <a:rect l="l" t="t" r="r" b="b"/>
              <a:pathLst>
                <a:path w="14253" h="3239" extrusionOk="0">
                  <a:moveTo>
                    <a:pt x="41" y="1"/>
                  </a:moveTo>
                  <a:lnTo>
                    <a:pt x="0" y="21"/>
                  </a:lnTo>
                  <a:lnTo>
                    <a:pt x="0" y="42"/>
                  </a:lnTo>
                  <a:lnTo>
                    <a:pt x="21" y="42"/>
                  </a:lnTo>
                  <a:lnTo>
                    <a:pt x="407" y="286"/>
                  </a:lnTo>
                  <a:lnTo>
                    <a:pt x="835" y="510"/>
                  </a:lnTo>
                  <a:lnTo>
                    <a:pt x="1242" y="714"/>
                  </a:lnTo>
                  <a:lnTo>
                    <a:pt x="1670" y="897"/>
                  </a:lnTo>
                  <a:lnTo>
                    <a:pt x="2545" y="1263"/>
                  </a:lnTo>
                  <a:lnTo>
                    <a:pt x="3421" y="1609"/>
                  </a:lnTo>
                  <a:lnTo>
                    <a:pt x="4317" y="1976"/>
                  </a:lnTo>
                  <a:lnTo>
                    <a:pt x="5233" y="2281"/>
                  </a:lnTo>
                  <a:lnTo>
                    <a:pt x="6169" y="2566"/>
                  </a:lnTo>
                  <a:lnTo>
                    <a:pt x="7106" y="2811"/>
                  </a:lnTo>
                  <a:lnTo>
                    <a:pt x="7574" y="2913"/>
                  </a:lnTo>
                  <a:lnTo>
                    <a:pt x="8022" y="2994"/>
                  </a:lnTo>
                  <a:lnTo>
                    <a:pt x="8491" y="3075"/>
                  </a:lnTo>
                  <a:lnTo>
                    <a:pt x="8939" y="3136"/>
                  </a:lnTo>
                  <a:lnTo>
                    <a:pt x="9407" y="3177"/>
                  </a:lnTo>
                  <a:lnTo>
                    <a:pt x="9875" y="3218"/>
                  </a:lnTo>
                  <a:lnTo>
                    <a:pt x="10323" y="3238"/>
                  </a:lnTo>
                  <a:lnTo>
                    <a:pt x="10791" y="3238"/>
                  </a:lnTo>
                  <a:lnTo>
                    <a:pt x="11219" y="3218"/>
                  </a:lnTo>
                  <a:lnTo>
                    <a:pt x="11646" y="3198"/>
                  </a:lnTo>
                  <a:lnTo>
                    <a:pt x="12074" y="3157"/>
                  </a:lnTo>
                  <a:lnTo>
                    <a:pt x="12502" y="3096"/>
                  </a:lnTo>
                  <a:lnTo>
                    <a:pt x="12950" y="3035"/>
                  </a:lnTo>
                  <a:lnTo>
                    <a:pt x="13173" y="2994"/>
                  </a:lnTo>
                  <a:lnTo>
                    <a:pt x="13397" y="2933"/>
                  </a:lnTo>
                  <a:lnTo>
                    <a:pt x="13601" y="2872"/>
                  </a:lnTo>
                  <a:lnTo>
                    <a:pt x="13805" y="2790"/>
                  </a:lnTo>
                  <a:lnTo>
                    <a:pt x="14008" y="2668"/>
                  </a:lnTo>
                  <a:lnTo>
                    <a:pt x="14171" y="2526"/>
                  </a:lnTo>
                  <a:lnTo>
                    <a:pt x="14232" y="2444"/>
                  </a:lnTo>
                  <a:lnTo>
                    <a:pt x="14253" y="2363"/>
                  </a:lnTo>
                  <a:lnTo>
                    <a:pt x="14253" y="2322"/>
                  </a:lnTo>
                  <a:lnTo>
                    <a:pt x="14212" y="2281"/>
                  </a:lnTo>
                  <a:lnTo>
                    <a:pt x="14191" y="2241"/>
                  </a:lnTo>
                  <a:lnTo>
                    <a:pt x="14130" y="2220"/>
                  </a:lnTo>
                  <a:lnTo>
                    <a:pt x="13927" y="2200"/>
                  </a:lnTo>
                  <a:lnTo>
                    <a:pt x="13744" y="2200"/>
                  </a:lnTo>
                  <a:lnTo>
                    <a:pt x="13540" y="2220"/>
                  </a:lnTo>
                  <a:lnTo>
                    <a:pt x="13357" y="2261"/>
                  </a:lnTo>
                  <a:lnTo>
                    <a:pt x="12970" y="2363"/>
                  </a:lnTo>
                  <a:lnTo>
                    <a:pt x="12583" y="2465"/>
                  </a:lnTo>
                  <a:lnTo>
                    <a:pt x="12094" y="2546"/>
                  </a:lnTo>
                  <a:lnTo>
                    <a:pt x="11626" y="2607"/>
                  </a:lnTo>
                  <a:lnTo>
                    <a:pt x="11137" y="2648"/>
                  </a:lnTo>
                  <a:lnTo>
                    <a:pt x="10669" y="2668"/>
                  </a:lnTo>
                  <a:lnTo>
                    <a:pt x="10221" y="2668"/>
                  </a:lnTo>
                  <a:lnTo>
                    <a:pt x="9773" y="2648"/>
                  </a:lnTo>
                  <a:lnTo>
                    <a:pt x="9325" y="2627"/>
                  </a:lnTo>
                  <a:lnTo>
                    <a:pt x="8877" y="2587"/>
                  </a:lnTo>
                  <a:lnTo>
                    <a:pt x="7982" y="2485"/>
                  </a:lnTo>
                  <a:lnTo>
                    <a:pt x="7106" y="2322"/>
                  </a:lnTo>
                  <a:lnTo>
                    <a:pt x="6210" y="2118"/>
                  </a:lnTo>
                  <a:lnTo>
                    <a:pt x="5314" y="1874"/>
                  </a:lnTo>
                  <a:lnTo>
                    <a:pt x="4439" y="1609"/>
                  </a:lnTo>
                  <a:lnTo>
                    <a:pt x="3563" y="1304"/>
                  </a:lnTo>
                  <a:lnTo>
                    <a:pt x="2688" y="978"/>
                  </a:lnTo>
                  <a:lnTo>
                    <a:pt x="1812" y="632"/>
                  </a:lnTo>
                  <a:lnTo>
                    <a:pt x="937" y="286"/>
                  </a:lnTo>
                  <a:lnTo>
                    <a:pt x="489" y="14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1231075" y="3101300"/>
              <a:ext cx="267275" cy="281000"/>
            </a:xfrm>
            <a:custGeom>
              <a:avLst/>
              <a:gdLst/>
              <a:ahLst/>
              <a:cxnLst/>
              <a:rect l="l" t="t" r="r" b="b"/>
              <a:pathLst>
                <a:path w="10691" h="11240" extrusionOk="0">
                  <a:moveTo>
                    <a:pt x="42" y="1"/>
                  </a:moveTo>
                  <a:lnTo>
                    <a:pt x="21" y="2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2546" y="2973"/>
                  </a:lnTo>
                  <a:lnTo>
                    <a:pt x="3849" y="4399"/>
                  </a:lnTo>
                  <a:lnTo>
                    <a:pt x="5152" y="5824"/>
                  </a:lnTo>
                  <a:lnTo>
                    <a:pt x="7799" y="8654"/>
                  </a:lnTo>
                  <a:lnTo>
                    <a:pt x="9102" y="10038"/>
                  </a:lnTo>
                  <a:lnTo>
                    <a:pt x="9428" y="10385"/>
                  </a:lnTo>
                  <a:lnTo>
                    <a:pt x="9754" y="10710"/>
                  </a:lnTo>
                  <a:lnTo>
                    <a:pt x="9937" y="10873"/>
                  </a:lnTo>
                  <a:lnTo>
                    <a:pt x="10140" y="11016"/>
                  </a:lnTo>
                  <a:lnTo>
                    <a:pt x="10344" y="11138"/>
                  </a:lnTo>
                  <a:lnTo>
                    <a:pt x="10548" y="11240"/>
                  </a:lnTo>
                  <a:lnTo>
                    <a:pt x="10609" y="11240"/>
                  </a:lnTo>
                  <a:lnTo>
                    <a:pt x="10670" y="11219"/>
                  </a:lnTo>
                  <a:lnTo>
                    <a:pt x="10690" y="11158"/>
                  </a:lnTo>
                  <a:lnTo>
                    <a:pt x="10690" y="11097"/>
                  </a:lnTo>
                  <a:lnTo>
                    <a:pt x="10609" y="10894"/>
                  </a:lnTo>
                  <a:lnTo>
                    <a:pt x="10507" y="10710"/>
                  </a:lnTo>
                  <a:lnTo>
                    <a:pt x="10405" y="10527"/>
                  </a:lnTo>
                  <a:lnTo>
                    <a:pt x="10283" y="10364"/>
                  </a:lnTo>
                  <a:lnTo>
                    <a:pt x="9998" y="10038"/>
                  </a:lnTo>
                  <a:lnTo>
                    <a:pt x="9692" y="9733"/>
                  </a:lnTo>
                  <a:lnTo>
                    <a:pt x="8328" y="8308"/>
                  </a:lnTo>
                  <a:lnTo>
                    <a:pt x="5620" y="5518"/>
                  </a:lnTo>
                  <a:lnTo>
                    <a:pt x="4256" y="4134"/>
                  </a:lnTo>
                  <a:lnTo>
                    <a:pt x="2872" y="2749"/>
                  </a:lnTo>
                  <a:lnTo>
                    <a:pt x="82" y="21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2111175" y="3084500"/>
              <a:ext cx="770650" cy="599650"/>
            </a:xfrm>
            <a:custGeom>
              <a:avLst/>
              <a:gdLst/>
              <a:ahLst/>
              <a:cxnLst/>
              <a:rect l="l" t="t" r="r" b="b"/>
              <a:pathLst>
                <a:path w="30826" h="23986" extrusionOk="0">
                  <a:moveTo>
                    <a:pt x="30296" y="1"/>
                  </a:moveTo>
                  <a:lnTo>
                    <a:pt x="28525" y="388"/>
                  </a:lnTo>
                  <a:lnTo>
                    <a:pt x="27629" y="571"/>
                  </a:lnTo>
                  <a:lnTo>
                    <a:pt x="26754" y="774"/>
                  </a:lnTo>
                  <a:lnTo>
                    <a:pt x="25858" y="998"/>
                  </a:lnTo>
                  <a:lnTo>
                    <a:pt x="24982" y="1243"/>
                  </a:lnTo>
                  <a:lnTo>
                    <a:pt x="24107" y="1507"/>
                  </a:lnTo>
                  <a:lnTo>
                    <a:pt x="23252" y="1792"/>
                  </a:lnTo>
                  <a:lnTo>
                    <a:pt x="22519" y="2057"/>
                  </a:lnTo>
                  <a:lnTo>
                    <a:pt x="21826" y="2322"/>
                  </a:lnTo>
                  <a:lnTo>
                    <a:pt x="21114" y="2627"/>
                  </a:lnTo>
                  <a:lnTo>
                    <a:pt x="20442" y="2953"/>
                  </a:lnTo>
                  <a:lnTo>
                    <a:pt x="19770" y="3320"/>
                  </a:lnTo>
                  <a:lnTo>
                    <a:pt x="19098" y="3706"/>
                  </a:lnTo>
                  <a:lnTo>
                    <a:pt x="18467" y="4114"/>
                  </a:lnTo>
                  <a:lnTo>
                    <a:pt x="17856" y="4562"/>
                  </a:lnTo>
                  <a:lnTo>
                    <a:pt x="17510" y="4847"/>
                  </a:lnTo>
                  <a:lnTo>
                    <a:pt x="17164" y="5132"/>
                  </a:lnTo>
                  <a:lnTo>
                    <a:pt x="16859" y="5417"/>
                  </a:lnTo>
                  <a:lnTo>
                    <a:pt x="16533" y="5722"/>
                  </a:lnTo>
                  <a:lnTo>
                    <a:pt x="15922" y="6353"/>
                  </a:lnTo>
                  <a:lnTo>
                    <a:pt x="15352" y="7005"/>
                  </a:lnTo>
                  <a:lnTo>
                    <a:pt x="14782" y="7677"/>
                  </a:lnTo>
                  <a:lnTo>
                    <a:pt x="14232" y="8349"/>
                  </a:lnTo>
                  <a:lnTo>
                    <a:pt x="13133" y="9713"/>
                  </a:lnTo>
                  <a:lnTo>
                    <a:pt x="12562" y="10385"/>
                  </a:lnTo>
                  <a:lnTo>
                    <a:pt x="11972" y="11057"/>
                  </a:lnTo>
                  <a:lnTo>
                    <a:pt x="10771" y="12380"/>
                  </a:lnTo>
                  <a:lnTo>
                    <a:pt x="9549" y="13683"/>
                  </a:lnTo>
                  <a:lnTo>
                    <a:pt x="8287" y="14945"/>
                  </a:lnTo>
                  <a:lnTo>
                    <a:pt x="7717" y="15495"/>
                  </a:lnTo>
                  <a:lnTo>
                    <a:pt x="7126" y="16024"/>
                  </a:lnTo>
                  <a:lnTo>
                    <a:pt x="6495" y="16554"/>
                  </a:lnTo>
                  <a:lnTo>
                    <a:pt x="5864" y="17042"/>
                  </a:lnTo>
                  <a:lnTo>
                    <a:pt x="5233" y="17511"/>
                  </a:lnTo>
                  <a:lnTo>
                    <a:pt x="4561" y="17979"/>
                  </a:lnTo>
                  <a:lnTo>
                    <a:pt x="3909" y="18427"/>
                  </a:lnTo>
                  <a:lnTo>
                    <a:pt x="3237" y="18855"/>
                  </a:lnTo>
                  <a:lnTo>
                    <a:pt x="1955" y="18916"/>
                  </a:lnTo>
                  <a:lnTo>
                    <a:pt x="652" y="18936"/>
                  </a:lnTo>
                  <a:lnTo>
                    <a:pt x="550" y="18936"/>
                  </a:lnTo>
                  <a:lnTo>
                    <a:pt x="448" y="18956"/>
                  </a:lnTo>
                  <a:lnTo>
                    <a:pt x="367" y="18997"/>
                  </a:lnTo>
                  <a:lnTo>
                    <a:pt x="285" y="19058"/>
                  </a:lnTo>
                  <a:lnTo>
                    <a:pt x="224" y="19119"/>
                  </a:lnTo>
                  <a:lnTo>
                    <a:pt x="163" y="19201"/>
                  </a:lnTo>
                  <a:lnTo>
                    <a:pt x="82" y="19364"/>
                  </a:lnTo>
                  <a:lnTo>
                    <a:pt x="41" y="19364"/>
                  </a:lnTo>
                  <a:lnTo>
                    <a:pt x="20" y="19384"/>
                  </a:lnTo>
                  <a:lnTo>
                    <a:pt x="0" y="19445"/>
                  </a:lnTo>
                  <a:lnTo>
                    <a:pt x="0" y="19506"/>
                  </a:lnTo>
                  <a:lnTo>
                    <a:pt x="41" y="19567"/>
                  </a:lnTo>
                  <a:lnTo>
                    <a:pt x="41" y="19730"/>
                  </a:lnTo>
                  <a:lnTo>
                    <a:pt x="61" y="19873"/>
                  </a:lnTo>
                  <a:lnTo>
                    <a:pt x="102" y="20015"/>
                  </a:lnTo>
                  <a:lnTo>
                    <a:pt x="163" y="20158"/>
                  </a:lnTo>
                  <a:lnTo>
                    <a:pt x="265" y="20259"/>
                  </a:lnTo>
                  <a:lnTo>
                    <a:pt x="367" y="20341"/>
                  </a:lnTo>
                  <a:lnTo>
                    <a:pt x="509" y="20402"/>
                  </a:lnTo>
                  <a:lnTo>
                    <a:pt x="652" y="20422"/>
                  </a:lnTo>
                  <a:lnTo>
                    <a:pt x="1344" y="20382"/>
                  </a:lnTo>
                  <a:lnTo>
                    <a:pt x="1833" y="20626"/>
                  </a:lnTo>
                  <a:lnTo>
                    <a:pt x="2301" y="20850"/>
                  </a:lnTo>
                  <a:lnTo>
                    <a:pt x="3278" y="21277"/>
                  </a:lnTo>
                  <a:lnTo>
                    <a:pt x="4093" y="21624"/>
                  </a:lnTo>
                  <a:lnTo>
                    <a:pt x="4907" y="21970"/>
                  </a:lnTo>
                  <a:lnTo>
                    <a:pt x="5742" y="22316"/>
                  </a:lnTo>
                  <a:lnTo>
                    <a:pt x="6576" y="22621"/>
                  </a:lnTo>
                  <a:lnTo>
                    <a:pt x="7391" y="22886"/>
                  </a:lnTo>
                  <a:lnTo>
                    <a:pt x="8205" y="23130"/>
                  </a:lnTo>
                  <a:lnTo>
                    <a:pt x="9020" y="23354"/>
                  </a:lnTo>
                  <a:lnTo>
                    <a:pt x="9855" y="23558"/>
                  </a:lnTo>
                  <a:lnTo>
                    <a:pt x="10689" y="23721"/>
                  </a:lnTo>
                  <a:lnTo>
                    <a:pt x="11544" y="23843"/>
                  </a:lnTo>
                  <a:lnTo>
                    <a:pt x="12379" y="23924"/>
                  </a:lnTo>
                  <a:lnTo>
                    <a:pt x="13234" y="23985"/>
                  </a:lnTo>
                  <a:lnTo>
                    <a:pt x="14130" y="23985"/>
                  </a:lnTo>
                  <a:lnTo>
                    <a:pt x="14558" y="23965"/>
                  </a:lnTo>
                  <a:lnTo>
                    <a:pt x="15006" y="23924"/>
                  </a:lnTo>
                  <a:lnTo>
                    <a:pt x="15881" y="23843"/>
                  </a:lnTo>
                  <a:lnTo>
                    <a:pt x="16736" y="23700"/>
                  </a:lnTo>
                  <a:lnTo>
                    <a:pt x="17612" y="23537"/>
                  </a:lnTo>
                  <a:lnTo>
                    <a:pt x="18467" y="23354"/>
                  </a:lnTo>
                  <a:lnTo>
                    <a:pt x="19322" y="23151"/>
                  </a:lnTo>
                  <a:lnTo>
                    <a:pt x="20177" y="22947"/>
                  </a:lnTo>
                  <a:lnTo>
                    <a:pt x="20971" y="22743"/>
                  </a:lnTo>
                  <a:lnTo>
                    <a:pt x="21765" y="22519"/>
                  </a:lnTo>
                  <a:lnTo>
                    <a:pt x="22559" y="22255"/>
                  </a:lnTo>
                  <a:lnTo>
                    <a:pt x="23313" y="21970"/>
                  </a:lnTo>
                  <a:lnTo>
                    <a:pt x="23700" y="21807"/>
                  </a:lnTo>
                  <a:lnTo>
                    <a:pt x="24066" y="21644"/>
                  </a:lnTo>
                  <a:lnTo>
                    <a:pt x="24433" y="21461"/>
                  </a:lnTo>
                  <a:lnTo>
                    <a:pt x="24799" y="21257"/>
                  </a:lnTo>
                  <a:lnTo>
                    <a:pt x="25145" y="21054"/>
                  </a:lnTo>
                  <a:lnTo>
                    <a:pt x="25491" y="20830"/>
                  </a:lnTo>
                  <a:lnTo>
                    <a:pt x="25817" y="20585"/>
                  </a:lnTo>
                  <a:lnTo>
                    <a:pt x="26143" y="20321"/>
                  </a:lnTo>
                  <a:lnTo>
                    <a:pt x="26204" y="20239"/>
                  </a:lnTo>
                  <a:lnTo>
                    <a:pt x="26245" y="20137"/>
                  </a:lnTo>
                  <a:lnTo>
                    <a:pt x="26245" y="20015"/>
                  </a:lnTo>
                  <a:lnTo>
                    <a:pt x="26245" y="19893"/>
                  </a:lnTo>
                  <a:lnTo>
                    <a:pt x="26204" y="19791"/>
                  </a:lnTo>
                  <a:lnTo>
                    <a:pt x="26143" y="19689"/>
                  </a:lnTo>
                  <a:lnTo>
                    <a:pt x="26061" y="19608"/>
                  </a:lnTo>
                  <a:lnTo>
                    <a:pt x="25960" y="19567"/>
                  </a:lnTo>
                  <a:lnTo>
                    <a:pt x="24290" y="19079"/>
                  </a:lnTo>
                  <a:lnTo>
                    <a:pt x="22621" y="18590"/>
                  </a:lnTo>
                  <a:lnTo>
                    <a:pt x="20951" y="18122"/>
                  </a:lnTo>
                  <a:lnTo>
                    <a:pt x="19261" y="17674"/>
                  </a:lnTo>
                  <a:lnTo>
                    <a:pt x="18528" y="17531"/>
                  </a:lnTo>
                  <a:lnTo>
                    <a:pt x="17795" y="17409"/>
                  </a:lnTo>
                  <a:lnTo>
                    <a:pt x="17062" y="17328"/>
                  </a:lnTo>
                  <a:lnTo>
                    <a:pt x="16349" y="17307"/>
                  </a:lnTo>
                  <a:lnTo>
                    <a:pt x="15617" y="17287"/>
                  </a:lnTo>
                  <a:lnTo>
                    <a:pt x="14884" y="17328"/>
                  </a:lnTo>
                  <a:lnTo>
                    <a:pt x="14151" y="17368"/>
                  </a:lnTo>
                  <a:lnTo>
                    <a:pt x="13397" y="17450"/>
                  </a:lnTo>
                  <a:lnTo>
                    <a:pt x="12624" y="17552"/>
                  </a:lnTo>
                  <a:lnTo>
                    <a:pt x="11870" y="17674"/>
                  </a:lnTo>
                  <a:lnTo>
                    <a:pt x="10343" y="17959"/>
                  </a:lnTo>
                  <a:lnTo>
                    <a:pt x="8816" y="18244"/>
                  </a:lnTo>
                  <a:lnTo>
                    <a:pt x="8042" y="18366"/>
                  </a:lnTo>
                  <a:lnTo>
                    <a:pt x="7289" y="18488"/>
                  </a:lnTo>
                  <a:lnTo>
                    <a:pt x="6271" y="18610"/>
                  </a:lnTo>
                  <a:lnTo>
                    <a:pt x="7717" y="17694"/>
                  </a:lnTo>
                  <a:lnTo>
                    <a:pt x="8450" y="17246"/>
                  </a:lnTo>
                  <a:lnTo>
                    <a:pt x="9183" y="16819"/>
                  </a:lnTo>
                  <a:lnTo>
                    <a:pt x="9916" y="16391"/>
                  </a:lnTo>
                  <a:lnTo>
                    <a:pt x="10669" y="16004"/>
                  </a:lnTo>
                  <a:lnTo>
                    <a:pt x="11422" y="15617"/>
                  </a:lnTo>
                  <a:lnTo>
                    <a:pt x="12196" y="15271"/>
                  </a:lnTo>
                  <a:lnTo>
                    <a:pt x="12603" y="15108"/>
                  </a:lnTo>
                  <a:lnTo>
                    <a:pt x="13010" y="14945"/>
                  </a:lnTo>
                  <a:lnTo>
                    <a:pt x="13845" y="14660"/>
                  </a:lnTo>
                  <a:lnTo>
                    <a:pt x="14680" y="14416"/>
                  </a:lnTo>
                  <a:lnTo>
                    <a:pt x="15515" y="14172"/>
                  </a:lnTo>
                  <a:lnTo>
                    <a:pt x="16370" y="13948"/>
                  </a:lnTo>
                  <a:lnTo>
                    <a:pt x="17205" y="13703"/>
                  </a:lnTo>
                  <a:lnTo>
                    <a:pt x="18039" y="13439"/>
                  </a:lnTo>
                  <a:lnTo>
                    <a:pt x="18874" y="13154"/>
                  </a:lnTo>
                  <a:lnTo>
                    <a:pt x="19546" y="12869"/>
                  </a:lnTo>
                  <a:lnTo>
                    <a:pt x="20218" y="12563"/>
                  </a:lnTo>
                  <a:lnTo>
                    <a:pt x="20870" y="12217"/>
                  </a:lnTo>
                  <a:lnTo>
                    <a:pt x="21501" y="11871"/>
                  </a:lnTo>
                  <a:lnTo>
                    <a:pt x="22132" y="11484"/>
                  </a:lnTo>
                  <a:lnTo>
                    <a:pt x="22743" y="11097"/>
                  </a:lnTo>
                  <a:lnTo>
                    <a:pt x="23333" y="10670"/>
                  </a:lnTo>
                  <a:lnTo>
                    <a:pt x="23924" y="10222"/>
                  </a:lnTo>
                  <a:lnTo>
                    <a:pt x="24494" y="9753"/>
                  </a:lnTo>
                  <a:lnTo>
                    <a:pt x="25043" y="9265"/>
                  </a:lnTo>
                  <a:lnTo>
                    <a:pt x="25573" y="8756"/>
                  </a:lnTo>
                  <a:lnTo>
                    <a:pt x="26102" y="8226"/>
                  </a:lnTo>
                  <a:lnTo>
                    <a:pt x="26591" y="7677"/>
                  </a:lnTo>
                  <a:lnTo>
                    <a:pt x="27079" y="7127"/>
                  </a:lnTo>
                  <a:lnTo>
                    <a:pt x="27548" y="6536"/>
                  </a:lnTo>
                  <a:lnTo>
                    <a:pt x="27975" y="5946"/>
                  </a:lnTo>
                  <a:lnTo>
                    <a:pt x="28403" y="5356"/>
                  </a:lnTo>
                  <a:lnTo>
                    <a:pt x="28810" y="4724"/>
                  </a:lnTo>
                  <a:lnTo>
                    <a:pt x="29197" y="4093"/>
                  </a:lnTo>
                  <a:lnTo>
                    <a:pt x="29543" y="3462"/>
                  </a:lnTo>
                  <a:lnTo>
                    <a:pt x="29889" y="2811"/>
                  </a:lnTo>
                  <a:lnTo>
                    <a:pt x="30215" y="2139"/>
                  </a:lnTo>
                  <a:lnTo>
                    <a:pt x="30520" y="1467"/>
                  </a:lnTo>
                  <a:lnTo>
                    <a:pt x="30785" y="774"/>
                  </a:lnTo>
                  <a:lnTo>
                    <a:pt x="30826" y="652"/>
                  </a:lnTo>
                  <a:lnTo>
                    <a:pt x="30826" y="510"/>
                  </a:lnTo>
                  <a:lnTo>
                    <a:pt x="30805" y="367"/>
                  </a:lnTo>
                  <a:lnTo>
                    <a:pt x="30765" y="225"/>
                  </a:lnTo>
                  <a:lnTo>
                    <a:pt x="30683" y="123"/>
                  </a:lnTo>
                  <a:lnTo>
                    <a:pt x="30581" y="41"/>
                  </a:lnTo>
                  <a:lnTo>
                    <a:pt x="30520" y="21"/>
                  </a:lnTo>
                  <a:lnTo>
                    <a:pt x="3045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8"/>
            <p:cNvSpPr/>
            <p:nvPr/>
          </p:nvSpPr>
          <p:spPr>
            <a:xfrm>
              <a:off x="2256225" y="3587925"/>
              <a:ext cx="361425" cy="45325"/>
            </a:xfrm>
            <a:custGeom>
              <a:avLst/>
              <a:gdLst/>
              <a:ahLst/>
              <a:cxnLst/>
              <a:rect l="l" t="t" r="r" b="b"/>
              <a:pathLst>
                <a:path w="14457" h="1813" extrusionOk="0">
                  <a:moveTo>
                    <a:pt x="204" y="0"/>
                  </a:moveTo>
                  <a:lnTo>
                    <a:pt x="164" y="21"/>
                  </a:lnTo>
                  <a:lnTo>
                    <a:pt x="103" y="41"/>
                  </a:lnTo>
                  <a:lnTo>
                    <a:pt x="42" y="102"/>
                  </a:lnTo>
                  <a:lnTo>
                    <a:pt x="21" y="143"/>
                  </a:lnTo>
                  <a:lnTo>
                    <a:pt x="1" y="184"/>
                  </a:lnTo>
                  <a:lnTo>
                    <a:pt x="1" y="245"/>
                  </a:lnTo>
                  <a:lnTo>
                    <a:pt x="21" y="285"/>
                  </a:lnTo>
                  <a:lnTo>
                    <a:pt x="143" y="448"/>
                  </a:lnTo>
                  <a:lnTo>
                    <a:pt x="286" y="591"/>
                  </a:lnTo>
                  <a:lnTo>
                    <a:pt x="449" y="693"/>
                  </a:lnTo>
                  <a:lnTo>
                    <a:pt x="612" y="794"/>
                  </a:lnTo>
                  <a:lnTo>
                    <a:pt x="795" y="876"/>
                  </a:lnTo>
                  <a:lnTo>
                    <a:pt x="998" y="957"/>
                  </a:lnTo>
                  <a:lnTo>
                    <a:pt x="1365" y="1079"/>
                  </a:lnTo>
                  <a:lnTo>
                    <a:pt x="1793" y="1222"/>
                  </a:lnTo>
                  <a:lnTo>
                    <a:pt x="2200" y="1344"/>
                  </a:lnTo>
                  <a:lnTo>
                    <a:pt x="2627" y="1446"/>
                  </a:lnTo>
                  <a:lnTo>
                    <a:pt x="3035" y="1527"/>
                  </a:lnTo>
                  <a:lnTo>
                    <a:pt x="3503" y="1609"/>
                  </a:lnTo>
                  <a:lnTo>
                    <a:pt x="3971" y="1690"/>
                  </a:lnTo>
                  <a:lnTo>
                    <a:pt x="4439" y="1731"/>
                  </a:lnTo>
                  <a:lnTo>
                    <a:pt x="4908" y="1772"/>
                  </a:lnTo>
                  <a:lnTo>
                    <a:pt x="5376" y="1792"/>
                  </a:lnTo>
                  <a:lnTo>
                    <a:pt x="5844" y="1812"/>
                  </a:lnTo>
                  <a:lnTo>
                    <a:pt x="6313" y="1792"/>
                  </a:lnTo>
                  <a:lnTo>
                    <a:pt x="6781" y="1792"/>
                  </a:lnTo>
                  <a:lnTo>
                    <a:pt x="7738" y="1711"/>
                  </a:lnTo>
                  <a:lnTo>
                    <a:pt x="8695" y="1588"/>
                  </a:lnTo>
                  <a:lnTo>
                    <a:pt x="9652" y="1446"/>
                  </a:lnTo>
                  <a:lnTo>
                    <a:pt x="10588" y="1263"/>
                  </a:lnTo>
                  <a:lnTo>
                    <a:pt x="11566" y="1059"/>
                  </a:lnTo>
                  <a:lnTo>
                    <a:pt x="12543" y="855"/>
                  </a:lnTo>
                  <a:lnTo>
                    <a:pt x="13011" y="713"/>
                  </a:lnTo>
                  <a:lnTo>
                    <a:pt x="13500" y="591"/>
                  </a:lnTo>
                  <a:lnTo>
                    <a:pt x="13968" y="448"/>
                  </a:lnTo>
                  <a:lnTo>
                    <a:pt x="14436" y="265"/>
                  </a:lnTo>
                  <a:lnTo>
                    <a:pt x="14457" y="265"/>
                  </a:lnTo>
                  <a:lnTo>
                    <a:pt x="14457" y="245"/>
                  </a:lnTo>
                  <a:lnTo>
                    <a:pt x="14436" y="224"/>
                  </a:lnTo>
                  <a:lnTo>
                    <a:pt x="13948" y="285"/>
                  </a:lnTo>
                  <a:lnTo>
                    <a:pt x="13479" y="367"/>
                  </a:lnTo>
                  <a:lnTo>
                    <a:pt x="12543" y="550"/>
                  </a:lnTo>
                  <a:lnTo>
                    <a:pt x="11606" y="754"/>
                  </a:lnTo>
                  <a:lnTo>
                    <a:pt x="10670" y="917"/>
                  </a:lnTo>
                  <a:lnTo>
                    <a:pt x="9733" y="1079"/>
                  </a:lnTo>
                  <a:lnTo>
                    <a:pt x="8797" y="1202"/>
                  </a:lnTo>
                  <a:lnTo>
                    <a:pt x="7840" y="1283"/>
                  </a:lnTo>
                  <a:lnTo>
                    <a:pt x="6883" y="1303"/>
                  </a:lnTo>
                  <a:lnTo>
                    <a:pt x="6027" y="1303"/>
                  </a:lnTo>
                  <a:lnTo>
                    <a:pt x="5193" y="1263"/>
                  </a:lnTo>
                  <a:lnTo>
                    <a:pt x="4765" y="1222"/>
                  </a:lnTo>
                  <a:lnTo>
                    <a:pt x="4338" y="1161"/>
                  </a:lnTo>
                  <a:lnTo>
                    <a:pt x="3910" y="1100"/>
                  </a:lnTo>
                  <a:lnTo>
                    <a:pt x="3503" y="1018"/>
                  </a:lnTo>
                  <a:lnTo>
                    <a:pt x="3075" y="917"/>
                  </a:lnTo>
                  <a:lnTo>
                    <a:pt x="2648" y="815"/>
                  </a:lnTo>
                  <a:lnTo>
                    <a:pt x="2240" y="672"/>
                  </a:lnTo>
                  <a:lnTo>
                    <a:pt x="1833" y="530"/>
                  </a:lnTo>
                  <a:lnTo>
                    <a:pt x="1426" y="367"/>
                  </a:lnTo>
                  <a:lnTo>
                    <a:pt x="1039" y="184"/>
                  </a:lnTo>
                  <a:lnTo>
                    <a:pt x="836" y="122"/>
                  </a:lnTo>
                  <a:lnTo>
                    <a:pt x="632" y="61"/>
                  </a:lnTo>
                  <a:lnTo>
                    <a:pt x="408" y="2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2447100" y="3193425"/>
              <a:ext cx="311050" cy="231625"/>
            </a:xfrm>
            <a:custGeom>
              <a:avLst/>
              <a:gdLst/>
              <a:ahLst/>
              <a:cxnLst/>
              <a:rect l="l" t="t" r="r" b="b"/>
              <a:pathLst>
                <a:path w="12442" h="9265" extrusionOk="0">
                  <a:moveTo>
                    <a:pt x="12360" y="1"/>
                  </a:moveTo>
                  <a:lnTo>
                    <a:pt x="9184" y="2200"/>
                  </a:lnTo>
                  <a:lnTo>
                    <a:pt x="7595" y="3320"/>
                  </a:lnTo>
                  <a:lnTo>
                    <a:pt x="6028" y="4460"/>
                  </a:lnTo>
                  <a:lnTo>
                    <a:pt x="2974" y="6679"/>
                  </a:lnTo>
                  <a:lnTo>
                    <a:pt x="1385" y="7860"/>
                  </a:lnTo>
                  <a:lnTo>
                    <a:pt x="999" y="8125"/>
                  </a:lnTo>
                  <a:lnTo>
                    <a:pt x="632" y="8410"/>
                  </a:lnTo>
                  <a:lnTo>
                    <a:pt x="469" y="8573"/>
                  </a:lnTo>
                  <a:lnTo>
                    <a:pt x="306" y="8736"/>
                  </a:lnTo>
                  <a:lnTo>
                    <a:pt x="143" y="8919"/>
                  </a:lnTo>
                  <a:lnTo>
                    <a:pt x="21" y="9102"/>
                  </a:lnTo>
                  <a:lnTo>
                    <a:pt x="1" y="9163"/>
                  </a:lnTo>
                  <a:lnTo>
                    <a:pt x="1" y="9204"/>
                  </a:lnTo>
                  <a:lnTo>
                    <a:pt x="21" y="9245"/>
                  </a:lnTo>
                  <a:lnTo>
                    <a:pt x="62" y="9265"/>
                  </a:lnTo>
                  <a:lnTo>
                    <a:pt x="82" y="9265"/>
                  </a:lnTo>
                  <a:lnTo>
                    <a:pt x="286" y="9204"/>
                  </a:lnTo>
                  <a:lnTo>
                    <a:pt x="490" y="9122"/>
                  </a:lnTo>
                  <a:lnTo>
                    <a:pt x="673" y="9021"/>
                  </a:lnTo>
                  <a:lnTo>
                    <a:pt x="856" y="8919"/>
                  </a:lnTo>
                  <a:lnTo>
                    <a:pt x="1202" y="8695"/>
                  </a:lnTo>
                  <a:lnTo>
                    <a:pt x="1528" y="8430"/>
                  </a:lnTo>
                  <a:lnTo>
                    <a:pt x="3116" y="7249"/>
                  </a:lnTo>
                  <a:lnTo>
                    <a:pt x="6211" y="4908"/>
                  </a:lnTo>
                  <a:lnTo>
                    <a:pt x="7779" y="3727"/>
                  </a:lnTo>
                  <a:lnTo>
                    <a:pt x="9326" y="2526"/>
                  </a:lnTo>
                  <a:lnTo>
                    <a:pt x="12400" y="82"/>
                  </a:lnTo>
                  <a:lnTo>
                    <a:pt x="12441" y="42"/>
                  </a:lnTo>
                  <a:lnTo>
                    <a:pt x="12421" y="21"/>
                  </a:lnTo>
                  <a:lnTo>
                    <a:pt x="124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1632700" y="3056000"/>
              <a:ext cx="635275" cy="651550"/>
            </a:xfrm>
            <a:custGeom>
              <a:avLst/>
              <a:gdLst/>
              <a:ahLst/>
              <a:cxnLst/>
              <a:rect l="l" t="t" r="r" b="b"/>
              <a:pathLst>
                <a:path w="25411" h="26062" extrusionOk="0">
                  <a:moveTo>
                    <a:pt x="14558" y="3991"/>
                  </a:moveTo>
                  <a:lnTo>
                    <a:pt x="15108" y="4052"/>
                  </a:lnTo>
                  <a:lnTo>
                    <a:pt x="15678" y="4174"/>
                  </a:lnTo>
                  <a:lnTo>
                    <a:pt x="15983" y="4215"/>
                  </a:lnTo>
                  <a:lnTo>
                    <a:pt x="16126" y="4236"/>
                  </a:lnTo>
                  <a:lnTo>
                    <a:pt x="16268" y="4276"/>
                  </a:lnTo>
                  <a:lnTo>
                    <a:pt x="16390" y="4337"/>
                  </a:lnTo>
                  <a:lnTo>
                    <a:pt x="16513" y="4419"/>
                  </a:lnTo>
                  <a:lnTo>
                    <a:pt x="16614" y="4500"/>
                  </a:lnTo>
                  <a:lnTo>
                    <a:pt x="16737" y="4561"/>
                  </a:lnTo>
                  <a:lnTo>
                    <a:pt x="16859" y="4602"/>
                  </a:lnTo>
                  <a:lnTo>
                    <a:pt x="17001" y="4643"/>
                  </a:lnTo>
                  <a:lnTo>
                    <a:pt x="17144" y="4663"/>
                  </a:lnTo>
                  <a:lnTo>
                    <a:pt x="17266" y="4704"/>
                  </a:lnTo>
                  <a:lnTo>
                    <a:pt x="17490" y="4867"/>
                  </a:lnTo>
                  <a:lnTo>
                    <a:pt x="17714" y="5009"/>
                  </a:lnTo>
                  <a:lnTo>
                    <a:pt x="17938" y="5131"/>
                  </a:lnTo>
                  <a:lnTo>
                    <a:pt x="18040" y="5193"/>
                  </a:lnTo>
                  <a:lnTo>
                    <a:pt x="18141" y="5274"/>
                  </a:lnTo>
                  <a:lnTo>
                    <a:pt x="18325" y="5457"/>
                  </a:lnTo>
                  <a:lnTo>
                    <a:pt x="18508" y="5620"/>
                  </a:lnTo>
                  <a:lnTo>
                    <a:pt x="18854" y="5987"/>
                  </a:lnTo>
                  <a:lnTo>
                    <a:pt x="19017" y="6211"/>
                  </a:lnTo>
                  <a:lnTo>
                    <a:pt x="19200" y="6434"/>
                  </a:lnTo>
                  <a:lnTo>
                    <a:pt x="19282" y="6557"/>
                  </a:lnTo>
                  <a:lnTo>
                    <a:pt x="19343" y="6679"/>
                  </a:lnTo>
                  <a:lnTo>
                    <a:pt x="19485" y="6944"/>
                  </a:lnTo>
                  <a:lnTo>
                    <a:pt x="19628" y="7188"/>
                  </a:lnTo>
                  <a:lnTo>
                    <a:pt x="19770" y="7432"/>
                  </a:lnTo>
                  <a:lnTo>
                    <a:pt x="19872" y="7554"/>
                  </a:lnTo>
                  <a:lnTo>
                    <a:pt x="19953" y="7656"/>
                  </a:lnTo>
                  <a:lnTo>
                    <a:pt x="20055" y="7758"/>
                  </a:lnTo>
                  <a:lnTo>
                    <a:pt x="20137" y="7880"/>
                  </a:lnTo>
                  <a:lnTo>
                    <a:pt x="20259" y="8165"/>
                  </a:lnTo>
                  <a:lnTo>
                    <a:pt x="20361" y="8430"/>
                  </a:lnTo>
                  <a:lnTo>
                    <a:pt x="20585" y="8980"/>
                  </a:lnTo>
                  <a:lnTo>
                    <a:pt x="20686" y="9265"/>
                  </a:lnTo>
                  <a:lnTo>
                    <a:pt x="20809" y="9529"/>
                  </a:lnTo>
                  <a:lnTo>
                    <a:pt x="20992" y="10099"/>
                  </a:lnTo>
                  <a:lnTo>
                    <a:pt x="21012" y="10242"/>
                  </a:lnTo>
                  <a:lnTo>
                    <a:pt x="21033" y="10384"/>
                  </a:lnTo>
                  <a:lnTo>
                    <a:pt x="21033" y="10527"/>
                  </a:lnTo>
                  <a:lnTo>
                    <a:pt x="21053" y="10690"/>
                  </a:lnTo>
                  <a:lnTo>
                    <a:pt x="21114" y="10975"/>
                  </a:lnTo>
                  <a:lnTo>
                    <a:pt x="21175" y="11260"/>
                  </a:lnTo>
                  <a:lnTo>
                    <a:pt x="21195" y="11565"/>
                  </a:lnTo>
                  <a:lnTo>
                    <a:pt x="21236" y="11850"/>
                  </a:lnTo>
                  <a:lnTo>
                    <a:pt x="21257" y="12156"/>
                  </a:lnTo>
                  <a:lnTo>
                    <a:pt x="21297" y="12441"/>
                  </a:lnTo>
                  <a:lnTo>
                    <a:pt x="21297" y="12583"/>
                  </a:lnTo>
                  <a:lnTo>
                    <a:pt x="21338" y="12746"/>
                  </a:lnTo>
                  <a:lnTo>
                    <a:pt x="21358" y="12889"/>
                  </a:lnTo>
                  <a:lnTo>
                    <a:pt x="21358" y="13031"/>
                  </a:lnTo>
                  <a:lnTo>
                    <a:pt x="21358" y="13622"/>
                  </a:lnTo>
                  <a:lnTo>
                    <a:pt x="21338" y="13662"/>
                  </a:lnTo>
                  <a:lnTo>
                    <a:pt x="21318" y="13683"/>
                  </a:lnTo>
                  <a:lnTo>
                    <a:pt x="21277" y="13703"/>
                  </a:lnTo>
                  <a:lnTo>
                    <a:pt x="21257" y="13724"/>
                  </a:lnTo>
                  <a:lnTo>
                    <a:pt x="21257" y="13764"/>
                  </a:lnTo>
                  <a:lnTo>
                    <a:pt x="21277" y="13805"/>
                  </a:lnTo>
                  <a:lnTo>
                    <a:pt x="21297" y="13866"/>
                  </a:lnTo>
                  <a:lnTo>
                    <a:pt x="21277" y="13907"/>
                  </a:lnTo>
                  <a:lnTo>
                    <a:pt x="21195" y="14110"/>
                  </a:lnTo>
                  <a:lnTo>
                    <a:pt x="21114" y="14334"/>
                  </a:lnTo>
                  <a:lnTo>
                    <a:pt x="21073" y="14436"/>
                  </a:lnTo>
                  <a:lnTo>
                    <a:pt x="20992" y="14538"/>
                  </a:lnTo>
                  <a:lnTo>
                    <a:pt x="20931" y="14640"/>
                  </a:lnTo>
                  <a:lnTo>
                    <a:pt x="20890" y="14742"/>
                  </a:lnTo>
                  <a:lnTo>
                    <a:pt x="20870" y="14701"/>
                  </a:lnTo>
                  <a:lnTo>
                    <a:pt x="20829" y="14640"/>
                  </a:lnTo>
                  <a:lnTo>
                    <a:pt x="20707" y="14538"/>
                  </a:lnTo>
                  <a:lnTo>
                    <a:pt x="20564" y="14436"/>
                  </a:lnTo>
                  <a:lnTo>
                    <a:pt x="20300" y="14233"/>
                  </a:lnTo>
                  <a:lnTo>
                    <a:pt x="19770" y="13825"/>
                  </a:lnTo>
                  <a:lnTo>
                    <a:pt x="19668" y="13744"/>
                  </a:lnTo>
                  <a:lnTo>
                    <a:pt x="19587" y="13642"/>
                  </a:lnTo>
                  <a:lnTo>
                    <a:pt x="19485" y="13561"/>
                  </a:lnTo>
                  <a:lnTo>
                    <a:pt x="19383" y="13459"/>
                  </a:lnTo>
                  <a:lnTo>
                    <a:pt x="19282" y="13398"/>
                  </a:lnTo>
                  <a:lnTo>
                    <a:pt x="19159" y="13316"/>
                  </a:lnTo>
                  <a:lnTo>
                    <a:pt x="19037" y="13255"/>
                  </a:lnTo>
                  <a:lnTo>
                    <a:pt x="18935" y="13194"/>
                  </a:lnTo>
                  <a:lnTo>
                    <a:pt x="18508" y="12868"/>
                  </a:lnTo>
                  <a:lnTo>
                    <a:pt x="18101" y="12522"/>
                  </a:lnTo>
                  <a:lnTo>
                    <a:pt x="17999" y="12441"/>
                  </a:lnTo>
                  <a:lnTo>
                    <a:pt x="17917" y="12339"/>
                  </a:lnTo>
                  <a:lnTo>
                    <a:pt x="17836" y="12217"/>
                  </a:lnTo>
                  <a:lnTo>
                    <a:pt x="17734" y="12135"/>
                  </a:lnTo>
                  <a:lnTo>
                    <a:pt x="17347" y="11789"/>
                  </a:lnTo>
                  <a:lnTo>
                    <a:pt x="17225" y="11728"/>
                  </a:lnTo>
                  <a:lnTo>
                    <a:pt x="17103" y="11667"/>
                  </a:lnTo>
                  <a:lnTo>
                    <a:pt x="16961" y="11626"/>
                  </a:lnTo>
                  <a:lnTo>
                    <a:pt x="16859" y="11565"/>
                  </a:lnTo>
                  <a:lnTo>
                    <a:pt x="16757" y="11464"/>
                  </a:lnTo>
                  <a:lnTo>
                    <a:pt x="16675" y="11362"/>
                  </a:lnTo>
                  <a:lnTo>
                    <a:pt x="16574" y="11260"/>
                  </a:lnTo>
                  <a:lnTo>
                    <a:pt x="16492" y="11158"/>
                  </a:lnTo>
                  <a:lnTo>
                    <a:pt x="16370" y="11097"/>
                  </a:lnTo>
                  <a:lnTo>
                    <a:pt x="16268" y="11016"/>
                  </a:lnTo>
                  <a:lnTo>
                    <a:pt x="16146" y="10955"/>
                  </a:lnTo>
                  <a:lnTo>
                    <a:pt x="16024" y="10893"/>
                  </a:lnTo>
                  <a:lnTo>
                    <a:pt x="15922" y="10792"/>
                  </a:lnTo>
                  <a:lnTo>
                    <a:pt x="15820" y="10669"/>
                  </a:lnTo>
                  <a:lnTo>
                    <a:pt x="15719" y="10568"/>
                  </a:lnTo>
                  <a:lnTo>
                    <a:pt x="15617" y="10466"/>
                  </a:lnTo>
                  <a:lnTo>
                    <a:pt x="15372" y="10303"/>
                  </a:lnTo>
                  <a:lnTo>
                    <a:pt x="15108" y="10140"/>
                  </a:lnTo>
                  <a:lnTo>
                    <a:pt x="14884" y="9957"/>
                  </a:lnTo>
                  <a:lnTo>
                    <a:pt x="14660" y="9774"/>
                  </a:lnTo>
                  <a:lnTo>
                    <a:pt x="14660" y="9244"/>
                  </a:lnTo>
                  <a:lnTo>
                    <a:pt x="14639" y="9122"/>
                  </a:lnTo>
                  <a:lnTo>
                    <a:pt x="14619" y="9000"/>
                  </a:lnTo>
                  <a:lnTo>
                    <a:pt x="14578" y="8857"/>
                  </a:lnTo>
                  <a:lnTo>
                    <a:pt x="14558" y="8735"/>
                  </a:lnTo>
                  <a:lnTo>
                    <a:pt x="14538" y="8206"/>
                  </a:lnTo>
                  <a:lnTo>
                    <a:pt x="14538" y="7676"/>
                  </a:lnTo>
                  <a:lnTo>
                    <a:pt x="14538" y="7534"/>
                  </a:lnTo>
                  <a:lnTo>
                    <a:pt x="14558" y="7412"/>
                  </a:lnTo>
                  <a:lnTo>
                    <a:pt x="14578" y="7269"/>
                  </a:lnTo>
                  <a:lnTo>
                    <a:pt x="14578" y="7147"/>
                  </a:lnTo>
                  <a:lnTo>
                    <a:pt x="14558" y="7005"/>
                  </a:lnTo>
                  <a:lnTo>
                    <a:pt x="14538" y="6882"/>
                  </a:lnTo>
                  <a:lnTo>
                    <a:pt x="14497" y="6740"/>
                  </a:lnTo>
                  <a:lnTo>
                    <a:pt x="14497" y="6618"/>
                  </a:lnTo>
                  <a:lnTo>
                    <a:pt x="14497" y="6475"/>
                  </a:lnTo>
                  <a:lnTo>
                    <a:pt x="14538" y="6353"/>
                  </a:lnTo>
                  <a:lnTo>
                    <a:pt x="14558" y="6211"/>
                  </a:lnTo>
                  <a:lnTo>
                    <a:pt x="14578" y="6088"/>
                  </a:lnTo>
                  <a:lnTo>
                    <a:pt x="14558" y="5824"/>
                  </a:lnTo>
                  <a:lnTo>
                    <a:pt x="14538" y="5559"/>
                  </a:lnTo>
                  <a:lnTo>
                    <a:pt x="14538" y="5030"/>
                  </a:lnTo>
                  <a:lnTo>
                    <a:pt x="14517" y="4745"/>
                  </a:lnTo>
                  <a:lnTo>
                    <a:pt x="14497" y="4622"/>
                  </a:lnTo>
                  <a:lnTo>
                    <a:pt x="14497" y="4480"/>
                  </a:lnTo>
                  <a:lnTo>
                    <a:pt x="14517" y="4358"/>
                  </a:lnTo>
                  <a:lnTo>
                    <a:pt x="14517" y="4236"/>
                  </a:lnTo>
                  <a:lnTo>
                    <a:pt x="14558" y="3991"/>
                  </a:lnTo>
                  <a:close/>
                  <a:moveTo>
                    <a:pt x="11137" y="4256"/>
                  </a:moveTo>
                  <a:lnTo>
                    <a:pt x="11137" y="4398"/>
                  </a:lnTo>
                  <a:lnTo>
                    <a:pt x="11097" y="4561"/>
                  </a:lnTo>
                  <a:lnTo>
                    <a:pt x="11076" y="4704"/>
                  </a:lnTo>
                  <a:lnTo>
                    <a:pt x="11076" y="4867"/>
                  </a:lnTo>
                  <a:lnTo>
                    <a:pt x="11097" y="5009"/>
                  </a:lnTo>
                  <a:lnTo>
                    <a:pt x="11117" y="5152"/>
                  </a:lnTo>
                  <a:lnTo>
                    <a:pt x="11158" y="5294"/>
                  </a:lnTo>
                  <a:lnTo>
                    <a:pt x="11178" y="5437"/>
                  </a:lnTo>
                  <a:lnTo>
                    <a:pt x="11178" y="6007"/>
                  </a:lnTo>
                  <a:lnTo>
                    <a:pt x="11158" y="6149"/>
                  </a:lnTo>
                  <a:lnTo>
                    <a:pt x="11117" y="6292"/>
                  </a:lnTo>
                  <a:lnTo>
                    <a:pt x="11097" y="6455"/>
                  </a:lnTo>
                  <a:lnTo>
                    <a:pt x="11076" y="6597"/>
                  </a:lnTo>
                  <a:lnTo>
                    <a:pt x="11097" y="6882"/>
                  </a:lnTo>
                  <a:lnTo>
                    <a:pt x="11117" y="7167"/>
                  </a:lnTo>
                  <a:lnTo>
                    <a:pt x="11137" y="7412"/>
                  </a:lnTo>
                  <a:lnTo>
                    <a:pt x="11158" y="7656"/>
                  </a:lnTo>
                  <a:lnTo>
                    <a:pt x="11178" y="8165"/>
                  </a:lnTo>
                  <a:lnTo>
                    <a:pt x="11178" y="8287"/>
                  </a:lnTo>
                  <a:lnTo>
                    <a:pt x="11178" y="8409"/>
                  </a:lnTo>
                  <a:lnTo>
                    <a:pt x="11158" y="8532"/>
                  </a:lnTo>
                  <a:lnTo>
                    <a:pt x="11158" y="8654"/>
                  </a:lnTo>
                  <a:lnTo>
                    <a:pt x="11158" y="8796"/>
                  </a:lnTo>
                  <a:lnTo>
                    <a:pt x="11199" y="8918"/>
                  </a:lnTo>
                  <a:lnTo>
                    <a:pt x="11219" y="9041"/>
                  </a:lnTo>
                  <a:lnTo>
                    <a:pt x="11239" y="9163"/>
                  </a:lnTo>
                  <a:lnTo>
                    <a:pt x="11260" y="9692"/>
                  </a:lnTo>
                  <a:lnTo>
                    <a:pt x="11056" y="9896"/>
                  </a:lnTo>
                  <a:lnTo>
                    <a:pt x="10832" y="10120"/>
                  </a:lnTo>
                  <a:lnTo>
                    <a:pt x="10730" y="10222"/>
                  </a:lnTo>
                  <a:lnTo>
                    <a:pt x="10608" y="10323"/>
                  </a:lnTo>
                  <a:lnTo>
                    <a:pt x="10486" y="10405"/>
                  </a:lnTo>
                  <a:lnTo>
                    <a:pt x="10364" y="10507"/>
                  </a:lnTo>
                  <a:lnTo>
                    <a:pt x="10160" y="10710"/>
                  </a:lnTo>
                  <a:lnTo>
                    <a:pt x="9936" y="10914"/>
                  </a:lnTo>
                  <a:lnTo>
                    <a:pt x="9855" y="11036"/>
                  </a:lnTo>
                  <a:lnTo>
                    <a:pt x="9773" y="11178"/>
                  </a:lnTo>
                  <a:lnTo>
                    <a:pt x="9692" y="11301"/>
                  </a:lnTo>
                  <a:lnTo>
                    <a:pt x="9610" y="11423"/>
                  </a:lnTo>
                  <a:lnTo>
                    <a:pt x="9488" y="11525"/>
                  </a:lnTo>
                  <a:lnTo>
                    <a:pt x="9366" y="11606"/>
                  </a:lnTo>
                  <a:lnTo>
                    <a:pt x="9244" y="11688"/>
                  </a:lnTo>
                  <a:lnTo>
                    <a:pt x="9122" y="11789"/>
                  </a:lnTo>
                  <a:lnTo>
                    <a:pt x="9020" y="11911"/>
                  </a:lnTo>
                  <a:lnTo>
                    <a:pt x="8939" y="12013"/>
                  </a:lnTo>
                  <a:lnTo>
                    <a:pt x="8755" y="12258"/>
                  </a:lnTo>
                  <a:lnTo>
                    <a:pt x="8653" y="12359"/>
                  </a:lnTo>
                  <a:lnTo>
                    <a:pt x="8531" y="12441"/>
                  </a:lnTo>
                  <a:lnTo>
                    <a:pt x="8409" y="12543"/>
                  </a:lnTo>
                  <a:lnTo>
                    <a:pt x="8307" y="12644"/>
                  </a:lnTo>
                  <a:lnTo>
                    <a:pt x="8124" y="12868"/>
                  </a:lnTo>
                  <a:lnTo>
                    <a:pt x="7961" y="13113"/>
                  </a:lnTo>
                  <a:lnTo>
                    <a:pt x="7758" y="13316"/>
                  </a:lnTo>
                  <a:lnTo>
                    <a:pt x="7554" y="13540"/>
                  </a:lnTo>
                  <a:lnTo>
                    <a:pt x="7167" y="13927"/>
                  </a:lnTo>
                  <a:lnTo>
                    <a:pt x="7086" y="14049"/>
                  </a:lnTo>
                  <a:lnTo>
                    <a:pt x="7025" y="14171"/>
                  </a:lnTo>
                  <a:lnTo>
                    <a:pt x="6943" y="14294"/>
                  </a:lnTo>
                  <a:lnTo>
                    <a:pt x="6862" y="14395"/>
                  </a:lnTo>
                  <a:lnTo>
                    <a:pt x="6495" y="14803"/>
                  </a:lnTo>
                  <a:lnTo>
                    <a:pt x="6129" y="15210"/>
                  </a:lnTo>
                  <a:lnTo>
                    <a:pt x="6027" y="15312"/>
                  </a:lnTo>
                  <a:lnTo>
                    <a:pt x="5925" y="15393"/>
                  </a:lnTo>
                  <a:lnTo>
                    <a:pt x="5823" y="15475"/>
                  </a:lnTo>
                  <a:lnTo>
                    <a:pt x="5722" y="15576"/>
                  </a:lnTo>
                  <a:lnTo>
                    <a:pt x="5640" y="15678"/>
                  </a:lnTo>
                  <a:lnTo>
                    <a:pt x="5559" y="15800"/>
                  </a:lnTo>
                  <a:lnTo>
                    <a:pt x="5498" y="15922"/>
                  </a:lnTo>
                  <a:lnTo>
                    <a:pt x="5416" y="16045"/>
                  </a:lnTo>
                  <a:lnTo>
                    <a:pt x="5314" y="16126"/>
                  </a:lnTo>
                  <a:lnTo>
                    <a:pt x="5213" y="16208"/>
                  </a:lnTo>
                  <a:lnTo>
                    <a:pt x="5111" y="16269"/>
                  </a:lnTo>
                  <a:lnTo>
                    <a:pt x="5009" y="16370"/>
                  </a:lnTo>
                  <a:lnTo>
                    <a:pt x="4826" y="15882"/>
                  </a:lnTo>
                  <a:lnTo>
                    <a:pt x="4663" y="15352"/>
                  </a:lnTo>
                  <a:lnTo>
                    <a:pt x="4561" y="15108"/>
                  </a:lnTo>
                  <a:lnTo>
                    <a:pt x="4520" y="14966"/>
                  </a:lnTo>
                  <a:lnTo>
                    <a:pt x="4480" y="14843"/>
                  </a:lnTo>
                  <a:lnTo>
                    <a:pt x="4459" y="14721"/>
                  </a:lnTo>
                  <a:lnTo>
                    <a:pt x="4459" y="14579"/>
                  </a:lnTo>
                  <a:lnTo>
                    <a:pt x="4459" y="14457"/>
                  </a:lnTo>
                  <a:lnTo>
                    <a:pt x="4459" y="14334"/>
                  </a:lnTo>
                  <a:lnTo>
                    <a:pt x="4418" y="14090"/>
                  </a:lnTo>
                  <a:lnTo>
                    <a:pt x="4378" y="13846"/>
                  </a:lnTo>
                  <a:lnTo>
                    <a:pt x="4337" y="13357"/>
                  </a:lnTo>
                  <a:lnTo>
                    <a:pt x="4296" y="13092"/>
                  </a:lnTo>
                  <a:lnTo>
                    <a:pt x="4276" y="12970"/>
                  </a:lnTo>
                  <a:lnTo>
                    <a:pt x="4276" y="12848"/>
                  </a:lnTo>
                  <a:lnTo>
                    <a:pt x="4276" y="12726"/>
                  </a:lnTo>
                  <a:lnTo>
                    <a:pt x="4317" y="12604"/>
                  </a:lnTo>
                  <a:lnTo>
                    <a:pt x="4357" y="12482"/>
                  </a:lnTo>
                  <a:lnTo>
                    <a:pt x="4378" y="12359"/>
                  </a:lnTo>
                  <a:lnTo>
                    <a:pt x="4378" y="12217"/>
                  </a:lnTo>
                  <a:lnTo>
                    <a:pt x="4357" y="12074"/>
                  </a:lnTo>
                  <a:lnTo>
                    <a:pt x="4337" y="11932"/>
                  </a:lnTo>
                  <a:lnTo>
                    <a:pt x="4337" y="11810"/>
                  </a:lnTo>
                  <a:lnTo>
                    <a:pt x="4398" y="11525"/>
                  </a:lnTo>
                  <a:lnTo>
                    <a:pt x="4459" y="11260"/>
                  </a:lnTo>
                  <a:lnTo>
                    <a:pt x="4500" y="10975"/>
                  </a:lnTo>
                  <a:lnTo>
                    <a:pt x="4500" y="10853"/>
                  </a:lnTo>
                  <a:lnTo>
                    <a:pt x="4541" y="10710"/>
                  </a:lnTo>
                  <a:lnTo>
                    <a:pt x="4622" y="10446"/>
                  </a:lnTo>
                  <a:lnTo>
                    <a:pt x="4704" y="10181"/>
                  </a:lnTo>
                  <a:lnTo>
                    <a:pt x="4907" y="9672"/>
                  </a:lnTo>
                  <a:lnTo>
                    <a:pt x="5029" y="9407"/>
                  </a:lnTo>
                  <a:lnTo>
                    <a:pt x="5172" y="9163"/>
                  </a:lnTo>
                  <a:lnTo>
                    <a:pt x="5314" y="8918"/>
                  </a:lnTo>
                  <a:lnTo>
                    <a:pt x="5457" y="8695"/>
                  </a:lnTo>
                  <a:lnTo>
                    <a:pt x="5599" y="8450"/>
                  </a:lnTo>
                  <a:lnTo>
                    <a:pt x="5742" y="8226"/>
                  </a:lnTo>
                  <a:lnTo>
                    <a:pt x="5823" y="8104"/>
                  </a:lnTo>
                  <a:lnTo>
                    <a:pt x="5884" y="7962"/>
                  </a:lnTo>
                  <a:lnTo>
                    <a:pt x="5946" y="7819"/>
                  </a:lnTo>
                  <a:lnTo>
                    <a:pt x="6027" y="7697"/>
                  </a:lnTo>
                  <a:lnTo>
                    <a:pt x="6231" y="7473"/>
                  </a:lnTo>
                  <a:lnTo>
                    <a:pt x="6434" y="7269"/>
                  </a:lnTo>
                  <a:lnTo>
                    <a:pt x="6821" y="6842"/>
                  </a:lnTo>
                  <a:lnTo>
                    <a:pt x="7025" y="6618"/>
                  </a:lnTo>
                  <a:lnTo>
                    <a:pt x="7228" y="6394"/>
                  </a:lnTo>
                  <a:lnTo>
                    <a:pt x="7635" y="6068"/>
                  </a:lnTo>
                  <a:lnTo>
                    <a:pt x="7737" y="6007"/>
                  </a:lnTo>
                  <a:lnTo>
                    <a:pt x="7859" y="5946"/>
                  </a:lnTo>
                  <a:lnTo>
                    <a:pt x="7982" y="5885"/>
                  </a:lnTo>
                  <a:lnTo>
                    <a:pt x="8083" y="5824"/>
                  </a:lnTo>
                  <a:lnTo>
                    <a:pt x="8287" y="5661"/>
                  </a:lnTo>
                  <a:lnTo>
                    <a:pt x="8511" y="5518"/>
                  </a:lnTo>
                  <a:lnTo>
                    <a:pt x="8715" y="5376"/>
                  </a:lnTo>
                  <a:lnTo>
                    <a:pt x="8939" y="5254"/>
                  </a:lnTo>
                  <a:lnTo>
                    <a:pt x="9162" y="5131"/>
                  </a:lnTo>
                  <a:lnTo>
                    <a:pt x="9386" y="4989"/>
                  </a:lnTo>
                  <a:lnTo>
                    <a:pt x="9529" y="4907"/>
                  </a:lnTo>
                  <a:lnTo>
                    <a:pt x="9651" y="4826"/>
                  </a:lnTo>
                  <a:lnTo>
                    <a:pt x="9794" y="4745"/>
                  </a:lnTo>
                  <a:lnTo>
                    <a:pt x="9936" y="4683"/>
                  </a:lnTo>
                  <a:lnTo>
                    <a:pt x="10221" y="4561"/>
                  </a:lnTo>
                  <a:lnTo>
                    <a:pt x="10506" y="4460"/>
                  </a:lnTo>
                  <a:lnTo>
                    <a:pt x="11137" y="4256"/>
                  </a:lnTo>
                  <a:close/>
                  <a:moveTo>
                    <a:pt x="14843" y="14640"/>
                  </a:moveTo>
                  <a:lnTo>
                    <a:pt x="14945" y="14701"/>
                  </a:lnTo>
                  <a:lnTo>
                    <a:pt x="15067" y="14762"/>
                  </a:lnTo>
                  <a:lnTo>
                    <a:pt x="15189" y="14823"/>
                  </a:lnTo>
                  <a:lnTo>
                    <a:pt x="15291" y="14884"/>
                  </a:lnTo>
                  <a:lnTo>
                    <a:pt x="15372" y="14986"/>
                  </a:lnTo>
                  <a:lnTo>
                    <a:pt x="15454" y="15088"/>
                  </a:lnTo>
                  <a:lnTo>
                    <a:pt x="15535" y="15190"/>
                  </a:lnTo>
                  <a:lnTo>
                    <a:pt x="15617" y="15291"/>
                  </a:lnTo>
                  <a:lnTo>
                    <a:pt x="15719" y="15373"/>
                  </a:lnTo>
                  <a:lnTo>
                    <a:pt x="15841" y="15454"/>
                  </a:lnTo>
                  <a:lnTo>
                    <a:pt x="15942" y="15515"/>
                  </a:lnTo>
                  <a:lnTo>
                    <a:pt x="16044" y="15597"/>
                  </a:lnTo>
                  <a:lnTo>
                    <a:pt x="16146" y="15699"/>
                  </a:lnTo>
                  <a:lnTo>
                    <a:pt x="16248" y="15821"/>
                  </a:lnTo>
                  <a:lnTo>
                    <a:pt x="16329" y="15922"/>
                  </a:lnTo>
                  <a:lnTo>
                    <a:pt x="16451" y="16024"/>
                  </a:lnTo>
                  <a:lnTo>
                    <a:pt x="16553" y="16126"/>
                  </a:lnTo>
                  <a:lnTo>
                    <a:pt x="16675" y="16208"/>
                  </a:lnTo>
                  <a:lnTo>
                    <a:pt x="16920" y="16370"/>
                  </a:lnTo>
                  <a:lnTo>
                    <a:pt x="17347" y="16737"/>
                  </a:lnTo>
                  <a:lnTo>
                    <a:pt x="17795" y="17124"/>
                  </a:lnTo>
                  <a:lnTo>
                    <a:pt x="17917" y="17185"/>
                  </a:lnTo>
                  <a:lnTo>
                    <a:pt x="18040" y="17266"/>
                  </a:lnTo>
                  <a:lnTo>
                    <a:pt x="18162" y="17327"/>
                  </a:lnTo>
                  <a:lnTo>
                    <a:pt x="18284" y="17409"/>
                  </a:lnTo>
                  <a:lnTo>
                    <a:pt x="18712" y="17775"/>
                  </a:lnTo>
                  <a:lnTo>
                    <a:pt x="18935" y="17959"/>
                  </a:lnTo>
                  <a:lnTo>
                    <a:pt x="19159" y="18142"/>
                  </a:lnTo>
                  <a:lnTo>
                    <a:pt x="19058" y="18244"/>
                  </a:lnTo>
                  <a:lnTo>
                    <a:pt x="18956" y="18345"/>
                  </a:lnTo>
                  <a:lnTo>
                    <a:pt x="18752" y="18549"/>
                  </a:lnTo>
                  <a:lnTo>
                    <a:pt x="18671" y="18651"/>
                  </a:lnTo>
                  <a:lnTo>
                    <a:pt x="18589" y="18773"/>
                  </a:lnTo>
                  <a:lnTo>
                    <a:pt x="18528" y="18895"/>
                  </a:lnTo>
                  <a:lnTo>
                    <a:pt x="18426" y="18997"/>
                  </a:lnTo>
                  <a:lnTo>
                    <a:pt x="18325" y="19099"/>
                  </a:lnTo>
                  <a:lnTo>
                    <a:pt x="18202" y="19160"/>
                  </a:lnTo>
                  <a:lnTo>
                    <a:pt x="18080" y="19241"/>
                  </a:lnTo>
                  <a:lnTo>
                    <a:pt x="17979" y="19323"/>
                  </a:lnTo>
                  <a:lnTo>
                    <a:pt x="17775" y="19506"/>
                  </a:lnTo>
                  <a:lnTo>
                    <a:pt x="17551" y="19689"/>
                  </a:lnTo>
                  <a:lnTo>
                    <a:pt x="17103" y="20015"/>
                  </a:lnTo>
                  <a:lnTo>
                    <a:pt x="16879" y="20198"/>
                  </a:lnTo>
                  <a:lnTo>
                    <a:pt x="16777" y="20280"/>
                  </a:lnTo>
                  <a:lnTo>
                    <a:pt x="16655" y="20361"/>
                  </a:lnTo>
                  <a:lnTo>
                    <a:pt x="16533" y="20422"/>
                  </a:lnTo>
                  <a:lnTo>
                    <a:pt x="16411" y="20483"/>
                  </a:lnTo>
                  <a:lnTo>
                    <a:pt x="16268" y="20524"/>
                  </a:lnTo>
                  <a:lnTo>
                    <a:pt x="16146" y="20585"/>
                  </a:lnTo>
                  <a:lnTo>
                    <a:pt x="15922" y="20707"/>
                  </a:lnTo>
                  <a:lnTo>
                    <a:pt x="15678" y="20809"/>
                  </a:lnTo>
                  <a:lnTo>
                    <a:pt x="15433" y="20931"/>
                  </a:lnTo>
                  <a:lnTo>
                    <a:pt x="15189" y="21053"/>
                  </a:lnTo>
                  <a:lnTo>
                    <a:pt x="15189" y="20911"/>
                  </a:lnTo>
                  <a:lnTo>
                    <a:pt x="15210" y="20768"/>
                  </a:lnTo>
                  <a:lnTo>
                    <a:pt x="15230" y="20605"/>
                  </a:lnTo>
                  <a:lnTo>
                    <a:pt x="15230" y="20463"/>
                  </a:lnTo>
                  <a:lnTo>
                    <a:pt x="15210" y="20320"/>
                  </a:lnTo>
                  <a:lnTo>
                    <a:pt x="15169" y="20198"/>
                  </a:lnTo>
                  <a:lnTo>
                    <a:pt x="15148" y="20056"/>
                  </a:lnTo>
                  <a:lnTo>
                    <a:pt x="15128" y="19913"/>
                  </a:lnTo>
                  <a:lnTo>
                    <a:pt x="15108" y="19404"/>
                  </a:lnTo>
                  <a:lnTo>
                    <a:pt x="15108" y="19282"/>
                  </a:lnTo>
                  <a:lnTo>
                    <a:pt x="15148" y="19160"/>
                  </a:lnTo>
                  <a:lnTo>
                    <a:pt x="15189" y="19017"/>
                  </a:lnTo>
                  <a:lnTo>
                    <a:pt x="15189" y="18895"/>
                  </a:lnTo>
                  <a:lnTo>
                    <a:pt x="15169" y="18630"/>
                  </a:lnTo>
                  <a:lnTo>
                    <a:pt x="15148" y="18386"/>
                  </a:lnTo>
                  <a:lnTo>
                    <a:pt x="15108" y="18121"/>
                  </a:lnTo>
                  <a:lnTo>
                    <a:pt x="15087" y="17877"/>
                  </a:lnTo>
                  <a:lnTo>
                    <a:pt x="15047" y="17368"/>
                  </a:lnTo>
                  <a:lnTo>
                    <a:pt x="15047" y="17226"/>
                  </a:lnTo>
                  <a:lnTo>
                    <a:pt x="15047" y="17103"/>
                  </a:lnTo>
                  <a:lnTo>
                    <a:pt x="15067" y="16961"/>
                  </a:lnTo>
                  <a:lnTo>
                    <a:pt x="15067" y="16839"/>
                  </a:lnTo>
                  <a:lnTo>
                    <a:pt x="15047" y="16717"/>
                  </a:lnTo>
                  <a:lnTo>
                    <a:pt x="15006" y="16574"/>
                  </a:lnTo>
                  <a:lnTo>
                    <a:pt x="14986" y="16452"/>
                  </a:lnTo>
                  <a:lnTo>
                    <a:pt x="14965" y="16330"/>
                  </a:lnTo>
                  <a:lnTo>
                    <a:pt x="14904" y="15800"/>
                  </a:lnTo>
                  <a:lnTo>
                    <a:pt x="14863" y="15291"/>
                  </a:lnTo>
                  <a:lnTo>
                    <a:pt x="14884" y="15169"/>
                  </a:lnTo>
                  <a:lnTo>
                    <a:pt x="14904" y="15027"/>
                  </a:lnTo>
                  <a:lnTo>
                    <a:pt x="14904" y="14904"/>
                  </a:lnTo>
                  <a:lnTo>
                    <a:pt x="14924" y="14762"/>
                  </a:lnTo>
                  <a:lnTo>
                    <a:pt x="14904" y="14721"/>
                  </a:lnTo>
                  <a:lnTo>
                    <a:pt x="14884" y="14701"/>
                  </a:lnTo>
                  <a:lnTo>
                    <a:pt x="14863" y="14680"/>
                  </a:lnTo>
                  <a:lnTo>
                    <a:pt x="14843" y="14640"/>
                  </a:lnTo>
                  <a:close/>
                  <a:moveTo>
                    <a:pt x="11201" y="14963"/>
                  </a:moveTo>
                  <a:lnTo>
                    <a:pt x="11219" y="15088"/>
                  </a:lnTo>
                  <a:lnTo>
                    <a:pt x="11260" y="15210"/>
                  </a:lnTo>
                  <a:lnTo>
                    <a:pt x="11300" y="15352"/>
                  </a:lnTo>
                  <a:lnTo>
                    <a:pt x="11321" y="15475"/>
                  </a:lnTo>
                  <a:lnTo>
                    <a:pt x="11300" y="15617"/>
                  </a:lnTo>
                  <a:lnTo>
                    <a:pt x="11280" y="15739"/>
                  </a:lnTo>
                  <a:lnTo>
                    <a:pt x="11239" y="15861"/>
                  </a:lnTo>
                  <a:lnTo>
                    <a:pt x="11239" y="16004"/>
                  </a:lnTo>
                  <a:lnTo>
                    <a:pt x="11239" y="16126"/>
                  </a:lnTo>
                  <a:lnTo>
                    <a:pt x="11260" y="16269"/>
                  </a:lnTo>
                  <a:lnTo>
                    <a:pt x="11280" y="16391"/>
                  </a:lnTo>
                  <a:lnTo>
                    <a:pt x="11280" y="16533"/>
                  </a:lnTo>
                  <a:lnTo>
                    <a:pt x="11280" y="16655"/>
                  </a:lnTo>
                  <a:lnTo>
                    <a:pt x="11239" y="16778"/>
                  </a:lnTo>
                  <a:lnTo>
                    <a:pt x="11219" y="16920"/>
                  </a:lnTo>
                  <a:lnTo>
                    <a:pt x="11199" y="17042"/>
                  </a:lnTo>
                  <a:lnTo>
                    <a:pt x="11239" y="17307"/>
                  </a:lnTo>
                  <a:lnTo>
                    <a:pt x="11260" y="17572"/>
                  </a:lnTo>
                  <a:lnTo>
                    <a:pt x="11239" y="17836"/>
                  </a:lnTo>
                  <a:lnTo>
                    <a:pt x="11239" y="18101"/>
                  </a:lnTo>
                  <a:lnTo>
                    <a:pt x="11219" y="18610"/>
                  </a:lnTo>
                  <a:lnTo>
                    <a:pt x="11239" y="18773"/>
                  </a:lnTo>
                  <a:lnTo>
                    <a:pt x="11260" y="18915"/>
                  </a:lnTo>
                  <a:lnTo>
                    <a:pt x="11280" y="19078"/>
                  </a:lnTo>
                  <a:lnTo>
                    <a:pt x="11300" y="19221"/>
                  </a:lnTo>
                  <a:lnTo>
                    <a:pt x="11300" y="19832"/>
                  </a:lnTo>
                  <a:lnTo>
                    <a:pt x="11300" y="20443"/>
                  </a:lnTo>
                  <a:lnTo>
                    <a:pt x="11300" y="20626"/>
                  </a:lnTo>
                  <a:lnTo>
                    <a:pt x="11260" y="20789"/>
                  </a:lnTo>
                  <a:lnTo>
                    <a:pt x="11239" y="20952"/>
                  </a:lnTo>
                  <a:lnTo>
                    <a:pt x="11239" y="21135"/>
                  </a:lnTo>
                  <a:lnTo>
                    <a:pt x="11117" y="21114"/>
                  </a:lnTo>
                  <a:lnTo>
                    <a:pt x="10791" y="21114"/>
                  </a:lnTo>
                  <a:lnTo>
                    <a:pt x="10669" y="21074"/>
                  </a:lnTo>
                  <a:lnTo>
                    <a:pt x="10567" y="21013"/>
                  </a:lnTo>
                  <a:lnTo>
                    <a:pt x="10445" y="20952"/>
                  </a:lnTo>
                  <a:lnTo>
                    <a:pt x="10343" y="20911"/>
                  </a:lnTo>
                  <a:lnTo>
                    <a:pt x="10099" y="20870"/>
                  </a:lnTo>
                  <a:lnTo>
                    <a:pt x="9875" y="20850"/>
                  </a:lnTo>
                  <a:lnTo>
                    <a:pt x="9671" y="20809"/>
                  </a:lnTo>
                  <a:lnTo>
                    <a:pt x="9468" y="20789"/>
                  </a:lnTo>
                  <a:lnTo>
                    <a:pt x="9244" y="20707"/>
                  </a:lnTo>
                  <a:lnTo>
                    <a:pt x="9122" y="20687"/>
                  </a:lnTo>
                  <a:lnTo>
                    <a:pt x="9000" y="20626"/>
                  </a:lnTo>
                  <a:lnTo>
                    <a:pt x="8898" y="20565"/>
                  </a:lnTo>
                  <a:lnTo>
                    <a:pt x="8796" y="20483"/>
                  </a:lnTo>
                  <a:lnTo>
                    <a:pt x="8694" y="20422"/>
                  </a:lnTo>
                  <a:lnTo>
                    <a:pt x="8592" y="20341"/>
                  </a:lnTo>
                  <a:lnTo>
                    <a:pt x="8368" y="20239"/>
                  </a:lnTo>
                  <a:lnTo>
                    <a:pt x="8165" y="20117"/>
                  </a:lnTo>
                  <a:lnTo>
                    <a:pt x="7819" y="19872"/>
                  </a:lnTo>
                  <a:lnTo>
                    <a:pt x="7635" y="19750"/>
                  </a:lnTo>
                  <a:lnTo>
                    <a:pt x="7432" y="19628"/>
                  </a:lnTo>
                  <a:lnTo>
                    <a:pt x="7534" y="19526"/>
                  </a:lnTo>
                  <a:lnTo>
                    <a:pt x="7635" y="19445"/>
                  </a:lnTo>
                  <a:lnTo>
                    <a:pt x="7758" y="19343"/>
                  </a:lnTo>
                  <a:lnTo>
                    <a:pt x="7839" y="19241"/>
                  </a:lnTo>
                  <a:lnTo>
                    <a:pt x="7900" y="19139"/>
                  </a:lnTo>
                  <a:lnTo>
                    <a:pt x="7961" y="18997"/>
                  </a:lnTo>
                  <a:lnTo>
                    <a:pt x="8002" y="18875"/>
                  </a:lnTo>
                  <a:lnTo>
                    <a:pt x="8083" y="18773"/>
                  </a:lnTo>
                  <a:lnTo>
                    <a:pt x="8389" y="18366"/>
                  </a:lnTo>
                  <a:lnTo>
                    <a:pt x="8491" y="18264"/>
                  </a:lnTo>
                  <a:lnTo>
                    <a:pt x="8592" y="18182"/>
                  </a:lnTo>
                  <a:lnTo>
                    <a:pt x="8715" y="18101"/>
                  </a:lnTo>
                  <a:lnTo>
                    <a:pt x="8816" y="18020"/>
                  </a:lnTo>
                  <a:lnTo>
                    <a:pt x="8959" y="17796"/>
                  </a:lnTo>
                  <a:lnTo>
                    <a:pt x="9101" y="17572"/>
                  </a:lnTo>
                  <a:lnTo>
                    <a:pt x="9244" y="17368"/>
                  </a:lnTo>
                  <a:lnTo>
                    <a:pt x="9386" y="17144"/>
                  </a:lnTo>
                  <a:lnTo>
                    <a:pt x="9712" y="16717"/>
                  </a:lnTo>
                  <a:lnTo>
                    <a:pt x="9794" y="16615"/>
                  </a:lnTo>
                  <a:lnTo>
                    <a:pt x="9875" y="16533"/>
                  </a:lnTo>
                  <a:lnTo>
                    <a:pt x="9977" y="16431"/>
                  </a:lnTo>
                  <a:lnTo>
                    <a:pt x="10058" y="16350"/>
                  </a:lnTo>
                  <a:lnTo>
                    <a:pt x="10140" y="16228"/>
                  </a:lnTo>
                  <a:lnTo>
                    <a:pt x="10201" y="16106"/>
                  </a:lnTo>
                  <a:lnTo>
                    <a:pt x="10262" y="16004"/>
                  </a:lnTo>
                  <a:lnTo>
                    <a:pt x="10343" y="15882"/>
                  </a:lnTo>
                  <a:lnTo>
                    <a:pt x="10547" y="15597"/>
                  </a:lnTo>
                  <a:lnTo>
                    <a:pt x="10893" y="15210"/>
                  </a:lnTo>
                  <a:lnTo>
                    <a:pt x="10995" y="15108"/>
                  </a:lnTo>
                  <a:lnTo>
                    <a:pt x="11097" y="15047"/>
                  </a:lnTo>
                  <a:lnTo>
                    <a:pt x="11199" y="14966"/>
                  </a:lnTo>
                  <a:lnTo>
                    <a:pt x="11201" y="14963"/>
                  </a:lnTo>
                  <a:close/>
                  <a:moveTo>
                    <a:pt x="14986" y="1"/>
                  </a:moveTo>
                  <a:lnTo>
                    <a:pt x="14701" y="21"/>
                  </a:lnTo>
                  <a:lnTo>
                    <a:pt x="13357" y="21"/>
                  </a:lnTo>
                  <a:lnTo>
                    <a:pt x="13092" y="41"/>
                  </a:lnTo>
                  <a:lnTo>
                    <a:pt x="12807" y="82"/>
                  </a:lnTo>
                  <a:lnTo>
                    <a:pt x="12542" y="82"/>
                  </a:lnTo>
                  <a:lnTo>
                    <a:pt x="12400" y="62"/>
                  </a:lnTo>
                  <a:lnTo>
                    <a:pt x="12278" y="82"/>
                  </a:lnTo>
                  <a:lnTo>
                    <a:pt x="12135" y="102"/>
                  </a:lnTo>
                  <a:lnTo>
                    <a:pt x="12013" y="143"/>
                  </a:lnTo>
                  <a:lnTo>
                    <a:pt x="11891" y="184"/>
                  </a:lnTo>
                  <a:lnTo>
                    <a:pt x="11769" y="225"/>
                  </a:lnTo>
                  <a:lnTo>
                    <a:pt x="11504" y="245"/>
                  </a:lnTo>
                  <a:lnTo>
                    <a:pt x="11260" y="265"/>
                  </a:lnTo>
                  <a:lnTo>
                    <a:pt x="10995" y="326"/>
                  </a:lnTo>
                  <a:lnTo>
                    <a:pt x="10751" y="408"/>
                  </a:lnTo>
                  <a:lnTo>
                    <a:pt x="10628" y="428"/>
                  </a:lnTo>
                  <a:lnTo>
                    <a:pt x="10506" y="428"/>
                  </a:lnTo>
                  <a:lnTo>
                    <a:pt x="10364" y="449"/>
                  </a:lnTo>
                  <a:lnTo>
                    <a:pt x="10242" y="469"/>
                  </a:lnTo>
                  <a:lnTo>
                    <a:pt x="10119" y="510"/>
                  </a:lnTo>
                  <a:lnTo>
                    <a:pt x="9997" y="550"/>
                  </a:lnTo>
                  <a:lnTo>
                    <a:pt x="9875" y="611"/>
                  </a:lnTo>
                  <a:lnTo>
                    <a:pt x="9753" y="652"/>
                  </a:lnTo>
                  <a:lnTo>
                    <a:pt x="9631" y="693"/>
                  </a:lnTo>
                  <a:lnTo>
                    <a:pt x="9488" y="713"/>
                  </a:lnTo>
                  <a:lnTo>
                    <a:pt x="9366" y="734"/>
                  </a:lnTo>
                  <a:lnTo>
                    <a:pt x="9244" y="754"/>
                  </a:lnTo>
                  <a:lnTo>
                    <a:pt x="8735" y="937"/>
                  </a:lnTo>
                  <a:lnTo>
                    <a:pt x="8613" y="998"/>
                  </a:lnTo>
                  <a:lnTo>
                    <a:pt x="8511" y="1059"/>
                  </a:lnTo>
                  <a:lnTo>
                    <a:pt x="8389" y="1120"/>
                  </a:lnTo>
                  <a:lnTo>
                    <a:pt x="8267" y="1181"/>
                  </a:lnTo>
                  <a:lnTo>
                    <a:pt x="8144" y="1222"/>
                  </a:lnTo>
                  <a:lnTo>
                    <a:pt x="8022" y="1263"/>
                  </a:lnTo>
                  <a:lnTo>
                    <a:pt x="7880" y="1283"/>
                  </a:lnTo>
                  <a:lnTo>
                    <a:pt x="7758" y="1324"/>
                  </a:lnTo>
                  <a:lnTo>
                    <a:pt x="7635" y="1385"/>
                  </a:lnTo>
                  <a:lnTo>
                    <a:pt x="7534" y="1467"/>
                  </a:lnTo>
                  <a:lnTo>
                    <a:pt x="7432" y="1548"/>
                  </a:lnTo>
                  <a:lnTo>
                    <a:pt x="7310" y="1609"/>
                  </a:lnTo>
                  <a:lnTo>
                    <a:pt x="7188" y="1670"/>
                  </a:lnTo>
                  <a:lnTo>
                    <a:pt x="7065" y="1711"/>
                  </a:lnTo>
                  <a:lnTo>
                    <a:pt x="6943" y="1752"/>
                  </a:lnTo>
                  <a:lnTo>
                    <a:pt x="6821" y="1813"/>
                  </a:lnTo>
                  <a:lnTo>
                    <a:pt x="6699" y="1874"/>
                  </a:lnTo>
                  <a:lnTo>
                    <a:pt x="6597" y="1955"/>
                  </a:lnTo>
                  <a:lnTo>
                    <a:pt x="6495" y="2037"/>
                  </a:lnTo>
                  <a:lnTo>
                    <a:pt x="6393" y="2118"/>
                  </a:lnTo>
                  <a:lnTo>
                    <a:pt x="6149" y="2240"/>
                  </a:lnTo>
                  <a:lnTo>
                    <a:pt x="5925" y="2362"/>
                  </a:lnTo>
                  <a:lnTo>
                    <a:pt x="5722" y="2525"/>
                  </a:lnTo>
                  <a:lnTo>
                    <a:pt x="5498" y="2688"/>
                  </a:lnTo>
                  <a:lnTo>
                    <a:pt x="5294" y="2871"/>
                  </a:lnTo>
                  <a:lnTo>
                    <a:pt x="5090" y="3055"/>
                  </a:lnTo>
                  <a:lnTo>
                    <a:pt x="4866" y="3218"/>
                  </a:lnTo>
                  <a:lnTo>
                    <a:pt x="4642" y="3380"/>
                  </a:lnTo>
                  <a:lnTo>
                    <a:pt x="4418" y="3543"/>
                  </a:lnTo>
                  <a:lnTo>
                    <a:pt x="4296" y="3625"/>
                  </a:lnTo>
                  <a:lnTo>
                    <a:pt x="4195" y="3706"/>
                  </a:lnTo>
                  <a:lnTo>
                    <a:pt x="3787" y="4093"/>
                  </a:lnTo>
                  <a:lnTo>
                    <a:pt x="3706" y="4195"/>
                  </a:lnTo>
                  <a:lnTo>
                    <a:pt x="3604" y="4317"/>
                  </a:lnTo>
                  <a:lnTo>
                    <a:pt x="3441" y="4521"/>
                  </a:lnTo>
                  <a:lnTo>
                    <a:pt x="3258" y="4745"/>
                  </a:lnTo>
                  <a:lnTo>
                    <a:pt x="3095" y="4948"/>
                  </a:lnTo>
                  <a:lnTo>
                    <a:pt x="2912" y="5172"/>
                  </a:lnTo>
                  <a:lnTo>
                    <a:pt x="2729" y="5376"/>
                  </a:lnTo>
                  <a:lnTo>
                    <a:pt x="2566" y="5600"/>
                  </a:lnTo>
                  <a:lnTo>
                    <a:pt x="2403" y="5824"/>
                  </a:lnTo>
                  <a:lnTo>
                    <a:pt x="2321" y="5925"/>
                  </a:lnTo>
                  <a:lnTo>
                    <a:pt x="2199" y="6027"/>
                  </a:lnTo>
                  <a:lnTo>
                    <a:pt x="2097" y="6129"/>
                  </a:lnTo>
                  <a:lnTo>
                    <a:pt x="2016" y="6231"/>
                  </a:lnTo>
                  <a:lnTo>
                    <a:pt x="1955" y="6353"/>
                  </a:lnTo>
                  <a:lnTo>
                    <a:pt x="1894" y="6475"/>
                  </a:lnTo>
                  <a:lnTo>
                    <a:pt x="1833" y="6618"/>
                  </a:lnTo>
                  <a:lnTo>
                    <a:pt x="1772" y="6740"/>
                  </a:lnTo>
                  <a:lnTo>
                    <a:pt x="1609" y="6964"/>
                  </a:lnTo>
                  <a:lnTo>
                    <a:pt x="1527" y="7066"/>
                  </a:lnTo>
                  <a:lnTo>
                    <a:pt x="1446" y="7188"/>
                  </a:lnTo>
                  <a:lnTo>
                    <a:pt x="1405" y="7310"/>
                  </a:lnTo>
                  <a:lnTo>
                    <a:pt x="1344" y="7453"/>
                  </a:lnTo>
                  <a:lnTo>
                    <a:pt x="1303" y="7575"/>
                  </a:lnTo>
                  <a:lnTo>
                    <a:pt x="1263" y="7717"/>
                  </a:lnTo>
                  <a:lnTo>
                    <a:pt x="1202" y="7839"/>
                  </a:lnTo>
                  <a:lnTo>
                    <a:pt x="1161" y="7982"/>
                  </a:lnTo>
                  <a:lnTo>
                    <a:pt x="1079" y="8247"/>
                  </a:lnTo>
                  <a:lnTo>
                    <a:pt x="855" y="8756"/>
                  </a:lnTo>
                  <a:lnTo>
                    <a:pt x="754" y="9000"/>
                  </a:lnTo>
                  <a:lnTo>
                    <a:pt x="652" y="9265"/>
                  </a:lnTo>
                  <a:lnTo>
                    <a:pt x="489" y="9794"/>
                  </a:lnTo>
                  <a:lnTo>
                    <a:pt x="428" y="9916"/>
                  </a:lnTo>
                  <a:lnTo>
                    <a:pt x="367" y="10038"/>
                  </a:lnTo>
                  <a:lnTo>
                    <a:pt x="306" y="10160"/>
                  </a:lnTo>
                  <a:lnTo>
                    <a:pt x="265" y="10303"/>
                  </a:lnTo>
                  <a:lnTo>
                    <a:pt x="224" y="10568"/>
                  </a:lnTo>
                  <a:lnTo>
                    <a:pt x="184" y="10853"/>
                  </a:lnTo>
                  <a:lnTo>
                    <a:pt x="163" y="10995"/>
                  </a:lnTo>
                  <a:lnTo>
                    <a:pt x="163" y="11117"/>
                  </a:lnTo>
                  <a:lnTo>
                    <a:pt x="143" y="11402"/>
                  </a:lnTo>
                  <a:lnTo>
                    <a:pt x="82" y="11667"/>
                  </a:lnTo>
                  <a:lnTo>
                    <a:pt x="41" y="11789"/>
                  </a:lnTo>
                  <a:lnTo>
                    <a:pt x="21" y="11932"/>
                  </a:lnTo>
                  <a:lnTo>
                    <a:pt x="21" y="12074"/>
                  </a:lnTo>
                  <a:lnTo>
                    <a:pt x="41" y="12197"/>
                  </a:lnTo>
                  <a:lnTo>
                    <a:pt x="61" y="12339"/>
                  </a:lnTo>
                  <a:lnTo>
                    <a:pt x="61" y="12482"/>
                  </a:lnTo>
                  <a:lnTo>
                    <a:pt x="21" y="12746"/>
                  </a:lnTo>
                  <a:lnTo>
                    <a:pt x="0" y="13011"/>
                  </a:lnTo>
                  <a:lnTo>
                    <a:pt x="0" y="13153"/>
                  </a:lnTo>
                  <a:lnTo>
                    <a:pt x="21" y="13296"/>
                  </a:lnTo>
                  <a:lnTo>
                    <a:pt x="61" y="13561"/>
                  </a:lnTo>
                  <a:lnTo>
                    <a:pt x="82" y="14090"/>
                  </a:lnTo>
                  <a:lnTo>
                    <a:pt x="82" y="14375"/>
                  </a:lnTo>
                  <a:lnTo>
                    <a:pt x="102" y="14640"/>
                  </a:lnTo>
                  <a:lnTo>
                    <a:pt x="163" y="14904"/>
                  </a:lnTo>
                  <a:lnTo>
                    <a:pt x="204" y="15169"/>
                  </a:lnTo>
                  <a:lnTo>
                    <a:pt x="245" y="15434"/>
                  </a:lnTo>
                  <a:lnTo>
                    <a:pt x="285" y="15699"/>
                  </a:lnTo>
                  <a:lnTo>
                    <a:pt x="306" y="15841"/>
                  </a:lnTo>
                  <a:lnTo>
                    <a:pt x="306" y="15984"/>
                  </a:lnTo>
                  <a:lnTo>
                    <a:pt x="306" y="16126"/>
                  </a:lnTo>
                  <a:lnTo>
                    <a:pt x="326" y="16248"/>
                  </a:lnTo>
                  <a:lnTo>
                    <a:pt x="407" y="16513"/>
                  </a:lnTo>
                  <a:lnTo>
                    <a:pt x="509" y="16778"/>
                  </a:lnTo>
                  <a:lnTo>
                    <a:pt x="591" y="17022"/>
                  </a:lnTo>
                  <a:lnTo>
                    <a:pt x="693" y="17287"/>
                  </a:lnTo>
                  <a:lnTo>
                    <a:pt x="713" y="17409"/>
                  </a:lnTo>
                  <a:lnTo>
                    <a:pt x="733" y="17551"/>
                  </a:lnTo>
                  <a:lnTo>
                    <a:pt x="754" y="17694"/>
                  </a:lnTo>
                  <a:lnTo>
                    <a:pt x="774" y="17816"/>
                  </a:lnTo>
                  <a:lnTo>
                    <a:pt x="998" y="18325"/>
                  </a:lnTo>
                  <a:lnTo>
                    <a:pt x="1059" y="18447"/>
                  </a:lnTo>
                  <a:lnTo>
                    <a:pt x="1140" y="18569"/>
                  </a:lnTo>
                  <a:lnTo>
                    <a:pt x="1202" y="18671"/>
                  </a:lnTo>
                  <a:lnTo>
                    <a:pt x="1283" y="18793"/>
                  </a:lnTo>
                  <a:lnTo>
                    <a:pt x="1527" y="19282"/>
                  </a:lnTo>
                  <a:lnTo>
                    <a:pt x="1649" y="19506"/>
                  </a:lnTo>
                  <a:lnTo>
                    <a:pt x="1772" y="19750"/>
                  </a:lnTo>
                  <a:lnTo>
                    <a:pt x="1894" y="19995"/>
                  </a:lnTo>
                  <a:lnTo>
                    <a:pt x="1955" y="20117"/>
                  </a:lnTo>
                  <a:lnTo>
                    <a:pt x="2016" y="20239"/>
                  </a:lnTo>
                  <a:lnTo>
                    <a:pt x="2118" y="20341"/>
                  </a:lnTo>
                  <a:lnTo>
                    <a:pt x="2220" y="20443"/>
                  </a:lnTo>
                  <a:lnTo>
                    <a:pt x="2321" y="20544"/>
                  </a:lnTo>
                  <a:lnTo>
                    <a:pt x="2403" y="20646"/>
                  </a:lnTo>
                  <a:lnTo>
                    <a:pt x="2444" y="20707"/>
                  </a:lnTo>
                  <a:lnTo>
                    <a:pt x="2464" y="20809"/>
                  </a:lnTo>
                  <a:lnTo>
                    <a:pt x="2505" y="20890"/>
                  </a:lnTo>
                  <a:lnTo>
                    <a:pt x="2545" y="20972"/>
                  </a:lnTo>
                  <a:lnTo>
                    <a:pt x="2606" y="21053"/>
                  </a:lnTo>
                  <a:lnTo>
                    <a:pt x="2688" y="21135"/>
                  </a:lnTo>
                  <a:lnTo>
                    <a:pt x="2769" y="21216"/>
                  </a:lnTo>
                  <a:lnTo>
                    <a:pt x="2851" y="21298"/>
                  </a:lnTo>
                  <a:lnTo>
                    <a:pt x="2993" y="21461"/>
                  </a:lnTo>
                  <a:lnTo>
                    <a:pt x="3156" y="21623"/>
                  </a:lnTo>
                  <a:lnTo>
                    <a:pt x="3197" y="21684"/>
                  </a:lnTo>
                  <a:lnTo>
                    <a:pt x="3217" y="21766"/>
                  </a:lnTo>
                  <a:lnTo>
                    <a:pt x="3258" y="21827"/>
                  </a:lnTo>
                  <a:lnTo>
                    <a:pt x="3319" y="21888"/>
                  </a:lnTo>
                  <a:lnTo>
                    <a:pt x="3523" y="22071"/>
                  </a:lnTo>
                  <a:lnTo>
                    <a:pt x="3726" y="22255"/>
                  </a:lnTo>
                  <a:lnTo>
                    <a:pt x="3930" y="22438"/>
                  </a:lnTo>
                  <a:lnTo>
                    <a:pt x="4154" y="22621"/>
                  </a:lnTo>
                  <a:lnTo>
                    <a:pt x="4357" y="22784"/>
                  </a:lnTo>
                  <a:lnTo>
                    <a:pt x="4561" y="22967"/>
                  </a:lnTo>
                  <a:lnTo>
                    <a:pt x="4765" y="23150"/>
                  </a:lnTo>
                  <a:lnTo>
                    <a:pt x="4866" y="23252"/>
                  </a:lnTo>
                  <a:lnTo>
                    <a:pt x="4968" y="23354"/>
                  </a:lnTo>
                  <a:lnTo>
                    <a:pt x="5090" y="23415"/>
                  </a:lnTo>
                  <a:lnTo>
                    <a:pt x="5213" y="23476"/>
                  </a:lnTo>
                  <a:lnTo>
                    <a:pt x="5335" y="23558"/>
                  </a:lnTo>
                  <a:lnTo>
                    <a:pt x="5457" y="23619"/>
                  </a:lnTo>
                  <a:lnTo>
                    <a:pt x="5681" y="23761"/>
                  </a:lnTo>
                  <a:lnTo>
                    <a:pt x="5925" y="23924"/>
                  </a:lnTo>
                  <a:lnTo>
                    <a:pt x="6373" y="24209"/>
                  </a:lnTo>
                  <a:lnTo>
                    <a:pt x="6495" y="24291"/>
                  </a:lnTo>
                  <a:lnTo>
                    <a:pt x="6597" y="24392"/>
                  </a:lnTo>
                  <a:lnTo>
                    <a:pt x="6699" y="24494"/>
                  </a:lnTo>
                  <a:lnTo>
                    <a:pt x="6821" y="24555"/>
                  </a:lnTo>
                  <a:lnTo>
                    <a:pt x="7045" y="24698"/>
                  </a:lnTo>
                  <a:lnTo>
                    <a:pt x="7289" y="24840"/>
                  </a:lnTo>
                  <a:lnTo>
                    <a:pt x="7432" y="24881"/>
                  </a:lnTo>
                  <a:lnTo>
                    <a:pt x="7574" y="24901"/>
                  </a:lnTo>
                  <a:lnTo>
                    <a:pt x="7717" y="24922"/>
                  </a:lnTo>
                  <a:lnTo>
                    <a:pt x="7839" y="24963"/>
                  </a:lnTo>
                  <a:lnTo>
                    <a:pt x="7961" y="25024"/>
                  </a:lnTo>
                  <a:lnTo>
                    <a:pt x="8083" y="25105"/>
                  </a:lnTo>
                  <a:lnTo>
                    <a:pt x="8206" y="25186"/>
                  </a:lnTo>
                  <a:lnTo>
                    <a:pt x="8328" y="25248"/>
                  </a:lnTo>
                  <a:lnTo>
                    <a:pt x="8450" y="25288"/>
                  </a:lnTo>
                  <a:lnTo>
                    <a:pt x="8592" y="25309"/>
                  </a:lnTo>
                  <a:lnTo>
                    <a:pt x="8857" y="25370"/>
                  </a:lnTo>
                  <a:lnTo>
                    <a:pt x="9000" y="25431"/>
                  </a:lnTo>
                  <a:lnTo>
                    <a:pt x="9122" y="25492"/>
                  </a:lnTo>
                  <a:lnTo>
                    <a:pt x="9244" y="25553"/>
                  </a:lnTo>
                  <a:lnTo>
                    <a:pt x="9366" y="25614"/>
                  </a:lnTo>
                  <a:lnTo>
                    <a:pt x="9509" y="25634"/>
                  </a:lnTo>
                  <a:lnTo>
                    <a:pt x="9631" y="25655"/>
                  </a:lnTo>
                  <a:lnTo>
                    <a:pt x="9916" y="25716"/>
                  </a:lnTo>
                  <a:lnTo>
                    <a:pt x="10180" y="25777"/>
                  </a:lnTo>
                  <a:lnTo>
                    <a:pt x="10445" y="25838"/>
                  </a:lnTo>
                  <a:lnTo>
                    <a:pt x="10710" y="25899"/>
                  </a:lnTo>
                  <a:lnTo>
                    <a:pt x="10975" y="25960"/>
                  </a:lnTo>
                  <a:lnTo>
                    <a:pt x="11097" y="25960"/>
                  </a:lnTo>
                  <a:lnTo>
                    <a:pt x="11239" y="25940"/>
                  </a:lnTo>
                  <a:lnTo>
                    <a:pt x="11504" y="25940"/>
                  </a:lnTo>
                  <a:lnTo>
                    <a:pt x="12033" y="25981"/>
                  </a:lnTo>
                  <a:lnTo>
                    <a:pt x="12563" y="26001"/>
                  </a:lnTo>
                  <a:lnTo>
                    <a:pt x="12685" y="26021"/>
                  </a:lnTo>
                  <a:lnTo>
                    <a:pt x="12827" y="26042"/>
                  </a:lnTo>
                  <a:lnTo>
                    <a:pt x="12950" y="26062"/>
                  </a:lnTo>
                  <a:lnTo>
                    <a:pt x="13092" y="26062"/>
                  </a:lnTo>
                  <a:lnTo>
                    <a:pt x="13214" y="26042"/>
                  </a:lnTo>
                  <a:lnTo>
                    <a:pt x="13357" y="26021"/>
                  </a:lnTo>
                  <a:lnTo>
                    <a:pt x="13479" y="25981"/>
                  </a:lnTo>
                  <a:lnTo>
                    <a:pt x="13621" y="25960"/>
                  </a:lnTo>
                  <a:lnTo>
                    <a:pt x="13744" y="25960"/>
                  </a:lnTo>
                  <a:lnTo>
                    <a:pt x="13886" y="25981"/>
                  </a:lnTo>
                  <a:lnTo>
                    <a:pt x="14029" y="26001"/>
                  </a:lnTo>
                  <a:lnTo>
                    <a:pt x="14151" y="26001"/>
                  </a:lnTo>
                  <a:lnTo>
                    <a:pt x="14415" y="25940"/>
                  </a:lnTo>
                  <a:lnTo>
                    <a:pt x="14680" y="25899"/>
                  </a:lnTo>
                  <a:lnTo>
                    <a:pt x="15189" y="25797"/>
                  </a:lnTo>
                  <a:lnTo>
                    <a:pt x="15332" y="25757"/>
                  </a:lnTo>
                  <a:lnTo>
                    <a:pt x="15454" y="25716"/>
                  </a:lnTo>
                  <a:lnTo>
                    <a:pt x="15698" y="25634"/>
                  </a:lnTo>
                  <a:lnTo>
                    <a:pt x="15841" y="25594"/>
                  </a:lnTo>
                  <a:lnTo>
                    <a:pt x="15963" y="25594"/>
                  </a:lnTo>
                  <a:lnTo>
                    <a:pt x="16105" y="25573"/>
                  </a:lnTo>
                  <a:lnTo>
                    <a:pt x="16228" y="25533"/>
                  </a:lnTo>
                  <a:lnTo>
                    <a:pt x="16472" y="25451"/>
                  </a:lnTo>
                  <a:lnTo>
                    <a:pt x="16716" y="25349"/>
                  </a:lnTo>
                  <a:lnTo>
                    <a:pt x="17103" y="25268"/>
                  </a:lnTo>
                  <a:lnTo>
                    <a:pt x="17246" y="25227"/>
                  </a:lnTo>
                  <a:lnTo>
                    <a:pt x="17388" y="25186"/>
                  </a:lnTo>
                  <a:lnTo>
                    <a:pt x="17653" y="25085"/>
                  </a:lnTo>
                  <a:lnTo>
                    <a:pt x="17795" y="25044"/>
                  </a:lnTo>
                  <a:lnTo>
                    <a:pt x="17938" y="25044"/>
                  </a:lnTo>
                  <a:lnTo>
                    <a:pt x="18080" y="25024"/>
                  </a:lnTo>
                  <a:lnTo>
                    <a:pt x="18223" y="24983"/>
                  </a:lnTo>
                  <a:lnTo>
                    <a:pt x="18345" y="24922"/>
                  </a:lnTo>
                  <a:lnTo>
                    <a:pt x="18467" y="24840"/>
                  </a:lnTo>
                  <a:lnTo>
                    <a:pt x="18589" y="24759"/>
                  </a:lnTo>
                  <a:lnTo>
                    <a:pt x="18712" y="24677"/>
                  </a:lnTo>
                  <a:lnTo>
                    <a:pt x="18976" y="24576"/>
                  </a:lnTo>
                  <a:lnTo>
                    <a:pt x="19221" y="24474"/>
                  </a:lnTo>
                  <a:lnTo>
                    <a:pt x="19343" y="24392"/>
                  </a:lnTo>
                  <a:lnTo>
                    <a:pt x="19465" y="24311"/>
                  </a:lnTo>
                  <a:lnTo>
                    <a:pt x="19689" y="24148"/>
                  </a:lnTo>
                  <a:lnTo>
                    <a:pt x="19933" y="24006"/>
                  </a:lnTo>
                  <a:lnTo>
                    <a:pt x="20177" y="23863"/>
                  </a:lnTo>
                  <a:lnTo>
                    <a:pt x="20625" y="23517"/>
                  </a:lnTo>
                  <a:lnTo>
                    <a:pt x="20870" y="23354"/>
                  </a:lnTo>
                  <a:lnTo>
                    <a:pt x="21073" y="23171"/>
                  </a:lnTo>
                  <a:lnTo>
                    <a:pt x="21318" y="23008"/>
                  </a:lnTo>
                  <a:lnTo>
                    <a:pt x="21521" y="22825"/>
                  </a:lnTo>
                  <a:lnTo>
                    <a:pt x="21745" y="22641"/>
                  </a:lnTo>
                  <a:lnTo>
                    <a:pt x="21949" y="22438"/>
                  </a:lnTo>
                  <a:lnTo>
                    <a:pt x="22030" y="22316"/>
                  </a:lnTo>
                  <a:lnTo>
                    <a:pt x="22091" y="22214"/>
                  </a:lnTo>
                  <a:lnTo>
                    <a:pt x="22173" y="22092"/>
                  </a:lnTo>
                  <a:lnTo>
                    <a:pt x="22254" y="21970"/>
                  </a:lnTo>
                  <a:lnTo>
                    <a:pt x="22437" y="21766"/>
                  </a:lnTo>
                  <a:lnTo>
                    <a:pt x="22621" y="21562"/>
                  </a:lnTo>
                  <a:lnTo>
                    <a:pt x="22946" y="21135"/>
                  </a:lnTo>
                  <a:lnTo>
                    <a:pt x="23089" y="20890"/>
                  </a:lnTo>
                  <a:lnTo>
                    <a:pt x="23232" y="20646"/>
                  </a:lnTo>
                  <a:lnTo>
                    <a:pt x="23517" y="20178"/>
                  </a:lnTo>
                  <a:lnTo>
                    <a:pt x="23598" y="20076"/>
                  </a:lnTo>
                  <a:lnTo>
                    <a:pt x="23679" y="19954"/>
                  </a:lnTo>
                  <a:lnTo>
                    <a:pt x="23761" y="19852"/>
                  </a:lnTo>
                  <a:lnTo>
                    <a:pt x="23842" y="19730"/>
                  </a:lnTo>
                  <a:lnTo>
                    <a:pt x="23964" y="19486"/>
                  </a:lnTo>
                  <a:lnTo>
                    <a:pt x="24087" y="19241"/>
                  </a:lnTo>
                  <a:lnTo>
                    <a:pt x="24209" y="18997"/>
                  </a:lnTo>
                  <a:lnTo>
                    <a:pt x="24311" y="18753"/>
                  </a:lnTo>
                  <a:lnTo>
                    <a:pt x="24412" y="18468"/>
                  </a:lnTo>
                  <a:lnTo>
                    <a:pt x="24514" y="18182"/>
                  </a:lnTo>
                  <a:lnTo>
                    <a:pt x="24555" y="18040"/>
                  </a:lnTo>
                  <a:lnTo>
                    <a:pt x="24596" y="17897"/>
                  </a:lnTo>
                  <a:lnTo>
                    <a:pt x="24616" y="17755"/>
                  </a:lnTo>
                  <a:lnTo>
                    <a:pt x="24657" y="17612"/>
                  </a:lnTo>
                  <a:lnTo>
                    <a:pt x="24759" y="17348"/>
                  </a:lnTo>
                  <a:lnTo>
                    <a:pt x="24840" y="17063"/>
                  </a:lnTo>
                  <a:lnTo>
                    <a:pt x="24921" y="16778"/>
                  </a:lnTo>
                  <a:lnTo>
                    <a:pt x="24983" y="16493"/>
                  </a:lnTo>
                  <a:lnTo>
                    <a:pt x="25105" y="15922"/>
                  </a:lnTo>
                  <a:lnTo>
                    <a:pt x="25227" y="15515"/>
                  </a:lnTo>
                  <a:lnTo>
                    <a:pt x="25308" y="15251"/>
                  </a:lnTo>
                  <a:lnTo>
                    <a:pt x="25329" y="15128"/>
                  </a:lnTo>
                  <a:lnTo>
                    <a:pt x="25349" y="14986"/>
                  </a:lnTo>
                  <a:lnTo>
                    <a:pt x="25369" y="14701"/>
                  </a:lnTo>
                  <a:lnTo>
                    <a:pt x="25390" y="14436"/>
                  </a:lnTo>
                  <a:lnTo>
                    <a:pt x="25390" y="14416"/>
                  </a:lnTo>
                  <a:lnTo>
                    <a:pt x="25410" y="14395"/>
                  </a:lnTo>
                  <a:lnTo>
                    <a:pt x="25410" y="14253"/>
                  </a:lnTo>
                  <a:lnTo>
                    <a:pt x="25390" y="14131"/>
                  </a:lnTo>
                  <a:lnTo>
                    <a:pt x="25349" y="14009"/>
                  </a:lnTo>
                  <a:lnTo>
                    <a:pt x="25349" y="13866"/>
                  </a:lnTo>
                  <a:lnTo>
                    <a:pt x="25369" y="13622"/>
                  </a:lnTo>
                  <a:lnTo>
                    <a:pt x="25390" y="13357"/>
                  </a:lnTo>
                  <a:lnTo>
                    <a:pt x="25410" y="13215"/>
                  </a:lnTo>
                  <a:lnTo>
                    <a:pt x="25410" y="13072"/>
                  </a:lnTo>
                  <a:lnTo>
                    <a:pt x="25390" y="12563"/>
                  </a:lnTo>
                  <a:lnTo>
                    <a:pt x="25390" y="12441"/>
                  </a:lnTo>
                  <a:lnTo>
                    <a:pt x="25369" y="12319"/>
                  </a:lnTo>
                  <a:lnTo>
                    <a:pt x="25329" y="12054"/>
                  </a:lnTo>
                  <a:lnTo>
                    <a:pt x="25268" y="11464"/>
                  </a:lnTo>
                  <a:lnTo>
                    <a:pt x="25268" y="11301"/>
                  </a:lnTo>
                  <a:lnTo>
                    <a:pt x="25288" y="11158"/>
                  </a:lnTo>
                  <a:lnTo>
                    <a:pt x="25308" y="10995"/>
                  </a:lnTo>
                  <a:lnTo>
                    <a:pt x="25308" y="10832"/>
                  </a:lnTo>
                  <a:lnTo>
                    <a:pt x="25268" y="10690"/>
                  </a:lnTo>
                  <a:lnTo>
                    <a:pt x="25206" y="10547"/>
                  </a:lnTo>
                  <a:lnTo>
                    <a:pt x="25166" y="10405"/>
                  </a:lnTo>
                  <a:lnTo>
                    <a:pt x="25125" y="10262"/>
                  </a:lnTo>
                  <a:lnTo>
                    <a:pt x="25105" y="10099"/>
                  </a:lnTo>
                  <a:lnTo>
                    <a:pt x="25084" y="9957"/>
                  </a:lnTo>
                  <a:lnTo>
                    <a:pt x="25084" y="9794"/>
                  </a:lnTo>
                  <a:lnTo>
                    <a:pt x="25064" y="9651"/>
                  </a:lnTo>
                  <a:lnTo>
                    <a:pt x="25023" y="9509"/>
                  </a:lnTo>
                  <a:lnTo>
                    <a:pt x="24962" y="9387"/>
                  </a:lnTo>
                  <a:lnTo>
                    <a:pt x="24901" y="9265"/>
                  </a:lnTo>
                  <a:lnTo>
                    <a:pt x="24860" y="9122"/>
                  </a:lnTo>
                  <a:lnTo>
                    <a:pt x="24840" y="9000"/>
                  </a:lnTo>
                  <a:lnTo>
                    <a:pt x="24820" y="8857"/>
                  </a:lnTo>
                  <a:lnTo>
                    <a:pt x="24799" y="8715"/>
                  </a:lnTo>
                  <a:lnTo>
                    <a:pt x="24779" y="8593"/>
                  </a:lnTo>
                  <a:lnTo>
                    <a:pt x="24596" y="8063"/>
                  </a:lnTo>
                  <a:lnTo>
                    <a:pt x="24535" y="7941"/>
                  </a:lnTo>
                  <a:lnTo>
                    <a:pt x="24474" y="7819"/>
                  </a:lnTo>
                  <a:lnTo>
                    <a:pt x="24351" y="7554"/>
                  </a:lnTo>
                  <a:lnTo>
                    <a:pt x="24311" y="7432"/>
                  </a:lnTo>
                  <a:lnTo>
                    <a:pt x="24290" y="7290"/>
                  </a:lnTo>
                  <a:lnTo>
                    <a:pt x="24250" y="7147"/>
                  </a:lnTo>
                  <a:lnTo>
                    <a:pt x="24209" y="7025"/>
                  </a:lnTo>
                  <a:lnTo>
                    <a:pt x="24148" y="6903"/>
                  </a:lnTo>
                  <a:lnTo>
                    <a:pt x="24087" y="6781"/>
                  </a:lnTo>
                  <a:lnTo>
                    <a:pt x="23944" y="6536"/>
                  </a:lnTo>
                  <a:lnTo>
                    <a:pt x="23700" y="6048"/>
                  </a:lnTo>
                  <a:lnTo>
                    <a:pt x="23578" y="5803"/>
                  </a:lnTo>
                  <a:lnTo>
                    <a:pt x="23455" y="5559"/>
                  </a:lnTo>
                  <a:lnTo>
                    <a:pt x="23374" y="5437"/>
                  </a:lnTo>
                  <a:lnTo>
                    <a:pt x="23272" y="5335"/>
                  </a:lnTo>
                  <a:lnTo>
                    <a:pt x="23170" y="5213"/>
                  </a:lnTo>
                  <a:lnTo>
                    <a:pt x="23089" y="5091"/>
                  </a:lnTo>
                  <a:lnTo>
                    <a:pt x="22926" y="4846"/>
                  </a:lnTo>
                  <a:lnTo>
                    <a:pt x="22784" y="4602"/>
                  </a:lnTo>
                  <a:lnTo>
                    <a:pt x="22437" y="4154"/>
                  </a:lnTo>
                  <a:lnTo>
                    <a:pt x="22275" y="3910"/>
                  </a:lnTo>
                  <a:lnTo>
                    <a:pt x="22091" y="3686"/>
                  </a:lnTo>
                  <a:lnTo>
                    <a:pt x="21928" y="3482"/>
                  </a:lnTo>
                  <a:lnTo>
                    <a:pt x="21745" y="3258"/>
                  </a:lnTo>
                  <a:lnTo>
                    <a:pt x="21582" y="3055"/>
                  </a:lnTo>
                  <a:lnTo>
                    <a:pt x="21419" y="2831"/>
                  </a:lnTo>
                  <a:lnTo>
                    <a:pt x="21318" y="2749"/>
                  </a:lnTo>
                  <a:lnTo>
                    <a:pt x="21195" y="2668"/>
                  </a:lnTo>
                  <a:lnTo>
                    <a:pt x="20992" y="2505"/>
                  </a:lnTo>
                  <a:lnTo>
                    <a:pt x="20564" y="2179"/>
                  </a:lnTo>
                  <a:lnTo>
                    <a:pt x="20361" y="1996"/>
                  </a:lnTo>
                  <a:lnTo>
                    <a:pt x="20157" y="1833"/>
                  </a:lnTo>
                  <a:lnTo>
                    <a:pt x="19709" y="1528"/>
                  </a:lnTo>
                  <a:lnTo>
                    <a:pt x="19587" y="1467"/>
                  </a:lnTo>
                  <a:lnTo>
                    <a:pt x="19465" y="1405"/>
                  </a:lnTo>
                  <a:lnTo>
                    <a:pt x="19221" y="1304"/>
                  </a:lnTo>
                  <a:lnTo>
                    <a:pt x="19098" y="1243"/>
                  </a:lnTo>
                  <a:lnTo>
                    <a:pt x="18997" y="1161"/>
                  </a:lnTo>
                  <a:lnTo>
                    <a:pt x="18874" y="1080"/>
                  </a:lnTo>
                  <a:lnTo>
                    <a:pt x="18773" y="998"/>
                  </a:lnTo>
                  <a:lnTo>
                    <a:pt x="18264" y="795"/>
                  </a:lnTo>
                  <a:lnTo>
                    <a:pt x="17999" y="713"/>
                  </a:lnTo>
                  <a:lnTo>
                    <a:pt x="17755" y="632"/>
                  </a:lnTo>
                  <a:lnTo>
                    <a:pt x="17612" y="591"/>
                  </a:lnTo>
                  <a:lnTo>
                    <a:pt x="17490" y="571"/>
                  </a:lnTo>
                  <a:lnTo>
                    <a:pt x="17225" y="510"/>
                  </a:lnTo>
                  <a:lnTo>
                    <a:pt x="16940" y="408"/>
                  </a:lnTo>
                  <a:lnTo>
                    <a:pt x="16675" y="326"/>
                  </a:lnTo>
                  <a:lnTo>
                    <a:pt x="16390" y="245"/>
                  </a:lnTo>
                  <a:lnTo>
                    <a:pt x="16126" y="184"/>
                  </a:lnTo>
                  <a:lnTo>
                    <a:pt x="15983" y="163"/>
                  </a:lnTo>
                  <a:lnTo>
                    <a:pt x="15841" y="163"/>
                  </a:lnTo>
                  <a:lnTo>
                    <a:pt x="15678" y="184"/>
                  </a:lnTo>
                  <a:lnTo>
                    <a:pt x="15535" y="163"/>
                  </a:lnTo>
                  <a:lnTo>
                    <a:pt x="15393" y="143"/>
                  </a:lnTo>
                  <a:lnTo>
                    <a:pt x="15271" y="82"/>
                  </a:lnTo>
                  <a:lnTo>
                    <a:pt x="15128" y="41"/>
                  </a:lnTo>
                  <a:lnTo>
                    <a:pt x="149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1658650" y="3289125"/>
              <a:ext cx="4600" cy="34650"/>
            </a:xfrm>
            <a:custGeom>
              <a:avLst/>
              <a:gdLst/>
              <a:ahLst/>
              <a:cxnLst/>
              <a:rect l="l" t="t" r="r" b="b"/>
              <a:pathLst>
                <a:path w="184" h="1386" extrusionOk="0">
                  <a:moveTo>
                    <a:pt x="82" y="1"/>
                  </a:moveTo>
                  <a:lnTo>
                    <a:pt x="21" y="21"/>
                  </a:lnTo>
                  <a:lnTo>
                    <a:pt x="21" y="62"/>
                  </a:lnTo>
                  <a:lnTo>
                    <a:pt x="1" y="82"/>
                  </a:lnTo>
                  <a:lnTo>
                    <a:pt x="1" y="1304"/>
                  </a:lnTo>
                  <a:lnTo>
                    <a:pt x="21" y="1344"/>
                  </a:lnTo>
                  <a:lnTo>
                    <a:pt x="21" y="1365"/>
                  </a:lnTo>
                  <a:lnTo>
                    <a:pt x="82" y="1385"/>
                  </a:lnTo>
                  <a:lnTo>
                    <a:pt x="143" y="1365"/>
                  </a:lnTo>
                  <a:lnTo>
                    <a:pt x="164" y="1344"/>
                  </a:lnTo>
                  <a:lnTo>
                    <a:pt x="184" y="1304"/>
                  </a:lnTo>
                  <a:lnTo>
                    <a:pt x="184" y="82"/>
                  </a:lnTo>
                  <a:lnTo>
                    <a:pt x="164" y="62"/>
                  </a:lnTo>
                  <a:lnTo>
                    <a:pt x="143" y="2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1677475" y="3249925"/>
              <a:ext cx="10725" cy="47875"/>
            </a:xfrm>
            <a:custGeom>
              <a:avLst/>
              <a:gdLst/>
              <a:ahLst/>
              <a:cxnLst/>
              <a:rect l="l" t="t" r="r" b="b"/>
              <a:pathLst>
                <a:path w="429" h="1915" extrusionOk="0">
                  <a:moveTo>
                    <a:pt x="62" y="1"/>
                  </a:moveTo>
                  <a:lnTo>
                    <a:pt x="21" y="42"/>
                  </a:lnTo>
                  <a:lnTo>
                    <a:pt x="1" y="62"/>
                  </a:lnTo>
                  <a:lnTo>
                    <a:pt x="1" y="103"/>
                  </a:lnTo>
                  <a:lnTo>
                    <a:pt x="266" y="1854"/>
                  </a:lnTo>
                  <a:lnTo>
                    <a:pt x="266" y="1894"/>
                  </a:lnTo>
                  <a:lnTo>
                    <a:pt x="286" y="1915"/>
                  </a:lnTo>
                  <a:lnTo>
                    <a:pt x="347" y="1915"/>
                  </a:lnTo>
                  <a:lnTo>
                    <a:pt x="408" y="1874"/>
                  </a:lnTo>
                  <a:lnTo>
                    <a:pt x="429" y="1854"/>
                  </a:lnTo>
                  <a:lnTo>
                    <a:pt x="429" y="1813"/>
                  </a:lnTo>
                  <a:lnTo>
                    <a:pt x="164" y="62"/>
                  </a:lnTo>
                  <a:lnTo>
                    <a:pt x="144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1697350" y="3210750"/>
              <a:ext cx="12750" cy="61100"/>
            </a:xfrm>
            <a:custGeom>
              <a:avLst/>
              <a:gdLst/>
              <a:ahLst/>
              <a:cxnLst/>
              <a:rect l="l" t="t" r="r" b="b"/>
              <a:pathLst>
                <a:path w="510" h="2444" extrusionOk="0">
                  <a:moveTo>
                    <a:pt x="81" y="0"/>
                  </a:moveTo>
                  <a:lnTo>
                    <a:pt x="20" y="41"/>
                  </a:lnTo>
                  <a:lnTo>
                    <a:pt x="20" y="82"/>
                  </a:lnTo>
                  <a:lnTo>
                    <a:pt x="0" y="122"/>
                  </a:lnTo>
                  <a:lnTo>
                    <a:pt x="346" y="2382"/>
                  </a:lnTo>
                  <a:lnTo>
                    <a:pt x="346" y="2423"/>
                  </a:lnTo>
                  <a:lnTo>
                    <a:pt x="387" y="2443"/>
                  </a:lnTo>
                  <a:lnTo>
                    <a:pt x="428" y="2443"/>
                  </a:lnTo>
                  <a:lnTo>
                    <a:pt x="489" y="2403"/>
                  </a:lnTo>
                  <a:lnTo>
                    <a:pt x="509" y="2362"/>
                  </a:lnTo>
                  <a:lnTo>
                    <a:pt x="509" y="2342"/>
                  </a:lnTo>
                  <a:lnTo>
                    <a:pt x="183" y="61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1721250" y="3193425"/>
              <a:ext cx="10725" cy="51950"/>
            </a:xfrm>
            <a:custGeom>
              <a:avLst/>
              <a:gdLst/>
              <a:ahLst/>
              <a:cxnLst/>
              <a:rect l="l" t="t" r="r" b="b"/>
              <a:pathLst>
                <a:path w="429" h="2078" extrusionOk="0">
                  <a:moveTo>
                    <a:pt x="62" y="1"/>
                  </a:moveTo>
                  <a:lnTo>
                    <a:pt x="1" y="42"/>
                  </a:lnTo>
                  <a:lnTo>
                    <a:pt x="1" y="62"/>
                  </a:lnTo>
                  <a:lnTo>
                    <a:pt x="1" y="103"/>
                  </a:lnTo>
                  <a:lnTo>
                    <a:pt x="245" y="2037"/>
                  </a:lnTo>
                  <a:lnTo>
                    <a:pt x="266" y="2057"/>
                  </a:lnTo>
                  <a:lnTo>
                    <a:pt x="286" y="2078"/>
                  </a:lnTo>
                  <a:lnTo>
                    <a:pt x="347" y="2078"/>
                  </a:lnTo>
                  <a:lnTo>
                    <a:pt x="408" y="2057"/>
                  </a:lnTo>
                  <a:lnTo>
                    <a:pt x="429" y="2017"/>
                  </a:lnTo>
                  <a:lnTo>
                    <a:pt x="429" y="1976"/>
                  </a:lnTo>
                  <a:lnTo>
                    <a:pt x="164" y="62"/>
                  </a:lnTo>
                  <a:lnTo>
                    <a:pt x="144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1745175" y="3167475"/>
              <a:ext cx="12750" cy="56525"/>
            </a:xfrm>
            <a:custGeom>
              <a:avLst/>
              <a:gdLst/>
              <a:ahLst/>
              <a:cxnLst/>
              <a:rect l="l" t="t" r="r" b="b"/>
              <a:pathLst>
                <a:path w="510" h="2261" extrusionOk="0">
                  <a:moveTo>
                    <a:pt x="82" y="1"/>
                  </a:moveTo>
                  <a:lnTo>
                    <a:pt x="21" y="4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347" y="2199"/>
                  </a:lnTo>
                  <a:lnTo>
                    <a:pt x="347" y="2240"/>
                  </a:lnTo>
                  <a:lnTo>
                    <a:pt x="367" y="2261"/>
                  </a:lnTo>
                  <a:lnTo>
                    <a:pt x="428" y="2261"/>
                  </a:lnTo>
                  <a:lnTo>
                    <a:pt x="490" y="2220"/>
                  </a:lnTo>
                  <a:lnTo>
                    <a:pt x="510" y="2179"/>
                  </a:lnTo>
                  <a:lnTo>
                    <a:pt x="510" y="2159"/>
                  </a:lnTo>
                  <a:lnTo>
                    <a:pt x="184" y="62"/>
                  </a:lnTo>
                  <a:lnTo>
                    <a:pt x="164" y="2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1772675" y="3132350"/>
              <a:ext cx="8675" cy="47875"/>
            </a:xfrm>
            <a:custGeom>
              <a:avLst/>
              <a:gdLst/>
              <a:ahLst/>
              <a:cxnLst/>
              <a:rect l="l" t="t" r="r" b="b"/>
              <a:pathLst>
                <a:path w="347" h="1915" extrusionOk="0">
                  <a:moveTo>
                    <a:pt x="82" y="1"/>
                  </a:moveTo>
                  <a:lnTo>
                    <a:pt x="21" y="41"/>
                  </a:lnTo>
                  <a:lnTo>
                    <a:pt x="0" y="62"/>
                  </a:lnTo>
                  <a:lnTo>
                    <a:pt x="21" y="102"/>
                  </a:lnTo>
                  <a:lnTo>
                    <a:pt x="123" y="530"/>
                  </a:lnTo>
                  <a:lnTo>
                    <a:pt x="163" y="958"/>
                  </a:lnTo>
                  <a:lnTo>
                    <a:pt x="184" y="1161"/>
                  </a:lnTo>
                  <a:lnTo>
                    <a:pt x="184" y="1385"/>
                  </a:lnTo>
                  <a:lnTo>
                    <a:pt x="163" y="1589"/>
                  </a:lnTo>
                  <a:lnTo>
                    <a:pt x="143" y="1813"/>
                  </a:lnTo>
                  <a:lnTo>
                    <a:pt x="143" y="1853"/>
                  </a:lnTo>
                  <a:lnTo>
                    <a:pt x="143" y="1874"/>
                  </a:lnTo>
                  <a:lnTo>
                    <a:pt x="204" y="1915"/>
                  </a:lnTo>
                  <a:lnTo>
                    <a:pt x="265" y="1915"/>
                  </a:lnTo>
                  <a:lnTo>
                    <a:pt x="285" y="1894"/>
                  </a:lnTo>
                  <a:lnTo>
                    <a:pt x="306" y="1853"/>
                  </a:lnTo>
                  <a:lnTo>
                    <a:pt x="326" y="1629"/>
                  </a:lnTo>
                  <a:lnTo>
                    <a:pt x="347" y="1406"/>
                  </a:lnTo>
                  <a:lnTo>
                    <a:pt x="347" y="1182"/>
                  </a:lnTo>
                  <a:lnTo>
                    <a:pt x="347" y="958"/>
                  </a:lnTo>
                  <a:lnTo>
                    <a:pt x="326" y="713"/>
                  </a:lnTo>
                  <a:lnTo>
                    <a:pt x="285" y="489"/>
                  </a:lnTo>
                  <a:lnTo>
                    <a:pt x="245" y="286"/>
                  </a:lnTo>
                  <a:lnTo>
                    <a:pt x="184" y="62"/>
                  </a:lnTo>
                  <a:lnTo>
                    <a:pt x="163" y="2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1802700" y="3115050"/>
              <a:ext cx="9200" cy="47875"/>
            </a:xfrm>
            <a:custGeom>
              <a:avLst/>
              <a:gdLst/>
              <a:ahLst/>
              <a:cxnLst/>
              <a:rect l="l" t="t" r="r" b="b"/>
              <a:pathLst>
                <a:path w="368" h="1915" extrusionOk="0">
                  <a:moveTo>
                    <a:pt x="62" y="0"/>
                  </a:moveTo>
                  <a:lnTo>
                    <a:pt x="1" y="41"/>
                  </a:lnTo>
                  <a:lnTo>
                    <a:pt x="1" y="61"/>
                  </a:lnTo>
                  <a:lnTo>
                    <a:pt x="1" y="102"/>
                  </a:lnTo>
                  <a:lnTo>
                    <a:pt x="62" y="326"/>
                  </a:lnTo>
                  <a:lnTo>
                    <a:pt x="102" y="530"/>
                  </a:lnTo>
                  <a:lnTo>
                    <a:pt x="164" y="957"/>
                  </a:lnTo>
                  <a:lnTo>
                    <a:pt x="184" y="1385"/>
                  </a:lnTo>
                  <a:lnTo>
                    <a:pt x="164" y="1833"/>
                  </a:lnTo>
                  <a:lnTo>
                    <a:pt x="164" y="1853"/>
                  </a:lnTo>
                  <a:lnTo>
                    <a:pt x="164" y="1894"/>
                  </a:lnTo>
                  <a:lnTo>
                    <a:pt x="225" y="1914"/>
                  </a:lnTo>
                  <a:lnTo>
                    <a:pt x="286" y="1894"/>
                  </a:lnTo>
                  <a:lnTo>
                    <a:pt x="306" y="1853"/>
                  </a:lnTo>
                  <a:lnTo>
                    <a:pt x="326" y="1833"/>
                  </a:lnTo>
                  <a:lnTo>
                    <a:pt x="347" y="1609"/>
                  </a:lnTo>
                  <a:lnTo>
                    <a:pt x="367" y="1385"/>
                  </a:lnTo>
                  <a:lnTo>
                    <a:pt x="367" y="1161"/>
                  </a:lnTo>
                  <a:lnTo>
                    <a:pt x="347" y="937"/>
                  </a:lnTo>
                  <a:lnTo>
                    <a:pt x="326" y="713"/>
                  </a:lnTo>
                  <a:lnTo>
                    <a:pt x="286" y="489"/>
                  </a:lnTo>
                  <a:lnTo>
                    <a:pt x="225" y="285"/>
                  </a:lnTo>
                  <a:lnTo>
                    <a:pt x="164" y="61"/>
                  </a:lnTo>
                  <a:lnTo>
                    <a:pt x="143" y="2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1837325" y="3097750"/>
              <a:ext cx="4100" cy="51925"/>
            </a:xfrm>
            <a:custGeom>
              <a:avLst/>
              <a:gdLst/>
              <a:ahLst/>
              <a:cxnLst/>
              <a:rect l="l" t="t" r="r" b="b"/>
              <a:pathLst>
                <a:path w="164" h="2077" extrusionOk="0">
                  <a:moveTo>
                    <a:pt x="82" y="0"/>
                  </a:moveTo>
                  <a:lnTo>
                    <a:pt x="21" y="21"/>
                  </a:lnTo>
                  <a:lnTo>
                    <a:pt x="0" y="41"/>
                  </a:lnTo>
                  <a:lnTo>
                    <a:pt x="0" y="82"/>
                  </a:lnTo>
                  <a:lnTo>
                    <a:pt x="0" y="1995"/>
                  </a:lnTo>
                  <a:lnTo>
                    <a:pt x="0" y="2036"/>
                  </a:lnTo>
                  <a:lnTo>
                    <a:pt x="21" y="2057"/>
                  </a:lnTo>
                  <a:lnTo>
                    <a:pt x="82" y="2077"/>
                  </a:lnTo>
                  <a:lnTo>
                    <a:pt x="143" y="2057"/>
                  </a:lnTo>
                  <a:lnTo>
                    <a:pt x="163" y="2036"/>
                  </a:lnTo>
                  <a:lnTo>
                    <a:pt x="163" y="1995"/>
                  </a:lnTo>
                  <a:lnTo>
                    <a:pt x="163" y="82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1880575" y="3084500"/>
              <a:ext cx="4625" cy="39225"/>
            </a:xfrm>
            <a:custGeom>
              <a:avLst/>
              <a:gdLst/>
              <a:ahLst/>
              <a:cxnLst/>
              <a:rect l="l" t="t" r="r" b="b"/>
              <a:pathLst>
                <a:path w="185" h="1569" extrusionOk="0">
                  <a:moveTo>
                    <a:pt x="82" y="1"/>
                  </a:moveTo>
                  <a:lnTo>
                    <a:pt x="42" y="21"/>
                  </a:lnTo>
                  <a:lnTo>
                    <a:pt x="21" y="62"/>
                  </a:lnTo>
                  <a:lnTo>
                    <a:pt x="1" y="82"/>
                  </a:lnTo>
                  <a:lnTo>
                    <a:pt x="1" y="1487"/>
                  </a:lnTo>
                  <a:lnTo>
                    <a:pt x="21" y="1528"/>
                  </a:lnTo>
                  <a:lnTo>
                    <a:pt x="42" y="1548"/>
                  </a:lnTo>
                  <a:lnTo>
                    <a:pt x="82" y="1569"/>
                  </a:lnTo>
                  <a:lnTo>
                    <a:pt x="143" y="1548"/>
                  </a:lnTo>
                  <a:lnTo>
                    <a:pt x="164" y="1528"/>
                  </a:lnTo>
                  <a:lnTo>
                    <a:pt x="184" y="1487"/>
                  </a:lnTo>
                  <a:lnTo>
                    <a:pt x="184" y="82"/>
                  </a:lnTo>
                  <a:lnTo>
                    <a:pt x="164" y="62"/>
                  </a:lnTo>
                  <a:lnTo>
                    <a:pt x="143" y="2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1976275" y="3071775"/>
              <a:ext cx="4600" cy="51950"/>
            </a:xfrm>
            <a:custGeom>
              <a:avLst/>
              <a:gdLst/>
              <a:ahLst/>
              <a:cxnLst/>
              <a:rect l="l" t="t" r="r" b="b"/>
              <a:pathLst>
                <a:path w="184" h="2078" extrusionOk="0">
                  <a:moveTo>
                    <a:pt x="102" y="1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1" y="82"/>
                  </a:lnTo>
                  <a:lnTo>
                    <a:pt x="1" y="1996"/>
                  </a:lnTo>
                  <a:lnTo>
                    <a:pt x="21" y="2037"/>
                  </a:lnTo>
                  <a:lnTo>
                    <a:pt x="41" y="2057"/>
                  </a:lnTo>
                  <a:lnTo>
                    <a:pt x="102" y="2078"/>
                  </a:lnTo>
                  <a:lnTo>
                    <a:pt x="143" y="2057"/>
                  </a:lnTo>
                  <a:lnTo>
                    <a:pt x="163" y="2037"/>
                  </a:lnTo>
                  <a:lnTo>
                    <a:pt x="184" y="1996"/>
                  </a:lnTo>
                  <a:lnTo>
                    <a:pt x="184" y="82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2015475" y="3075850"/>
              <a:ext cx="4600" cy="47875"/>
            </a:xfrm>
            <a:custGeom>
              <a:avLst/>
              <a:gdLst/>
              <a:ahLst/>
              <a:cxnLst/>
              <a:rect l="l" t="t" r="r" b="b"/>
              <a:pathLst>
                <a:path w="184" h="1915" extrusionOk="0">
                  <a:moveTo>
                    <a:pt x="102" y="1"/>
                  </a:moveTo>
                  <a:lnTo>
                    <a:pt x="41" y="21"/>
                  </a:lnTo>
                  <a:lnTo>
                    <a:pt x="21" y="62"/>
                  </a:lnTo>
                  <a:lnTo>
                    <a:pt x="0" y="82"/>
                  </a:lnTo>
                  <a:lnTo>
                    <a:pt x="0" y="1833"/>
                  </a:lnTo>
                  <a:lnTo>
                    <a:pt x="21" y="1874"/>
                  </a:lnTo>
                  <a:lnTo>
                    <a:pt x="41" y="1894"/>
                  </a:lnTo>
                  <a:lnTo>
                    <a:pt x="102" y="1915"/>
                  </a:lnTo>
                  <a:lnTo>
                    <a:pt x="143" y="1894"/>
                  </a:lnTo>
                  <a:lnTo>
                    <a:pt x="163" y="1874"/>
                  </a:lnTo>
                  <a:lnTo>
                    <a:pt x="184" y="1833"/>
                  </a:lnTo>
                  <a:lnTo>
                    <a:pt x="184" y="82"/>
                  </a:lnTo>
                  <a:lnTo>
                    <a:pt x="163" y="62"/>
                  </a:lnTo>
                  <a:lnTo>
                    <a:pt x="143" y="2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2185475" y="3215325"/>
              <a:ext cx="4100" cy="56525"/>
            </a:xfrm>
            <a:custGeom>
              <a:avLst/>
              <a:gdLst/>
              <a:ahLst/>
              <a:cxnLst/>
              <a:rect l="l" t="t" r="r" b="b"/>
              <a:pathLst>
                <a:path w="164" h="2261" extrusionOk="0">
                  <a:moveTo>
                    <a:pt x="82" y="0"/>
                  </a:moveTo>
                  <a:lnTo>
                    <a:pt x="21" y="21"/>
                  </a:lnTo>
                  <a:lnTo>
                    <a:pt x="1" y="41"/>
                  </a:lnTo>
                  <a:lnTo>
                    <a:pt x="1" y="82"/>
                  </a:lnTo>
                  <a:lnTo>
                    <a:pt x="1" y="2179"/>
                  </a:lnTo>
                  <a:lnTo>
                    <a:pt x="1" y="2199"/>
                  </a:lnTo>
                  <a:lnTo>
                    <a:pt x="21" y="2240"/>
                  </a:lnTo>
                  <a:lnTo>
                    <a:pt x="82" y="2260"/>
                  </a:lnTo>
                  <a:lnTo>
                    <a:pt x="143" y="2240"/>
                  </a:lnTo>
                  <a:lnTo>
                    <a:pt x="164" y="2199"/>
                  </a:lnTo>
                  <a:lnTo>
                    <a:pt x="164" y="2179"/>
                  </a:lnTo>
                  <a:lnTo>
                    <a:pt x="164" y="82"/>
                  </a:lnTo>
                  <a:lnTo>
                    <a:pt x="164" y="41"/>
                  </a:lnTo>
                  <a:lnTo>
                    <a:pt x="143" y="21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2207375" y="3223975"/>
              <a:ext cx="4100" cy="73825"/>
            </a:xfrm>
            <a:custGeom>
              <a:avLst/>
              <a:gdLst/>
              <a:ahLst/>
              <a:cxnLst/>
              <a:rect l="l" t="t" r="r" b="b"/>
              <a:pathLst>
                <a:path w="164" h="2953" extrusionOk="0">
                  <a:moveTo>
                    <a:pt x="82" y="1"/>
                  </a:moveTo>
                  <a:lnTo>
                    <a:pt x="21" y="21"/>
                  </a:lnTo>
                  <a:lnTo>
                    <a:pt x="0" y="41"/>
                  </a:lnTo>
                  <a:lnTo>
                    <a:pt x="0" y="82"/>
                  </a:lnTo>
                  <a:lnTo>
                    <a:pt x="0" y="2871"/>
                  </a:lnTo>
                  <a:lnTo>
                    <a:pt x="0" y="2912"/>
                  </a:lnTo>
                  <a:lnTo>
                    <a:pt x="21" y="2932"/>
                  </a:lnTo>
                  <a:lnTo>
                    <a:pt x="82" y="2953"/>
                  </a:lnTo>
                  <a:lnTo>
                    <a:pt x="143" y="2932"/>
                  </a:lnTo>
                  <a:lnTo>
                    <a:pt x="163" y="2912"/>
                  </a:lnTo>
                  <a:lnTo>
                    <a:pt x="163" y="2871"/>
                  </a:lnTo>
                  <a:lnTo>
                    <a:pt x="163" y="82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1741625" y="3572150"/>
              <a:ext cx="12750" cy="51925"/>
            </a:xfrm>
            <a:custGeom>
              <a:avLst/>
              <a:gdLst/>
              <a:ahLst/>
              <a:cxnLst/>
              <a:rect l="l" t="t" r="r" b="b"/>
              <a:pathLst>
                <a:path w="510" h="2077" extrusionOk="0">
                  <a:moveTo>
                    <a:pt x="61" y="0"/>
                  </a:moveTo>
                  <a:lnTo>
                    <a:pt x="21" y="41"/>
                  </a:lnTo>
                  <a:lnTo>
                    <a:pt x="0" y="61"/>
                  </a:lnTo>
                  <a:lnTo>
                    <a:pt x="0" y="102"/>
                  </a:lnTo>
                  <a:lnTo>
                    <a:pt x="347" y="2016"/>
                  </a:lnTo>
                  <a:lnTo>
                    <a:pt x="367" y="2057"/>
                  </a:lnTo>
                  <a:lnTo>
                    <a:pt x="387" y="2077"/>
                  </a:lnTo>
                  <a:lnTo>
                    <a:pt x="448" y="2077"/>
                  </a:lnTo>
                  <a:lnTo>
                    <a:pt x="509" y="2036"/>
                  </a:lnTo>
                  <a:lnTo>
                    <a:pt x="509" y="2016"/>
                  </a:lnTo>
                  <a:lnTo>
                    <a:pt x="509" y="1975"/>
                  </a:lnTo>
                  <a:lnTo>
                    <a:pt x="163" y="61"/>
                  </a:lnTo>
                  <a:lnTo>
                    <a:pt x="143" y="2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1779800" y="3598600"/>
              <a:ext cx="8675" cy="43300"/>
            </a:xfrm>
            <a:custGeom>
              <a:avLst/>
              <a:gdLst/>
              <a:ahLst/>
              <a:cxnLst/>
              <a:rect l="l" t="t" r="r" b="b"/>
              <a:pathLst>
                <a:path w="347" h="1732" extrusionOk="0">
                  <a:moveTo>
                    <a:pt x="82" y="1"/>
                  </a:moveTo>
                  <a:lnTo>
                    <a:pt x="62" y="21"/>
                  </a:lnTo>
                  <a:lnTo>
                    <a:pt x="41" y="42"/>
                  </a:lnTo>
                  <a:lnTo>
                    <a:pt x="21" y="245"/>
                  </a:lnTo>
                  <a:lnTo>
                    <a:pt x="0" y="449"/>
                  </a:lnTo>
                  <a:lnTo>
                    <a:pt x="0" y="673"/>
                  </a:lnTo>
                  <a:lnTo>
                    <a:pt x="0" y="876"/>
                  </a:lnTo>
                  <a:lnTo>
                    <a:pt x="21" y="1080"/>
                  </a:lnTo>
                  <a:lnTo>
                    <a:pt x="62" y="1284"/>
                  </a:lnTo>
                  <a:lnTo>
                    <a:pt x="123" y="1467"/>
                  </a:lnTo>
                  <a:lnTo>
                    <a:pt x="184" y="1670"/>
                  </a:lnTo>
                  <a:lnTo>
                    <a:pt x="204" y="1711"/>
                  </a:lnTo>
                  <a:lnTo>
                    <a:pt x="224" y="1731"/>
                  </a:lnTo>
                  <a:lnTo>
                    <a:pt x="285" y="1731"/>
                  </a:lnTo>
                  <a:lnTo>
                    <a:pt x="326" y="1691"/>
                  </a:lnTo>
                  <a:lnTo>
                    <a:pt x="347" y="1670"/>
                  </a:lnTo>
                  <a:lnTo>
                    <a:pt x="347" y="1630"/>
                  </a:lnTo>
                  <a:lnTo>
                    <a:pt x="285" y="1446"/>
                  </a:lnTo>
                  <a:lnTo>
                    <a:pt x="245" y="1243"/>
                  </a:lnTo>
                  <a:lnTo>
                    <a:pt x="204" y="1060"/>
                  </a:lnTo>
                  <a:lnTo>
                    <a:pt x="184" y="876"/>
                  </a:lnTo>
                  <a:lnTo>
                    <a:pt x="163" y="673"/>
                  </a:lnTo>
                  <a:lnTo>
                    <a:pt x="163" y="490"/>
                  </a:lnTo>
                  <a:lnTo>
                    <a:pt x="184" y="286"/>
                  </a:lnTo>
                  <a:lnTo>
                    <a:pt x="224" y="103"/>
                  </a:lnTo>
                  <a:lnTo>
                    <a:pt x="224" y="62"/>
                  </a:lnTo>
                  <a:lnTo>
                    <a:pt x="204" y="2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1814925" y="3615925"/>
              <a:ext cx="17825" cy="51925"/>
            </a:xfrm>
            <a:custGeom>
              <a:avLst/>
              <a:gdLst/>
              <a:ahLst/>
              <a:cxnLst/>
              <a:rect l="l" t="t" r="r" b="b"/>
              <a:pathLst>
                <a:path w="713" h="2077" extrusionOk="0">
                  <a:moveTo>
                    <a:pt x="82" y="0"/>
                  </a:moveTo>
                  <a:lnTo>
                    <a:pt x="21" y="20"/>
                  </a:lnTo>
                  <a:lnTo>
                    <a:pt x="0" y="41"/>
                  </a:lnTo>
                  <a:lnTo>
                    <a:pt x="0" y="82"/>
                  </a:lnTo>
                  <a:lnTo>
                    <a:pt x="21" y="326"/>
                  </a:lnTo>
                  <a:lnTo>
                    <a:pt x="61" y="591"/>
                  </a:lnTo>
                  <a:lnTo>
                    <a:pt x="122" y="835"/>
                  </a:lnTo>
                  <a:lnTo>
                    <a:pt x="184" y="1079"/>
                  </a:lnTo>
                  <a:lnTo>
                    <a:pt x="265" y="1324"/>
                  </a:lnTo>
                  <a:lnTo>
                    <a:pt x="346" y="1568"/>
                  </a:lnTo>
                  <a:lnTo>
                    <a:pt x="448" y="1792"/>
                  </a:lnTo>
                  <a:lnTo>
                    <a:pt x="550" y="2036"/>
                  </a:lnTo>
                  <a:lnTo>
                    <a:pt x="570" y="2057"/>
                  </a:lnTo>
                  <a:lnTo>
                    <a:pt x="611" y="2077"/>
                  </a:lnTo>
                  <a:lnTo>
                    <a:pt x="672" y="2057"/>
                  </a:lnTo>
                  <a:lnTo>
                    <a:pt x="713" y="2016"/>
                  </a:lnTo>
                  <a:lnTo>
                    <a:pt x="713" y="1975"/>
                  </a:lnTo>
                  <a:lnTo>
                    <a:pt x="693" y="1955"/>
                  </a:lnTo>
                  <a:lnTo>
                    <a:pt x="509" y="1507"/>
                  </a:lnTo>
                  <a:lnTo>
                    <a:pt x="346" y="1038"/>
                  </a:lnTo>
                  <a:lnTo>
                    <a:pt x="245" y="550"/>
                  </a:lnTo>
                  <a:lnTo>
                    <a:pt x="184" y="82"/>
                  </a:lnTo>
                  <a:lnTo>
                    <a:pt x="163" y="41"/>
                  </a:lnTo>
                  <a:lnTo>
                    <a:pt x="143" y="20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1871425" y="3633225"/>
              <a:ext cx="13775" cy="47350"/>
            </a:xfrm>
            <a:custGeom>
              <a:avLst/>
              <a:gdLst/>
              <a:ahLst/>
              <a:cxnLst/>
              <a:rect l="l" t="t" r="r" b="b"/>
              <a:pathLst>
                <a:path w="551" h="1894" extrusionOk="0">
                  <a:moveTo>
                    <a:pt x="61" y="0"/>
                  </a:moveTo>
                  <a:lnTo>
                    <a:pt x="0" y="41"/>
                  </a:lnTo>
                  <a:lnTo>
                    <a:pt x="0" y="61"/>
                  </a:lnTo>
                  <a:lnTo>
                    <a:pt x="0" y="102"/>
                  </a:lnTo>
                  <a:lnTo>
                    <a:pt x="387" y="1833"/>
                  </a:lnTo>
                  <a:lnTo>
                    <a:pt x="387" y="1874"/>
                  </a:lnTo>
                  <a:lnTo>
                    <a:pt x="428" y="1894"/>
                  </a:lnTo>
                  <a:lnTo>
                    <a:pt x="489" y="1894"/>
                  </a:lnTo>
                  <a:lnTo>
                    <a:pt x="530" y="1853"/>
                  </a:lnTo>
                  <a:lnTo>
                    <a:pt x="550" y="1833"/>
                  </a:lnTo>
                  <a:lnTo>
                    <a:pt x="550" y="1792"/>
                  </a:lnTo>
                  <a:lnTo>
                    <a:pt x="163" y="61"/>
                  </a:lnTo>
                  <a:lnTo>
                    <a:pt x="143" y="21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1924350" y="3641875"/>
              <a:ext cx="13275" cy="34625"/>
            </a:xfrm>
            <a:custGeom>
              <a:avLst/>
              <a:gdLst/>
              <a:ahLst/>
              <a:cxnLst/>
              <a:rect l="l" t="t" r="r" b="b"/>
              <a:pathLst>
                <a:path w="531" h="1385" extrusionOk="0">
                  <a:moveTo>
                    <a:pt x="62" y="0"/>
                  </a:moveTo>
                  <a:lnTo>
                    <a:pt x="21" y="4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347" y="1324"/>
                  </a:lnTo>
                  <a:lnTo>
                    <a:pt x="367" y="1344"/>
                  </a:lnTo>
                  <a:lnTo>
                    <a:pt x="388" y="1365"/>
                  </a:lnTo>
                  <a:lnTo>
                    <a:pt x="469" y="1385"/>
                  </a:lnTo>
                  <a:lnTo>
                    <a:pt x="510" y="1344"/>
                  </a:lnTo>
                  <a:lnTo>
                    <a:pt x="530" y="1304"/>
                  </a:lnTo>
                  <a:lnTo>
                    <a:pt x="510" y="1283"/>
                  </a:lnTo>
                  <a:lnTo>
                    <a:pt x="164" y="62"/>
                  </a:lnTo>
                  <a:lnTo>
                    <a:pt x="164" y="2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8"/>
            <p:cNvSpPr/>
            <p:nvPr/>
          </p:nvSpPr>
          <p:spPr>
            <a:xfrm>
              <a:off x="1967625" y="3637300"/>
              <a:ext cx="17325" cy="43275"/>
            </a:xfrm>
            <a:custGeom>
              <a:avLst/>
              <a:gdLst/>
              <a:ahLst/>
              <a:cxnLst/>
              <a:rect l="l" t="t" r="r" b="b"/>
              <a:pathLst>
                <a:path w="693" h="1731" extrusionOk="0">
                  <a:moveTo>
                    <a:pt x="102" y="0"/>
                  </a:moveTo>
                  <a:lnTo>
                    <a:pt x="41" y="21"/>
                  </a:lnTo>
                  <a:lnTo>
                    <a:pt x="0" y="61"/>
                  </a:lnTo>
                  <a:lnTo>
                    <a:pt x="0" y="102"/>
                  </a:lnTo>
                  <a:lnTo>
                    <a:pt x="21" y="122"/>
                  </a:lnTo>
                  <a:lnTo>
                    <a:pt x="123" y="306"/>
                  </a:lnTo>
                  <a:lnTo>
                    <a:pt x="224" y="489"/>
                  </a:lnTo>
                  <a:lnTo>
                    <a:pt x="285" y="672"/>
                  </a:lnTo>
                  <a:lnTo>
                    <a:pt x="367" y="855"/>
                  </a:lnTo>
                  <a:lnTo>
                    <a:pt x="428" y="1059"/>
                  </a:lnTo>
                  <a:lnTo>
                    <a:pt x="469" y="1263"/>
                  </a:lnTo>
                  <a:lnTo>
                    <a:pt x="489" y="1446"/>
                  </a:lnTo>
                  <a:lnTo>
                    <a:pt x="509" y="1649"/>
                  </a:lnTo>
                  <a:lnTo>
                    <a:pt x="530" y="1690"/>
                  </a:lnTo>
                  <a:lnTo>
                    <a:pt x="550" y="1711"/>
                  </a:lnTo>
                  <a:lnTo>
                    <a:pt x="611" y="1731"/>
                  </a:lnTo>
                  <a:lnTo>
                    <a:pt x="672" y="1711"/>
                  </a:lnTo>
                  <a:lnTo>
                    <a:pt x="693" y="1690"/>
                  </a:lnTo>
                  <a:lnTo>
                    <a:pt x="693" y="1649"/>
                  </a:lnTo>
                  <a:lnTo>
                    <a:pt x="672" y="1446"/>
                  </a:lnTo>
                  <a:lnTo>
                    <a:pt x="632" y="1222"/>
                  </a:lnTo>
                  <a:lnTo>
                    <a:pt x="591" y="1018"/>
                  </a:lnTo>
                  <a:lnTo>
                    <a:pt x="530" y="815"/>
                  </a:lnTo>
                  <a:lnTo>
                    <a:pt x="448" y="611"/>
                  </a:lnTo>
                  <a:lnTo>
                    <a:pt x="367" y="428"/>
                  </a:lnTo>
                  <a:lnTo>
                    <a:pt x="285" y="224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2020550" y="3619975"/>
              <a:ext cx="13275" cy="34150"/>
            </a:xfrm>
            <a:custGeom>
              <a:avLst/>
              <a:gdLst/>
              <a:ahLst/>
              <a:cxnLst/>
              <a:rect l="l" t="t" r="r" b="b"/>
              <a:pathLst>
                <a:path w="531" h="1366" extrusionOk="0">
                  <a:moveTo>
                    <a:pt x="62" y="1"/>
                  </a:moveTo>
                  <a:lnTo>
                    <a:pt x="1" y="42"/>
                  </a:lnTo>
                  <a:lnTo>
                    <a:pt x="1" y="62"/>
                  </a:lnTo>
                  <a:lnTo>
                    <a:pt x="1" y="103"/>
                  </a:lnTo>
                  <a:lnTo>
                    <a:pt x="367" y="1324"/>
                  </a:lnTo>
                  <a:lnTo>
                    <a:pt x="388" y="1345"/>
                  </a:lnTo>
                  <a:lnTo>
                    <a:pt x="408" y="1365"/>
                  </a:lnTo>
                  <a:lnTo>
                    <a:pt x="469" y="1365"/>
                  </a:lnTo>
                  <a:lnTo>
                    <a:pt x="530" y="1345"/>
                  </a:lnTo>
                  <a:lnTo>
                    <a:pt x="530" y="1304"/>
                  </a:lnTo>
                  <a:lnTo>
                    <a:pt x="530" y="1263"/>
                  </a:lnTo>
                  <a:lnTo>
                    <a:pt x="164" y="62"/>
                  </a:lnTo>
                  <a:lnTo>
                    <a:pt x="143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2059750" y="3594025"/>
              <a:ext cx="8675" cy="51950"/>
            </a:xfrm>
            <a:custGeom>
              <a:avLst/>
              <a:gdLst/>
              <a:ahLst/>
              <a:cxnLst/>
              <a:rect l="l" t="t" r="r" b="b"/>
              <a:pathLst>
                <a:path w="347" h="2078" extrusionOk="0">
                  <a:moveTo>
                    <a:pt x="62" y="1"/>
                  </a:moveTo>
                  <a:lnTo>
                    <a:pt x="21" y="2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123" y="550"/>
                  </a:lnTo>
                  <a:lnTo>
                    <a:pt x="143" y="795"/>
                  </a:lnTo>
                  <a:lnTo>
                    <a:pt x="164" y="1019"/>
                  </a:lnTo>
                  <a:lnTo>
                    <a:pt x="184" y="1263"/>
                  </a:lnTo>
                  <a:lnTo>
                    <a:pt x="184" y="1487"/>
                  </a:lnTo>
                  <a:lnTo>
                    <a:pt x="164" y="1731"/>
                  </a:lnTo>
                  <a:lnTo>
                    <a:pt x="143" y="1976"/>
                  </a:lnTo>
                  <a:lnTo>
                    <a:pt x="143" y="2016"/>
                  </a:lnTo>
                  <a:lnTo>
                    <a:pt x="164" y="2037"/>
                  </a:lnTo>
                  <a:lnTo>
                    <a:pt x="204" y="2077"/>
                  </a:lnTo>
                  <a:lnTo>
                    <a:pt x="265" y="2077"/>
                  </a:lnTo>
                  <a:lnTo>
                    <a:pt x="286" y="2057"/>
                  </a:lnTo>
                  <a:lnTo>
                    <a:pt x="306" y="2016"/>
                  </a:lnTo>
                  <a:lnTo>
                    <a:pt x="326" y="1772"/>
                  </a:lnTo>
                  <a:lnTo>
                    <a:pt x="347" y="1528"/>
                  </a:lnTo>
                  <a:lnTo>
                    <a:pt x="347" y="1263"/>
                  </a:lnTo>
                  <a:lnTo>
                    <a:pt x="347" y="1019"/>
                  </a:lnTo>
                  <a:lnTo>
                    <a:pt x="326" y="774"/>
                  </a:lnTo>
                  <a:lnTo>
                    <a:pt x="286" y="530"/>
                  </a:lnTo>
                  <a:lnTo>
                    <a:pt x="245" y="286"/>
                  </a:lnTo>
                  <a:lnTo>
                    <a:pt x="164" y="41"/>
                  </a:lnTo>
                  <a:lnTo>
                    <a:pt x="164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2046000" y="3080425"/>
              <a:ext cx="4100" cy="4100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62" y="1"/>
                  </a:moveTo>
                  <a:lnTo>
                    <a:pt x="21" y="21"/>
                  </a:lnTo>
                  <a:lnTo>
                    <a:pt x="1" y="82"/>
                  </a:lnTo>
                  <a:lnTo>
                    <a:pt x="21" y="143"/>
                  </a:lnTo>
                  <a:lnTo>
                    <a:pt x="62" y="164"/>
                  </a:lnTo>
                  <a:lnTo>
                    <a:pt x="123" y="164"/>
                  </a:lnTo>
                  <a:lnTo>
                    <a:pt x="143" y="143"/>
                  </a:lnTo>
                  <a:lnTo>
                    <a:pt x="164" y="82"/>
                  </a:lnTo>
                  <a:lnTo>
                    <a:pt x="143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28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2047025" y="3079925"/>
              <a:ext cx="8675" cy="43800"/>
            </a:xfrm>
            <a:custGeom>
              <a:avLst/>
              <a:gdLst/>
              <a:ahLst/>
              <a:cxnLst/>
              <a:rect l="l" t="t" r="r" b="b"/>
              <a:pathLst>
                <a:path w="347" h="1752" extrusionOk="0">
                  <a:moveTo>
                    <a:pt x="62" y="1"/>
                  </a:moveTo>
                  <a:lnTo>
                    <a:pt x="1" y="41"/>
                  </a:lnTo>
                  <a:lnTo>
                    <a:pt x="1" y="82"/>
                  </a:lnTo>
                  <a:lnTo>
                    <a:pt x="1" y="102"/>
                  </a:lnTo>
                  <a:lnTo>
                    <a:pt x="102" y="489"/>
                  </a:lnTo>
                  <a:lnTo>
                    <a:pt x="164" y="876"/>
                  </a:lnTo>
                  <a:lnTo>
                    <a:pt x="164" y="1059"/>
                  </a:lnTo>
                  <a:lnTo>
                    <a:pt x="164" y="1263"/>
                  </a:lnTo>
                  <a:lnTo>
                    <a:pt x="164" y="1446"/>
                  </a:lnTo>
                  <a:lnTo>
                    <a:pt x="123" y="1650"/>
                  </a:lnTo>
                  <a:lnTo>
                    <a:pt x="123" y="1670"/>
                  </a:lnTo>
                  <a:lnTo>
                    <a:pt x="143" y="1711"/>
                  </a:lnTo>
                  <a:lnTo>
                    <a:pt x="204" y="1752"/>
                  </a:lnTo>
                  <a:lnTo>
                    <a:pt x="265" y="1731"/>
                  </a:lnTo>
                  <a:lnTo>
                    <a:pt x="286" y="1731"/>
                  </a:lnTo>
                  <a:lnTo>
                    <a:pt x="286" y="1690"/>
                  </a:lnTo>
                  <a:lnTo>
                    <a:pt x="326" y="1487"/>
                  </a:lnTo>
                  <a:lnTo>
                    <a:pt x="347" y="1283"/>
                  </a:lnTo>
                  <a:lnTo>
                    <a:pt x="347" y="1080"/>
                  </a:lnTo>
                  <a:lnTo>
                    <a:pt x="326" y="876"/>
                  </a:lnTo>
                  <a:lnTo>
                    <a:pt x="306" y="672"/>
                  </a:lnTo>
                  <a:lnTo>
                    <a:pt x="286" y="469"/>
                  </a:lnTo>
                  <a:lnTo>
                    <a:pt x="225" y="265"/>
                  </a:lnTo>
                  <a:lnTo>
                    <a:pt x="164" y="62"/>
                  </a:lnTo>
                  <a:lnTo>
                    <a:pt x="143" y="41"/>
                  </a:lnTo>
                  <a:lnTo>
                    <a:pt x="123" y="21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2093350" y="3021900"/>
              <a:ext cx="131850" cy="188875"/>
            </a:xfrm>
            <a:custGeom>
              <a:avLst/>
              <a:gdLst/>
              <a:ahLst/>
              <a:cxnLst/>
              <a:rect l="l" t="t" r="r" b="b"/>
              <a:pathLst>
                <a:path w="5274" h="7555" extrusionOk="0">
                  <a:moveTo>
                    <a:pt x="2607" y="0"/>
                  </a:moveTo>
                  <a:lnTo>
                    <a:pt x="2505" y="21"/>
                  </a:lnTo>
                  <a:lnTo>
                    <a:pt x="2403" y="82"/>
                  </a:lnTo>
                  <a:lnTo>
                    <a:pt x="2342" y="163"/>
                  </a:lnTo>
                  <a:lnTo>
                    <a:pt x="2322" y="265"/>
                  </a:lnTo>
                  <a:lnTo>
                    <a:pt x="2281" y="550"/>
                  </a:lnTo>
                  <a:lnTo>
                    <a:pt x="2220" y="835"/>
                  </a:lnTo>
                  <a:lnTo>
                    <a:pt x="2159" y="1100"/>
                  </a:lnTo>
                  <a:lnTo>
                    <a:pt x="2077" y="1365"/>
                  </a:lnTo>
                  <a:lnTo>
                    <a:pt x="1996" y="1609"/>
                  </a:lnTo>
                  <a:lnTo>
                    <a:pt x="1874" y="1853"/>
                  </a:lnTo>
                  <a:lnTo>
                    <a:pt x="1751" y="2077"/>
                  </a:lnTo>
                  <a:lnTo>
                    <a:pt x="1629" y="2301"/>
                  </a:lnTo>
                  <a:lnTo>
                    <a:pt x="1487" y="2505"/>
                  </a:lnTo>
                  <a:lnTo>
                    <a:pt x="1324" y="2688"/>
                  </a:lnTo>
                  <a:lnTo>
                    <a:pt x="1161" y="2851"/>
                  </a:lnTo>
                  <a:lnTo>
                    <a:pt x="998" y="3014"/>
                  </a:lnTo>
                  <a:lnTo>
                    <a:pt x="795" y="3156"/>
                  </a:lnTo>
                  <a:lnTo>
                    <a:pt x="611" y="3278"/>
                  </a:lnTo>
                  <a:lnTo>
                    <a:pt x="408" y="3380"/>
                  </a:lnTo>
                  <a:lnTo>
                    <a:pt x="204" y="3482"/>
                  </a:lnTo>
                  <a:lnTo>
                    <a:pt x="123" y="3523"/>
                  </a:lnTo>
                  <a:lnTo>
                    <a:pt x="62" y="3584"/>
                  </a:lnTo>
                  <a:lnTo>
                    <a:pt x="21" y="3665"/>
                  </a:lnTo>
                  <a:lnTo>
                    <a:pt x="0" y="3747"/>
                  </a:lnTo>
                  <a:lnTo>
                    <a:pt x="0" y="3808"/>
                  </a:lnTo>
                  <a:lnTo>
                    <a:pt x="21" y="3910"/>
                  </a:lnTo>
                  <a:lnTo>
                    <a:pt x="62" y="3991"/>
                  </a:lnTo>
                  <a:lnTo>
                    <a:pt x="123" y="4052"/>
                  </a:lnTo>
                  <a:lnTo>
                    <a:pt x="204" y="4093"/>
                  </a:lnTo>
                  <a:lnTo>
                    <a:pt x="408" y="4174"/>
                  </a:lnTo>
                  <a:lnTo>
                    <a:pt x="611" y="4276"/>
                  </a:lnTo>
                  <a:lnTo>
                    <a:pt x="795" y="4398"/>
                  </a:lnTo>
                  <a:lnTo>
                    <a:pt x="998" y="4541"/>
                  </a:lnTo>
                  <a:lnTo>
                    <a:pt x="1161" y="4704"/>
                  </a:lnTo>
                  <a:lnTo>
                    <a:pt x="1324" y="4887"/>
                  </a:lnTo>
                  <a:lnTo>
                    <a:pt x="1487" y="5070"/>
                  </a:lnTo>
                  <a:lnTo>
                    <a:pt x="1629" y="5274"/>
                  </a:lnTo>
                  <a:lnTo>
                    <a:pt x="1751" y="5498"/>
                  </a:lnTo>
                  <a:lnTo>
                    <a:pt x="1874" y="5722"/>
                  </a:lnTo>
                  <a:lnTo>
                    <a:pt x="1996" y="5966"/>
                  </a:lnTo>
                  <a:lnTo>
                    <a:pt x="2077" y="6210"/>
                  </a:lnTo>
                  <a:lnTo>
                    <a:pt x="2159" y="6475"/>
                  </a:lnTo>
                  <a:lnTo>
                    <a:pt x="2220" y="6740"/>
                  </a:lnTo>
                  <a:lnTo>
                    <a:pt x="2281" y="7004"/>
                  </a:lnTo>
                  <a:lnTo>
                    <a:pt x="2322" y="7289"/>
                  </a:lnTo>
                  <a:lnTo>
                    <a:pt x="2342" y="7412"/>
                  </a:lnTo>
                  <a:lnTo>
                    <a:pt x="2403" y="7493"/>
                  </a:lnTo>
                  <a:lnTo>
                    <a:pt x="2505" y="7534"/>
                  </a:lnTo>
                  <a:lnTo>
                    <a:pt x="2607" y="7554"/>
                  </a:lnTo>
                  <a:lnTo>
                    <a:pt x="2668" y="7554"/>
                  </a:lnTo>
                  <a:lnTo>
                    <a:pt x="2769" y="7534"/>
                  </a:lnTo>
                  <a:lnTo>
                    <a:pt x="2851" y="7493"/>
                  </a:lnTo>
                  <a:lnTo>
                    <a:pt x="2932" y="7412"/>
                  </a:lnTo>
                  <a:lnTo>
                    <a:pt x="2953" y="7289"/>
                  </a:lnTo>
                  <a:lnTo>
                    <a:pt x="2993" y="7004"/>
                  </a:lnTo>
                  <a:lnTo>
                    <a:pt x="3034" y="6740"/>
                  </a:lnTo>
                  <a:lnTo>
                    <a:pt x="3116" y="6475"/>
                  </a:lnTo>
                  <a:lnTo>
                    <a:pt x="3197" y="6210"/>
                  </a:lnTo>
                  <a:lnTo>
                    <a:pt x="3278" y="5966"/>
                  </a:lnTo>
                  <a:lnTo>
                    <a:pt x="3380" y="5722"/>
                  </a:lnTo>
                  <a:lnTo>
                    <a:pt x="3502" y="5498"/>
                  </a:lnTo>
                  <a:lnTo>
                    <a:pt x="3645" y="5274"/>
                  </a:lnTo>
                  <a:lnTo>
                    <a:pt x="3788" y="5070"/>
                  </a:lnTo>
                  <a:lnTo>
                    <a:pt x="3950" y="4887"/>
                  </a:lnTo>
                  <a:lnTo>
                    <a:pt x="4113" y="4704"/>
                  </a:lnTo>
                  <a:lnTo>
                    <a:pt x="4276" y="4541"/>
                  </a:lnTo>
                  <a:lnTo>
                    <a:pt x="4459" y="4398"/>
                  </a:lnTo>
                  <a:lnTo>
                    <a:pt x="4663" y="4276"/>
                  </a:lnTo>
                  <a:lnTo>
                    <a:pt x="4867" y="4174"/>
                  </a:lnTo>
                  <a:lnTo>
                    <a:pt x="5070" y="4093"/>
                  </a:lnTo>
                  <a:lnTo>
                    <a:pt x="5152" y="4052"/>
                  </a:lnTo>
                  <a:lnTo>
                    <a:pt x="5213" y="3991"/>
                  </a:lnTo>
                  <a:lnTo>
                    <a:pt x="5253" y="3910"/>
                  </a:lnTo>
                  <a:lnTo>
                    <a:pt x="5274" y="3808"/>
                  </a:lnTo>
                  <a:lnTo>
                    <a:pt x="5274" y="3747"/>
                  </a:lnTo>
                  <a:lnTo>
                    <a:pt x="5253" y="3665"/>
                  </a:lnTo>
                  <a:lnTo>
                    <a:pt x="5213" y="3584"/>
                  </a:lnTo>
                  <a:lnTo>
                    <a:pt x="5152" y="3523"/>
                  </a:lnTo>
                  <a:lnTo>
                    <a:pt x="5070" y="3482"/>
                  </a:lnTo>
                  <a:lnTo>
                    <a:pt x="4867" y="3380"/>
                  </a:lnTo>
                  <a:lnTo>
                    <a:pt x="4663" y="3278"/>
                  </a:lnTo>
                  <a:lnTo>
                    <a:pt x="4459" y="3156"/>
                  </a:lnTo>
                  <a:lnTo>
                    <a:pt x="4276" y="3014"/>
                  </a:lnTo>
                  <a:lnTo>
                    <a:pt x="4113" y="2851"/>
                  </a:lnTo>
                  <a:lnTo>
                    <a:pt x="3950" y="2688"/>
                  </a:lnTo>
                  <a:lnTo>
                    <a:pt x="3788" y="2505"/>
                  </a:lnTo>
                  <a:lnTo>
                    <a:pt x="3645" y="2301"/>
                  </a:lnTo>
                  <a:lnTo>
                    <a:pt x="3502" y="2077"/>
                  </a:lnTo>
                  <a:lnTo>
                    <a:pt x="3380" y="1853"/>
                  </a:lnTo>
                  <a:lnTo>
                    <a:pt x="3278" y="1609"/>
                  </a:lnTo>
                  <a:lnTo>
                    <a:pt x="3197" y="1365"/>
                  </a:lnTo>
                  <a:lnTo>
                    <a:pt x="3116" y="1100"/>
                  </a:lnTo>
                  <a:lnTo>
                    <a:pt x="3034" y="835"/>
                  </a:lnTo>
                  <a:lnTo>
                    <a:pt x="2993" y="550"/>
                  </a:lnTo>
                  <a:lnTo>
                    <a:pt x="2953" y="265"/>
                  </a:lnTo>
                  <a:lnTo>
                    <a:pt x="2932" y="163"/>
                  </a:lnTo>
                  <a:lnTo>
                    <a:pt x="2851" y="82"/>
                  </a:lnTo>
                  <a:lnTo>
                    <a:pt x="2769" y="21"/>
                  </a:lnTo>
                  <a:lnTo>
                    <a:pt x="26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2222650" y="3257575"/>
              <a:ext cx="69750" cy="100800"/>
            </a:xfrm>
            <a:custGeom>
              <a:avLst/>
              <a:gdLst/>
              <a:ahLst/>
              <a:cxnLst/>
              <a:rect l="l" t="t" r="r" b="b"/>
              <a:pathLst>
                <a:path w="2790" h="4032" extrusionOk="0">
                  <a:moveTo>
                    <a:pt x="1385" y="0"/>
                  </a:moveTo>
                  <a:lnTo>
                    <a:pt x="1323" y="21"/>
                  </a:lnTo>
                  <a:lnTo>
                    <a:pt x="1262" y="41"/>
                  </a:lnTo>
                  <a:lnTo>
                    <a:pt x="1242" y="82"/>
                  </a:lnTo>
                  <a:lnTo>
                    <a:pt x="1222" y="143"/>
                  </a:lnTo>
                  <a:lnTo>
                    <a:pt x="1181" y="448"/>
                  </a:lnTo>
                  <a:lnTo>
                    <a:pt x="1099" y="733"/>
                  </a:lnTo>
                  <a:lnTo>
                    <a:pt x="998" y="998"/>
                  </a:lnTo>
                  <a:lnTo>
                    <a:pt x="855" y="1222"/>
                  </a:lnTo>
                  <a:lnTo>
                    <a:pt x="692" y="1426"/>
                  </a:lnTo>
                  <a:lnTo>
                    <a:pt x="509" y="1609"/>
                  </a:lnTo>
                  <a:lnTo>
                    <a:pt x="305" y="1751"/>
                  </a:lnTo>
                  <a:lnTo>
                    <a:pt x="102" y="1853"/>
                  </a:lnTo>
                  <a:lnTo>
                    <a:pt x="61" y="1874"/>
                  </a:lnTo>
                  <a:lnTo>
                    <a:pt x="20" y="1914"/>
                  </a:lnTo>
                  <a:lnTo>
                    <a:pt x="0" y="1955"/>
                  </a:lnTo>
                  <a:lnTo>
                    <a:pt x="0" y="1996"/>
                  </a:lnTo>
                  <a:lnTo>
                    <a:pt x="0" y="2036"/>
                  </a:lnTo>
                  <a:lnTo>
                    <a:pt x="0" y="2077"/>
                  </a:lnTo>
                  <a:lnTo>
                    <a:pt x="20" y="2118"/>
                  </a:lnTo>
                  <a:lnTo>
                    <a:pt x="61" y="2159"/>
                  </a:lnTo>
                  <a:lnTo>
                    <a:pt x="102" y="2179"/>
                  </a:lnTo>
                  <a:lnTo>
                    <a:pt x="305" y="2281"/>
                  </a:lnTo>
                  <a:lnTo>
                    <a:pt x="509" y="2423"/>
                  </a:lnTo>
                  <a:lnTo>
                    <a:pt x="692" y="2606"/>
                  </a:lnTo>
                  <a:lnTo>
                    <a:pt x="855" y="2810"/>
                  </a:lnTo>
                  <a:lnTo>
                    <a:pt x="998" y="3054"/>
                  </a:lnTo>
                  <a:lnTo>
                    <a:pt x="1099" y="3299"/>
                  </a:lnTo>
                  <a:lnTo>
                    <a:pt x="1181" y="3584"/>
                  </a:lnTo>
                  <a:lnTo>
                    <a:pt x="1222" y="3889"/>
                  </a:lnTo>
                  <a:lnTo>
                    <a:pt x="1242" y="3950"/>
                  </a:lnTo>
                  <a:lnTo>
                    <a:pt x="1262" y="3991"/>
                  </a:lnTo>
                  <a:lnTo>
                    <a:pt x="1323" y="4011"/>
                  </a:lnTo>
                  <a:lnTo>
                    <a:pt x="1385" y="4032"/>
                  </a:lnTo>
                  <a:lnTo>
                    <a:pt x="1405" y="4032"/>
                  </a:lnTo>
                  <a:lnTo>
                    <a:pt x="1466" y="4011"/>
                  </a:lnTo>
                  <a:lnTo>
                    <a:pt x="1507" y="3991"/>
                  </a:lnTo>
                  <a:lnTo>
                    <a:pt x="1547" y="3950"/>
                  </a:lnTo>
                  <a:lnTo>
                    <a:pt x="1568" y="3889"/>
                  </a:lnTo>
                  <a:lnTo>
                    <a:pt x="1608" y="3584"/>
                  </a:lnTo>
                  <a:lnTo>
                    <a:pt x="1690" y="3299"/>
                  </a:lnTo>
                  <a:lnTo>
                    <a:pt x="1792" y="3054"/>
                  </a:lnTo>
                  <a:lnTo>
                    <a:pt x="1934" y="2810"/>
                  </a:lnTo>
                  <a:lnTo>
                    <a:pt x="2097" y="2606"/>
                  </a:lnTo>
                  <a:lnTo>
                    <a:pt x="2260" y="2423"/>
                  </a:lnTo>
                  <a:lnTo>
                    <a:pt x="2464" y="2281"/>
                  </a:lnTo>
                  <a:lnTo>
                    <a:pt x="2688" y="2179"/>
                  </a:lnTo>
                  <a:lnTo>
                    <a:pt x="2728" y="2159"/>
                  </a:lnTo>
                  <a:lnTo>
                    <a:pt x="2769" y="2118"/>
                  </a:lnTo>
                  <a:lnTo>
                    <a:pt x="2789" y="2077"/>
                  </a:lnTo>
                  <a:lnTo>
                    <a:pt x="2789" y="2036"/>
                  </a:lnTo>
                  <a:lnTo>
                    <a:pt x="2789" y="1996"/>
                  </a:lnTo>
                  <a:lnTo>
                    <a:pt x="2789" y="1955"/>
                  </a:lnTo>
                  <a:lnTo>
                    <a:pt x="2769" y="1914"/>
                  </a:lnTo>
                  <a:lnTo>
                    <a:pt x="2728" y="1874"/>
                  </a:lnTo>
                  <a:lnTo>
                    <a:pt x="2688" y="1853"/>
                  </a:lnTo>
                  <a:lnTo>
                    <a:pt x="2464" y="1751"/>
                  </a:lnTo>
                  <a:lnTo>
                    <a:pt x="2260" y="1609"/>
                  </a:lnTo>
                  <a:lnTo>
                    <a:pt x="2097" y="1426"/>
                  </a:lnTo>
                  <a:lnTo>
                    <a:pt x="1934" y="1222"/>
                  </a:lnTo>
                  <a:lnTo>
                    <a:pt x="1792" y="998"/>
                  </a:lnTo>
                  <a:lnTo>
                    <a:pt x="1690" y="733"/>
                  </a:lnTo>
                  <a:lnTo>
                    <a:pt x="1608" y="448"/>
                  </a:lnTo>
                  <a:lnTo>
                    <a:pt x="1568" y="143"/>
                  </a:lnTo>
                  <a:lnTo>
                    <a:pt x="1547" y="82"/>
                  </a:lnTo>
                  <a:lnTo>
                    <a:pt x="1507" y="41"/>
                  </a:lnTo>
                  <a:lnTo>
                    <a:pt x="1466" y="21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2164100" y="3404675"/>
              <a:ext cx="207200" cy="217875"/>
            </a:xfrm>
            <a:custGeom>
              <a:avLst/>
              <a:gdLst/>
              <a:ahLst/>
              <a:cxnLst/>
              <a:rect l="l" t="t" r="r" b="b"/>
              <a:pathLst>
                <a:path w="8288" h="8715" extrusionOk="0">
                  <a:moveTo>
                    <a:pt x="3441" y="1"/>
                  </a:moveTo>
                  <a:lnTo>
                    <a:pt x="3299" y="21"/>
                  </a:lnTo>
                  <a:lnTo>
                    <a:pt x="3177" y="41"/>
                  </a:lnTo>
                  <a:lnTo>
                    <a:pt x="3055" y="82"/>
                  </a:lnTo>
                  <a:lnTo>
                    <a:pt x="2932" y="143"/>
                  </a:lnTo>
                  <a:lnTo>
                    <a:pt x="2831" y="204"/>
                  </a:lnTo>
                  <a:lnTo>
                    <a:pt x="2729" y="306"/>
                  </a:lnTo>
                  <a:lnTo>
                    <a:pt x="2647" y="408"/>
                  </a:lnTo>
                  <a:lnTo>
                    <a:pt x="2566" y="510"/>
                  </a:lnTo>
                  <a:lnTo>
                    <a:pt x="2444" y="754"/>
                  </a:lnTo>
                  <a:lnTo>
                    <a:pt x="2342" y="1019"/>
                  </a:lnTo>
                  <a:lnTo>
                    <a:pt x="2301" y="1283"/>
                  </a:lnTo>
                  <a:lnTo>
                    <a:pt x="2261" y="1568"/>
                  </a:lnTo>
                  <a:lnTo>
                    <a:pt x="2261" y="1853"/>
                  </a:lnTo>
                  <a:lnTo>
                    <a:pt x="2281" y="2118"/>
                  </a:lnTo>
                  <a:lnTo>
                    <a:pt x="2322" y="2383"/>
                  </a:lnTo>
                  <a:lnTo>
                    <a:pt x="2362" y="2586"/>
                  </a:lnTo>
                  <a:lnTo>
                    <a:pt x="2423" y="2790"/>
                  </a:lnTo>
                  <a:lnTo>
                    <a:pt x="2485" y="2994"/>
                  </a:lnTo>
                  <a:lnTo>
                    <a:pt x="2586" y="3197"/>
                  </a:lnTo>
                  <a:lnTo>
                    <a:pt x="2586" y="3197"/>
                  </a:lnTo>
                  <a:lnTo>
                    <a:pt x="2118" y="2973"/>
                  </a:lnTo>
                  <a:lnTo>
                    <a:pt x="1650" y="2810"/>
                  </a:lnTo>
                  <a:lnTo>
                    <a:pt x="1385" y="2729"/>
                  </a:lnTo>
                  <a:lnTo>
                    <a:pt x="1120" y="2708"/>
                  </a:lnTo>
                  <a:lnTo>
                    <a:pt x="856" y="2729"/>
                  </a:lnTo>
                  <a:lnTo>
                    <a:pt x="713" y="2749"/>
                  </a:lnTo>
                  <a:lnTo>
                    <a:pt x="591" y="2790"/>
                  </a:lnTo>
                  <a:lnTo>
                    <a:pt x="489" y="2831"/>
                  </a:lnTo>
                  <a:lnTo>
                    <a:pt x="367" y="2912"/>
                  </a:lnTo>
                  <a:lnTo>
                    <a:pt x="286" y="2994"/>
                  </a:lnTo>
                  <a:lnTo>
                    <a:pt x="204" y="3075"/>
                  </a:lnTo>
                  <a:lnTo>
                    <a:pt x="123" y="3177"/>
                  </a:lnTo>
                  <a:lnTo>
                    <a:pt x="62" y="3319"/>
                  </a:lnTo>
                  <a:lnTo>
                    <a:pt x="21" y="3441"/>
                  </a:lnTo>
                  <a:lnTo>
                    <a:pt x="1" y="3604"/>
                  </a:lnTo>
                  <a:lnTo>
                    <a:pt x="1" y="3747"/>
                  </a:lnTo>
                  <a:lnTo>
                    <a:pt x="21" y="3889"/>
                  </a:lnTo>
                  <a:lnTo>
                    <a:pt x="62" y="4032"/>
                  </a:lnTo>
                  <a:lnTo>
                    <a:pt x="102" y="4154"/>
                  </a:lnTo>
                  <a:lnTo>
                    <a:pt x="184" y="4276"/>
                  </a:lnTo>
                  <a:lnTo>
                    <a:pt x="245" y="4398"/>
                  </a:lnTo>
                  <a:lnTo>
                    <a:pt x="347" y="4500"/>
                  </a:lnTo>
                  <a:lnTo>
                    <a:pt x="428" y="4602"/>
                  </a:lnTo>
                  <a:lnTo>
                    <a:pt x="652" y="4765"/>
                  </a:lnTo>
                  <a:lnTo>
                    <a:pt x="896" y="4928"/>
                  </a:lnTo>
                  <a:lnTo>
                    <a:pt x="1161" y="5030"/>
                  </a:lnTo>
                  <a:lnTo>
                    <a:pt x="1426" y="5131"/>
                  </a:lnTo>
                  <a:lnTo>
                    <a:pt x="1629" y="5172"/>
                  </a:lnTo>
                  <a:lnTo>
                    <a:pt x="1833" y="5213"/>
                  </a:lnTo>
                  <a:lnTo>
                    <a:pt x="2037" y="5233"/>
                  </a:lnTo>
                  <a:lnTo>
                    <a:pt x="2240" y="5233"/>
                  </a:lnTo>
                  <a:lnTo>
                    <a:pt x="2037" y="5416"/>
                  </a:lnTo>
                  <a:lnTo>
                    <a:pt x="1853" y="5620"/>
                  </a:lnTo>
                  <a:lnTo>
                    <a:pt x="1670" y="5844"/>
                  </a:lnTo>
                  <a:lnTo>
                    <a:pt x="1507" y="6068"/>
                  </a:lnTo>
                  <a:lnTo>
                    <a:pt x="1385" y="6272"/>
                  </a:lnTo>
                  <a:lnTo>
                    <a:pt x="1263" y="6496"/>
                  </a:lnTo>
                  <a:lnTo>
                    <a:pt x="1161" y="6740"/>
                  </a:lnTo>
                  <a:lnTo>
                    <a:pt x="1080" y="6984"/>
                  </a:lnTo>
                  <a:lnTo>
                    <a:pt x="1039" y="7249"/>
                  </a:lnTo>
                  <a:lnTo>
                    <a:pt x="1039" y="7371"/>
                  </a:lnTo>
                  <a:lnTo>
                    <a:pt x="1039" y="7493"/>
                  </a:lnTo>
                  <a:lnTo>
                    <a:pt x="1059" y="7615"/>
                  </a:lnTo>
                  <a:lnTo>
                    <a:pt x="1100" y="7717"/>
                  </a:lnTo>
                  <a:lnTo>
                    <a:pt x="1161" y="7839"/>
                  </a:lnTo>
                  <a:lnTo>
                    <a:pt x="1243" y="7941"/>
                  </a:lnTo>
                  <a:lnTo>
                    <a:pt x="1344" y="8063"/>
                  </a:lnTo>
                  <a:lnTo>
                    <a:pt x="1467" y="8145"/>
                  </a:lnTo>
                  <a:lnTo>
                    <a:pt x="1589" y="8206"/>
                  </a:lnTo>
                  <a:lnTo>
                    <a:pt x="1731" y="8247"/>
                  </a:lnTo>
                  <a:lnTo>
                    <a:pt x="1976" y="8247"/>
                  </a:lnTo>
                  <a:lnTo>
                    <a:pt x="2118" y="8226"/>
                  </a:lnTo>
                  <a:lnTo>
                    <a:pt x="2240" y="8165"/>
                  </a:lnTo>
                  <a:lnTo>
                    <a:pt x="2383" y="8124"/>
                  </a:lnTo>
                  <a:lnTo>
                    <a:pt x="2505" y="8043"/>
                  </a:lnTo>
                  <a:lnTo>
                    <a:pt x="2749" y="7880"/>
                  </a:lnTo>
                  <a:lnTo>
                    <a:pt x="2953" y="7697"/>
                  </a:lnTo>
                  <a:lnTo>
                    <a:pt x="3116" y="7493"/>
                  </a:lnTo>
                  <a:lnTo>
                    <a:pt x="3299" y="7228"/>
                  </a:lnTo>
                  <a:lnTo>
                    <a:pt x="3462" y="6943"/>
                  </a:lnTo>
                  <a:lnTo>
                    <a:pt x="3503" y="7167"/>
                  </a:lnTo>
                  <a:lnTo>
                    <a:pt x="3564" y="7391"/>
                  </a:lnTo>
                  <a:lnTo>
                    <a:pt x="3645" y="7636"/>
                  </a:lnTo>
                  <a:lnTo>
                    <a:pt x="3767" y="7880"/>
                  </a:lnTo>
                  <a:lnTo>
                    <a:pt x="3910" y="8124"/>
                  </a:lnTo>
                  <a:lnTo>
                    <a:pt x="4073" y="8348"/>
                  </a:lnTo>
                  <a:lnTo>
                    <a:pt x="4174" y="8430"/>
                  </a:lnTo>
                  <a:lnTo>
                    <a:pt x="4276" y="8511"/>
                  </a:lnTo>
                  <a:lnTo>
                    <a:pt x="4398" y="8593"/>
                  </a:lnTo>
                  <a:lnTo>
                    <a:pt x="4521" y="8654"/>
                  </a:lnTo>
                  <a:lnTo>
                    <a:pt x="4643" y="8694"/>
                  </a:lnTo>
                  <a:lnTo>
                    <a:pt x="4765" y="8715"/>
                  </a:lnTo>
                  <a:lnTo>
                    <a:pt x="4907" y="8715"/>
                  </a:lnTo>
                  <a:lnTo>
                    <a:pt x="5050" y="8694"/>
                  </a:lnTo>
                  <a:lnTo>
                    <a:pt x="5192" y="8654"/>
                  </a:lnTo>
                  <a:lnTo>
                    <a:pt x="5335" y="8593"/>
                  </a:lnTo>
                  <a:lnTo>
                    <a:pt x="5437" y="8511"/>
                  </a:lnTo>
                  <a:lnTo>
                    <a:pt x="5539" y="8430"/>
                  </a:lnTo>
                  <a:lnTo>
                    <a:pt x="5620" y="8328"/>
                  </a:lnTo>
                  <a:lnTo>
                    <a:pt x="5681" y="8206"/>
                  </a:lnTo>
                  <a:lnTo>
                    <a:pt x="5722" y="8084"/>
                  </a:lnTo>
                  <a:lnTo>
                    <a:pt x="5763" y="7941"/>
                  </a:lnTo>
                  <a:lnTo>
                    <a:pt x="5803" y="7656"/>
                  </a:lnTo>
                  <a:lnTo>
                    <a:pt x="5803" y="7371"/>
                  </a:lnTo>
                  <a:lnTo>
                    <a:pt x="5763" y="7086"/>
                  </a:lnTo>
                  <a:lnTo>
                    <a:pt x="5722" y="6821"/>
                  </a:lnTo>
                  <a:lnTo>
                    <a:pt x="5579" y="6353"/>
                  </a:lnTo>
                  <a:lnTo>
                    <a:pt x="5396" y="5885"/>
                  </a:lnTo>
                  <a:lnTo>
                    <a:pt x="5396" y="5885"/>
                  </a:lnTo>
                  <a:lnTo>
                    <a:pt x="5701" y="6068"/>
                  </a:lnTo>
                  <a:lnTo>
                    <a:pt x="5925" y="6190"/>
                  </a:lnTo>
                  <a:lnTo>
                    <a:pt x="6149" y="6312"/>
                  </a:lnTo>
                  <a:lnTo>
                    <a:pt x="6394" y="6414"/>
                  </a:lnTo>
                  <a:lnTo>
                    <a:pt x="6638" y="6496"/>
                  </a:lnTo>
                  <a:lnTo>
                    <a:pt x="6903" y="6536"/>
                  </a:lnTo>
                  <a:lnTo>
                    <a:pt x="7147" y="6557"/>
                  </a:lnTo>
                  <a:lnTo>
                    <a:pt x="7412" y="6536"/>
                  </a:lnTo>
                  <a:lnTo>
                    <a:pt x="7534" y="6496"/>
                  </a:lnTo>
                  <a:lnTo>
                    <a:pt x="7656" y="6455"/>
                  </a:lnTo>
                  <a:lnTo>
                    <a:pt x="7860" y="6353"/>
                  </a:lnTo>
                  <a:lnTo>
                    <a:pt x="8023" y="6210"/>
                  </a:lnTo>
                  <a:lnTo>
                    <a:pt x="8145" y="6048"/>
                  </a:lnTo>
                  <a:lnTo>
                    <a:pt x="8226" y="5864"/>
                  </a:lnTo>
                  <a:lnTo>
                    <a:pt x="8287" y="5681"/>
                  </a:lnTo>
                  <a:lnTo>
                    <a:pt x="8287" y="5477"/>
                  </a:lnTo>
                  <a:lnTo>
                    <a:pt x="8267" y="5376"/>
                  </a:lnTo>
                  <a:lnTo>
                    <a:pt x="8247" y="5274"/>
                  </a:lnTo>
                  <a:lnTo>
                    <a:pt x="8206" y="5172"/>
                  </a:lnTo>
                  <a:lnTo>
                    <a:pt x="8145" y="5070"/>
                  </a:lnTo>
                  <a:lnTo>
                    <a:pt x="8002" y="4867"/>
                  </a:lnTo>
                  <a:lnTo>
                    <a:pt x="7819" y="4704"/>
                  </a:lnTo>
                  <a:lnTo>
                    <a:pt x="7636" y="4561"/>
                  </a:lnTo>
                  <a:lnTo>
                    <a:pt x="7412" y="4419"/>
                  </a:lnTo>
                  <a:lnTo>
                    <a:pt x="7188" y="4297"/>
                  </a:lnTo>
                  <a:lnTo>
                    <a:pt x="6964" y="4195"/>
                  </a:lnTo>
                  <a:lnTo>
                    <a:pt x="6516" y="4032"/>
                  </a:lnTo>
                  <a:lnTo>
                    <a:pt x="6312" y="3971"/>
                  </a:lnTo>
                  <a:lnTo>
                    <a:pt x="6536" y="3849"/>
                  </a:lnTo>
                  <a:lnTo>
                    <a:pt x="6740" y="3726"/>
                  </a:lnTo>
                  <a:lnTo>
                    <a:pt x="6943" y="3604"/>
                  </a:lnTo>
                  <a:lnTo>
                    <a:pt x="7127" y="3462"/>
                  </a:lnTo>
                  <a:lnTo>
                    <a:pt x="7330" y="3299"/>
                  </a:lnTo>
                  <a:lnTo>
                    <a:pt x="7514" y="3116"/>
                  </a:lnTo>
                  <a:lnTo>
                    <a:pt x="7676" y="2932"/>
                  </a:lnTo>
                  <a:lnTo>
                    <a:pt x="7819" y="2729"/>
                  </a:lnTo>
                  <a:lnTo>
                    <a:pt x="7921" y="2525"/>
                  </a:lnTo>
                  <a:lnTo>
                    <a:pt x="8002" y="2281"/>
                  </a:lnTo>
                  <a:lnTo>
                    <a:pt x="8023" y="2159"/>
                  </a:lnTo>
                  <a:lnTo>
                    <a:pt x="8043" y="2057"/>
                  </a:lnTo>
                  <a:lnTo>
                    <a:pt x="8043" y="1935"/>
                  </a:lnTo>
                  <a:lnTo>
                    <a:pt x="8023" y="1833"/>
                  </a:lnTo>
                  <a:lnTo>
                    <a:pt x="8002" y="1711"/>
                  </a:lnTo>
                  <a:lnTo>
                    <a:pt x="7961" y="1629"/>
                  </a:lnTo>
                  <a:lnTo>
                    <a:pt x="7839" y="1446"/>
                  </a:lnTo>
                  <a:lnTo>
                    <a:pt x="7697" y="1283"/>
                  </a:lnTo>
                  <a:lnTo>
                    <a:pt x="7514" y="1161"/>
                  </a:lnTo>
                  <a:lnTo>
                    <a:pt x="7310" y="1080"/>
                  </a:lnTo>
                  <a:lnTo>
                    <a:pt x="7066" y="1039"/>
                  </a:lnTo>
                  <a:lnTo>
                    <a:pt x="6943" y="1019"/>
                  </a:lnTo>
                  <a:lnTo>
                    <a:pt x="6821" y="1019"/>
                  </a:lnTo>
                  <a:lnTo>
                    <a:pt x="6557" y="1080"/>
                  </a:lnTo>
                  <a:lnTo>
                    <a:pt x="6312" y="1161"/>
                  </a:lnTo>
                  <a:lnTo>
                    <a:pt x="6088" y="1263"/>
                  </a:lnTo>
                  <a:lnTo>
                    <a:pt x="5885" y="1405"/>
                  </a:lnTo>
                  <a:lnTo>
                    <a:pt x="5681" y="1568"/>
                  </a:lnTo>
                  <a:lnTo>
                    <a:pt x="5478" y="1752"/>
                  </a:lnTo>
                  <a:lnTo>
                    <a:pt x="5315" y="1935"/>
                  </a:lnTo>
                  <a:lnTo>
                    <a:pt x="5111" y="2159"/>
                  </a:lnTo>
                  <a:lnTo>
                    <a:pt x="4928" y="2403"/>
                  </a:lnTo>
                  <a:lnTo>
                    <a:pt x="4907" y="1996"/>
                  </a:lnTo>
                  <a:lnTo>
                    <a:pt x="4867" y="1792"/>
                  </a:lnTo>
                  <a:lnTo>
                    <a:pt x="4826" y="1589"/>
                  </a:lnTo>
                  <a:lnTo>
                    <a:pt x="4765" y="1405"/>
                  </a:lnTo>
                  <a:lnTo>
                    <a:pt x="4704" y="1202"/>
                  </a:lnTo>
                  <a:lnTo>
                    <a:pt x="4622" y="1019"/>
                  </a:lnTo>
                  <a:lnTo>
                    <a:pt x="4521" y="835"/>
                  </a:lnTo>
                  <a:lnTo>
                    <a:pt x="4358" y="591"/>
                  </a:lnTo>
                  <a:lnTo>
                    <a:pt x="4174" y="367"/>
                  </a:lnTo>
                  <a:lnTo>
                    <a:pt x="4073" y="265"/>
                  </a:lnTo>
                  <a:lnTo>
                    <a:pt x="3950" y="184"/>
                  </a:lnTo>
                  <a:lnTo>
                    <a:pt x="3828" y="123"/>
                  </a:lnTo>
                  <a:lnTo>
                    <a:pt x="3686" y="62"/>
                  </a:lnTo>
                  <a:lnTo>
                    <a:pt x="3564" y="21"/>
                  </a:lnTo>
                  <a:lnTo>
                    <a:pt x="34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2243000" y="3486125"/>
              <a:ext cx="55500" cy="55500"/>
            </a:xfrm>
            <a:custGeom>
              <a:avLst/>
              <a:gdLst/>
              <a:ahLst/>
              <a:cxnLst/>
              <a:rect l="l" t="t" r="r" b="b"/>
              <a:pathLst>
                <a:path w="2220" h="2220" extrusionOk="0">
                  <a:moveTo>
                    <a:pt x="1120" y="0"/>
                  </a:moveTo>
                  <a:lnTo>
                    <a:pt x="917" y="21"/>
                  </a:lnTo>
                  <a:lnTo>
                    <a:pt x="713" y="82"/>
                  </a:lnTo>
                  <a:lnTo>
                    <a:pt x="530" y="163"/>
                  </a:lnTo>
                  <a:lnTo>
                    <a:pt x="347" y="306"/>
                  </a:lnTo>
                  <a:lnTo>
                    <a:pt x="204" y="448"/>
                  </a:lnTo>
                  <a:lnTo>
                    <a:pt x="102" y="652"/>
                  </a:lnTo>
                  <a:lnTo>
                    <a:pt x="21" y="855"/>
                  </a:lnTo>
                  <a:lnTo>
                    <a:pt x="0" y="977"/>
                  </a:lnTo>
                  <a:lnTo>
                    <a:pt x="0" y="1079"/>
                  </a:lnTo>
                  <a:lnTo>
                    <a:pt x="21" y="1303"/>
                  </a:lnTo>
                  <a:lnTo>
                    <a:pt x="21" y="1324"/>
                  </a:lnTo>
                  <a:lnTo>
                    <a:pt x="41" y="1405"/>
                  </a:lnTo>
                  <a:lnTo>
                    <a:pt x="62" y="1425"/>
                  </a:lnTo>
                  <a:lnTo>
                    <a:pt x="123" y="1588"/>
                  </a:lnTo>
                  <a:lnTo>
                    <a:pt x="204" y="1751"/>
                  </a:lnTo>
                  <a:lnTo>
                    <a:pt x="326" y="1894"/>
                  </a:lnTo>
                  <a:lnTo>
                    <a:pt x="448" y="1996"/>
                  </a:lnTo>
                  <a:lnTo>
                    <a:pt x="571" y="2077"/>
                  </a:lnTo>
                  <a:lnTo>
                    <a:pt x="693" y="2138"/>
                  </a:lnTo>
                  <a:lnTo>
                    <a:pt x="815" y="2179"/>
                  </a:lnTo>
                  <a:lnTo>
                    <a:pt x="957" y="2199"/>
                  </a:lnTo>
                  <a:lnTo>
                    <a:pt x="998" y="2199"/>
                  </a:lnTo>
                  <a:lnTo>
                    <a:pt x="1120" y="2219"/>
                  </a:lnTo>
                  <a:lnTo>
                    <a:pt x="1242" y="2219"/>
                  </a:lnTo>
                  <a:lnTo>
                    <a:pt x="1344" y="2199"/>
                  </a:lnTo>
                  <a:lnTo>
                    <a:pt x="1466" y="2158"/>
                  </a:lnTo>
                  <a:lnTo>
                    <a:pt x="1629" y="2077"/>
                  </a:lnTo>
                  <a:lnTo>
                    <a:pt x="1792" y="1955"/>
                  </a:lnTo>
                  <a:lnTo>
                    <a:pt x="1874" y="1873"/>
                  </a:lnTo>
                  <a:lnTo>
                    <a:pt x="1955" y="1772"/>
                  </a:lnTo>
                  <a:lnTo>
                    <a:pt x="1975" y="1751"/>
                  </a:lnTo>
                  <a:lnTo>
                    <a:pt x="2036" y="1670"/>
                  </a:lnTo>
                  <a:lnTo>
                    <a:pt x="2077" y="1588"/>
                  </a:lnTo>
                  <a:lnTo>
                    <a:pt x="2077" y="1568"/>
                  </a:lnTo>
                  <a:lnTo>
                    <a:pt x="2118" y="1487"/>
                  </a:lnTo>
                  <a:lnTo>
                    <a:pt x="2179" y="1283"/>
                  </a:lnTo>
                  <a:lnTo>
                    <a:pt x="2220" y="1100"/>
                  </a:lnTo>
                  <a:lnTo>
                    <a:pt x="2220" y="916"/>
                  </a:lnTo>
                  <a:lnTo>
                    <a:pt x="2179" y="713"/>
                  </a:lnTo>
                  <a:lnTo>
                    <a:pt x="2138" y="570"/>
                  </a:lnTo>
                  <a:lnTo>
                    <a:pt x="2077" y="448"/>
                  </a:lnTo>
                  <a:lnTo>
                    <a:pt x="1996" y="367"/>
                  </a:lnTo>
                  <a:lnTo>
                    <a:pt x="1914" y="285"/>
                  </a:lnTo>
                  <a:lnTo>
                    <a:pt x="1751" y="163"/>
                  </a:lnTo>
                  <a:lnTo>
                    <a:pt x="1650" y="122"/>
                  </a:lnTo>
                  <a:lnTo>
                    <a:pt x="1548" y="82"/>
                  </a:lnTo>
                  <a:lnTo>
                    <a:pt x="1324" y="21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1490175" y="3384325"/>
              <a:ext cx="204650" cy="201575"/>
            </a:xfrm>
            <a:custGeom>
              <a:avLst/>
              <a:gdLst/>
              <a:ahLst/>
              <a:cxnLst/>
              <a:rect l="l" t="t" r="r" b="b"/>
              <a:pathLst>
                <a:path w="8186" h="8063" extrusionOk="0">
                  <a:moveTo>
                    <a:pt x="5518" y="0"/>
                  </a:moveTo>
                  <a:lnTo>
                    <a:pt x="5335" y="20"/>
                  </a:lnTo>
                  <a:lnTo>
                    <a:pt x="5152" y="82"/>
                  </a:lnTo>
                  <a:lnTo>
                    <a:pt x="4968" y="163"/>
                  </a:lnTo>
                  <a:lnTo>
                    <a:pt x="4805" y="306"/>
                  </a:lnTo>
                  <a:lnTo>
                    <a:pt x="4683" y="468"/>
                  </a:lnTo>
                  <a:lnTo>
                    <a:pt x="4581" y="631"/>
                  </a:lnTo>
                  <a:lnTo>
                    <a:pt x="4520" y="794"/>
                  </a:lnTo>
                  <a:lnTo>
                    <a:pt x="4378" y="1120"/>
                  </a:lnTo>
                  <a:lnTo>
                    <a:pt x="4215" y="835"/>
                  </a:lnTo>
                  <a:lnTo>
                    <a:pt x="4113" y="692"/>
                  </a:lnTo>
                  <a:lnTo>
                    <a:pt x="4011" y="570"/>
                  </a:lnTo>
                  <a:lnTo>
                    <a:pt x="3889" y="448"/>
                  </a:lnTo>
                  <a:lnTo>
                    <a:pt x="3767" y="346"/>
                  </a:lnTo>
                  <a:lnTo>
                    <a:pt x="3625" y="265"/>
                  </a:lnTo>
                  <a:lnTo>
                    <a:pt x="3482" y="183"/>
                  </a:lnTo>
                  <a:lnTo>
                    <a:pt x="3360" y="143"/>
                  </a:lnTo>
                  <a:lnTo>
                    <a:pt x="3238" y="122"/>
                  </a:lnTo>
                  <a:lnTo>
                    <a:pt x="3014" y="122"/>
                  </a:lnTo>
                  <a:lnTo>
                    <a:pt x="2912" y="143"/>
                  </a:lnTo>
                  <a:lnTo>
                    <a:pt x="2790" y="163"/>
                  </a:lnTo>
                  <a:lnTo>
                    <a:pt x="2586" y="244"/>
                  </a:lnTo>
                  <a:lnTo>
                    <a:pt x="2403" y="367"/>
                  </a:lnTo>
                  <a:lnTo>
                    <a:pt x="2240" y="529"/>
                  </a:lnTo>
                  <a:lnTo>
                    <a:pt x="2118" y="733"/>
                  </a:lnTo>
                  <a:lnTo>
                    <a:pt x="2016" y="957"/>
                  </a:lnTo>
                  <a:lnTo>
                    <a:pt x="1975" y="1201"/>
                  </a:lnTo>
                  <a:lnTo>
                    <a:pt x="1955" y="1466"/>
                  </a:lnTo>
                  <a:lnTo>
                    <a:pt x="1975" y="1731"/>
                  </a:lnTo>
                  <a:lnTo>
                    <a:pt x="2016" y="1995"/>
                  </a:lnTo>
                  <a:lnTo>
                    <a:pt x="2097" y="2240"/>
                  </a:lnTo>
                  <a:lnTo>
                    <a:pt x="2199" y="2504"/>
                  </a:lnTo>
                  <a:lnTo>
                    <a:pt x="2301" y="2728"/>
                  </a:lnTo>
                  <a:lnTo>
                    <a:pt x="2444" y="2952"/>
                  </a:lnTo>
                  <a:lnTo>
                    <a:pt x="2586" y="3156"/>
                  </a:lnTo>
                  <a:lnTo>
                    <a:pt x="2301" y="3095"/>
                  </a:lnTo>
                  <a:lnTo>
                    <a:pt x="1833" y="3034"/>
                  </a:lnTo>
                  <a:lnTo>
                    <a:pt x="1588" y="3013"/>
                  </a:lnTo>
                  <a:lnTo>
                    <a:pt x="1344" y="3013"/>
                  </a:lnTo>
                  <a:lnTo>
                    <a:pt x="1120" y="3034"/>
                  </a:lnTo>
                  <a:lnTo>
                    <a:pt x="876" y="3075"/>
                  </a:lnTo>
                  <a:lnTo>
                    <a:pt x="652" y="3156"/>
                  </a:lnTo>
                  <a:lnTo>
                    <a:pt x="448" y="3278"/>
                  </a:lnTo>
                  <a:lnTo>
                    <a:pt x="285" y="3421"/>
                  </a:lnTo>
                  <a:lnTo>
                    <a:pt x="163" y="3584"/>
                  </a:lnTo>
                  <a:lnTo>
                    <a:pt x="61" y="3787"/>
                  </a:lnTo>
                  <a:lnTo>
                    <a:pt x="0" y="3970"/>
                  </a:lnTo>
                  <a:lnTo>
                    <a:pt x="0" y="4194"/>
                  </a:lnTo>
                  <a:lnTo>
                    <a:pt x="21" y="4398"/>
                  </a:lnTo>
                  <a:lnTo>
                    <a:pt x="82" y="4602"/>
                  </a:lnTo>
                  <a:lnTo>
                    <a:pt x="184" y="4805"/>
                  </a:lnTo>
                  <a:lnTo>
                    <a:pt x="245" y="4907"/>
                  </a:lnTo>
                  <a:lnTo>
                    <a:pt x="326" y="5009"/>
                  </a:lnTo>
                  <a:lnTo>
                    <a:pt x="509" y="5172"/>
                  </a:lnTo>
                  <a:lnTo>
                    <a:pt x="733" y="5294"/>
                  </a:lnTo>
                  <a:lnTo>
                    <a:pt x="957" y="5396"/>
                  </a:lnTo>
                  <a:lnTo>
                    <a:pt x="1202" y="5477"/>
                  </a:lnTo>
                  <a:lnTo>
                    <a:pt x="1466" y="5538"/>
                  </a:lnTo>
                  <a:lnTo>
                    <a:pt x="1711" y="5559"/>
                  </a:lnTo>
                  <a:lnTo>
                    <a:pt x="1955" y="5579"/>
                  </a:lnTo>
                  <a:lnTo>
                    <a:pt x="2321" y="5559"/>
                  </a:lnTo>
                  <a:lnTo>
                    <a:pt x="2159" y="5721"/>
                  </a:lnTo>
                  <a:lnTo>
                    <a:pt x="2036" y="5884"/>
                  </a:lnTo>
                  <a:lnTo>
                    <a:pt x="1914" y="6068"/>
                  </a:lnTo>
                  <a:lnTo>
                    <a:pt x="1812" y="6271"/>
                  </a:lnTo>
                  <a:lnTo>
                    <a:pt x="1751" y="6454"/>
                  </a:lnTo>
                  <a:lnTo>
                    <a:pt x="1711" y="6678"/>
                  </a:lnTo>
                  <a:lnTo>
                    <a:pt x="1711" y="6882"/>
                  </a:lnTo>
                  <a:lnTo>
                    <a:pt x="1731" y="7106"/>
                  </a:lnTo>
                  <a:lnTo>
                    <a:pt x="1792" y="7330"/>
                  </a:lnTo>
                  <a:lnTo>
                    <a:pt x="1894" y="7513"/>
                  </a:lnTo>
                  <a:lnTo>
                    <a:pt x="2036" y="7676"/>
                  </a:lnTo>
                  <a:lnTo>
                    <a:pt x="2199" y="7798"/>
                  </a:lnTo>
                  <a:lnTo>
                    <a:pt x="2383" y="7900"/>
                  </a:lnTo>
                  <a:lnTo>
                    <a:pt x="2566" y="7961"/>
                  </a:lnTo>
                  <a:lnTo>
                    <a:pt x="2790" y="7981"/>
                  </a:lnTo>
                  <a:lnTo>
                    <a:pt x="3014" y="7941"/>
                  </a:lnTo>
                  <a:lnTo>
                    <a:pt x="3238" y="7880"/>
                  </a:lnTo>
                  <a:lnTo>
                    <a:pt x="3462" y="7757"/>
                  </a:lnTo>
                  <a:lnTo>
                    <a:pt x="3665" y="7635"/>
                  </a:lnTo>
                  <a:lnTo>
                    <a:pt x="3848" y="7472"/>
                  </a:lnTo>
                  <a:lnTo>
                    <a:pt x="4011" y="7310"/>
                  </a:lnTo>
                  <a:lnTo>
                    <a:pt x="4174" y="7106"/>
                  </a:lnTo>
                  <a:lnTo>
                    <a:pt x="4296" y="6902"/>
                  </a:lnTo>
                  <a:lnTo>
                    <a:pt x="4419" y="6699"/>
                  </a:lnTo>
                  <a:lnTo>
                    <a:pt x="4500" y="6495"/>
                  </a:lnTo>
                  <a:lnTo>
                    <a:pt x="4581" y="6271"/>
                  </a:lnTo>
                  <a:lnTo>
                    <a:pt x="4744" y="6658"/>
                  </a:lnTo>
                  <a:lnTo>
                    <a:pt x="4887" y="6882"/>
                  </a:lnTo>
                  <a:lnTo>
                    <a:pt x="5029" y="7106"/>
                  </a:lnTo>
                  <a:lnTo>
                    <a:pt x="5172" y="7310"/>
                  </a:lnTo>
                  <a:lnTo>
                    <a:pt x="5355" y="7513"/>
                  </a:lnTo>
                  <a:lnTo>
                    <a:pt x="5538" y="7696"/>
                  </a:lnTo>
                  <a:lnTo>
                    <a:pt x="5742" y="7839"/>
                  </a:lnTo>
                  <a:lnTo>
                    <a:pt x="5946" y="7961"/>
                  </a:lnTo>
                  <a:lnTo>
                    <a:pt x="6068" y="8022"/>
                  </a:lnTo>
                  <a:lnTo>
                    <a:pt x="6190" y="8042"/>
                  </a:lnTo>
                  <a:lnTo>
                    <a:pt x="6332" y="8063"/>
                  </a:lnTo>
                  <a:lnTo>
                    <a:pt x="6455" y="8063"/>
                  </a:lnTo>
                  <a:lnTo>
                    <a:pt x="6577" y="8042"/>
                  </a:lnTo>
                  <a:lnTo>
                    <a:pt x="6699" y="8002"/>
                  </a:lnTo>
                  <a:lnTo>
                    <a:pt x="6801" y="7941"/>
                  </a:lnTo>
                  <a:lnTo>
                    <a:pt x="6903" y="7880"/>
                  </a:lnTo>
                  <a:lnTo>
                    <a:pt x="6984" y="7798"/>
                  </a:lnTo>
                  <a:lnTo>
                    <a:pt x="7065" y="7717"/>
                  </a:lnTo>
                  <a:lnTo>
                    <a:pt x="7147" y="7615"/>
                  </a:lnTo>
                  <a:lnTo>
                    <a:pt x="7208" y="7513"/>
                  </a:lnTo>
                  <a:lnTo>
                    <a:pt x="7289" y="7289"/>
                  </a:lnTo>
                  <a:lnTo>
                    <a:pt x="7350" y="7045"/>
                  </a:lnTo>
                  <a:lnTo>
                    <a:pt x="7350" y="6923"/>
                  </a:lnTo>
                  <a:lnTo>
                    <a:pt x="7350" y="6800"/>
                  </a:lnTo>
                  <a:lnTo>
                    <a:pt x="7310" y="6556"/>
                  </a:lnTo>
                  <a:lnTo>
                    <a:pt x="7228" y="6312"/>
                  </a:lnTo>
                  <a:lnTo>
                    <a:pt x="7147" y="6088"/>
                  </a:lnTo>
                  <a:lnTo>
                    <a:pt x="7025" y="5864"/>
                  </a:lnTo>
                  <a:lnTo>
                    <a:pt x="6882" y="5640"/>
                  </a:lnTo>
                  <a:lnTo>
                    <a:pt x="6740" y="5436"/>
                  </a:lnTo>
                  <a:lnTo>
                    <a:pt x="6577" y="5253"/>
                  </a:lnTo>
                  <a:lnTo>
                    <a:pt x="6394" y="5070"/>
                  </a:lnTo>
                  <a:lnTo>
                    <a:pt x="6210" y="4907"/>
                  </a:lnTo>
                  <a:lnTo>
                    <a:pt x="6007" y="4764"/>
                  </a:lnTo>
                  <a:lnTo>
                    <a:pt x="6190" y="4785"/>
                  </a:lnTo>
                  <a:lnTo>
                    <a:pt x="6556" y="4785"/>
                  </a:lnTo>
                  <a:lnTo>
                    <a:pt x="6740" y="4764"/>
                  </a:lnTo>
                  <a:lnTo>
                    <a:pt x="6964" y="4703"/>
                  </a:lnTo>
                  <a:lnTo>
                    <a:pt x="7188" y="4622"/>
                  </a:lnTo>
                  <a:lnTo>
                    <a:pt x="7412" y="4520"/>
                  </a:lnTo>
                  <a:lnTo>
                    <a:pt x="7595" y="4378"/>
                  </a:lnTo>
                  <a:lnTo>
                    <a:pt x="7778" y="4235"/>
                  </a:lnTo>
                  <a:lnTo>
                    <a:pt x="7921" y="4052"/>
                  </a:lnTo>
                  <a:lnTo>
                    <a:pt x="8043" y="3848"/>
                  </a:lnTo>
                  <a:lnTo>
                    <a:pt x="8124" y="3624"/>
                  </a:lnTo>
                  <a:lnTo>
                    <a:pt x="8165" y="3421"/>
                  </a:lnTo>
                  <a:lnTo>
                    <a:pt x="8185" y="3197"/>
                  </a:lnTo>
                  <a:lnTo>
                    <a:pt x="8145" y="2993"/>
                  </a:lnTo>
                  <a:lnTo>
                    <a:pt x="8083" y="2789"/>
                  </a:lnTo>
                  <a:lnTo>
                    <a:pt x="8002" y="2586"/>
                  </a:lnTo>
                  <a:lnTo>
                    <a:pt x="7859" y="2423"/>
                  </a:lnTo>
                  <a:lnTo>
                    <a:pt x="7717" y="2280"/>
                  </a:lnTo>
                  <a:lnTo>
                    <a:pt x="7513" y="2179"/>
                  </a:lnTo>
                  <a:lnTo>
                    <a:pt x="7330" y="2118"/>
                  </a:lnTo>
                  <a:lnTo>
                    <a:pt x="7147" y="2097"/>
                  </a:lnTo>
                  <a:lnTo>
                    <a:pt x="6943" y="2097"/>
                  </a:lnTo>
                  <a:lnTo>
                    <a:pt x="6760" y="2118"/>
                  </a:lnTo>
                  <a:lnTo>
                    <a:pt x="6556" y="2179"/>
                  </a:lnTo>
                  <a:lnTo>
                    <a:pt x="6373" y="2260"/>
                  </a:lnTo>
                  <a:lnTo>
                    <a:pt x="6190" y="2342"/>
                  </a:lnTo>
                  <a:lnTo>
                    <a:pt x="6007" y="2443"/>
                  </a:lnTo>
                  <a:lnTo>
                    <a:pt x="6007" y="2443"/>
                  </a:lnTo>
                  <a:lnTo>
                    <a:pt x="6088" y="2240"/>
                  </a:lnTo>
                  <a:lnTo>
                    <a:pt x="6170" y="1995"/>
                  </a:lnTo>
                  <a:lnTo>
                    <a:pt x="6251" y="1751"/>
                  </a:lnTo>
                  <a:lnTo>
                    <a:pt x="6312" y="1507"/>
                  </a:lnTo>
                  <a:lnTo>
                    <a:pt x="6332" y="1242"/>
                  </a:lnTo>
                  <a:lnTo>
                    <a:pt x="6332" y="977"/>
                  </a:lnTo>
                  <a:lnTo>
                    <a:pt x="6292" y="733"/>
                  </a:lnTo>
                  <a:lnTo>
                    <a:pt x="6271" y="611"/>
                  </a:lnTo>
                  <a:lnTo>
                    <a:pt x="6210" y="489"/>
                  </a:lnTo>
                  <a:lnTo>
                    <a:pt x="6149" y="387"/>
                  </a:lnTo>
                  <a:lnTo>
                    <a:pt x="6068" y="285"/>
                  </a:lnTo>
                  <a:lnTo>
                    <a:pt x="5986" y="204"/>
                  </a:lnTo>
                  <a:lnTo>
                    <a:pt x="5885" y="122"/>
                  </a:lnTo>
                  <a:lnTo>
                    <a:pt x="5803" y="82"/>
                  </a:lnTo>
                  <a:lnTo>
                    <a:pt x="5701" y="41"/>
                  </a:lnTo>
                  <a:lnTo>
                    <a:pt x="5620" y="20"/>
                  </a:lnTo>
                  <a:lnTo>
                    <a:pt x="5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1571100" y="3455075"/>
              <a:ext cx="54500" cy="55000"/>
            </a:xfrm>
            <a:custGeom>
              <a:avLst/>
              <a:gdLst/>
              <a:ahLst/>
              <a:cxnLst/>
              <a:rect l="l" t="t" r="r" b="b"/>
              <a:pathLst>
                <a:path w="2180" h="2200" extrusionOk="0">
                  <a:moveTo>
                    <a:pt x="1059" y="0"/>
                  </a:moveTo>
                  <a:lnTo>
                    <a:pt x="835" y="41"/>
                  </a:lnTo>
                  <a:lnTo>
                    <a:pt x="652" y="122"/>
                  </a:lnTo>
                  <a:lnTo>
                    <a:pt x="489" y="224"/>
                  </a:lnTo>
                  <a:lnTo>
                    <a:pt x="326" y="367"/>
                  </a:lnTo>
                  <a:lnTo>
                    <a:pt x="184" y="530"/>
                  </a:lnTo>
                  <a:lnTo>
                    <a:pt x="82" y="713"/>
                  </a:lnTo>
                  <a:lnTo>
                    <a:pt x="21" y="916"/>
                  </a:lnTo>
                  <a:lnTo>
                    <a:pt x="1" y="1140"/>
                  </a:lnTo>
                  <a:lnTo>
                    <a:pt x="41" y="1344"/>
                  </a:lnTo>
                  <a:lnTo>
                    <a:pt x="62" y="1466"/>
                  </a:lnTo>
                  <a:lnTo>
                    <a:pt x="102" y="1568"/>
                  </a:lnTo>
                  <a:lnTo>
                    <a:pt x="225" y="1751"/>
                  </a:lnTo>
                  <a:lnTo>
                    <a:pt x="225" y="1772"/>
                  </a:lnTo>
                  <a:lnTo>
                    <a:pt x="286" y="1833"/>
                  </a:lnTo>
                  <a:lnTo>
                    <a:pt x="306" y="1853"/>
                  </a:lnTo>
                  <a:lnTo>
                    <a:pt x="428" y="1975"/>
                  </a:lnTo>
                  <a:lnTo>
                    <a:pt x="571" y="2077"/>
                  </a:lnTo>
                  <a:lnTo>
                    <a:pt x="734" y="2138"/>
                  </a:lnTo>
                  <a:lnTo>
                    <a:pt x="897" y="2199"/>
                  </a:lnTo>
                  <a:lnTo>
                    <a:pt x="1161" y="2199"/>
                  </a:lnTo>
                  <a:lnTo>
                    <a:pt x="1304" y="2179"/>
                  </a:lnTo>
                  <a:lnTo>
                    <a:pt x="1426" y="2158"/>
                  </a:lnTo>
                  <a:lnTo>
                    <a:pt x="1467" y="2138"/>
                  </a:lnTo>
                  <a:lnTo>
                    <a:pt x="1568" y="2097"/>
                  </a:lnTo>
                  <a:lnTo>
                    <a:pt x="1691" y="2057"/>
                  </a:lnTo>
                  <a:lnTo>
                    <a:pt x="1772" y="1975"/>
                  </a:lnTo>
                  <a:lnTo>
                    <a:pt x="1874" y="1894"/>
                  </a:lnTo>
                  <a:lnTo>
                    <a:pt x="1976" y="1751"/>
                  </a:lnTo>
                  <a:lnTo>
                    <a:pt x="2077" y="1588"/>
                  </a:lnTo>
                  <a:lnTo>
                    <a:pt x="2118" y="1466"/>
                  </a:lnTo>
                  <a:lnTo>
                    <a:pt x="2139" y="1344"/>
                  </a:lnTo>
                  <a:lnTo>
                    <a:pt x="2139" y="1303"/>
                  </a:lnTo>
                  <a:lnTo>
                    <a:pt x="2159" y="1222"/>
                  </a:lnTo>
                  <a:lnTo>
                    <a:pt x="2179" y="1140"/>
                  </a:lnTo>
                  <a:lnTo>
                    <a:pt x="2159" y="1100"/>
                  </a:lnTo>
                  <a:lnTo>
                    <a:pt x="2159" y="1018"/>
                  </a:lnTo>
                  <a:lnTo>
                    <a:pt x="2139" y="815"/>
                  </a:lnTo>
                  <a:lnTo>
                    <a:pt x="2077" y="631"/>
                  </a:lnTo>
                  <a:lnTo>
                    <a:pt x="1996" y="468"/>
                  </a:lnTo>
                  <a:lnTo>
                    <a:pt x="1894" y="306"/>
                  </a:lnTo>
                  <a:lnTo>
                    <a:pt x="1792" y="204"/>
                  </a:lnTo>
                  <a:lnTo>
                    <a:pt x="1691" y="122"/>
                  </a:lnTo>
                  <a:lnTo>
                    <a:pt x="1589" y="82"/>
                  </a:lnTo>
                  <a:lnTo>
                    <a:pt x="1467" y="41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38"/>
          <p:cNvSpPr/>
          <p:nvPr/>
        </p:nvSpPr>
        <p:spPr>
          <a:xfrm>
            <a:off x="8045684" y="4422244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Rounded Rectangle 79"/>
          <p:cNvSpPr/>
          <p:nvPr/>
        </p:nvSpPr>
        <p:spPr>
          <a:xfrm>
            <a:off x="1559663" y="1310997"/>
            <a:ext cx="5898684" cy="92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a.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1618463" y="2692799"/>
            <a:ext cx="5898684" cy="9864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Đoạn văn này có 5 câu.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87890" y="1483009"/>
            <a:ext cx="8002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944290" y="2915211"/>
            <a:ext cx="8002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26D9A59-C9B7-0FDE-9D1A-05897E7DB3ED}"/>
              </a:ext>
            </a:extLst>
          </p:cNvPr>
          <p:cNvSpPr/>
          <p:nvPr/>
        </p:nvSpPr>
        <p:spPr>
          <a:xfrm>
            <a:off x="236762" y="258598"/>
            <a:ext cx="232307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ctr">
              <a:buAutoNum type="romanUcPeriod"/>
            </a:pPr>
            <a:r>
              <a:rPr lang="vi-VN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</a:t>
            </a:r>
          </a:p>
          <a:p>
            <a:pPr algn="ctr"/>
            <a:r>
              <a:rPr lang="vi-VN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" grpId="0"/>
      <p:bldP spid="8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>
          <a:xfrm>
            <a:off x="276210" y="2851797"/>
            <a:ext cx="4003200" cy="92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a)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Rounded Rectangle 103"/>
          <p:cNvSpPr/>
          <p:nvPr/>
        </p:nvSpPr>
        <p:spPr>
          <a:xfrm>
            <a:off x="4365928" y="2851798"/>
            <a:ext cx="4714500" cy="92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Đoạn văn này có 5 </a:t>
            </a:r>
            <a:r>
              <a:rPr lang="de-DE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de-DE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189691" y="447514"/>
            <a:ext cx="4176237" cy="2079686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Bắt cá, tôm ...bằng móc sắt nhỏ (có mồi) buộc ở đầu một sợi dây.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4904191" y="447514"/>
            <a:ext cx="4176237" cy="2079686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của lời nói diễn đạt ý trọn vẹn mở đầu bằng chữ viết hoa, kết thúc bằng dấu ngắt câu.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4" grpId="0" animBg="1"/>
      <p:bldP spid="105" grpId="0" animBg="1"/>
      <p:bldP spid="10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10 Bài văn tả một cụ già đang ngồi câu cá bên hồ (lớp 6) hay nhất -  Toplist.v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81" b="7191"/>
          <a:stretch/>
        </p:blipFill>
        <p:spPr bwMode="auto">
          <a:xfrm>
            <a:off x="401434" y="330069"/>
            <a:ext cx="8342044" cy="458955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0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>
          <a:xfrm>
            <a:off x="30263" y="765330"/>
            <a:ext cx="3459914" cy="13680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a)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Rounded Rectangle 103"/>
          <p:cNvSpPr/>
          <p:nvPr/>
        </p:nvSpPr>
        <p:spPr>
          <a:xfrm>
            <a:off x="0" y="3082195"/>
            <a:ext cx="3520440" cy="13680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Đoạn văn này có 5 </a:t>
            </a:r>
            <a:r>
              <a:rPr lang="de-DE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de-DE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4695142" y="352340"/>
            <a:ext cx="4176237" cy="2079686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Bắt cá, tôm ...bằng móc sắt nhỏ (có mồi) buộc ở đầu một sợi dây.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4724617" y="2726352"/>
            <a:ext cx="4176237" cy="2079686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của lời nói diễn đạt ý trọn vẹn mở đầu bằng chữ viết hoa, kết thúc bằng dấu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ngắt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103">
            <a:extLst>
              <a:ext uri="{FF2B5EF4-FFF2-40B4-BE49-F238E27FC236}">
                <a16:creationId xmlns="" xmlns:a16="http://schemas.microsoft.com/office/drawing/2014/main" id="{C79D15A9-210C-A651-69B9-72D219385CA6}"/>
              </a:ext>
            </a:extLst>
          </p:cNvPr>
          <p:cNvSpPr/>
          <p:nvPr/>
        </p:nvSpPr>
        <p:spPr>
          <a:xfrm>
            <a:off x="257882" y="104975"/>
            <a:ext cx="1970968" cy="371846"/>
          </a:xfrm>
          <a:prstGeom prst="roundRect">
            <a:avLst/>
          </a:prstGeom>
          <a:solidFill>
            <a:schemeClr val="bg2"/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="" xmlns:a16="http://schemas.microsoft.com/office/drawing/2014/main" id="{56440281-8553-E077-8BAB-072AAA367B51}"/>
              </a:ext>
            </a:extLst>
          </p:cNvPr>
          <p:cNvSpPr/>
          <p:nvPr/>
        </p:nvSpPr>
        <p:spPr>
          <a:xfrm rot="16200000">
            <a:off x="4011507" y="765694"/>
            <a:ext cx="192567" cy="11747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="" xmlns:a16="http://schemas.microsoft.com/office/drawing/2014/main" id="{FDF13CE0-037C-CC83-930C-3606B37B8FBC}"/>
              </a:ext>
            </a:extLst>
          </p:cNvPr>
          <p:cNvSpPr/>
          <p:nvPr/>
        </p:nvSpPr>
        <p:spPr>
          <a:xfrm rot="16200000">
            <a:off x="4001987" y="3178844"/>
            <a:ext cx="241083" cy="11747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9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>
          <a:xfrm>
            <a:off x="0" y="672657"/>
            <a:ext cx="4743450" cy="92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a)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Ông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ngồi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  <a:endParaRPr kumimoji="0" lang="en-US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4" name="Rounded Rectangle 103"/>
          <p:cNvSpPr/>
          <p:nvPr/>
        </p:nvSpPr>
        <p:spPr>
          <a:xfrm>
            <a:off x="0" y="2005977"/>
            <a:ext cx="4743450" cy="11327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de-DE" sz="3200" b="1" i="1" u="none" strike="noStrike" kern="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de-DE" sz="3200" b="1" i="1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b) Đoạn văn này có 5 </a:t>
            </a:r>
            <a:r>
              <a:rPr kumimoji="0" lang="de-DE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de-DE" sz="3200" b="1" i="1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1" i="1" u="none" strike="noStrike" kern="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Rounded Rectangle 135">
            <a:extLst>
              <a:ext uri="{FF2B5EF4-FFF2-40B4-BE49-F238E27FC236}">
                <a16:creationId xmlns="" xmlns:a16="http://schemas.microsoft.com/office/drawing/2014/main" id="{76FF1C4B-7DA0-BC49-58B9-CC82B9AC2C24}"/>
              </a:ext>
            </a:extLst>
          </p:cNvPr>
          <p:cNvSpPr/>
          <p:nvPr/>
        </p:nvSpPr>
        <p:spPr>
          <a:xfrm>
            <a:off x="6540282" y="2136920"/>
            <a:ext cx="2603718" cy="15523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136">
            <a:extLst>
              <a:ext uri="{FF2B5EF4-FFF2-40B4-BE49-F238E27FC236}">
                <a16:creationId xmlns="" xmlns:a16="http://schemas.microsoft.com/office/drawing/2014/main" id="{3284EFCD-E484-B3A0-9C00-88B239A07440}"/>
              </a:ext>
            </a:extLst>
          </p:cNvPr>
          <p:cNvSpPr/>
          <p:nvPr/>
        </p:nvSpPr>
        <p:spPr>
          <a:xfrm>
            <a:off x="6362455" y="324666"/>
            <a:ext cx="2603718" cy="14070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own Arrow 10">
            <a:extLst>
              <a:ext uri="{FF2B5EF4-FFF2-40B4-BE49-F238E27FC236}">
                <a16:creationId xmlns="" xmlns:a16="http://schemas.microsoft.com/office/drawing/2014/main" id="{E2183087-CEE8-4BD8-D0B0-900F1E04A7CF}"/>
              </a:ext>
            </a:extLst>
          </p:cNvPr>
          <p:cNvSpPr/>
          <p:nvPr/>
        </p:nvSpPr>
        <p:spPr>
          <a:xfrm rot="17686814">
            <a:off x="5377321" y="1340129"/>
            <a:ext cx="316800" cy="2111260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138">
            <a:extLst>
              <a:ext uri="{FF2B5EF4-FFF2-40B4-BE49-F238E27FC236}">
                <a16:creationId xmlns="" xmlns:a16="http://schemas.microsoft.com/office/drawing/2014/main" id="{88203DA6-CD7D-C134-8517-9E258B09730E}"/>
              </a:ext>
            </a:extLst>
          </p:cNvPr>
          <p:cNvSpPr/>
          <p:nvPr/>
        </p:nvSpPr>
        <p:spPr>
          <a:xfrm rot="15086575">
            <a:off x="5301735" y="629133"/>
            <a:ext cx="353112" cy="1873419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5E1F62F8-985C-2C7D-418A-F27D899C9028}"/>
              </a:ext>
            </a:extLst>
          </p:cNvPr>
          <p:cNvSpPr/>
          <p:nvPr/>
        </p:nvSpPr>
        <p:spPr>
          <a:xfrm>
            <a:off x="4396039" y="1003104"/>
            <a:ext cx="1552744" cy="1552353"/>
          </a:xfrm>
          <a:prstGeom prst="ellipse">
            <a:avLst/>
          </a:prstGeom>
          <a:solidFill>
            <a:srgbClr val="FFFF00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ÂM</a:t>
            </a:r>
          </a:p>
        </p:txBody>
      </p:sp>
    </p:spTree>
    <p:extLst>
      <p:ext uri="{BB962C8B-B14F-4D97-AF65-F5344CB8AC3E}">
        <p14:creationId xmlns:p14="http://schemas.microsoft.com/office/powerpoint/2010/main" val="16789153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41"/>
          <p:cNvSpPr/>
          <p:nvPr/>
        </p:nvSpPr>
        <p:spPr>
          <a:xfrm>
            <a:off x="8649141" y="1416984"/>
            <a:ext cx="453609" cy="214462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41"/>
          <p:cNvSpPr/>
          <p:nvPr/>
        </p:nvSpPr>
        <p:spPr>
          <a:xfrm>
            <a:off x="103541" y="1346385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6" name="Google Shape;1246;p41"/>
          <p:cNvGrpSpPr/>
          <p:nvPr/>
        </p:nvGrpSpPr>
        <p:grpSpPr>
          <a:xfrm>
            <a:off x="188930" y="166624"/>
            <a:ext cx="1190560" cy="1046528"/>
            <a:chOff x="1477675" y="2860275"/>
            <a:chExt cx="1294650" cy="1138025"/>
          </a:xfrm>
        </p:grpSpPr>
        <p:sp>
          <p:nvSpPr>
            <p:cNvPr id="1247" name="Google Shape;1247;p41"/>
            <p:cNvSpPr/>
            <p:nvPr/>
          </p:nvSpPr>
          <p:spPr>
            <a:xfrm>
              <a:off x="1631975" y="3919050"/>
              <a:ext cx="82950" cy="79250"/>
            </a:xfrm>
            <a:custGeom>
              <a:avLst/>
              <a:gdLst/>
              <a:ahLst/>
              <a:cxnLst/>
              <a:rect l="l" t="t" r="r" b="b"/>
              <a:pathLst>
                <a:path w="3318" h="3170" extrusionOk="0">
                  <a:moveTo>
                    <a:pt x="908" y="0"/>
                  </a:moveTo>
                  <a:lnTo>
                    <a:pt x="723" y="37"/>
                  </a:lnTo>
                  <a:lnTo>
                    <a:pt x="538" y="112"/>
                  </a:lnTo>
                  <a:lnTo>
                    <a:pt x="427" y="186"/>
                  </a:lnTo>
                  <a:lnTo>
                    <a:pt x="334" y="260"/>
                  </a:lnTo>
                  <a:lnTo>
                    <a:pt x="260" y="352"/>
                  </a:lnTo>
                  <a:lnTo>
                    <a:pt x="186" y="445"/>
                  </a:lnTo>
                  <a:lnTo>
                    <a:pt x="111" y="556"/>
                  </a:lnTo>
                  <a:lnTo>
                    <a:pt x="56" y="705"/>
                  </a:lnTo>
                  <a:lnTo>
                    <a:pt x="19" y="834"/>
                  </a:lnTo>
                  <a:lnTo>
                    <a:pt x="0" y="964"/>
                  </a:lnTo>
                  <a:lnTo>
                    <a:pt x="0" y="1168"/>
                  </a:lnTo>
                  <a:lnTo>
                    <a:pt x="37" y="1372"/>
                  </a:lnTo>
                  <a:lnTo>
                    <a:pt x="93" y="1594"/>
                  </a:lnTo>
                  <a:lnTo>
                    <a:pt x="167" y="1761"/>
                  </a:lnTo>
                  <a:lnTo>
                    <a:pt x="260" y="1946"/>
                  </a:lnTo>
                  <a:lnTo>
                    <a:pt x="427" y="2243"/>
                  </a:lnTo>
                  <a:lnTo>
                    <a:pt x="612" y="2577"/>
                  </a:lnTo>
                  <a:lnTo>
                    <a:pt x="630" y="2632"/>
                  </a:lnTo>
                  <a:lnTo>
                    <a:pt x="890" y="3059"/>
                  </a:lnTo>
                  <a:lnTo>
                    <a:pt x="945" y="3133"/>
                  </a:lnTo>
                  <a:lnTo>
                    <a:pt x="1057" y="3170"/>
                  </a:lnTo>
                  <a:lnTo>
                    <a:pt x="1149" y="3151"/>
                  </a:lnTo>
                  <a:lnTo>
                    <a:pt x="1613" y="2966"/>
                  </a:lnTo>
                  <a:lnTo>
                    <a:pt x="1668" y="2947"/>
                  </a:lnTo>
                  <a:lnTo>
                    <a:pt x="2002" y="2818"/>
                  </a:lnTo>
                  <a:lnTo>
                    <a:pt x="2299" y="2688"/>
                  </a:lnTo>
                  <a:lnTo>
                    <a:pt x="2502" y="2595"/>
                  </a:lnTo>
                  <a:lnTo>
                    <a:pt x="2669" y="2484"/>
                  </a:lnTo>
                  <a:lnTo>
                    <a:pt x="2817" y="2391"/>
                  </a:lnTo>
                  <a:lnTo>
                    <a:pt x="3003" y="2243"/>
                  </a:lnTo>
                  <a:lnTo>
                    <a:pt x="3133" y="2076"/>
                  </a:lnTo>
                  <a:lnTo>
                    <a:pt x="3207" y="1946"/>
                  </a:lnTo>
                  <a:lnTo>
                    <a:pt x="3262" y="1817"/>
                  </a:lnTo>
                  <a:lnTo>
                    <a:pt x="3299" y="1705"/>
                  </a:lnTo>
                  <a:lnTo>
                    <a:pt x="3318" y="1502"/>
                  </a:lnTo>
                  <a:lnTo>
                    <a:pt x="3318" y="1298"/>
                  </a:lnTo>
                  <a:lnTo>
                    <a:pt x="3281" y="1168"/>
                  </a:lnTo>
                  <a:lnTo>
                    <a:pt x="3244" y="1038"/>
                  </a:lnTo>
                  <a:lnTo>
                    <a:pt x="3151" y="871"/>
                  </a:lnTo>
                  <a:lnTo>
                    <a:pt x="3021" y="742"/>
                  </a:lnTo>
                  <a:lnTo>
                    <a:pt x="2873" y="631"/>
                  </a:lnTo>
                  <a:lnTo>
                    <a:pt x="2706" y="538"/>
                  </a:lnTo>
                  <a:lnTo>
                    <a:pt x="2558" y="501"/>
                  </a:lnTo>
                  <a:lnTo>
                    <a:pt x="2280" y="501"/>
                  </a:lnTo>
                  <a:lnTo>
                    <a:pt x="2132" y="538"/>
                  </a:lnTo>
                  <a:lnTo>
                    <a:pt x="2002" y="593"/>
                  </a:lnTo>
                  <a:lnTo>
                    <a:pt x="1854" y="686"/>
                  </a:lnTo>
                  <a:lnTo>
                    <a:pt x="1798" y="538"/>
                  </a:lnTo>
                  <a:lnTo>
                    <a:pt x="1724" y="408"/>
                  </a:lnTo>
                  <a:lnTo>
                    <a:pt x="1631" y="278"/>
                  </a:lnTo>
                  <a:lnTo>
                    <a:pt x="1539" y="186"/>
                  </a:lnTo>
                  <a:lnTo>
                    <a:pt x="1409" y="112"/>
                  </a:lnTo>
                  <a:lnTo>
                    <a:pt x="1279" y="56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rgbClr val="FD8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1"/>
            <p:cNvSpPr/>
            <p:nvPr/>
          </p:nvSpPr>
          <p:spPr>
            <a:xfrm>
              <a:off x="2442850" y="3635475"/>
              <a:ext cx="78325" cy="80650"/>
            </a:xfrm>
            <a:custGeom>
              <a:avLst/>
              <a:gdLst/>
              <a:ahLst/>
              <a:cxnLst/>
              <a:rect l="l" t="t" r="r" b="b"/>
              <a:pathLst>
                <a:path w="3133" h="3226" extrusionOk="0">
                  <a:moveTo>
                    <a:pt x="1687" y="0"/>
                  </a:moveTo>
                  <a:lnTo>
                    <a:pt x="1557" y="19"/>
                  </a:lnTo>
                  <a:lnTo>
                    <a:pt x="1372" y="74"/>
                  </a:lnTo>
                  <a:lnTo>
                    <a:pt x="1205" y="167"/>
                  </a:lnTo>
                  <a:lnTo>
                    <a:pt x="1057" y="297"/>
                  </a:lnTo>
                  <a:lnTo>
                    <a:pt x="946" y="445"/>
                  </a:lnTo>
                  <a:lnTo>
                    <a:pt x="871" y="575"/>
                  </a:lnTo>
                  <a:lnTo>
                    <a:pt x="834" y="705"/>
                  </a:lnTo>
                  <a:lnTo>
                    <a:pt x="816" y="853"/>
                  </a:lnTo>
                  <a:lnTo>
                    <a:pt x="816" y="1001"/>
                  </a:lnTo>
                  <a:lnTo>
                    <a:pt x="853" y="1149"/>
                  </a:lnTo>
                  <a:lnTo>
                    <a:pt x="890" y="1298"/>
                  </a:lnTo>
                  <a:lnTo>
                    <a:pt x="742" y="1316"/>
                  </a:lnTo>
                  <a:lnTo>
                    <a:pt x="593" y="1353"/>
                  </a:lnTo>
                  <a:lnTo>
                    <a:pt x="464" y="1427"/>
                  </a:lnTo>
                  <a:lnTo>
                    <a:pt x="334" y="1502"/>
                  </a:lnTo>
                  <a:lnTo>
                    <a:pt x="241" y="1594"/>
                  </a:lnTo>
                  <a:lnTo>
                    <a:pt x="149" y="1705"/>
                  </a:lnTo>
                  <a:lnTo>
                    <a:pt x="56" y="1891"/>
                  </a:lnTo>
                  <a:lnTo>
                    <a:pt x="19" y="2076"/>
                  </a:lnTo>
                  <a:lnTo>
                    <a:pt x="0" y="2261"/>
                  </a:lnTo>
                  <a:lnTo>
                    <a:pt x="37" y="2447"/>
                  </a:lnTo>
                  <a:lnTo>
                    <a:pt x="75" y="2577"/>
                  </a:lnTo>
                  <a:lnTo>
                    <a:pt x="130" y="2688"/>
                  </a:lnTo>
                  <a:lnTo>
                    <a:pt x="204" y="2780"/>
                  </a:lnTo>
                  <a:lnTo>
                    <a:pt x="278" y="2873"/>
                  </a:lnTo>
                  <a:lnTo>
                    <a:pt x="371" y="2966"/>
                  </a:lnTo>
                  <a:lnTo>
                    <a:pt x="501" y="3058"/>
                  </a:lnTo>
                  <a:lnTo>
                    <a:pt x="631" y="3133"/>
                  </a:lnTo>
                  <a:lnTo>
                    <a:pt x="760" y="3170"/>
                  </a:lnTo>
                  <a:lnTo>
                    <a:pt x="946" y="3225"/>
                  </a:lnTo>
                  <a:lnTo>
                    <a:pt x="1150" y="3225"/>
                  </a:lnTo>
                  <a:lnTo>
                    <a:pt x="1390" y="3207"/>
                  </a:lnTo>
                  <a:lnTo>
                    <a:pt x="1576" y="3188"/>
                  </a:lnTo>
                  <a:lnTo>
                    <a:pt x="1761" y="3133"/>
                  </a:lnTo>
                  <a:lnTo>
                    <a:pt x="2095" y="3040"/>
                  </a:lnTo>
                  <a:lnTo>
                    <a:pt x="2447" y="2929"/>
                  </a:lnTo>
                  <a:lnTo>
                    <a:pt x="2503" y="2929"/>
                  </a:lnTo>
                  <a:lnTo>
                    <a:pt x="3003" y="2762"/>
                  </a:lnTo>
                  <a:lnTo>
                    <a:pt x="3059" y="2725"/>
                  </a:lnTo>
                  <a:lnTo>
                    <a:pt x="3133" y="2632"/>
                  </a:lnTo>
                  <a:lnTo>
                    <a:pt x="3133" y="2539"/>
                  </a:lnTo>
                  <a:lnTo>
                    <a:pt x="3059" y="2039"/>
                  </a:lnTo>
                  <a:lnTo>
                    <a:pt x="3059" y="1983"/>
                  </a:lnTo>
                  <a:lnTo>
                    <a:pt x="3003" y="1631"/>
                  </a:lnTo>
                  <a:lnTo>
                    <a:pt x="2947" y="1298"/>
                  </a:lnTo>
                  <a:lnTo>
                    <a:pt x="2892" y="1094"/>
                  </a:lnTo>
                  <a:lnTo>
                    <a:pt x="2836" y="908"/>
                  </a:lnTo>
                  <a:lnTo>
                    <a:pt x="2781" y="742"/>
                  </a:lnTo>
                  <a:lnTo>
                    <a:pt x="2669" y="538"/>
                  </a:lnTo>
                  <a:lnTo>
                    <a:pt x="2540" y="352"/>
                  </a:lnTo>
                  <a:lnTo>
                    <a:pt x="2428" y="260"/>
                  </a:lnTo>
                  <a:lnTo>
                    <a:pt x="2317" y="186"/>
                  </a:lnTo>
                  <a:lnTo>
                    <a:pt x="2206" y="111"/>
                  </a:lnTo>
                  <a:lnTo>
                    <a:pt x="2021" y="37"/>
                  </a:lnTo>
                  <a:lnTo>
                    <a:pt x="1817" y="19"/>
                  </a:lnTo>
                  <a:lnTo>
                    <a:pt x="1687" y="0"/>
                  </a:lnTo>
                  <a:close/>
                </a:path>
              </a:pathLst>
            </a:custGeom>
            <a:solidFill>
              <a:srgbClr val="FD8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1"/>
            <p:cNvSpPr/>
            <p:nvPr/>
          </p:nvSpPr>
          <p:spPr>
            <a:xfrm>
              <a:off x="2493825" y="3032175"/>
              <a:ext cx="278500" cy="392950"/>
            </a:xfrm>
            <a:custGeom>
              <a:avLst/>
              <a:gdLst/>
              <a:ahLst/>
              <a:cxnLst/>
              <a:rect l="l" t="t" r="r" b="b"/>
              <a:pathLst>
                <a:path w="11140" h="15718" extrusionOk="0">
                  <a:moveTo>
                    <a:pt x="4986" y="0"/>
                  </a:moveTo>
                  <a:lnTo>
                    <a:pt x="4912" y="19"/>
                  </a:lnTo>
                  <a:lnTo>
                    <a:pt x="4838" y="56"/>
                  </a:lnTo>
                  <a:lnTo>
                    <a:pt x="4541" y="353"/>
                  </a:lnTo>
                  <a:lnTo>
                    <a:pt x="4263" y="668"/>
                  </a:lnTo>
                  <a:lnTo>
                    <a:pt x="4004" y="1001"/>
                  </a:lnTo>
                  <a:lnTo>
                    <a:pt x="3763" y="1335"/>
                  </a:lnTo>
                  <a:lnTo>
                    <a:pt x="3540" y="1706"/>
                  </a:lnTo>
                  <a:lnTo>
                    <a:pt x="3355" y="2076"/>
                  </a:lnTo>
                  <a:lnTo>
                    <a:pt x="3188" y="2466"/>
                  </a:lnTo>
                  <a:lnTo>
                    <a:pt x="3058" y="2873"/>
                  </a:lnTo>
                  <a:lnTo>
                    <a:pt x="2947" y="3281"/>
                  </a:lnTo>
                  <a:lnTo>
                    <a:pt x="2873" y="3689"/>
                  </a:lnTo>
                  <a:lnTo>
                    <a:pt x="2836" y="4097"/>
                  </a:lnTo>
                  <a:lnTo>
                    <a:pt x="2817" y="4523"/>
                  </a:lnTo>
                  <a:lnTo>
                    <a:pt x="2817" y="4764"/>
                  </a:lnTo>
                  <a:lnTo>
                    <a:pt x="2836" y="5023"/>
                  </a:lnTo>
                  <a:lnTo>
                    <a:pt x="2892" y="5505"/>
                  </a:lnTo>
                  <a:lnTo>
                    <a:pt x="2947" y="6006"/>
                  </a:lnTo>
                  <a:lnTo>
                    <a:pt x="2966" y="6265"/>
                  </a:lnTo>
                  <a:lnTo>
                    <a:pt x="2966" y="6506"/>
                  </a:lnTo>
                  <a:lnTo>
                    <a:pt x="2929" y="6988"/>
                  </a:lnTo>
                  <a:lnTo>
                    <a:pt x="2873" y="7470"/>
                  </a:lnTo>
                  <a:lnTo>
                    <a:pt x="2799" y="7952"/>
                  </a:lnTo>
                  <a:lnTo>
                    <a:pt x="2706" y="8434"/>
                  </a:lnTo>
                  <a:lnTo>
                    <a:pt x="2632" y="8156"/>
                  </a:lnTo>
                  <a:lnTo>
                    <a:pt x="2539" y="7711"/>
                  </a:lnTo>
                  <a:lnTo>
                    <a:pt x="2447" y="7284"/>
                  </a:lnTo>
                  <a:lnTo>
                    <a:pt x="2354" y="6858"/>
                  </a:lnTo>
                  <a:lnTo>
                    <a:pt x="2261" y="6413"/>
                  </a:lnTo>
                  <a:lnTo>
                    <a:pt x="2132" y="6024"/>
                  </a:lnTo>
                  <a:lnTo>
                    <a:pt x="1983" y="5616"/>
                  </a:lnTo>
                  <a:lnTo>
                    <a:pt x="1798" y="5246"/>
                  </a:lnTo>
                  <a:lnTo>
                    <a:pt x="1687" y="5060"/>
                  </a:lnTo>
                  <a:lnTo>
                    <a:pt x="1576" y="4894"/>
                  </a:lnTo>
                  <a:lnTo>
                    <a:pt x="1279" y="4486"/>
                  </a:lnTo>
                  <a:lnTo>
                    <a:pt x="982" y="4097"/>
                  </a:lnTo>
                  <a:lnTo>
                    <a:pt x="371" y="3318"/>
                  </a:lnTo>
                  <a:lnTo>
                    <a:pt x="315" y="3281"/>
                  </a:lnTo>
                  <a:lnTo>
                    <a:pt x="241" y="3281"/>
                  </a:lnTo>
                  <a:lnTo>
                    <a:pt x="185" y="3300"/>
                  </a:lnTo>
                  <a:lnTo>
                    <a:pt x="148" y="3355"/>
                  </a:lnTo>
                  <a:lnTo>
                    <a:pt x="93" y="3578"/>
                  </a:lnTo>
                  <a:lnTo>
                    <a:pt x="37" y="3800"/>
                  </a:lnTo>
                  <a:lnTo>
                    <a:pt x="19" y="4041"/>
                  </a:lnTo>
                  <a:lnTo>
                    <a:pt x="0" y="4263"/>
                  </a:lnTo>
                  <a:lnTo>
                    <a:pt x="19" y="4504"/>
                  </a:lnTo>
                  <a:lnTo>
                    <a:pt x="37" y="4745"/>
                  </a:lnTo>
                  <a:lnTo>
                    <a:pt x="74" y="5209"/>
                  </a:lnTo>
                  <a:lnTo>
                    <a:pt x="148" y="5709"/>
                  </a:lnTo>
                  <a:lnTo>
                    <a:pt x="241" y="6191"/>
                  </a:lnTo>
                  <a:lnTo>
                    <a:pt x="297" y="6432"/>
                  </a:lnTo>
                  <a:lnTo>
                    <a:pt x="371" y="6673"/>
                  </a:lnTo>
                  <a:lnTo>
                    <a:pt x="445" y="6914"/>
                  </a:lnTo>
                  <a:lnTo>
                    <a:pt x="538" y="7155"/>
                  </a:lnTo>
                  <a:lnTo>
                    <a:pt x="649" y="7377"/>
                  </a:lnTo>
                  <a:lnTo>
                    <a:pt x="760" y="7581"/>
                  </a:lnTo>
                  <a:lnTo>
                    <a:pt x="1020" y="8007"/>
                  </a:lnTo>
                  <a:lnTo>
                    <a:pt x="1298" y="8397"/>
                  </a:lnTo>
                  <a:lnTo>
                    <a:pt x="1613" y="8767"/>
                  </a:lnTo>
                  <a:lnTo>
                    <a:pt x="1946" y="9156"/>
                  </a:lnTo>
                  <a:lnTo>
                    <a:pt x="2317" y="9509"/>
                  </a:lnTo>
                  <a:lnTo>
                    <a:pt x="2743" y="9916"/>
                  </a:lnTo>
                  <a:lnTo>
                    <a:pt x="2762" y="10194"/>
                  </a:lnTo>
                  <a:lnTo>
                    <a:pt x="2762" y="10454"/>
                  </a:lnTo>
                  <a:lnTo>
                    <a:pt x="2725" y="10621"/>
                  </a:lnTo>
                  <a:lnTo>
                    <a:pt x="2688" y="10750"/>
                  </a:lnTo>
                  <a:lnTo>
                    <a:pt x="2632" y="10880"/>
                  </a:lnTo>
                  <a:lnTo>
                    <a:pt x="2539" y="11010"/>
                  </a:lnTo>
                  <a:lnTo>
                    <a:pt x="2447" y="11121"/>
                  </a:lnTo>
                  <a:lnTo>
                    <a:pt x="2354" y="11232"/>
                  </a:lnTo>
                  <a:lnTo>
                    <a:pt x="2132" y="11436"/>
                  </a:lnTo>
                  <a:lnTo>
                    <a:pt x="1946" y="11622"/>
                  </a:lnTo>
                  <a:lnTo>
                    <a:pt x="1779" y="11807"/>
                  </a:lnTo>
                  <a:lnTo>
                    <a:pt x="1631" y="11992"/>
                  </a:lnTo>
                  <a:lnTo>
                    <a:pt x="1576" y="12103"/>
                  </a:lnTo>
                  <a:lnTo>
                    <a:pt x="1520" y="12215"/>
                  </a:lnTo>
                  <a:lnTo>
                    <a:pt x="1483" y="12381"/>
                  </a:lnTo>
                  <a:lnTo>
                    <a:pt x="1446" y="12530"/>
                  </a:lnTo>
                  <a:lnTo>
                    <a:pt x="1427" y="12678"/>
                  </a:lnTo>
                  <a:lnTo>
                    <a:pt x="1427" y="12845"/>
                  </a:lnTo>
                  <a:lnTo>
                    <a:pt x="1446" y="13160"/>
                  </a:lnTo>
                  <a:lnTo>
                    <a:pt x="1483" y="13475"/>
                  </a:lnTo>
                  <a:lnTo>
                    <a:pt x="1501" y="13790"/>
                  </a:lnTo>
                  <a:lnTo>
                    <a:pt x="1501" y="14105"/>
                  </a:lnTo>
                  <a:lnTo>
                    <a:pt x="1501" y="14272"/>
                  </a:lnTo>
                  <a:lnTo>
                    <a:pt x="1464" y="14420"/>
                  </a:lnTo>
                  <a:lnTo>
                    <a:pt x="1427" y="14587"/>
                  </a:lnTo>
                  <a:lnTo>
                    <a:pt x="1372" y="14735"/>
                  </a:lnTo>
                  <a:lnTo>
                    <a:pt x="1298" y="14865"/>
                  </a:lnTo>
                  <a:lnTo>
                    <a:pt x="1223" y="14995"/>
                  </a:lnTo>
                  <a:lnTo>
                    <a:pt x="1131" y="15106"/>
                  </a:lnTo>
                  <a:lnTo>
                    <a:pt x="1020" y="15217"/>
                  </a:lnTo>
                  <a:lnTo>
                    <a:pt x="797" y="15421"/>
                  </a:lnTo>
                  <a:lnTo>
                    <a:pt x="575" y="15644"/>
                  </a:lnTo>
                  <a:lnTo>
                    <a:pt x="575" y="15662"/>
                  </a:lnTo>
                  <a:lnTo>
                    <a:pt x="575" y="15699"/>
                  </a:lnTo>
                  <a:lnTo>
                    <a:pt x="593" y="15718"/>
                  </a:lnTo>
                  <a:lnTo>
                    <a:pt x="612" y="15718"/>
                  </a:lnTo>
                  <a:lnTo>
                    <a:pt x="742" y="15699"/>
                  </a:lnTo>
                  <a:lnTo>
                    <a:pt x="853" y="15662"/>
                  </a:lnTo>
                  <a:lnTo>
                    <a:pt x="964" y="15606"/>
                  </a:lnTo>
                  <a:lnTo>
                    <a:pt x="1057" y="15551"/>
                  </a:lnTo>
                  <a:lnTo>
                    <a:pt x="1168" y="15477"/>
                  </a:lnTo>
                  <a:lnTo>
                    <a:pt x="1260" y="15384"/>
                  </a:lnTo>
                  <a:lnTo>
                    <a:pt x="1446" y="15180"/>
                  </a:lnTo>
                  <a:lnTo>
                    <a:pt x="1613" y="14958"/>
                  </a:lnTo>
                  <a:lnTo>
                    <a:pt x="1742" y="14735"/>
                  </a:lnTo>
                  <a:lnTo>
                    <a:pt x="1854" y="14494"/>
                  </a:lnTo>
                  <a:lnTo>
                    <a:pt x="1928" y="14291"/>
                  </a:lnTo>
                  <a:lnTo>
                    <a:pt x="1946" y="14142"/>
                  </a:lnTo>
                  <a:lnTo>
                    <a:pt x="1965" y="14012"/>
                  </a:lnTo>
                  <a:lnTo>
                    <a:pt x="1965" y="13716"/>
                  </a:lnTo>
                  <a:lnTo>
                    <a:pt x="1946" y="13438"/>
                  </a:lnTo>
                  <a:lnTo>
                    <a:pt x="1891" y="13160"/>
                  </a:lnTo>
                  <a:lnTo>
                    <a:pt x="1854" y="12975"/>
                  </a:lnTo>
                  <a:lnTo>
                    <a:pt x="1835" y="12808"/>
                  </a:lnTo>
                  <a:lnTo>
                    <a:pt x="1835" y="12641"/>
                  </a:lnTo>
                  <a:lnTo>
                    <a:pt x="1872" y="12474"/>
                  </a:lnTo>
                  <a:lnTo>
                    <a:pt x="1928" y="12326"/>
                  </a:lnTo>
                  <a:lnTo>
                    <a:pt x="2002" y="12178"/>
                  </a:lnTo>
                  <a:lnTo>
                    <a:pt x="2095" y="12048"/>
                  </a:lnTo>
                  <a:lnTo>
                    <a:pt x="2243" y="11918"/>
                  </a:lnTo>
                  <a:lnTo>
                    <a:pt x="2632" y="11584"/>
                  </a:lnTo>
                  <a:lnTo>
                    <a:pt x="2817" y="11399"/>
                  </a:lnTo>
                  <a:lnTo>
                    <a:pt x="2910" y="11306"/>
                  </a:lnTo>
                  <a:lnTo>
                    <a:pt x="2984" y="11195"/>
                  </a:lnTo>
                  <a:lnTo>
                    <a:pt x="3058" y="11084"/>
                  </a:lnTo>
                  <a:lnTo>
                    <a:pt x="3114" y="10954"/>
                  </a:lnTo>
                  <a:lnTo>
                    <a:pt x="3151" y="10825"/>
                  </a:lnTo>
                  <a:lnTo>
                    <a:pt x="3188" y="10695"/>
                  </a:lnTo>
                  <a:lnTo>
                    <a:pt x="3225" y="10435"/>
                  </a:lnTo>
                  <a:lnTo>
                    <a:pt x="3225" y="10157"/>
                  </a:lnTo>
                  <a:lnTo>
                    <a:pt x="3207" y="10065"/>
                  </a:lnTo>
                  <a:lnTo>
                    <a:pt x="3225" y="10009"/>
                  </a:lnTo>
                  <a:lnTo>
                    <a:pt x="3207" y="9953"/>
                  </a:lnTo>
                  <a:lnTo>
                    <a:pt x="3188" y="9916"/>
                  </a:lnTo>
                  <a:lnTo>
                    <a:pt x="3170" y="9657"/>
                  </a:lnTo>
                  <a:lnTo>
                    <a:pt x="3132" y="9397"/>
                  </a:lnTo>
                  <a:lnTo>
                    <a:pt x="3151" y="9138"/>
                  </a:lnTo>
                  <a:lnTo>
                    <a:pt x="3170" y="9027"/>
                  </a:lnTo>
                  <a:lnTo>
                    <a:pt x="3207" y="8897"/>
                  </a:lnTo>
                  <a:lnTo>
                    <a:pt x="3244" y="8767"/>
                  </a:lnTo>
                  <a:lnTo>
                    <a:pt x="3318" y="8638"/>
                  </a:lnTo>
                  <a:lnTo>
                    <a:pt x="3392" y="8526"/>
                  </a:lnTo>
                  <a:lnTo>
                    <a:pt x="3485" y="8434"/>
                  </a:lnTo>
                  <a:lnTo>
                    <a:pt x="3596" y="8341"/>
                  </a:lnTo>
                  <a:lnTo>
                    <a:pt x="3707" y="8248"/>
                  </a:lnTo>
                  <a:lnTo>
                    <a:pt x="3948" y="8100"/>
                  </a:lnTo>
                  <a:lnTo>
                    <a:pt x="4096" y="8156"/>
                  </a:lnTo>
                  <a:lnTo>
                    <a:pt x="4578" y="8285"/>
                  </a:lnTo>
                  <a:lnTo>
                    <a:pt x="5079" y="8415"/>
                  </a:lnTo>
                  <a:lnTo>
                    <a:pt x="5560" y="8489"/>
                  </a:lnTo>
                  <a:lnTo>
                    <a:pt x="6042" y="8545"/>
                  </a:lnTo>
                  <a:lnTo>
                    <a:pt x="6524" y="8563"/>
                  </a:lnTo>
                  <a:lnTo>
                    <a:pt x="6784" y="8563"/>
                  </a:lnTo>
                  <a:lnTo>
                    <a:pt x="7025" y="8545"/>
                  </a:lnTo>
                  <a:lnTo>
                    <a:pt x="7266" y="8508"/>
                  </a:lnTo>
                  <a:lnTo>
                    <a:pt x="7507" y="8471"/>
                  </a:lnTo>
                  <a:lnTo>
                    <a:pt x="7766" y="8415"/>
                  </a:lnTo>
                  <a:lnTo>
                    <a:pt x="8007" y="8341"/>
                  </a:lnTo>
                  <a:lnTo>
                    <a:pt x="8470" y="8174"/>
                  </a:lnTo>
                  <a:lnTo>
                    <a:pt x="8952" y="8007"/>
                  </a:lnTo>
                  <a:lnTo>
                    <a:pt x="9379" y="7822"/>
                  </a:lnTo>
                  <a:lnTo>
                    <a:pt x="9582" y="7729"/>
                  </a:lnTo>
                  <a:lnTo>
                    <a:pt x="9805" y="7618"/>
                  </a:lnTo>
                  <a:lnTo>
                    <a:pt x="9990" y="7488"/>
                  </a:lnTo>
                  <a:lnTo>
                    <a:pt x="10194" y="7359"/>
                  </a:lnTo>
                  <a:lnTo>
                    <a:pt x="10361" y="7210"/>
                  </a:lnTo>
                  <a:lnTo>
                    <a:pt x="10528" y="7044"/>
                  </a:lnTo>
                  <a:lnTo>
                    <a:pt x="10565" y="6988"/>
                  </a:lnTo>
                  <a:lnTo>
                    <a:pt x="10546" y="6914"/>
                  </a:lnTo>
                  <a:lnTo>
                    <a:pt x="10509" y="6858"/>
                  </a:lnTo>
                  <a:lnTo>
                    <a:pt x="10454" y="6840"/>
                  </a:lnTo>
                  <a:lnTo>
                    <a:pt x="9471" y="6673"/>
                  </a:lnTo>
                  <a:lnTo>
                    <a:pt x="8989" y="6617"/>
                  </a:lnTo>
                  <a:lnTo>
                    <a:pt x="8489" y="6543"/>
                  </a:lnTo>
                  <a:lnTo>
                    <a:pt x="8285" y="6525"/>
                  </a:lnTo>
                  <a:lnTo>
                    <a:pt x="8063" y="6525"/>
                  </a:lnTo>
                  <a:lnTo>
                    <a:pt x="7655" y="6543"/>
                  </a:lnTo>
                  <a:lnTo>
                    <a:pt x="7247" y="6599"/>
                  </a:lnTo>
                  <a:lnTo>
                    <a:pt x="6821" y="6691"/>
                  </a:lnTo>
                  <a:lnTo>
                    <a:pt x="6395" y="6821"/>
                  </a:lnTo>
                  <a:lnTo>
                    <a:pt x="5968" y="6951"/>
                  </a:lnTo>
                  <a:lnTo>
                    <a:pt x="5560" y="7081"/>
                  </a:lnTo>
                  <a:lnTo>
                    <a:pt x="5134" y="7210"/>
                  </a:lnTo>
                  <a:lnTo>
                    <a:pt x="4856" y="7284"/>
                  </a:lnTo>
                  <a:lnTo>
                    <a:pt x="5227" y="6969"/>
                  </a:lnTo>
                  <a:lnTo>
                    <a:pt x="5598" y="6673"/>
                  </a:lnTo>
                  <a:lnTo>
                    <a:pt x="6005" y="6376"/>
                  </a:lnTo>
                  <a:lnTo>
                    <a:pt x="6413" y="6117"/>
                  </a:lnTo>
                  <a:lnTo>
                    <a:pt x="6617" y="6006"/>
                  </a:lnTo>
                  <a:lnTo>
                    <a:pt x="6839" y="5894"/>
                  </a:lnTo>
                  <a:lnTo>
                    <a:pt x="7303" y="5691"/>
                  </a:lnTo>
                  <a:lnTo>
                    <a:pt x="7766" y="5505"/>
                  </a:lnTo>
                  <a:lnTo>
                    <a:pt x="7988" y="5394"/>
                  </a:lnTo>
                  <a:lnTo>
                    <a:pt x="8211" y="5283"/>
                  </a:lnTo>
                  <a:lnTo>
                    <a:pt x="8563" y="5060"/>
                  </a:lnTo>
                  <a:lnTo>
                    <a:pt x="8915" y="4819"/>
                  </a:lnTo>
                  <a:lnTo>
                    <a:pt x="9230" y="4560"/>
                  </a:lnTo>
                  <a:lnTo>
                    <a:pt x="9527" y="4263"/>
                  </a:lnTo>
                  <a:lnTo>
                    <a:pt x="9823" y="3948"/>
                  </a:lnTo>
                  <a:lnTo>
                    <a:pt x="10083" y="3615"/>
                  </a:lnTo>
                  <a:lnTo>
                    <a:pt x="10324" y="3263"/>
                  </a:lnTo>
                  <a:lnTo>
                    <a:pt x="10528" y="2910"/>
                  </a:lnTo>
                  <a:lnTo>
                    <a:pt x="10713" y="2540"/>
                  </a:lnTo>
                  <a:lnTo>
                    <a:pt x="10880" y="2150"/>
                  </a:lnTo>
                  <a:lnTo>
                    <a:pt x="11028" y="1743"/>
                  </a:lnTo>
                  <a:lnTo>
                    <a:pt x="11139" y="1335"/>
                  </a:lnTo>
                  <a:lnTo>
                    <a:pt x="11139" y="1261"/>
                  </a:lnTo>
                  <a:lnTo>
                    <a:pt x="11102" y="1187"/>
                  </a:lnTo>
                  <a:lnTo>
                    <a:pt x="11084" y="1168"/>
                  </a:lnTo>
                  <a:lnTo>
                    <a:pt x="11047" y="1131"/>
                  </a:lnTo>
                  <a:lnTo>
                    <a:pt x="10972" y="1131"/>
                  </a:lnTo>
                  <a:lnTo>
                    <a:pt x="10472" y="1316"/>
                  </a:lnTo>
                  <a:lnTo>
                    <a:pt x="9990" y="1483"/>
                  </a:lnTo>
                  <a:lnTo>
                    <a:pt x="9508" y="1687"/>
                  </a:lnTo>
                  <a:lnTo>
                    <a:pt x="9026" y="1910"/>
                  </a:lnTo>
                  <a:lnTo>
                    <a:pt x="8656" y="2113"/>
                  </a:lnTo>
                  <a:lnTo>
                    <a:pt x="8285" y="2336"/>
                  </a:lnTo>
                  <a:lnTo>
                    <a:pt x="7933" y="2595"/>
                  </a:lnTo>
                  <a:lnTo>
                    <a:pt x="7766" y="2744"/>
                  </a:lnTo>
                  <a:lnTo>
                    <a:pt x="7618" y="2892"/>
                  </a:lnTo>
                  <a:lnTo>
                    <a:pt x="7432" y="3077"/>
                  </a:lnTo>
                  <a:lnTo>
                    <a:pt x="7284" y="3263"/>
                  </a:lnTo>
                  <a:lnTo>
                    <a:pt x="6988" y="3670"/>
                  </a:lnTo>
                  <a:lnTo>
                    <a:pt x="6728" y="4097"/>
                  </a:lnTo>
                  <a:lnTo>
                    <a:pt x="6469" y="4523"/>
                  </a:lnTo>
                  <a:lnTo>
                    <a:pt x="6191" y="4931"/>
                  </a:lnTo>
                  <a:lnTo>
                    <a:pt x="5894" y="5357"/>
                  </a:lnTo>
                  <a:lnTo>
                    <a:pt x="5282" y="6172"/>
                  </a:lnTo>
                  <a:lnTo>
                    <a:pt x="4986" y="6525"/>
                  </a:lnTo>
                  <a:lnTo>
                    <a:pt x="4671" y="6858"/>
                  </a:lnTo>
                  <a:lnTo>
                    <a:pt x="4337" y="7173"/>
                  </a:lnTo>
                  <a:lnTo>
                    <a:pt x="4004" y="7470"/>
                  </a:lnTo>
                  <a:lnTo>
                    <a:pt x="3448" y="7563"/>
                  </a:lnTo>
                  <a:lnTo>
                    <a:pt x="3448" y="7507"/>
                  </a:lnTo>
                  <a:lnTo>
                    <a:pt x="3874" y="6580"/>
                  </a:lnTo>
                  <a:lnTo>
                    <a:pt x="4096" y="6117"/>
                  </a:lnTo>
                  <a:lnTo>
                    <a:pt x="4337" y="5672"/>
                  </a:lnTo>
                  <a:lnTo>
                    <a:pt x="4578" y="5246"/>
                  </a:lnTo>
                  <a:lnTo>
                    <a:pt x="4819" y="4801"/>
                  </a:lnTo>
                  <a:lnTo>
                    <a:pt x="5023" y="4356"/>
                  </a:lnTo>
                  <a:lnTo>
                    <a:pt x="5116" y="4115"/>
                  </a:lnTo>
                  <a:lnTo>
                    <a:pt x="5190" y="3874"/>
                  </a:lnTo>
                  <a:lnTo>
                    <a:pt x="5245" y="3670"/>
                  </a:lnTo>
                  <a:lnTo>
                    <a:pt x="5301" y="3448"/>
                  </a:lnTo>
                  <a:lnTo>
                    <a:pt x="5357" y="3022"/>
                  </a:lnTo>
                  <a:lnTo>
                    <a:pt x="5375" y="2595"/>
                  </a:lnTo>
                  <a:lnTo>
                    <a:pt x="5357" y="2150"/>
                  </a:lnTo>
                  <a:lnTo>
                    <a:pt x="5320" y="1632"/>
                  </a:lnTo>
                  <a:lnTo>
                    <a:pt x="5264" y="1131"/>
                  </a:lnTo>
                  <a:lnTo>
                    <a:pt x="5190" y="612"/>
                  </a:lnTo>
                  <a:lnTo>
                    <a:pt x="5097" y="93"/>
                  </a:lnTo>
                  <a:lnTo>
                    <a:pt x="5079" y="56"/>
                  </a:lnTo>
                  <a:lnTo>
                    <a:pt x="5060" y="38"/>
                  </a:lnTo>
                  <a:lnTo>
                    <a:pt x="5023" y="19"/>
                  </a:lnTo>
                  <a:lnTo>
                    <a:pt x="4986" y="0"/>
                  </a:lnTo>
                  <a:close/>
                </a:path>
              </a:pathLst>
            </a:custGeom>
            <a:solidFill>
              <a:srgbClr val="2CCB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1"/>
            <p:cNvSpPr/>
            <p:nvPr/>
          </p:nvSpPr>
          <p:spPr>
            <a:xfrm>
              <a:off x="2611500" y="3213800"/>
              <a:ext cx="104300" cy="22750"/>
            </a:xfrm>
            <a:custGeom>
              <a:avLst/>
              <a:gdLst/>
              <a:ahLst/>
              <a:cxnLst/>
              <a:rect l="l" t="t" r="r" b="b"/>
              <a:pathLst>
                <a:path w="4172" h="910" extrusionOk="0">
                  <a:moveTo>
                    <a:pt x="4153" y="1"/>
                  </a:moveTo>
                  <a:lnTo>
                    <a:pt x="3930" y="19"/>
                  </a:lnTo>
                  <a:lnTo>
                    <a:pt x="3689" y="94"/>
                  </a:lnTo>
                  <a:lnTo>
                    <a:pt x="3244" y="242"/>
                  </a:lnTo>
                  <a:lnTo>
                    <a:pt x="2725" y="372"/>
                  </a:lnTo>
                  <a:lnTo>
                    <a:pt x="2466" y="446"/>
                  </a:lnTo>
                  <a:lnTo>
                    <a:pt x="2206" y="483"/>
                  </a:lnTo>
                  <a:lnTo>
                    <a:pt x="1947" y="520"/>
                  </a:lnTo>
                  <a:lnTo>
                    <a:pt x="1688" y="538"/>
                  </a:lnTo>
                  <a:lnTo>
                    <a:pt x="1428" y="538"/>
                  </a:lnTo>
                  <a:lnTo>
                    <a:pt x="1169" y="520"/>
                  </a:lnTo>
                  <a:lnTo>
                    <a:pt x="909" y="501"/>
                  </a:lnTo>
                  <a:lnTo>
                    <a:pt x="668" y="446"/>
                  </a:lnTo>
                  <a:lnTo>
                    <a:pt x="427" y="372"/>
                  </a:lnTo>
                  <a:lnTo>
                    <a:pt x="316" y="353"/>
                  </a:lnTo>
                  <a:lnTo>
                    <a:pt x="131" y="353"/>
                  </a:lnTo>
                  <a:lnTo>
                    <a:pt x="75" y="390"/>
                  </a:lnTo>
                  <a:lnTo>
                    <a:pt x="38" y="427"/>
                  </a:lnTo>
                  <a:lnTo>
                    <a:pt x="19" y="483"/>
                  </a:lnTo>
                  <a:lnTo>
                    <a:pt x="1" y="538"/>
                  </a:lnTo>
                  <a:lnTo>
                    <a:pt x="1" y="594"/>
                  </a:lnTo>
                  <a:lnTo>
                    <a:pt x="19" y="650"/>
                  </a:lnTo>
                  <a:lnTo>
                    <a:pt x="56" y="705"/>
                  </a:lnTo>
                  <a:lnTo>
                    <a:pt x="112" y="742"/>
                  </a:lnTo>
                  <a:lnTo>
                    <a:pt x="168" y="761"/>
                  </a:lnTo>
                  <a:lnTo>
                    <a:pt x="297" y="816"/>
                  </a:lnTo>
                  <a:lnTo>
                    <a:pt x="557" y="854"/>
                  </a:lnTo>
                  <a:lnTo>
                    <a:pt x="798" y="891"/>
                  </a:lnTo>
                  <a:lnTo>
                    <a:pt x="1057" y="909"/>
                  </a:lnTo>
                  <a:lnTo>
                    <a:pt x="1335" y="909"/>
                  </a:lnTo>
                  <a:lnTo>
                    <a:pt x="1595" y="872"/>
                  </a:lnTo>
                  <a:lnTo>
                    <a:pt x="1873" y="835"/>
                  </a:lnTo>
                  <a:lnTo>
                    <a:pt x="2132" y="798"/>
                  </a:lnTo>
                  <a:lnTo>
                    <a:pt x="2410" y="724"/>
                  </a:lnTo>
                  <a:lnTo>
                    <a:pt x="2670" y="650"/>
                  </a:lnTo>
                  <a:lnTo>
                    <a:pt x="3170" y="483"/>
                  </a:lnTo>
                  <a:lnTo>
                    <a:pt x="3689" y="279"/>
                  </a:lnTo>
                  <a:lnTo>
                    <a:pt x="3930" y="168"/>
                  </a:lnTo>
                  <a:lnTo>
                    <a:pt x="4060" y="94"/>
                  </a:lnTo>
                  <a:lnTo>
                    <a:pt x="4171" y="19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1"/>
            <p:cNvSpPr/>
            <p:nvPr/>
          </p:nvSpPr>
          <p:spPr>
            <a:xfrm>
              <a:off x="2659700" y="3095200"/>
              <a:ext cx="81575" cy="78325"/>
            </a:xfrm>
            <a:custGeom>
              <a:avLst/>
              <a:gdLst/>
              <a:ahLst/>
              <a:cxnLst/>
              <a:rect l="l" t="t" r="r" b="b"/>
              <a:pathLst>
                <a:path w="3263" h="3133" extrusionOk="0">
                  <a:moveTo>
                    <a:pt x="3207" y="0"/>
                  </a:moveTo>
                  <a:lnTo>
                    <a:pt x="2503" y="593"/>
                  </a:lnTo>
                  <a:lnTo>
                    <a:pt x="1798" y="1205"/>
                  </a:lnTo>
                  <a:lnTo>
                    <a:pt x="1113" y="1817"/>
                  </a:lnTo>
                  <a:lnTo>
                    <a:pt x="445" y="2447"/>
                  </a:lnTo>
                  <a:lnTo>
                    <a:pt x="278" y="2614"/>
                  </a:lnTo>
                  <a:lnTo>
                    <a:pt x="204" y="2688"/>
                  </a:lnTo>
                  <a:lnTo>
                    <a:pt x="130" y="2780"/>
                  </a:lnTo>
                  <a:lnTo>
                    <a:pt x="38" y="2910"/>
                  </a:lnTo>
                  <a:lnTo>
                    <a:pt x="0" y="3003"/>
                  </a:lnTo>
                  <a:lnTo>
                    <a:pt x="0" y="3040"/>
                  </a:lnTo>
                  <a:lnTo>
                    <a:pt x="19" y="3077"/>
                  </a:lnTo>
                  <a:lnTo>
                    <a:pt x="38" y="3114"/>
                  </a:lnTo>
                  <a:lnTo>
                    <a:pt x="56" y="3132"/>
                  </a:lnTo>
                  <a:lnTo>
                    <a:pt x="112" y="3132"/>
                  </a:lnTo>
                  <a:lnTo>
                    <a:pt x="186" y="3114"/>
                  </a:lnTo>
                  <a:lnTo>
                    <a:pt x="278" y="3077"/>
                  </a:lnTo>
                  <a:lnTo>
                    <a:pt x="427" y="2984"/>
                  </a:lnTo>
                  <a:lnTo>
                    <a:pt x="519" y="2892"/>
                  </a:lnTo>
                  <a:lnTo>
                    <a:pt x="1817" y="1594"/>
                  </a:lnTo>
                  <a:lnTo>
                    <a:pt x="2540" y="834"/>
                  </a:lnTo>
                  <a:lnTo>
                    <a:pt x="3244" y="37"/>
                  </a:lnTo>
                  <a:lnTo>
                    <a:pt x="3263" y="19"/>
                  </a:lnTo>
                  <a:lnTo>
                    <a:pt x="3244" y="0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1"/>
            <p:cNvSpPr/>
            <p:nvPr/>
          </p:nvSpPr>
          <p:spPr>
            <a:xfrm>
              <a:off x="2511875" y="3154975"/>
              <a:ext cx="42200" cy="98250"/>
            </a:xfrm>
            <a:custGeom>
              <a:avLst/>
              <a:gdLst/>
              <a:ahLst/>
              <a:cxnLst/>
              <a:rect l="l" t="t" r="r" b="b"/>
              <a:pathLst>
                <a:path w="1688" h="3930" extrusionOk="0">
                  <a:moveTo>
                    <a:pt x="20" y="0"/>
                  </a:moveTo>
                  <a:lnTo>
                    <a:pt x="1" y="148"/>
                  </a:lnTo>
                  <a:lnTo>
                    <a:pt x="1" y="278"/>
                  </a:lnTo>
                  <a:lnTo>
                    <a:pt x="20" y="556"/>
                  </a:lnTo>
                  <a:lnTo>
                    <a:pt x="94" y="1112"/>
                  </a:lnTo>
                  <a:lnTo>
                    <a:pt x="205" y="1705"/>
                  </a:lnTo>
                  <a:lnTo>
                    <a:pt x="279" y="2002"/>
                  </a:lnTo>
                  <a:lnTo>
                    <a:pt x="372" y="2280"/>
                  </a:lnTo>
                  <a:lnTo>
                    <a:pt x="446" y="2521"/>
                  </a:lnTo>
                  <a:lnTo>
                    <a:pt x="538" y="2762"/>
                  </a:lnTo>
                  <a:lnTo>
                    <a:pt x="650" y="2984"/>
                  </a:lnTo>
                  <a:lnTo>
                    <a:pt x="779" y="3188"/>
                  </a:lnTo>
                  <a:lnTo>
                    <a:pt x="928" y="3410"/>
                  </a:lnTo>
                  <a:lnTo>
                    <a:pt x="1076" y="3614"/>
                  </a:lnTo>
                  <a:lnTo>
                    <a:pt x="1150" y="3726"/>
                  </a:lnTo>
                  <a:lnTo>
                    <a:pt x="1243" y="3818"/>
                  </a:lnTo>
                  <a:lnTo>
                    <a:pt x="1354" y="3892"/>
                  </a:lnTo>
                  <a:lnTo>
                    <a:pt x="1410" y="3911"/>
                  </a:lnTo>
                  <a:lnTo>
                    <a:pt x="1465" y="3929"/>
                  </a:lnTo>
                  <a:lnTo>
                    <a:pt x="1558" y="3911"/>
                  </a:lnTo>
                  <a:lnTo>
                    <a:pt x="1632" y="3855"/>
                  </a:lnTo>
                  <a:lnTo>
                    <a:pt x="1669" y="3781"/>
                  </a:lnTo>
                  <a:lnTo>
                    <a:pt x="1688" y="3744"/>
                  </a:lnTo>
                  <a:lnTo>
                    <a:pt x="1688" y="3707"/>
                  </a:lnTo>
                  <a:lnTo>
                    <a:pt x="1651" y="3596"/>
                  </a:lnTo>
                  <a:lnTo>
                    <a:pt x="1595" y="3503"/>
                  </a:lnTo>
                  <a:lnTo>
                    <a:pt x="1428" y="3355"/>
                  </a:lnTo>
                  <a:lnTo>
                    <a:pt x="1261" y="3169"/>
                  </a:lnTo>
                  <a:lnTo>
                    <a:pt x="1113" y="2966"/>
                  </a:lnTo>
                  <a:lnTo>
                    <a:pt x="983" y="2762"/>
                  </a:lnTo>
                  <a:lnTo>
                    <a:pt x="854" y="2539"/>
                  </a:lnTo>
                  <a:lnTo>
                    <a:pt x="742" y="2317"/>
                  </a:lnTo>
                  <a:lnTo>
                    <a:pt x="631" y="2094"/>
                  </a:lnTo>
                  <a:lnTo>
                    <a:pt x="538" y="1835"/>
                  </a:lnTo>
                  <a:lnTo>
                    <a:pt x="446" y="1576"/>
                  </a:lnTo>
                  <a:lnTo>
                    <a:pt x="298" y="1019"/>
                  </a:lnTo>
                  <a:lnTo>
                    <a:pt x="260" y="760"/>
                  </a:lnTo>
                  <a:lnTo>
                    <a:pt x="205" y="501"/>
                  </a:lnTo>
                  <a:lnTo>
                    <a:pt x="149" y="241"/>
                  </a:lnTo>
                  <a:lnTo>
                    <a:pt x="94" y="1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1"/>
            <p:cNvSpPr/>
            <p:nvPr/>
          </p:nvSpPr>
          <p:spPr>
            <a:xfrm>
              <a:off x="2572575" y="3075275"/>
              <a:ext cx="32000" cy="107975"/>
            </a:xfrm>
            <a:custGeom>
              <a:avLst/>
              <a:gdLst/>
              <a:ahLst/>
              <a:cxnLst/>
              <a:rect l="l" t="t" r="r" b="b"/>
              <a:pathLst>
                <a:path w="1280" h="4319" extrusionOk="0">
                  <a:moveTo>
                    <a:pt x="1243" y="0"/>
                  </a:moveTo>
                  <a:lnTo>
                    <a:pt x="1224" y="19"/>
                  </a:lnTo>
                  <a:lnTo>
                    <a:pt x="854" y="1112"/>
                  </a:lnTo>
                  <a:lnTo>
                    <a:pt x="668" y="1650"/>
                  </a:lnTo>
                  <a:lnTo>
                    <a:pt x="501" y="2206"/>
                  </a:lnTo>
                  <a:lnTo>
                    <a:pt x="186" y="3336"/>
                  </a:lnTo>
                  <a:lnTo>
                    <a:pt x="112" y="3559"/>
                  </a:lnTo>
                  <a:lnTo>
                    <a:pt x="38" y="3818"/>
                  </a:lnTo>
                  <a:lnTo>
                    <a:pt x="1" y="3948"/>
                  </a:lnTo>
                  <a:lnTo>
                    <a:pt x="1" y="4078"/>
                  </a:lnTo>
                  <a:lnTo>
                    <a:pt x="20" y="4189"/>
                  </a:lnTo>
                  <a:lnTo>
                    <a:pt x="75" y="4300"/>
                  </a:lnTo>
                  <a:lnTo>
                    <a:pt x="112" y="4319"/>
                  </a:lnTo>
                  <a:lnTo>
                    <a:pt x="149" y="4300"/>
                  </a:lnTo>
                  <a:lnTo>
                    <a:pt x="242" y="4245"/>
                  </a:lnTo>
                  <a:lnTo>
                    <a:pt x="316" y="4152"/>
                  </a:lnTo>
                  <a:lnTo>
                    <a:pt x="372" y="4041"/>
                  </a:lnTo>
                  <a:lnTo>
                    <a:pt x="427" y="3929"/>
                  </a:lnTo>
                  <a:lnTo>
                    <a:pt x="483" y="3689"/>
                  </a:lnTo>
                  <a:lnTo>
                    <a:pt x="538" y="3448"/>
                  </a:lnTo>
                  <a:lnTo>
                    <a:pt x="817" y="2317"/>
                  </a:lnTo>
                  <a:lnTo>
                    <a:pt x="946" y="1742"/>
                  </a:lnTo>
                  <a:lnTo>
                    <a:pt x="1076" y="1168"/>
                  </a:lnTo>
                  <a:lnTo>
                    <a:pt x="1280" y="37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1"/>
            <p:cNvSpPr/>
            <p:nvPr/>
          </p:nvSpPr>
          <p:spPr>
            <a:xfrm>
              <a:off x="1477675" y="3072025"/>
              <a:ext cx="1023575" cy="866500"/>
            </a:xfrm>
            <a:custGeom>
              <a:avLst/>
              <a:gdLst/>
              <a:ahLst/>
              <a:cxnLst/>
              <a:rect l="l" t="t" r="r" b="b"/>
              <a:pathLst>
                <a:path w="40943" h="34660" extrusionOk="0">
                  <a:moveTo>
                    <a:pt x="34604" y="0"/>
                  </a:moveTo>
                  <a:lnTo>
                    <a:pt x="34530" y="19"/>
                  </a:lnTo>
                  <a:lnTo>
                    <a:pt x="34456" y="38"/>
                  </a:lnTo>
                  <a:lnTo>
                    <a:pt x="34382" y="56"/>
                  </a:lnTo>
                  <a:lnTo>
                    <a:pt x="34233" y="56"/>
                  </a:lnTo>
                  <a:lnTo>
                    <a:pt x="34104" y="75"/>
                  </a:lnTo>
                  <a:lnTo>
                    <a:pt x="34029" y="75"/>
                  </a:lnTo>
                  <a:lnTo>
                    <a:pt x="33955" y="56"/>
                  </a:lnTo>
                  <a:lnTo>
                    <a:pt x="33807" y="56"/>
                  </a:lnTo>
                  <a:lnTo>
                    <a:pt x="33659" y="75"/>
                  </a:lnTo>
                  <a:lnTo>
                    <a:pt x="33510" y="93"/>
                  </a:lnTo>
                  <a:lnTo>
                    <a:pt x="33362" y="130"/>
                  </a:lnTo>
                  <a:lnTo>
                    <a:pt x="33232" y="186"/>
                  </a:lnTo>
                  <a:lnTo>
                    <a:pt x="33158" y="223"/>
                  </a:lnTo>
                  <a:lnTo>
                    <a:pt x="33103" y="260"/>
                  </a:lnTo>
                  <a:lnTo>
                    <a:pt x="32973" y="334"/>
                  </a:lnTo>
                  <a:lnTo>
                    <a:pt x="32695" y="445"/>
                  </a:lnTo>
                  <a:lnTo>
                    <a:pt x="32547" y="501"/>
                  </a:lnTo>
                  <a:lnTo>
                    <a:pt x="32398" y="556"/>
                  </a:lnTo>
                  <a:lnTo>
                    <a:pt x="32306" y="575"/>
                  </a:lnTo>
                  <a:lnTo>
                    <a:pt x="32213" y="556"/>
                  </a:lnTo>
                  <a:lnTo>
                    <a:pt x="32083" y="556"/>
                  </a:lnTo>
                  <a:lnTo>
                    <a:pt x="32028" y="575"/>
                  </a:lnTo>
                  <a:lnTo>
                    <a:pt x="31972" y="631"/>
                  </a:lnTo>
                  <a:lnTo>
                    <a:pt x="31935" y="705"/>
                  </a:lnTo>
                  <a:lnTo>
                    <a:pt x="31879" y="797"/>
                  </a:lnTo>
                  <a:lnTo>
                    <a:pt x="31824" y="853"/>
                  </a:lnTo>
                  <a:lnTo>
                    <a:pt x="31676" y="927"/>
                  </a:lnTo>
                  <a:lnTo>
                    <a:pt x="31546" y="1020"/>
                  </a:lnTo>
                  <a:lnTo>
                    <a:pt x="31416" y="1131"/>
                  </a:lnTo>
                  <a:lnTo>
                    <a:pt x="31305" y="1224"/>
                  </a:lnTo>
                  <a:lnTo>
                    <a:pt x="31194" y="1353"/>
                  </a:lnTo>
                  <a:lnTo>
                    <a:pt x="31082" y="1465"/>
                  </a:lnTo>
                  <a:lnTo>
                    <a:pt x="30953" y="1557"/>
                  </a:lnTo>
                  <a:lnTo>
                    <a:pt x="30879" y="1594"/>
                  </a:lnTo>
                  <a:lnTo>
                    <a:pt x="30823" y="1650"/>
                  </a:lnTo>
                  <a:lnTo>
                    <a:pt x="30638" y="1891"/>
                  </a:lnTo>
                  <a:lnTo>
                    <a:pt x="30582" y="1947"/>
                  </a:lnTo>
                  <a:lnTo>
                    <a:pt x="30563" y="2021"/>
                  </a:lnTo>
                  <a:lnTo>
                    <a:pt x="30489" y="2169"/>
                  </a:lnTo>
                  <a:lnTo>
                    <a:pt x="30415" y="2206"/>
                  </a:lnTo>
                  <a:lnTo>
                    <a:pt x="30341" y="2243"/>
                  </a:lnTo>
                  <a:lnTo>
                    <a:pt x="30248" y="2280"/>
                  </a:lnTo>
                  <a:lnTo>
                    <a:pt x="30193" y="2336"/>
                  </a:lnTo>
                  <a:lnTo>
                    <a:pt x="30137" y="2410"/>
                  </a:lnTo>
                  <a:lnTo>
                    <a:pt x="30082" y="2466"/>
                  </a:lnTo>
                  <a:lnTo>
                    <a:pt x="30026" y="2521"/>
                  </a:lnTo>
                  <a:lnTo>
                    <a:pt x="29989" y="2577"/>
                  </a:lnTo>
                  <a:lnTo>
                    <a:pt x="29952" y="2651"/>
                  </a:lnTo>
                  <a:lnTo>
                    <a:pt x="29952" y="2744"/>
                  </a:lnTo>
                  <a:lnTo>
                    <a:pt x="29952" y="2836"/>
                  </a:lnTo>
                  <a:lnTo>
                    <a:pt x="29933" y="2910"/>
                  </a:lnTo>
                  <a:lnTo>
                    <a:pt x="29896" y="2966"/>
                  </a:lnTo>
                  <a:lnTo>
                    <a:pt x="29822" y="3022"/>
                  </a:lnTo>
                  <a:lnTo>
                    <a:pt x="29748" y="3077"/>
                  </a:lnTo>
                  <a:lnTo>
                    <a:pt x="29711" y="3151"/>
                  </a:lnTo>
                  <a:lnTo>
                    <a:pt x="29692" y="3225"/>
                  </a:lnTo>
                  <a:lnTo>
                    <a:pt x="29692" y="3300"/>
                  </a:lnTo>
                  <a:lnTo>
                    <a:pt x="29674" y="3392"/>
                  </a:lnTo>
                  <a:lnTo>
                    <a:pt x="29655" y="3466"/>
                  </a:lnTo>
                  <a:lnTo>
                    <a:pt x="29600" y="3615"/>
                  </a:lnTo>
                  <a:lnTo>
                    <a:pt x="29526" y="3744"/>
                  </a:lnTo>
                  <a:lnTo>
                    <a:pt x="29507" y="3819"/>
                  </a:lnTo>
                  <a:lnTo>
                    <a:pt x="29507" y="3911"/>
                  </a:lnTo>
                  <a:lnTo>
                    <a:pt x="29507" y="3985"/>
                  </a:lnTo>
                  <a:lnTo>
                    <a:pt x="29488" y="4059"/>
                  </a:lnTo>
                  <a:lnTo>
                    <a:pt x="29396" y="4356"/>
                  </a:lnTo>
                  <a:lnTo>
                    <a:pt x="29340" y="4504"/>
                  </a:lnTo>
                  <a:lnTo>
                    <a:pt x="29285" y="4653"/>
                  </a:lnTo>
                  <a:lnTo>
                    <a:pt x="29266" y="4727"/>
                  </a:lnTo>
                  <a:lnTo>
                    <a:pt x="29210" y="4801"/>
                  </a:lnTo>
                  <a:lnTo>
                    <a:pt x="29155" y="4856"/>
                  </a:lnTo>
                  <a:lnTo>
                    <a:pt x="29118" y="4931"/>
                  </a:lnTo>
                  <a:lnTo>
                    <a:pt x="29099" y="5079"/>
                  </a:lnTo>
                  <a:lnTo>
                    <a:pt x="29081" y="5246"/>
                  </a:lnTo>
                  <a:lnTo>
                    <a:pt x="29062" y="5394"/>
                  </a:lnTo>
                  <a:lnTo>
                    <a:pt x="29044" y="5561"/>
                  </a:lnTo>
                  <a:lnTo>
                    <a:pt x="28988" y="5709"/>
                  </a:lnTo>
                  <a:lnTo>
                    <a:pt x="28951" y="5783"/>
                  </a:lnTo>
                  <a:lnTo>
                    <a:pt x="28932" y="5857"/>
                  </a:lnTo>
                  <a:lnTo>
                    <a:pt x="28932" y="5894"/>
                  </a:lnTo>
                  <a:lnTo>
                    <a:pt x="28951" y="5931"/>
                  </a:lnTo>
                  <a:lnTo>
                    <a:pt x="28988" y="6024"/>
                  </a:lnTo>
                  <a:lnTo>
                    <a:pt x="29025" y="6098"/>
                  </a:lnTo>
                  <a:lnTo>
                    <a:pt x="29044" y="6154"/>
                  </a:lnTo>
                  <a:lnTo>
                    <a:pt x="29044" y="6191"/>
                  </a:lnTo>
                  <a:lnTo>
                    <a:pt x="29007" y="6265"/>
                  </a:lnTo>
                  <a:lnTo>
                    <a:pt x="28970" y="6339"/>
                  </a:lnTo>
                  <a:lnTo>
                    <a:pt x="28932" y="6413"/>
                  </a:lnTo>
                  <a:lnTo>
                    <a:pt x="28914" y="6469"/>
                  </a:lnTo>
                  <a:lnTo>
                    <a:pt x="28895" y="6636"/>
                  </a:lnTo>
                  <a:lnTo>
                    <a:pt x="28877" y="6784"/>
                  </a:lnTo>
                  <a:lnTo>
                    <a:pt x="28858" y="6951"/>
                  </a:lnTo>
                  <a:lnTo>
                    <a:pt x="28840" y="7099"/>
                  </a:lnTo>
                  <a:lnTo>
                    <a:pt x="28821" y="7173"/>
                  </a:lnTo>
                  <a:lnTo>
                    <a:pt x="28766" y="7247"/>
                  </a:lnTo>
                  <a:lnTo>
                    <a:pt x="28710" y="7303"/>
                  </a:lnTo>
                  <a:lnTo>
                    <a:pt x="28673" y="7377"/>
                  </a:lnTo>
                  <a:lnTo>
                    <a:pt x="28636" y="7451"/>
                  </a:lnTo>
                  <a:lnTo>
                    <a:pt x="28599" y="7525"/>
                  </a:lnTo>
                  <a:lnTo>
                    <a:pt x="28562" y="7600"/>
                  </a:lnTo>
                  <a:lnTo>
                    <a:pt x="28543" y="7674"/>
                  </a:lnTo>
                  <a:lnTo>
                    <a:pt x="28525" y="7748"/>
                  </a:lnTo>
                  <a:lnTo>
                    <a:pt x="28543" y="7840"/>
                  </a:lnTo>
                  <a:lnTo>
                    <a:pt x="28562" y="7915"/>
                  </a:lnTo>
                  <a:lnTo>
                    <a:pt x="28562" y="7989"/>
                  </a:lnTo>
                  <a:lnTo>
                    <a:pt x="28525" y="8063"/>
                  </a:lnTo>
                  <a:lnTo>
                    <a:pt x="28488" y="8137"/>
                  </a:lnTo>
                  <a:lnTo>
                    <a:pt x="28432" y="8193"/>
                  </a:lnTo>
                  <a:lnTo>
                    <a:pt x="28395" y="8267"/>
                  </a:lnTo>
                  <a:lnTo>
                    <a:pt x="28395" y="8359"/>
                  </a:lnTo>
                  <a:lnTo>
                    <a:pt x="28413" y="8434"/>
                  </a:lnTo>
                  <a:lnTo>
                    <a:pt x="28432" y="8526"/>
                  </a:lnTo>
                  <a:lnTo>
                    <a:pt x="28413" y="8600"/>
                  </a:lnTo>
                  <a:lnTo>
                    <a:pt x="28376" y="8749"/>
                  </a:lnTo>
                  <a:lnTo>
                    <a:pt x="28339" y="8897"/>
                  </a:lnTo>
                  <a:lnTo>
                    <a:pt x="28302" y="8971"/>
                  </a:lnTo>
                  <a:lnTo>
                    <a:pt x="28247" y="9045"/>
                  </a:lnTo>
                  <a:lnTo>
                    <a:pt x="28210" y="9101"/>
                  </a:lnTo>
                  <a:lnTo>
                    <a:pt x="28154" y="9175"/>
                  </a:lnTo>
                  <a:lnTo>
                    <a:pt x="28135" y="9249"/>
                  </a:lnTo>
                  <a:lnTo>
                    <a:pt x="28135" y="9323"/>
                  </a:lnTo>
                  <a:lnTo>
                    <a:pt x="28117" y="9397"/>
                  </a:lnTo>
                  <a:lnTo>
                    <a:pt x="28098" y="9490"/>
                  </a:lnTo>
                  <a:lnTo>
                    <a:pt x="28043" y="9546"/>
                  </a:lnTo>
                  <a:lnTo>
                    <a:pt x="27969" y="9583"/>
                  </a:lnTo>
                  <a:lnTo>
                    <a:pt x="27895" y="9638"/>
                  </a:lnTo>
                  <a:lnTo>
                    <a:pt x="27839" y="9694"/>
                  </a:lnTo>
                  <a:lnTo>
                    <a:pt x="27691" y="9972"/>
                  </a:lnTo>
                  <a:lnTo>
                    <a:pt x="27672" y="10046"/>
                  </a:lnTo>
                  <a:lnTo>
                    <a:pt x="27672" y="10139"/>
                  </a:lnTo>
                  <a:lnTo>
                    <a:pt x="27672" y="10231"/>
                  </a:lnTo>
                  <a:lnTo>
                    <a:pt x="27654" y="10268"/>
                  </a:lnTo>
                  <a:lnTo>
                    <a:pt x="27654" y="10306"/>
                  </a:lnTo>
                  <a:lnTo>
                    <a:pt x="27616" y="10343"/>
                  </a:lnTo>
                  <a:lnTo>
                    <a:pt x="27579" y="10361"/>
                  </a:lnTo>
                  <a:lnTo>
                    <a:pt x="27487" y="10380"/>
                  </a:lnTo>
                  <a:lnTo>
                    <a:pt x="27394" y="10417"/>
                  </a:lnTo>
                  <a:lnTo>
                    <a:pt x="27338" y="10435"/>
                  </a:lnTo>
                  <a:lnTo>
                    <a:pt x="27320" y="10454"/>
                  </a:lnTo>
                  <a:lnTo>
                    <a:pt x="27153" y="10713"/>
                  </a:lnTo>
                  <a:lnTo>
                    <a:pt x="27060" y="10843"/>
                  </a:lnTo>
                  <a:lnTo>
                    <a:pt x="26986" y="10973"/>
                  </a:lnTo>
                  <a:lnTo>
                    <a:pt x="26949" y="11047"/>
                  </a:lnTo>
                  <a:lnTo>
                    <a:pt x="26931" y="11140"/>
                  </a:lnTo>
                  <a:lnTo>
                    <a:pt x="26894" y="11214"/>
                  </a:lnTo>
                  <a:lnTo>
                    <a:pt x="26857" y="11288"/>
                  </a:lnTo>
                  <a:lnTo>
                    <a:pt x="26745" y="11381"/>
                  </a:lnTo>
                  <a:lnTo>
                    <a:pt x="26634" y="11492"/>
                  </a:lnTo>
                  <a:lnTo>
                    <a:pt x="26412" y="11714"/>
                  </a:lnTo>
                  <a:lnTo>
                    <a:pt x="26356" y="11770"/>
                  </a:lnTo>
                  <a:lnTo>
                    <a:pt x="26282" y="11807"/>
                  </a:lnTo>
                  <a:lnTo>
                    <a:pt x="26152" y="11900"/>
                  </a:lnTo>
                  <a:lnTo>
                    <a:pt x="25948" y="12122"/>
                  </a:lnTo>
                  <a:lnTo>
                    <a:pt x="25819" y="12215"/>
                  </a:lnTo>
                  <a:lnTo>
                    <a:pt x="25689" y="12307"/>
                  </a:lnTo>
                  <a:lnTo>
                    <a:pt x="25596" y="12437"/>
                  </a:lnTo>
                  <a:lnTo>
                    <a:pt x="25485" y="12548"/>
                  </a:lnTo>
                  <a:lnTo>
                    <a:pt x="25374" y="12641"/>
                  </a:lnTo>
                  <a:lnTo>
                    <a:pt x="25244" y="12734"/>
                  </a:lnTo>
                  <a:lnTo>
                    <a:pt x="24985" y="12919"/>
                  </a:lnTo>
                  <a:lnTo>
                    <a:pt x="24873" y="13012"/>
                  </a:lnTo>
                  <a:lnTo>
                    <a:pt x="24725" y="13086"/>
                  </a:lnTo>
                  <a:lnTo>
                    <a:pt x="24688" y="13141"/>
                  </a:lnTo>
                  <a:lnTo>
                    <a:pt x="24632" y="13215"/>
                  </a:lnTo>
                  <a:lnTo>
                    <a:pt x="24595" y="13290"/>
                  </a:lnTo>
                  <a:lnTo>
                    <a:pt x="24540" y="13345"/>
                  </a:lnTo>
                  <a:lnTo>
                    <a:pt x="24410" y="13438"/>
                  </a:lnTo>
                  <a:lnTo>
                    <a:pt x="24299" y="13531"/>
                  </a:lnTo>
                  <a:lnTo>
                    <a:pt x="24262" y="13549"/>
                  </a:lnTo>
                  <a:lnTo>
                    <a:pt x="24206" y="13568"/>
                  </a:lnTo>
                  <a:lnTo>
                    <a:pt x="24114" y="13549"/>
                  </a:lnTo>
                  <a:lnTo>
                    <a:pt x="23984" y="13549"/>
                  </a:lnTo>
                  <a:lnTo>
                    <a:pt x="23947" y="13568"/>
                  </a:lnTo>
                  <a:lnTo>
                    <a:pt x="23817" y="13679"/>
                  </a:lnTo>
                  <a:lnTo>
                    <a:pt x="23761" y="13716"/>
                  </a:lnTo>
                  <a:lnTo>
                    <a:pt x="23706" y="13772"/>
                  </a:lnTo>
                  <a:lnTo>
                    <a:pt x="23576" y="13864"/>
                  </a:lnTo>
                  <a:lnTo>
                    <a:pt x="23446" y="13957"/>
                  </a:lnTo>
                  <a:lnTo>
                    <a:pt x="23317" y="14050"/>
                  </a:lnTo>
                  <a:lnTo>
                    <a:pt x="23187" y="14124"/>
                  </a:lnTo>
                  <a:lnTo>
                    <a:pt x="23131" y="14179"/>
                  </a:lnTo>
                  <a:lnTo>
                    <a:pt x="23076" y="14235"/>
                  </a:lnTo>
                  <a:lnTo>
                    <a:pt x="23020" y="14309"/>
                  </a:lnTo>
                  <a:lnTo>
                    <a:pt x="22964" y="14346"/>
                  </a:lnTo>
                  <a:lnTo>
                    <a:pt x="22872" y="14365"/>
                  </a:lnTo>
                  <a:lnTo>
                    <a:pt x="22612" y="14365"/>
                  </a:lnTo>
                  <a:lnTo>
                    <a:pt x="22557" y="14420"/>
                  </a:lnTo>
                  <a:lnTo>
                    <a:pt x="22501" y="14494"/>
                  </a:lnTo>
                  <a:lnTo>
                    <a:pt x="22445" y="14550"/>
                  </a:lnTo>
                  <a:lnTo>
                    <a:pt x="22390" y="14606"/>
                  </a:lnTo>
                  <a:lnTo>
                    <a:pt x="22242" y="14661"/>
                  </a:lnTo>
                  <a:lnTo>
                    <a:pt x="22093" y="14717"/>
                  </a:lnTo>
                  <a:lnTo>
                    <a:pt x="22019" y="14717"/>
                  </a:lnTo>
                  <a:lnTo>
                    <a:pt x="21926" y="14698"/>
                  </a:lnTo>
                  <a:lnTo>
                    <a:pt x="21741" y="14698"/>
                  </a:lnTo>
                  <a:lnTo>
                    <a:pt x="21686" y="14735"/>
                  </a:lnTo>
                  <a:lnTo>
                    <a:pt x="21611" y="14791"/>
                  </a:lnTo>
                  <a:lnTo>
                    <a:pt x="21556" y="14828"/>
                  </a:lnTo>
                  <a:lnTo>
                    <a:pt x="21482" y="14865"/>
                  </a:lnTo>
                  <a:lnTo>
                    <a:pt x="21407" y="14921"/>
                  </a:lnTo>
                  <a:lnTo>
                    <a:pt x="21352" y="14976"/>
                  </a:lnTo>
                  <a:lnTo>
                    <a:pt x="21296" y="15032"/>
                  </a:lnTo>
                  <a:lnTo>
                    <a:pt x="21222" y="15069"/>
                  </a:lnTo>
                  <a:lnTo>
                    <a:pt x="20926" y="15162"/>
                  </a:lnTo>
                  <a:lnTo>
                    <a:pt x="20851" y="15180"/>
                  </a:lnTo>
                  <a:lnTo>
                    <a:pt x="20759" y="15162"/>
                  </a:lnTo>
                  <a:lnTo>
                    <a:pt x="20611" y="15162"/>
                  </a:lnTo>
                  <a:lnTo>
                    <a:pt x="20462" y="15236"/>
                  </a:lnTo>
                  <a:lnTo>
                    <a:pt x="20314" y="15291"/>
                  </a:lnTo>
                  <a:lnTo>
                    <a:pt x="20240" y="15310"/>
                  </a:lnTo>
                  <a:lnTo>
                    <a:pt x="20166" y="15365"/>
                  </a:lnTo>
                  <a:lnTo>
                    <a:pt x="20092" y="15403"/>
                  </a:lnTo>
                  <a:lnTo>
                    <a:pt x="20017" y="15440"/>
                  </a:lnTo>
                  <a:lnTo>
                    <a:pt x="19869" y="15440"/>
                  </a:lnTo>
                  <a:lnTo>
                    <a:pt x="19776" y="15421"/>
                  </a:lnTo>
                  <a:lnTo>
                    <a:pt x="19702" y="15421"/>
                  </a:lnTo>
                  <a:lnTo>
                    <a:pt x="19628" y="15440"/>
                  </a:lnTo>
                  <a:lnTo>
                    <a:pt x="19554" y="15421"/>
                  </a:lnTo>
                  <a:lnTo>
                    <a:pt x="19387" y="15421"/>
                  </a:lnTo>
                  <a:lnTo>
                    <a:pt x="19239" y="15440"/>
                  </a:lnTo>
                  <a:lnTo>
                    <a:pt x="19072" y="15440"/>
                  </a:lnTo>
                  <a:lnTo>
                    <a:pt x="18998" y="15458"/>
                  </a:lnTo>
                  <a:lnTo>
                    <a:pt x="18924" y="15495"/>
                  </a:lnTo>
                  <a:lnTo>
                    <a:pt x="18850" y="15532"/>
                  </a:lnTo>
                  <a:lnTo>
                    <a:pt x="18776" y="15551"/>
                  </a:lnTo>
                  <a:lnTo>
                    <a:pt x="18701" y="15551"/>
                  </a:lnTo>
                  <a:lnTo>
                    <a:pt x="18627" y="15532"/>
                  </a:lnTo>
                  <a:lnTo>
                    <a:pt x="18535" y="15495"/>
                  </a:lnTo>
                  <a:lnTo>
                    <a:pt x="18461" y="15495"/>
                  </a:lnTo>
                  <a:lnTo>
                    <a:pt x="18386" y="15514"/>
                  </a:lnTo>
                  <a:lnTo>
                    <a:pt x="18312" y="15532"/>
                  </a:lnTo>
                  <a:lnTo>
                    <a:pt x="18238" y="15551"/>
                  </a:lnTo>
                  <a:lnTo>
                    <a:pt x="18164" y="15551"/>
                  </a:lnTo>
                  <a:lnTo>
                    <a:pt x="17849" y="15569"/>
                  </a:lnTo>
                  <a:lnTo>
                    <a:pt x="17775" y="15588"/>
                  </a:lnTo>
                  <a:lnTo>
                    <a:pt x="17682" y="15606"/>
                  </a:lnTo>
                  <a:lnTo>
                    <a:pt x="17608" y="15643"/>
                  </a:lnTo>
                  <a:lnTo>
                    <a:pt x="17534" y="15643"/>
                  </a:lnTo>
                  <a:lnTo>
                    <a:pt x="17460" y="15625"/>
                  </a:lnTo>
                  <a:lnTo>
                    <a:pt x="17386" y="15588"/>
                  </a:lnTo>
                  <a:lnTo>
                    <a:pt x="17311" y="15551"/>
                  </a:lnTo>
                  <a:lnTo>
                    <a:pt x="17237" y="15514"/>
                  </a:lnTo>
                  <a:lnTo>
                    <a:pt x="17145" y="15514"/>
                  </a:lnTo>
                  <a:lnTo>
                    <a:pt x="17070" y="15477"/>
                  </a:lnTo>
                  <a:lnTo>
                    <a:pt x="16922" y="15440"/>
                  </a:lnTo>
                  <a:lnTo>
                    <a:pt x="16774" y="15421"/>
                  </a:lnTo>
                  <a:lnTo>
                    <a:pt x="16533" y="15421"/>
                  </a:lnTo>
                  <a:lnTo>
                    <a:pt x="16459" y="15440"/>
                  </a:lnTo>
                  <a:lnTo>
                    <a:pt x="16366" y="15458"/>
                  </a:lnTo>
                  <a:lnTo>
                    <a:pt x="16292" y="15458"/>
                  </a:lnTo>
                  <a:lnTo>
                    <a:pt x="15977" y="15384"/>
                  </a:lnTo>
                  <a:lnTo>
                    <a:pt x="15829" y="15328"/>
                  </a:lnTo>
                  <a:lnTo>
                    <a:pt x="15699" y="15254"/>
                  </a:lnTo>
                  <a:lnTo>
                    <a:pt x="15551" y="15217"/>
                  </a:lnTo>
                  <a:lnTo>
                    <a:pt x="15384" y="15162"/>
                  </a:lnTo>
                  <a:lnTo>
                    <a:pt x="15328" y="15106"/>
                  </a:lnTo>
                  <a:lnTo>
                    <a:pt x="15273" y="15050"/>
                  </a:lnTo>
                  <a:lnTo>
                    <a:pt x="15217" y="14976"/>
                  </a:lnTo>
                  <a:lnTo>
                    <a:pt x="15161" y="14921"/>
                  </a:lnTo>
                  <a:lnTo>
                    <a:pt x="15087" y="14884"/>
                  </a:lnTo>
                  <a:lnTo>
                    <a:pt x="15013" y="14865"/>
                  </a:lnTo>
                  <a:lnTo>
                    <a:pt x="14939" y="14846"/>
                  </a:lnTo>
                  <a:lnTo>
                    <a:pt x="14865" y="14809"/>
                  </a:lnTo>
                  <a:lnTo>
                    <a:pt x="14809" y="14772"/>
                  </a:lnTo>
                  <a:lnTo>
                    <a:pt x="14754" y="14698"/>
                  </a:lnTo>
                  <a:lnTo>
                    <a:pt x="14698" y="14643"/>
                  </a:lnTo>
                  <a:lnTo>
                    <a:pt x="14642" y="14587"/>
                  </a:lnTo>
                  <a:lnTo>
                    <a:pt x="14568" y="14550"/>
                  </a:lnTo>
                  <a:lnTo>
                    <a:pt x="14383" y="14550"/>
                  </a:lnTo>
                  <a:lnTo>
                    <a:pt x="14346" y="14531"/>
                  </a:lnTo>
                  <a:lnTo>
                    <a:pt x="14309" y="14513"/>
                  </a:lnTo>
                  <a:lnTo>
                    <a:pt x="14068" y="14328"/>
                  </a:lnTo>
                  <a:lnTo>
                    <a:pt x="13827" y="14105"/>
                  </a:lnTo>
                  <a:lnTo>
                    <a:pt x="13734" y="13994"/>
                  </a:lnTo>
                  <a:lnTo>
                    <a:pt x="13623" y="13864"/>
                  </a:lnTo>
                  <a:lnTo>
                    <a:pt x="13512" y="13753"/>
                  </a:lnTo>
                  <a:lnTo>
                    <a:pt x="13438" y="13716"/>
                  </a:lnTo>
                  <a:lnTo>
                    <a:pt x="13401" y="13660"/>
                  </a:lnTo>
                  <a:lnTo>
                    <a:pt x="13364" y="13586"/>
                  </a:lnTo>
                  <a:lnTo>
                    <a:pt x="13345" y="13493"/>
                  </a:lnTo>
                  <a:lnTo>
                    <a:pt x="13327" y="13401"/>
                  </a:lnTo>
                  <a:lnTo>
                    <a:pt x="13308" y="13327"/>
                  </a:lnTo>
                  <a:lnTo>
                    <a:pt x="13197" y="13215"/>
                  </a:lnTo>
                  <a:lnTo>
                    <a:pt x="13104" y="13086"/>
                  </a:lnTo>
                  <a:lnTo>
                    <a:pt x="12937" y="12808"/>
                  </a:lnTo>
                  <a:lnTo>
                    <a:pt x="12882" y="12752"/>
                  </a:lnTo>
                  <a:lnTo>
                    <a:pt x="12808" y="12697"/>
                  </a:lnTo>
                  <a:lnTo>
                    <a:pt x="12752" y="12622"/>
                  </a:lnTo>
                  <a:lnTo>
                    <a:pt x="12696" y="12567"/>
                  </a:lnTo>
                  <a:lnTo>
                    <a:pt x="12659" y="12493"/>
                  </a:lnTo>
                  <a:lnTo>
                    <a:pt x="12659" y="12400"/>
                  </a:lnTo>
                  <a:lnTo>
                    <a:pt x="12659" y="12307"/>
                  </a:lnTo>
                  <a:lnTo>
                    <a:pt x="12622" y="12233"/>
                  </a:lnTo>
                  <a:lnTo>
                    <a:pt x="12437" y="11955"/>
                  </a:lnTo>
                  <a:lnTo>
                    <a:pt x="12381" y="11900"/>
                  </a:lnTo>
                  <a:lnTo>
                    <a:pt x="12307" y="11844"/>
                  </a:lnTo>
                  <a:lnTo>
                    <a:pt x="12214" y="11807"/>
                  </a:lnTo>
                  <a:lnTo>
                    <a:pt x="12159" y="11770"/>
                  </a:lnTo>
                  <a:lnTo>
                    <a:pt x="12140" y="11733"/>
                  </a:lnTo>
                  <a:lnTo>
                    <a:pt x="12122" y="11677"/>
                  </a:lnTo>
                  <a:lnTo>
                    <a:pt x="12122" y="11566"/>
                  </a:lnTo>
                  <a:lnTo>
                    <a:pt x="12122" y="11473"/>
                  </a:lnTo>
                  <a:lnTo>
                    <a:pt x="12103" y="11418"/>
                  </a:lnTo>
                  <a:lnTo>
                    <a:pt x="12085" y="11381"/>
                  </a:lnTo>
                  <a:lnTo>
                    <a:pt x="12011" y="11343"/>
                  </a:lnTo>
                  <a:lnTo>
                    <a:pt x="11936" y="11288"/>
                  </a:lnTo>
                  <a:lnTo>
                    <a:pt x="11788" y="11214"/>
                  </a:lnTo>
                  <a:lnTo>
                    <a:pt x="11714" y="11177"/>
                  </a:lnTo>
                  <a:lnTo>
                    <a:pt x="11640" y="11140"/>
                  </a:lnTo>
                  <a:lnTo>
                    <a:pt x="11492" y="11084"/>
                  </a:lnTo>
                  <a:lnTo>
                    <a:pt x="11343" y="10991"/>
                  </a:lnTo>
                  <a:lnTo>
                    <a:pt x="11195" y="10936"/>
                  </a:lnTo>
                  <a:lnTo>
                    <a:pt x="11047" y="10880"/>
                  </a:lnTo>
                  <a:lnTo>
                    <a:pt x="10880" y="10843"/>
                  </a:lnTo>
                  <a:lnTo>
                    <a:pt x="10713" y="10843"/>
                  </a:lnTo>
                  <a:lnTo>
                    <a:pt x="10565" y="10862"/>
                  </a:lnTo>
                  <a:lnTo>
                    <a:pt x="10472" y="10880"/>
                  </a:lnTo>
                  <a:lnTo>
                    <a:pt x="10398" y="10899"/>
                  </a:lnTo>
                  <a:lnTo>
                    <a:pt x="10250" y="10954"/>
                  </a:lnTo>
                  <a:lnTo>
                    <a:pt x="10083" y="10954"/>
                  </a:lnTo>
                  <a:lnTo>
                    <a:pt x="9990" y="10936"/>
                  </a:lnTo>
                  <a:lnTo>
                    <a:pt x="9935" y="10936"/>
                  </a:lnTo>
                  <a:lnTo>
                    <a:pt x="9898" y="10954"/>
                  </a:lnTo>
                  <a:lnTo>
                    <a:pt x="9842" y="11010"/>
                  </a:lnTo>
                  <a:lnTo>
                    <a:pt x="9786" y="11065"/>
                  </a:lnTo>
                  <a:lnTo>
                    <a:pt x="9731" y="11140"/>
                  </a:lnTo>
                  <a:lnTo>
                    <a:pt x="9675" y="11195"/>
                  </a:lnTo>
                  <a:lnTo>
                    <a:pt x="9620" y="11251"/>
                  </a:lnTo>
                  <a:lnTo>
                    <a:pt x="9583" y="11306"/>
                  </a:lnTo>
                  <a:lnTo>
                    <a:pt x="9490" y="11436"/>
                  </a:lnTo>
                  <a:lnTo>
                    <a:pt x="9379" y="11566"/>
                  </a:lnTo>
                  <a:lnTo>
                    <a:pt x="9305" y="11696"/>
                  </a:lnTo>
                  <a:lnTo>
                    <a:pt x="9212" y="11825"/>
                  </a:lnTo>
                  <a:lnTo>
                    <a:pt x="9138" y="11974"/>
                  </a:lnTo>
                  <a:lnTo>
                    <a:pt x="9101" y="12140"/>
                  </a:lnTo>
                  <a:lnTo>
                    <a:pt x="9064" y="12307"/>
                  </a:lnTo>
                  <a:lnTo>
                    <a:pt x="9008" y="12233"/>
                  </a:lnTo>
                  <a:lnTo>
                    <a:pt x="8971" y="12159"/>
                  </a:lnTo>
                  <a:lnTo>
                    <a:pt x="8915" y="12085"/>
                  </a:lnTo>
                  <a:lnTo>
                    <a:pt x="8860" y="12029"/>
                  </a:lnTo>
                  <a:lnTo>
                    <a:pt x="8749" y="11918"/>
                  </a:lnTo>
                  <a:lnTo>
                    <a:pt x="8619" y="11825"/>
                  </a:lnTo>
                  <a:lnTo>
                    <a:pt x="8545" y="11807"/>
                  </a:lnTo>
                  <a:lnTo>
                    <a:pt x="8471" y="11788"/>
                  </a:lnTo>
                  <a:lnTo>
                    <a:pt x="8396" y="11770"/>
                  </a:lnTo>
                  <a:lnTo>
                    <a:pt x="8322" y="11751"/>
                  </a:lnTo>
                  <a:lnTo>
                    <a:pt x="8248" y="11696"/>
                  </a:lnTo>
                  <a:lnTo>
                    <a:pt x="8192" y="11640"/>
                  </a:lnTo>
                  <a:lnTo>
                    <a:pt x="8118" y="11603"/>
                  </a:lnTo>
                  <a:lnTo>
                    <a:pt x="8063" y="11566"/>
                  </a:lnTo>
                  <a:lnTo>
                    <a:pt x="7970" y="11547"/>
                  </a:lnTo>
                  <a:lnTo>
                    <a:pt x="7896" y="11529"/>
                  </a:lnTo>
                  <a:lnTo>
                    <a:pt x="7748" y="11529"/>
                  </a:lnTo>
                  <a:lnTo>
                    <a:pt x="7674" y="11510"/>
                  </a:lnTo>
                  <a:lnTo>
                    <a:pt x="7581" y="11529"/>
                  </a:lnTo>
                  <a:lnTo>
                    <a:pt x="7136" y="11529"/>
                  </a:lnTo>
                  <a:lnTo>
                    <a:pt x="7062" y="11510"/>
                  </a:lnTo>
                  <a:lnTo>
                    <a:pt x="6969" y="11492"/>
                  </a:lnTo>
                  <a:lnTo>
                    <a:pt x="6895" y="11492"/>
                  </a:lnTo>
                  <a:lnTo>
                    <a:pt x="6821" y="11473"/>
                  </a:lnTo>
                  <a:lnTo>
                    <a:pt x="6524" y="11529"/>
                  </a:lnTo>
                  <a:lnTo>
                    <a:pt x="6450" y="11566"/>
                  </a:lnTo>
                  <a:lnTo>
                    <a:pt x="6395" y="11622"/>
                  </a:lnTo>
                  <a:lnTo>
                    <a:pt x="6339" y="11677"/>
                  </a:lnTo>
                  <a:lnTo>
                    <a:pt x="6265" y="11714"/>
                  </a:lnTo>
                  <a:lnTo>
                    <a:pt x="6135" y="11770"/>
                  </a:lnTo>
                  <a:lnTo>
                    <a:pt x="6005" y="11844"/>
                  </a:lnTo>
                  <a:lnTo>
                    <a:pt x="5876" y="11918"/>
                  </a:lnTo>
                  <a:lnTo>
                    <a:pt x="5764" y="11992"/>
                  </a:lnTo>
                  <a:lnTo>
                    <a:pt x="5690" y="12011"/>
                  </a:lnTo>
                  <a:lnTo>
                    <a:pt x="5598" y="12029"/>
                  </a:lnTo>
                  <a:lnTo>
                    <a:pt x="5505" y="12048"/>
                  </a:lnTo>
                  <a:lnTo>
                    <a:pt x="5431" y="12085"/>
                  </a:lnTo>
                  <a:lnTo>
                    <a:pt x="5320" y="12178"/>
                  </a:lnTo>
                  <a:lnTo>
                    <a:pt x="5208" y="12307"/>
                  </a:lnTo>
                  <a:lnTo>
                    <a:pt x="5190" y="12363"/>
                  </a:lnTo>
                  <a:lnTo>
                    <a:pt x="5171" y="12456"/>
                  </a:lnTo>
                  <a:lnTo>
                    <a:pt x="5153" y="12530"/>
                  </a:lnTo>
                  <a:lnTo>
                    <a:pt x="5116" y="12604"/>
                  </a:lnTo>
                  <a:lnTo>
                    <a:pt x="5079" y="12659"/>
                  </a:lnTo>
                  <a:lnTo>
                    <a:pt x="5005" y="12715"/>
                  </a:lnTo>
                  <a:lnTo>
                    <a:pt x="4949" y="12771"/>
                  </a:lnTo>
                  <a:lnTo>
                    <a:pt x="4893" y="12826"/>
                  </a:lnTo>
                  <a:lnTo>
                    <a:pt x="4875" y="12900"/>
                  </a:lnTo>
                  <a:lnTo>
                    <a:pt x="4856" y="12975"/>
                  </a:lnTo>
                  <a:lnTo>
                    <a:pt x="4856" y="13049"/>
                  </a:lnTo>
                  <a:lnTo>
                    <a:pt x="4838" y="13123"/>
                  </a:lnTo>
                  <a:lnTo>
                    <a:pt x="4764" y="13271"/>
                  </a:lnTo>
                  <a:lnTo>
                    <a:pt x="4708" y="13419"/>
                  </a:lnTo>
                  <a:lnTo>
                    <a:pt x="4652" y="13716"/>
                  </a:lnTo>
                  <a:lnTo>
                    <a:pt x="4652" y="13864"/>
                  </a:lnTo>
                  <a:lnTo>
                    <a:pt x="4652" y="14012"/>
                  </a:lnTo>
                  <a:lnTo>
                    <a:pt x="4652" y="14161"/>
                  </a:lnTo>
                  <a:lnTo>
                    <a:pt x="4671" y="14309"/>
                  </a:lnTo>
                  <a:lnTo>
                    <a:pt x="4671" y="14476"/>
                  </a:lnTo>
                  <a:lnTo>
                    <a:pt x="4708" y="14643"/>
                  </a:lnTo>
                  <a:lnTo>
                    <a:pt x="4560" y="14587"/>
                  </a:lnTo>
                  <a:lnTo>
                    <a:pt x="4430" y="14531"/>
                  </a:lnTo>
                  <a:lnTo>
                    <a:pt x="4374" y="14531"/>
                  </a:lnTo>
                  <a:lnTo>
                    <a:pt x="4300" y="14568"/>
                  </a:lnTo>
                  <a:lnTo>
                    <a:pt x="4226" y="14587"/>
                  </a:lnTo>
                  <a:lnTo>
                    <a:pt x="4152" y="14606"/>
                  </a:lnTo>
                  <a:lnTo>
                    <a:pt x="4078" y="14568"/>
                  </a:lnTo>
                  <a:lnTo>
                    <a:pt x="4022" y="14531"/>
                  </a:lnTo>
                  <a:lnTo>
                    <a:pt x="3948" y="14476"/>
                  </a:lnTo>
                  <a:lnTo>
                    <a:pt x="3893" y="14457"/>
                  </a:lnTo>
                  <a:lnTo>
                    <a:pt x="3800" y="14476"/>
                  </a:lnTo>
                  <a:lnTo>
                    <a:pt x="3744" y="14531"/>
                  </a:lnTo>
                  <a:lnTo>
                    <a:pt x="3670" y="14568"/>
                  </a:lnTo>
                  <a:lnTo>
                    <a:pt x="3596" y="14606"/>
                  </a:lnTo>
                  <a:lnTo>
                    <a:pt x="3448" y="14624"/>
                  </a:lnTo>
                  <a:lnTo>
                    <a:pt x="3374" y="14624"/>
                  </a:lnTo>
                  <a:lnTo>
                    <a:pt x="3299" y="14643"/>
                  </a:lnTo>
                  <a:lnTo>
                    <a:pt x="3151" y="14680"/>
                  </a:lnTo>
                  <a:lnTo>
                    <a:pt x="3077" y="14680"/>
                  </a:lnTo>
                  <a:lnTo>
                    <a:pt x="3003" y="14717"/>
                  </a:lnTo>
                  <a:lnTo>
                    <a:pt x="2873" y="14791"/>
                  </a:lnTo>
                  <a:lnTo>
                    <a:pt x="2743" y="14884"/>
                  </a:lnTo>
                  <a:lnTo>
                    <a:pt x="2614" y="14976"/>
                  </a:lnTo>
                  <a:lnTo>
                    <a:pt x="2502" y="15069"/>
                  </a:lnTo>
                  <a:lnTo>
                    <a:pt x="2447" y="15125"/>
                  </a:lnTo>
                  <a:lnTo>
                    <a:pt x="2410" y="15199"/>
                  </a:lnTo>
                  <a:lnTo>
                    <a:pt x="2336" y="15328"/>
                  </a:lnTo>
                  <a:lnTo>
                    <a:pt x="2224" y="15440"/>
                  </a:lnTo>
                  <a:lnTo>
                    <a:pt x="2169" y="15495"/>
                  </a:lnTo>
                  <a:lnTo>
                    <a:pt x="2113" y="15551"/>
                  </a:lnTo>
                  <a:lnTo>
                    <a:pt x="2076" y="15625"/>
                  </a:lnTo>
                  <a:lnTo>
                    <a:pt x="2058" y="15699"/>
                  </a:lnTo>
                  <a:lnTo>
                    <a:pt x="2021" y="15847"/>
                  </a:lnTo>
                  <a:lnTo>
                    <a:pt x="1965" y="15921"/>
                  </a:lnTo>
                  <a:lnTo>
                    <a:pt x="1909" y="15977"/>
                  </a:lnTo>
                  <a:lnTo>
                    <a:pt x="1835" y="16033"/>
                  </a:lnTo>
                  <a:lnTo>
                    <a:pt x="1798" y="16107"/>
                  </a:lnTo>
                  <a:lnTo>
                    <a:pt x="1780" y="16181"/>
                  </a:lnTo>
                  <a:lnTo>
                    <a:pt x="1798" y="16274"/>
                  </a:lnTo>
                  <a:lnTo>
                    <a:pt x="1798" y="16348"/>
                  </a:lnTo>
                  <a:lnTo>
                    <a:pt x="1798" y="16440"/>
                  </a:lnTo>
                  <a:lnTo>
                    <a:pt x="1761" y="16515"/>
                  </a:lnTo>
                  <a:lnTo>
                    <a:pt x="1743" y="16589"/>
                  </a:lnTo>
                  <a:lnTo>
                    <a:pt x="1705" y="16663"/>
                  </a:lnTo>
                  <a:lnTo>
                    <a:pt x="1687" y="16737"/>
                  </a:lnTo>
                  <a:lnTo>
                    <a:pt x="1705" y="16904"/>
                  </a:lnTo>
                  <a:lnTo>
                    <a:pt x="1724" y="17071"/>
                  </a:lnTo>
                  <a:lnTo>
                    <a:pt x="1743" y="17386"/>
                  </a:lnTo>
                  <a:lnTo>
                    <a:pt x="1780" y="17460"/>
                  </a:lnTo>
                  <a:lnTo>
                    <a:pt x="1835" y="17534"/>
                  </a:lnTo>
                  <a:lnTo>
                    <a:pt x="1891" y="17590"/>
                  </a:lnTo>
                  <a:lnTo>
                    <a:pt x="1909" y="17664"/>
                  </a:lnTo>
                  <a:lnTo>
                    <a:pt x="1909" y="17738"/>
                  </a:lnTo>
                  <a:lnTo>
                    <a:pt x="1891" y="17831"/>
                  </a:lnTo>
                  <a:lnTo>
                    <a:pt x="1854" y="17905"/>
                  </a:lnTo>
                  <a:lnTo>
                    <a:pt x="1854" y="17979"/>
                  </a:lnTo>
                  <a:lnTo>
                    <a:pt x="1891" y="18053"/>
                  </a:lnTo>
                  <a:lnTo>
                    <a:pt x="1928" y="18109"/>
                  </a:lnTo>
                  <a:lnTo>
                    <a:pt x="2002" y="18238"/>
                  </a:lnTo>
                  <a:lnTo>
                    <a:pt x="2076" y="18442"/>
                  </a:lnTo>
                  <a:lnTo>
                    <a:pt x="2021" y="18442"/>
                  </a:lnTo>
                  <a:lnTo>
                    <a:pt x="1965" y="18461"/>
                  </a:lnTo>
                  <a:lnTo>
                    <a:pt x="1909" y="18498"/>
                  </a:lnTo>
                  <a:lnTo>
                    <a:pt x="1854" y="18498"/>
                  </a:lnTo>
                  <a:lnTo>
                    <a:pt x="1780" y="18479"/>
                  </a:lnTo>
                  <a:lnTo>
                    <a:pt x="1705" y="18442"/>
                  </a:lnTo>
                  <a:lnTo>
                    <a:pt x="1631" y="18424"/>
                  </a:lnTo>
                  <a:lnTo>
                    <a:pt x="1557" y="18405"/>
                  </a:lnTo>
                  <a:lnTo>
                    <a:pt x="1483" y="18405"/>
                  </a:lnTo>
                  <a:lnTo>
                    <a:pt x="1427" y="18424"/>
                  </a:lnTo>
                  <a:lnTo>
                    <a:pt x="1279" y="18479"/>
                  </a:lnTo>
                  <a:lnTo>
                    <a:pt x="1020" y="18479"/>
                  </a:lnTo>
                  <a:lnTo>
                    <a:pt x="946" y="18516"/>
                  </a:lnTo>
                  <a:lnTo>
                    <a:pt x="871" y="18553"/>
                  </a:lnTo>
                  <a:lnTo>
                    <a:pt x="797" y="18609"/>
                  </a:lnTo>
                  <a:lnTo>
                    <a:pt x="686" y="18720"/>
                  </a:lnTo>
                  <a:lnTo>
                    <a:pt x="612" y="18757"/>
                  </a:lnTo>
                  <a:lnTo>
                    <a:pt x="519" y="18813"/>
                  </a:lnTo>
                  <a:lnTo>
                    <a:pt x="445" y="18850"/>
                  </a:lnTo>
                  <a:lnTo>
                    <a:pt x="390" y="18906"/>
                  </a:lnTo>
                  <a:lnTo>
                    <a:pt x="297" y="19035"/>
                  </a:lnTo>
                  <a:lnTo>
                    <a:pt x="204" y="19184"/>
                  </a:lnTo>
                  <a:lnTo>
                    <a:pt x="130" y="19350"/>
                  </a:lnTo>
                  <a:lnTo>
                    <a:pt x="74" y="19499"/>
                  </a:lnTo>
                  <a:lnTo>
                    <a:pt x="74" y="19591"/>
                  </a:lnTo>
                  <a:lnTo>
                    <a:pt x="93" y="19665"/>
                  </a:lnTo>
                  <a:lnTo>
                    <a:pt x="112" y="19758"/>
                  </a:lnTo>
                  <a:lnTo>
                    <a:pt x="112" y="19851"/>
                  </a:lnTo>
                  <a:lnTo>
                    <a:pt x="93" y="19925"/>
                  </a:lnTo>
                  <a:lnTo>
                    <a:pt x="56" y="20018"/>
                  </a:lnTo>
                  <a:lnTo>
                    <a:pt x="19" y="20092"/>
                  </a:lnTo>
                  <a:lnTo>
                    <a:pt x="0" y="20184"/>
                  </a:lnTo>
                  <a:lnTo>
                    <a:pt x="37" y="20333"/>
                  </a:lnTo>
                  <a:lnTo>
                    <a:pt x="93" y="20481"/>
                  </a:lnTo>
                  <a:lnTo>
                    <a:pt x="130" y="20629"/>
                  </a:lnTo>
                  <a:lnTo>
                    <a:pt x="186" y="20796"/>
                  </a:lnTo>
                  <a:lnTo>
                    <a:pt x="260" y="20926"/>
                  </a:lnTo>
                  <a:lnTo>
                    <a:pt x="315" y="21074"/>
                  </a:lnTo>
                  <a:lnTo>
                    <a:pt x="464" y="21352"/>
                  </a:lnTo>
                  <a:lnTo>
                    <a:pt x="501" y="21426"/>
                  </a:lnTo>
                  <a:lnTo>
                    <a:pt x="556" y="21482"/>
                  </a:lnTo>
                  <a:lnTo>
                    <a:pt x="612" y="21537"/>
                  </a:lnTo>
                  <a:lnTo>
                    <a:pt x="668" y="21593"/>
                  </a:lnTo>
                  <a:lnTo>
                    <a:pt x="686" y="21667"/>
                  </a:lnTo>
                  <a:lnTo>
                    <a:pt x="705" y="21760"/>
                  </a:lnTo>
                  <a:lnTo>
                    <a:pt x="723" y="21834"/>
                  </a:lnTo>
                  <a:lnTo>
                    <a:pt x="742" y="21908"/>
                  </a:lnTo>
                  <a:lnTo>
                    <a:pt x="797" y="21964"/>
                  </a:lnTo>
                  <a:lnTo>
                    <a:pt x="853" y="22019"/>
                  </a:lnTo>
                  <a:lnTo>
                    <a:pt x="927" y="22075"/>
                  </a:lnTo>
                  <a:lnTo>
                    <a:pt x="964" y="22131"/>
                  </a:lnTo>
                  <a:lnTo>
                    <a:pt x="1020" y="22186"/>
                  </a:lnTo>
                  <a:lnTo>
                    <a:pt x="1094" y="22242"/>
                  </a:lnTo>
                  <a:lnTo>
                    <a:pt x="1149" y="22297"/>
                  </a:lnTo>
                  <a:lnTo>
                    <a:pt x="1205" y="22353"/>
                  </a:lnTo>
                  <a:lnTo>
                    <a:pt x="1242" y="22409"/>
                  </a:lnTo>
                  <a:lnTo>
                    <a:pt x="1279" y="22483"/>
                  </a:lnTo>
                  <a:lnTo>
                    <a:pt x="1298" y="22557"/>
                  </a:lnTo>
                  <a:lnTo>
                    <a:pt x="1335" y="22631"/>
                  </a:lnTo>
                  <a:lnTo>
                    <a:pt x="1372" y="22705"/>
                  </a:lnTo>
                  <a:lnTo>
                    <a:pt x="1390" y="22779"/>
                  </a:lnTo>
                  <a:lnTo>
                    <a:pt x="1409" y="22872"/>
                  </a:lnTo>
                  <a:lnTo>
                    <a:pt x="1446" y="22946"/>
                  </a:lnTo>
                  <a:lnTo>
                    <a:pt x="1502" y="22983"/>
                  </a:lnTo>
                  <a:lnTo>
                    <a:pt x="1576" y="23020"/>
                  </a:lnTo>
                  <a:lnTo>
                    <a:pt x="1668" y="23057"/>
                  </a:lnTo>
                  <a:lnTo>
                    <a:pt x="1724" y="23113"/>
                  </a:lnTo>
                  <a:lnTo>
                    <a:pt x="1761" y="23150"/>
                  </a:lnTo>
                  <a:lnTo>
                    <a:pt x="1780" y="23206"/>
                  </a:lnTo>
                  <a:lnTo>
                    <a:pt x="1780" y="23261"/>
                  </a:lnTo>
                  <a:lnTo>
                    <a:pt x="1817" y="23317"/>
                  </a:lnTo>
                  <a:lnTo>
                    <a:pt x="1761" y="23317"/>
                  </a:lnTo>
                  <a:lnTo>
                    <a:pt x="1705" y="23372"/>
                  </a:lnTo>
                  <a:lnTo>
                    <a:pt x="1650" y="23409"/>
                  </a:lnTo>
                  <a:lnTo>
                    <a:pt x="1631" y="23428"/>
                  </a:lnTo>
                  <a:lnTo>
                    <a:pt x="1594" y="23446"/>
                  </a:lnTo>
                  <a:lnTo>
                    <a:pt x="1502" y="23428"/>
                  </a:lnTo>
                  <a:lnTo>
                    <a:pt x="1427" y="23409"/>
                  </a:lnTo>
                  <a:lnTo>
                    <a:pt x="1335" y="23372"/>
                  </a:lnTo>
                  <a:lnTo>
                    <a:pt x="1261" y="23372"/>
                  </a:lnTo>
                  <a:lnTo>
                    <a:pt x="1187" y="23409"/>
                  </a:lnTo>
                  <a:lnTo>
                    <a:pt x="1112" y="23465"/>
                  </a:lnTo>
                  <a:lnTo>
                    <a:pt x="983" y="23558"/>
                  </a:lnTo>
                  <a:lnTo>
                    <a:pt x="927" y="23595"/>
                  </a:lnTo>
                  <a:lnTo>
                    <a:pt x="871" y="23650"/>
                  </a:lnTo>
                  <a:lnTo>
                    <a:pt x="760" y="23780"/>
                  </a:lnTo>
                  <a:lnTo>
                    <a:pt x="686" y="23817"/>
                  </a:lnTo>
                  <a:lnTo>
                    <a:pt x="612" y="23854"/>
                  </a:lnTo>
                  <a:lnTo>
                    <a:pt x="556" y="23891"/>
                  </a:lnTo>
                  <a:lnTo>
                    <a:pt x="482" y="23928"/>
                  </a:lnTo>
                  <a:lnTo>
                    <a:pt x="390" y="24058"/>
                  </a:lnTo>
                  <a:lnTo>
                    <a:pt x="315" y="24188"/>
                  </a:lnTo>
                  <a:lnTo>
                    <a:pt x="315" y="24262"/>
                  </a:lnTo>
                  <a:lnTo>
                    <a:pt x="315" y="24355"/>
                  </a:lnTo>
                  <a:lnTo>
                    <a:pt x="334" y="24429"/>
                  </a:lnTo>
                  <a:lnTo>
                    <a:pt x="334" y="24521"/>
                  </a:lnTo>
                  <a:lnTo>
                    <a:pt x="315" y="24596"/>
                  </a:lnTo>
                  <a:lnTo>
                    <a:pt x="278" y="24651"/>
                  </a:lnTo>
                  <a:lnTo>
                    <a:pt x="260" y="24725"/>
                  </a:lnTo>
                  <a:lnTo>
                    <a:pt x="241" y="24799"/>
                  </a:lnTo>
                  <a:lnTo>
                    <a:pt x="260" y="24874"/>
                  </a:lnTo>
                  <a:lnTo>
                    <a:pt x="278" y="24948"/>
                  </a:lnTo>
                  <a:lnTo>
                    <a:pt x="334" y="25096"/>
                  </a:lnTo>
                  <a:lnTo>
                    <a:pt x="371" y="25244"/>
                  </a:lnTo>
                  <a:lnTo>
                    <a:pt x="427" y="25393"/>
                  </a:lnTo>
                  <a:lnTo>
                    <a:pt x="482" y="25467"/>
                  </a:lnTo>
                  <a:lnTo>
                    <a:pt x="538" y="25541"/>
                  </a:lnTo>
                  <a:lnTo>
                    <a:pt x="630" y="25671"/>
                  </a:lnTo>
                  <a:lnTo>
                    <a:pt x="649" y="25708"/>
                  </a:lnTo>
                  <a:lnTo>
                    <a:pt x="668" y="25745"/>
                  </a:lnTo>
                  <a:lnTo>
                    <a:pt x="668" y="25856"/>
                  </a:lnTo>
                  <a:lnTo>
                    <a:pt x="668" y="25967"/>
                  </a:lnTo>
                  <a:lnTo>
                    <a:pt x="686" y="26004"/>
                  </a:lnTo>
                  <a:lnTo>
                    <a:pt x="705" y="26041"/>
                  </a:lnTo>
                  <a:lnTo>
                    <a:pt x="946" y="26301"/>
                  </a:lnTo>
                  <a:lnTo>
                    <a:pt x="1020" y="26338"/>
                  </a:lnTo>
                  <a:lnTo>
                    <a:pt x="1112" y="26375"/>
                  </a:lnTo>
                  <a:lnTo>
                    <a:pt x="1205" y="26412"/>
                  </a:lnTo>
                  <a:lnTo>
                    <a:pt x="1279" y="26449"/>
                  </a:lnTo>
                  <a:lnTo>
                    <a:pt x="1502" y="26671"/>
                  </a:lnTo>
                  <a:lnTo>
                    <a:pt x="1724" y="26894"/>
                  </a:lnTo>
                  <a:lnTo>
                    <a:pt x="1761" y="26949"/>
                  </a:lnTo>
                  <a:lnTo>
                    <a:pt x="1798" y="27024"/>
                  </a:lnTo>
                  <a:lnTo>
                    <a:pt x="1835" y="27116"/>
                  </a:lnTo>
                  <a:lnTo>
                    <a:pt x="1872" y="27172"/>
                  </a:lnTo>
                  <a:lnTo>
                    <a:pt x="1946" y="27227"/>
                  </a:lnTo>
                  <a:lnTo>
                    <a:pt x="2021" y="27246"/>
                  </a:lnTo>
                  <a:lnTo>
                    <a:pt x="2113" y="27265"/>
                  </a:lnTo>
                  <a:lnTo>
                    <a:pt x="2187" y="27320"/>
                  </a:lnTo>
                  <a:lnTo>
                    <a:pt x="2410" y="27524"/>
                  </a:lnTo>
                  <a:lnTo>
                    <a:pt x="2632" y="27746"/>
                  </a:lnTo>
                  <a:lnTo>
                    <a:pt x="2651" y="27765"/>
                  </a:lnTo>
                  <a:lnTo>
                    <a:pt x="2669" y="27821"/>
                  </a:lnTo>
                  <a:lnTo>
                    <a:pt x="2706" y="27913"/>
                  </a:lnTo>
                  <a:lnTo>
                    <a:pt x="2725" y="28006"/>
                  </a:lnTo>
                  <a:lnTo>
                    <a:pt x="2743" y="28043"/>
                  </a:lnTo>
                  <a:lnTo>
                    <a:pt x="2762" y="28062"/>
                  </a:lnTo>
                  <a:lnTo>
                    <a:pt x="2836" y="28117"/>
                  </a:lnTo>
                  <a:lnTo>
                    <a:pt x="2910" y="28136"/>
                  </a:lnTo>
                  <a:lnTo>
                    <a:pt x="2984" y="28173"/>
                  </a:lnTo>
                  <a:lnTo>
                    <a:pt x="3058" y="28210"/>
                  </a:lnTo>
                  <a:lnTo>
                    <a:pt x="3170" y="28321"/>
                  </a:lnTo>
                  <a:lnTo>
                    <a:pt x="3262" y="28451"/>
                  </a:lnTo>
                  <a:lnTo>
                    <a:pt x="3522" y="28636"/>
                  </a:lnTo>
                  <a:lnTo>
                    <a:pt x="3596" y="28673"/>
                  </a:lnTo>
                  <a:lnTo>
                    <a:pt x="3670" y="28692"/>
                  </a:lnTo>
                  <a:lnTo>
                    <a:pt x="3744" y="28710"/>
                  </a:lnTo>
                  <a:lnTo>
                    <a:pt x="3818" y="28747"/>
                  </a:lnTo>
                  <a:lnTo>
                    <a:pt x="3874" y="28821"/>
                  </a:lnTo>
                  <a:lnTo>
                    <a:pt x="3911" y="28896"/>
                  </a:lnTo>
                  <a:lnTo>
                    <a:pt x="3948" y="28970"/>
                  </a:lnTo>
                  <a:lnTo>
                    <a:pt x="4004" y="29025"/>
                  </a:lnTo>
                  <a:lnTo>
                    <a:pt x="4059" y="29081"/>
                  </a:lnTo>
                  <a:lnTo>
                    <a:pt x="4096" y="29155"/>
                  </a:lnTo>
                  <a:lnTo>
                    <a:pt x="4133" y="29229"/>
                  </a:lnTo>
                  <a:lnTo>
                    <a:pt x="4189" y="29285"/>
                  </a:lnTo>
                  <a:lnTo>
                    <a:pt x="4449" y="29470"/>
                  </a:lnTo>
                  <a:lnTo>
                    <a:pt x="4523" y="29507"/>
                  </a:lnTo>
                  <a:lnTo>
                    <a:pt x="4615" y="29507"/>
                  </a:lnTo>
                  <a:lnTo>
                    <a:pt x="4708" y="29526"/>
                  </a:lnTo>
                  <a:lnTo>
                    <a:pt x="4782" y="29563"/>
                  </a:lnTo>
                  <a:lnTo>
                    <a:pt x="4856" y="29600"/>
                  </a:lnTo>
                  <a:lnTo>
                    <a:pt x="4912" y="29637"/>
                  </a:lnTo>
                  <a:lnTo>
                    <a:pt x="5060" y="29711"/>
                  </a:lnTo>
                  <a:lnTo>
                    <a:pt x="5116" y="29767"/>
                  </a:lnTo>
                  <a:lnTo>
                    <a:pt x="5171" y="29822"/>
                  </a:lnTo>
                  <a:lnTo>
                    <a:pt x="5227" y="29878"/>
                  </a:lnTo>
                  <a:lnTo>
                    <a:pt x="5283" y="29934"/>
                  </a:lnTo>
                  <a:lnTo>
                    <a:pt x="5338" y="29989"/>
                  </a:lnTo>
                  <a:lnTo>
                    <a:pt x="5394" y="30045"/>
                  </a:lnTo>
                  <a:lnTo>
                    <a:pt x="5431" y="30119"/>
                  </a:lnTo>
                  <a:lnTo>
                    <a:pt x="5505" y="30174"/>
                  </a:lnTo>
                  <a:lnTo>
                    <a:pt x="5561" y="30212"/>
                  </a:lnTo>
                  <a:lnTo>
                    <a:pt x="5635" y="30230"/>
                  </a:lnTo>
                  <a:lnTo>
                    <a:pt x="5727" y="30267"/>
                  </a:lnTo>
                  <a:lnTo>
                    <a:pt x="5783" y="30304"/>
                  </a:lnTo>
                  <a:lnTo>
                    <a:pt x="5839" y="30360"/>
                  </a:lnTo>
                  <a:lnTo>
                    <a:pt x="5894" y="30415"/>
                  </a:lnTo>
                  <a:lnTo>
                    <a:pt x="5950" y="30490"/>
                  </a:lnTo>
                  <a:lnTo>
                    <a:pt x="6005" y="30545"/>
                  </a:lnTo>
                  <a:lnTo>
                    <a:pt x="6135" y="30638"/>
                  </a:lnTo>
                  <a:lnTo>
                    <a:pt x="6246" y="30730"/>
                  </a:lnTo>
                  <a:lnTo>
                    <a:pt x="6395" y="30805"/>
                  </a:lnTo>
                  <a:lnTo>
                    <a:pt x="6543" y="30879"/>
                  </a:lnTo>
                  <a:lnTo>
                    <a:pt x="6617" y="30897"/>
                  </a:lnTo>
                  <a:lnTo>
                    <a:pt x="6691" y="30897"/>
                  </a:lnTo>
                  <a:lnTo>
                    <a:pt x="6784" y="30916"/>
                  </a:lnTo>
                  <a:lnTo>
                    <a:pt x="6858" y="30934"/>
                  </a:lnTo>
                  <a:lnTo>
                    <a:pt x="6914" y="30990"/>
                  </a:lnTo>
                  <a:lnTo>
                    <a:pt x="6969" y="31064"/>
                  </a:lnTo>
                  <a:lnTo>
                    <a:pt x="7025" y="31138"/>
                  </a:lnTo>
                  <a:lnTo>
                    <a:pt x="7080" y="31175"/>
                  </a:lnTo>
                  <a:lnTo>
                    <a:pt x="7210" y="31287"/>
                  </a:lnTo>
                  <a:lnTo>
                    <a:pt x="7340" y="31379"/>
                  </a:lnTo>
                  <a:lnTo>
                    <a:pt x="7377" y="31379"/>
                  </a:lnTo>
                  <a:lnTo>
                    <a:pt x="7414" y="31398"/>
                  </a:lnTo>
                  <a:lnTo>
                    <a:pt x="7507" y="31379"/>
                  </a:lnTo>
                  <a:lnTo>
                    <a:pt x="7655" y="31379"/>
                  </a:lnTo>
                  <a:lnTo>
                    <a:pt x="7692" y="31398"/>
                  </a:lnTo>
                  <a:lnTo>
                    <a:pt x="7748" y="31435"/>
                  </a:lnTo>
                  <a:lnTo>
                    <a:pt x="7803" y="31490"/>
                  </a:lnTo>
                  <a:lnTo>
                    <a:pt x="7859" y="31546"/>
                  </a:lnTo>
                  <a:lnTo>
                    <a:pt x="7933" y="31583"/>
                  </a:lnTo>
                  <a:lnTo>
                    <a:pt x="8211" y="31750"/>
                  </a:lnTo>
                  <a:lnTo>
                    <a:pt x="8471" y="31898"/>
                  </a:lnTo>
                  <a:lnTo>
                    <a:pt x="8526" y="31954"/>
                  </a:lnTo>
                  <a:lnTo>
                    <a:pt x="8582" y="32028"/>
                  </a:lnTo>
                  <a:lnTo>
                    <a:pt x="8637" y="32102"/>
                  </a:lnTo>
                  <a:lnTo>
                    <a:pt x="8693" y="32158"/>
                  </a:lnTo>
                  <a:lnTo>
                    <a:pt x="8767" y="32176"/>
                  </a:lnTo>
                  <a:lnTo>
                    <a:pt x="8860" y="32176"/>
                  </a:lnTo>
                  <a:lnTo>
                    <a:pt x="8952" y="32195"/>
                  </a:lnTo>
                  <a:lnTo>
                    <a:pt x="9027" y="32213"/>
                  </a:lnTo>
                  <a:lnTo>
                    <a:pt x="9305" y="32343"/>
                  </a:lnTo>
                  <a:lnTo>
                    <a:pt x="9453" y="32417"/>
                  </a:lnTo>
                  <a:lnTo>
                    <a:pt x="9583" y="32491"/>
                  </a:lnTo>
                  <a:lnTo>
                    <a:pt x="9657" y="32510"/>
                  </a:lnTo>
                  <a:lnTo>
                    <a:pt x="9731" y="32528"/>
                  </a:lnTo>
                  <a:lnTo>
                    <a:pt x="9824" y="32547"/>
                  </a:lnTo>
                  <a:lnTo>
                    <a:pt x="9898" y="32565"/>
                  </a:lnTo>
                  <a:lnTo>
                    <a:pt x="9953" y="32621"/>
                  </a:lnTo>
                  <a:lnTo>
                    <a:pt x="10009" y="32677"/>
                  </a:lnTo>
                  <a:lnTo>
                    <a:pt x="10064" y="32751"/>
                  </a:lnTo>
                  <a:lnTo>
                    <a:pt x="10139" y="32806"/>
                  </a:lnTo>
                  <a:lnTo>
                    <a:pt x="10213" y="32806"/>
                  </a:lnTo>
                  <a:lnTo>
                    <a:pt x="10305" y="32788"/>
                  </a:lnTo>
                  <a:lnTo>
                    <a:pt x="10398" y="32769"/>
                  </a:lnTo>
                  <a:lnTo>
                    <a:pt x="10435" y="32769"/>
                  </a:lnTo>
                  <a:lnTo>
                    <a:pt x="10472" y="32788"/>
                  </a:lnTo>
                  <a:lnTo>
                    <a:pt x="10509" y="32806"/>
                  </a:lnTo>
                  <a:lnTo>
                    <a:pt x="10546" y="32843"/>
                  </a:lnTo>
                  <a:lnTo>
                    <a:pt x="10602" y="32918"/>
                  </a:lnTo>
                  <a:lnTo>
                    <a:pt x="10639" y="33010"/>
                  </a:lnTo>
                  <a:lnTo>
                    <a:pt x="10676" y="33029"/>
                  </a:lnTo>
                  <a:lnTo>
                    <a:pt x="10713" y="33066"/>
                  </a:lnTo>
                  <a:lnTo>
                    <a:pt x="10954" y="33066"/>
                  </a:lnTo>
                  <a:lnTo>
                    <a:pt x="11028" y="33084"/>
                  </a:lnTo>
                  <a:lnTo>
                    <a:pt x="11102" y="33103"/>
                  </a:lnTo>
                  <a:lnTo>
                    <a:pt x="11269" y="33103"/>
                  </a:lnTo>
                  <a:lnTo>
                    <a:pt x="11343" y="33121"/>
                  </a:lnTo>
                  <a:lnTo>
                    <a:pt x="11640" y="33214"/>
                  </a:lnTo>
                  <a:lnTo>
                    <a:pt x="11714" y="33270"/>
                  </a:lnTo>
                  <a:lnTo>
                    <a:pt x="11770" y="33325"/>
                  </a:lnTo>
                  <a:lnTo>
                    <a:pt x="11844" y="33399"/>
                  </a:lnTo>
                  <a:lnTo>
                    <a:pt x="11899" y="33437"/>
                  </a:lnTo>
                  <a:lnTo>
                    <a:pt x="12048" y="33492"/>
                  </a:lnTo>
                  <a:lnTo>
                    <a:pt x="12196" y="33566"/>
                  </a:lnTo>
                  <a:lnTo>
                    <a:pt x="12344" y="33603"/>
                  </a:lnTo>
                  <a:lnTo>
                    <a:pt x="12492" y="33640"/>
                  </a:lnTo>
                  <a:lnTo>
                    <a:pt x="12641" y="33696"/>
                  </a:lnTo>
                  <a:lnTo>
                    <a:pt x="12789" y="33752"/>
                  </a:lnTo>
                  <a:lnTo>
                    <a:pt x="13086" y="33863"/>
                  </a:lnTo>
                  <a:lnTo>
                    <a:pt x="13178" y="33863"/>
                  </a:lnTo>
                  <a:lnTo>
                    <a:pt x="13252" y="33826"/>
                  </a:lnTo>
                  <a:lnTo>
                    <a:pt x="13345" y="33807"/>
                  </a:lnTo>
                  <a:lnTo>
                    <a:pt x="13419" y="33807"/>
                  </a:lnTo>
                  <a:lnTo>
                    <a:pt x="13493" y="33844"/>
                  </a:lnTo>
                  <a:lnTo>
                    <a:pt x="13567" y="33900"/>
                  </a:lnTo>
                  <a:lnTo>
                    <a:pt x="13623" y="33955"/>
                  </a:lnTo>
                  <a:lnTo>
                    <a:pt x="13697" y="33993"/>
                  </a:lnTo>
                  <a:lnTo>
                    <a:pt x="13845" y="34048"/>
                  </a:lnTo>
                  <a:lnTo>
                    <a:pt x="13994" y="34104"/>
                  </a:lnTo>
                  <a:lnTo>
                    <a:pt x="14161" y="34122"/>
                  </a:lnTo>
                  <a:lnTo>
                    <a:pt x="14309" y="34141"/>
                  </a:lnTo>
                  <a:lnTo>
                    <a:pt x="14624" y="34196"/>
                  </a:lnTo>
                  <a:lnTo>
                    <a:pt x="14698" y="34196"/>
                  </a:lnTo>
                  <a:lnTo>
                    <a:pt x="14791" y="34178"/>
                  </a:lnTo>
                  <a:lnTo>
                    <a:pt x="14865" y="34159"/>
                  </a:lnTo>
                  <a:lnTo>
                    <a:pt x="14958" y="34159"/>
                  </a:lnTo>
                  <a:lnTo>
                    <a:pt x="15032" y="34178"/>
                  </a:lnTo>
                  <a:lnTo>
                    <a:pt x="15106" y="34215"/>
                  </a:lnTo>
                  <a:lnTo>
                    <a:pt x="15161" y="34252"/>
                  </a:lnTo>
                  <a:lnTo>
                    <a:pt x="15236" y="34289"/>
                  </a:lnTo>
                  <a:lnTo>
                    <a:pt x="15551" y="34289"/>
                  </a:lnTo>
                  <a:lnTo>
                    <a:pt x="15717" y="34308"/>
                  </a:lnTo>
                  <a:lnTo>
                    <a:pt x="15866" y="34308"/>
                  </a:lnTo>
                  <a:lnTo>
                    <a:pt x="15940" y="34345"/>
                  </a:lnTo>
                  <a:lnTo>
                    <a:pt x="16014" y="34400"/>
                  </a:lnTo>
                  <a:lnTo>
                    <a:pt x="16088" y="34456"/>
                  </a:lnTo>
                  <a:lnTo>
                    <a:pt x="16162" y="34493"/>
                  </a:lnTo>
                  <a:lnTo>
                    <a:pt x="16551" y="34493"/>
                  </a:lnTo>
                  <a:lnTo>
                    <a:pt x="16644" y="34456"/>
                  </a:lnTo>
                  <a:lnTo>
                    <a:pt x="16718" y="34437"/>
                  </a:lnTo>
                  <a:lnTo>
                    <a:pt x="16811" y="34419"/>
                  </a:lnTo>
                  <a:lnTo>
                    <a:pt x="16885" y="34456"/>
                  </a:lnTo>
                  <a:lnTo>
                    <a:pt x="16959" y="34493"/>
                  </a:lnTo>
                  <a:lnTo>
                    <a:pt x="17033" y="34530"/>
                  </a:lnTo>
                  <a:lnTo>
                    <a:pt x="17108" y="34567"/>
                  </a:lnTo>
                  <a:lnTo>
                    <a:pt x="17423" y="34586"/>
                  </a:lnTo>
                  <a:lnTo>
                    <a:pt x="17497" y="34586"/>
                  </a:lnTo>
                  <a:lnTo>
                    <a:pt x="17571" y="34623"/>
                  </a:lnTo>
                  <a:lnTo>
                    <a:pt x="17645" y="34641"/>
                  </a:lnTo>
                  <a:lnTo>
                    <a:pt x="17719" y="34660"/>
                  </a:lnTo>
                  <a:lnTo>
                    <a:pt x="17775" y="34660"/>
                  </a:lnTo>
                  <a:lnTo>
                    <a:pt x="17812" y="34641"/>
                  </a:lnTo>
                  <a:lnTo>
                    <a:pt x="17886" y="34567"/>
                  </a:lnTo>
                  <a:lnTo>
                    <a:pt x="17960" y="34512"/>
                  </a:lnTo>
                  <a:lnTo>
                    <a:pt x="18016" y="34493"/>
                  </a:lnTo>
                  <a:lnTo>
                    <a:pt x="18090" y="34493"/>
                  </a:lnTo>
                  <a:lnTo>
                    <a:pt x="18127" y="34512"/>
                  </a:lnTo>
                  <a:lnTo>
                    <a:pt x="18201" y="34586"/>
                  </a:lnTo>
                  <a:lnTo>
                    <a:pt x="18275" y="34641"/>
                  </a:lnTo>
                  <a:lnTo>
                    <a:pt x="18312" y="34660"/>
                  </a:lnTo>
                  <a:lnTo>
                    <a:pt x="18442" y="34660"/>
                  </a:lnTo>
                  <a:lnTo>
                    <a:pt x="18516" y="34641"/>
                  </a:lnTo>
                  <a:lnTo>
                    <a:pt x="18590" y="34623"/>
                  </a:lnTo>
                  <a:lnTo>
                    <a:pt x="18979" y="34623"/>
                  </a:lnTo>
                  <a:lnTo>
                    <a:pt x="19072" y="34604"/>
                  </a:lnTo>
                  <a:lnTo>
                    <a:pt x="19146" y="34586"/>
                  </a:lnTo>
                  <a:lnTo>
                    <a:pt x="19220" y="34549"/>
                  </a:lnTo>
                  <a:lnTo>
                    <a:pt x="19369" y="34549"/>
                  </a:lnTo>
                  <a:lnTo>
                    <a:pt x="19461" y="34567"/>
                  </a:lnTo>
                  <a:lnTo>
                    <a:pt x="19536" y="34586"/>
                  </a:lnTo>
                  <a:lnTo>
                    <a:pt x="19610" y="34586"/>
                  </a:lnTo>
                  <a:lnTo>
                    <a:pt x="19776" y="34567"/>
                  </a:lnTo>
                  <a:lnTo>
                    <a:pt x="19925" y="34530"/>
                  </a:lnTo>
                  <a:lnTo>
                    <a:pt x="19999" y="34549"/>
                  </a:lnTo>
                  <a:lnTo>
                    <a:pt x="20073" y="34567"/>
                  </a:lnTo>
                  <a:lnTo>
                    <a:pt x="20166" y="34586"/>
                  </a:lnTo>
                  <a:lnTo>
                    <a:pt x="20240" y="34586"/>
                  </a:lnTo>
                  <a:lnTo>
                    <a:pt x="20314" y="34549"/>
                  </a:lnTo>
                  <a:lnTo>
                    <a:pt x="20388" y="34512"/>
                  </a:lnTo>
                  <a:lnTo>
                    <a:pt x="20462" y="34456"/>
                  </a:lnTo>
                  <a:lnTo>
                    <a:pt x="20536" y="34437"/>
                  </a:lnTo>
                  <a:lnTo>
                    <a:pt x="20629" y="34437"/>
                  </a:lnTo>
                  <a:lnTo>
                    <a:pt x="20703" y="34456"/>
                  </a:lnTo>
                  <a:lnTo>
                    <a:pt x="20777" y="34474"/>
                  </a:lnTo>
                  <a:lnTo>
                    <a:pt x="20851" y="34474"/>
                  </a:lnTo>
                  <a:lnTo>
                    <a:pt x="21018" y="34437"/>
                  </a:lnTo>
                  <a:lnTo>
                    <a:pt x="21167" y="34400"/>
                  </a:lnTo>
                  <a:lnTo>
                    <a:pt x="21241" y="34400"/>
                  </a:lnTo>
                  <a:lnTo>
                    <a:pt x="21333" y="34419"/>
                  </a:lnTo>
                  <a:lnTo>
                    <a:pt x="21797" y="34419"/>
                  </a:lnTo>
                  <a:lnTo>
                    <a:pt x="21964" y="34363"/>
                  </a:lnTo>
                  <a:lnTo>
                    <a:pt x="22112" y="34326"/>
                  </a:lnTo>
                  <a:lnTo>
                    <a:pt x="22186" y="34289"/>
                  </a:lnTo>
                  <a:lnTo>
                    <a:pt x="22260" y="34252"/>
                  </a:lnTo>
                  <a:lnTo>
                    <a:pt x="22316" y="34196"/>
                  </a:lnTo>
                  <a:lnTo>
                    <a:pt x="22390" y="34159"/>
                  </a:lnTo>
                  <a:lnTo>
                    <a:pt x="22557" y="34141"/>
                  </a:lnTo>
                  <a:lnTo>
                    <a:pt x="22705" y="34122"/>
                  </a:lnTo>
                  <a:lnTo>
                    <a:pt x="23001" y="34048"/>
                  </a:lnTo>
                  <a:lnTo>
                    <a:pt x="23094" y="34030"/>
                  </a:lnTo>
                  <a:lnTo>
                    <a:pt x="23242" y="34030"/>
                  </a:lnTo>
                  <a:lnTo>
                    <a:pt x="23317" y="34011"/>
                  </a:lnTo>
                  <a:lnTo>
                    <a:pt x="23391" y="33993"/>
                  </a:lnTo>
                  <a:lnTo>
                    <a:pt x="23465" y="33937"/>
                  </a:lnTo>
                  <a:lnTo>
                    <a:pt x="23539" y="33900"/>
                  </a:lnTo>
                  <a:lnTo>
                    <a:pt x="23613" y="33863"/>
                  </a:lnTo>
                  <a:lnTo>
                    <a:pt x="23761" y="33863"/>
                  </a:lnTo>
                  <a:lnTo>
                    <a:pt x="23854" y="33844"/>
                  </a:lnTo>
                  <a:lnTo>
                    <a:pt x="23928" y="33844"/>
                  </a:lnTo>
                  <a:lnTo>
                    <a:pt x="24002" y="33807"/>
                  </a:lnTo>
                  <a:lnTo>
                    <a:pt x="24058" y="33752"/>
                  </a:lnTo>
                  <a:lnTo>
                    <a:pt x="24132" y="33715"/>
                  </a:lnTo>
                  <a:lnTo>
                    <a:pt x="24206" y="33677"/>
                  </a:lnTo>
                  <a:lnTo>
                    <a:pt x="24521" y="33677"/>
                  </a:lnTo>
                  <a:lnTo>
                    <a:pt x="24670" y="33603"/>
                  </a:lnTo>
                  <a:lnTo>
                    <a:pt x="24818" y="33529"/>
                  </a:lnTo>
                  <a:lnTo>
                    <a:pt x="24966" y="33492"/>
                  </a:lnTo>
                  <a:lnTo>
                    <a:pt x="25114" y="33455"/>
                  </a:lnTo>
                  <a:lnTo>
                    <a:pt x="25281" y="33418"/>
                  </a:lnTo>
                  <a:lnTo>
                    <a:pt x="25429" y="33381"/>
                  </a:lnTo>
                  <a:lnTo>
                    <a:pt x="25726" y="33288"/>
                  </a:lnTo>
                  <a:lnTo>
                    <a:pt x="25800" y="33251"/>
                  </a:lnTo>
                  <a:lnTo>
                    <a:pt x="25856" y="33177"/>
                  </a:lnTo>
                  <a:lnTo>
                    <a:pt x="25911" y="33121"/>
                  </a:lnTo>
                  <a:lnTo>
                    <a:pt x="25985" y="33084"/>
                  </a:lnTo>
                  <a:lnTo>
                    <a:pt x="26282" y="32973"/>
                  </a:lnTo>
                  <a:lnTo>
                    <a:pt x="26412" y="32899"/>
                  </a:lnTo>
                  <a:lnTo>
                    <a:pt x="26542" y="32825"/>
                  </a:lnTo>
                  <a:lnTo>
                    <a:pt x="26634" y="32806"/>
                  </a:lnTo>
                  <a:lnTo>
                    <a:pt x="26801" y="32806"/>
                  </a:lnTo>
                  <a:lnTo>
                    <a:pt x="26875" y="32788"/>
                  </a:lnTo>
                  <a:lnTo>
                    <a:pt x="26931" y="32732"/>
                  </a:lnTo>
                  <a:lnTo>
                    <a:pt x="26986" y="32658"/>
                  </a:lnTo>
                  <a:lnTo>
                    <a:pt x="27042" y="32584"/>
                  </a:lnTo>
                  <a:lnTo>
                    <a:pt x="27098" y="32528"/>
                  </a:lnTo>
                  <a:lnTo>
                    <a:pt x="27172" y="32510"/>
                  </a:lnTo>
                  <a:lnTo>
                    <a:pt x="27264" y="32491"/>
                  </a:lnTo>
                  <a:lnTo>
                    <a:pt x="27338" y="32473"/>
                  </a:lnTo>
                  <a:lnTo>
                    <a:pt x="27413" y="32436"/>
                  </a:lnTo>
                  <a:lnTo>
                    <a:pt x="27487" y="32417"/>
                  </a:lnTo>
                  <a:lnTo>
                    <a:pt x="27654" y="32417"/>
                  </a:lnTo>
                  <a:lnTo>
                    <a:pt x="27746" y="32399"/>
                  </a:lnTo>
                  <a:lnTo>
                    <a:pt x="28024" y="32269"/>
                  </a:lnTo>
                  <a:lnTo>
                    <a:pt x="28061" y="32250"/>
                  </a:lnTo>
                  <a:lnTo>
                    <a:pt x="28080" y="32213"/>
                  </a:lnTo>
                  <a:lnTo>
                    <a:pt x="28117" y="32121"/>
                  </a:lnTo>
                  <a:lnTo>
                    <a:pt x="28173" y="32046"/>
                  </a:lnTo>
                  <a:lnTo>
                    <a:pt x="28191" y="32009"/>
                  </a:lnTo>
                  <a:lnTo>
                    <a:pt x="28228" y="31991"/>
                  </a:lnTo>
                  <a:lnTo>
                    <a:pt x="28265" y="31972"/>
                  </a:lnTo>
                  <a:lnTo>
                    <a:pt x="28395" y="31972"/>
                  </a:lnTo>
                  <a:lnTo>
                    <a:pt x="28488" y="31991"/>
                  </a:lnTo>
                  <a:lnTo>
                    <a:pt x="28543" y="31991"/>
                  </a:lnTo>
                  <a:lnTo>
                    <a:pt x="28580" y="31972"/>
                  </a:lnTo>
                  <a:lnTo>
                    <a:pt x="28636" y="31917"/>
                  </a:lnTo>
                  <a:lnTo>
                    <a:pt x="28691" y="31861"/>
                  </a:lnTo>
                  <a:lnTo>
                    <a:pt x="28747" y="31805"/>
                  </a:lnTo>
                  <a:lnTo>
                    <a:pt x="28821" y="31768"/>
                  </a:lnTo>
                  <a:lnTo>
                    <a:pt x="28877" y="31713"/>
                  </a:lnTo>
                  <a:lnTo>
                    <a:pt x="28932" y="31639"/>
                  </a:lnTo>
                  <a:lnTo>
                    <a:pt x="28988" y="31583"/>
                  </a:lnTo>
                  <a:lnTo>
                    <a:pt x="29044" y="31527"/>
                  </a:lnTo>
                  <a:lnTo>
                    <a:pt x="29118" y="31509"/>
                  </a:lnTo>
                  <a:lnTo>
                    <a:pt x="29210" y="31490"/>
                  </a:lnTo>
                  <a:lnTo>
                    <a:pt x="29285" y="31490"/>
                  </a:lnTo>
                  <a:lnTo>
                    <a:pt x="29377" y="31472"/>
                  </a:lnTo>
                  <a:lnTo>
                    <a:pt x="29488" y="31379"/>
                  </a:lnTo>
                  <a:lnTo>
                    <a:pt x="29618" y="31268"/>
                  </a:lnTo>
                  <a:lnTo>
                    <a:pt x="29692" y="31249"/>
                  </a:lnTo>
                  <a:lnTo>
                    <a:pt x="29785" y="31231"/>
                  </a:lnTo>
                  <a:lnTo>
                    <a:pt x="29859" y="31212"/>
                  </a:lnTo>
                  <a:lnTo>
                    <a:pt x="29933" y="31175"/>
                  </a:lnTo>
                  <a:lnTo>
                    <a:pt x="30193" y="31009"/>
                  </a:lnTo>
                  <a:lnTo>
                    <a:pt x="30248" y="30953"/>
                  </a:lnTo>
                  <a:lnTo>
                    <a:pt x="30304" y="30897"/>
                  </a:lnTo>
                  <a:lnTo>
                    <a:pt x="30360" y="30823"/>
                  </a:lnTo>
                  <a:lnTo>
                    <a:pt x="30415" y="30786"/>
                  </a:lnTo>
                  <a:lnTo>
                    <a:pt x="30693" y="30619"/>
                  </a:lnTo>
                  <a:lnTo>
                    <a:pt x="30804" y="30508"/>
                  </a:lnTo>
                  <a:lnTo>
                    <a:pt x="30916" y="30397"/>
                  </a:lnTo>
                  <a:lnTo>
                    <a:pt x="30990" y="30360"/>
                  </a:lnTo>
                  <a:lnTo>
                    <a:pt x="31064" y="30341"/>
                  </a:lnTo>
                  <a:lnTo>
                    <a:pt x="31157" y="30323"/>
                  </a:lnTo>
                  <a:lnTo>
                    <a:pt x="31231" y="30286"/>
                  </a:lnTo>
                  <a:lnTo>
                    <a:pt x="31268" y="30230"/>
                  </a:lnTo>
                  <a:lnTo>
                    <a:pt x="31323" y="30156"/>
                  </a:lnTo>
                  <a:lnTo>
                    <a:pt x="31360" y="30082"/>
                  </a:lnTo>
                  <a:lnTo>
                    <a:pt x="31416" y="30026"/>
                  </a:lnTo>
                  <a:lnTo>
                    <a:pt x="31490" y="29989"/>
                  </a:lnTo>
                  <a:lnTo>
                    <a:pt x="31564" y="29971"/>
                  </a:lnTo>
                  <a:lnTo>
                    <a:pt x="31657" y="29934"/>
                  </a:lnTo>
                  <a:lnTo>
                    <a:pt x="31713" y="29896"/>
                  </a:lnTo>
                  <a:lnTo>
                    <a:pt x="31972" y="29711"/>
                  </a:lnTo>
                  <a:lnTo>
                    <a:pt x="31991" y="29674"/>
                  </a:lnTo>
                  <a:lnTo>
                    <a:pt x="32009" y="29637"/>
                  </a:lnTo>
                  <a:lnTo>
                    <a:pt x="32028" y="29544"/>
                  </a:lnTo>
                  <a:lnTo>
                    <a:pt x="32046" y="29433"/>
                  </a:lnTo>
                  <a:lnTo>
                    <a:pt x="32065" y="29396"/>
                  </a:lnTo>
                  <a:lnTo>
                    <a:pt x="32083" y="29377"/>
                  </a:lnTo>
                  <a:lnTo>
                    <a:pt x="32157" y="29322"/>
                  </a:lnTo>
                  <a:lnTo>
                    <a:pt x="32232" y="29303"/>
                  </a:lnTo>
                  <a:lnTo>
                    <a:pt x="32306" y="29266"/>
                  </a:lnTo>
                  <a:lnTo>
                    <a:pt x="32380" y="29229"/>
                  </a:lnTo>
                  <a:lnTo>
                    <a:pt x="32435" y="29174"/>
                  </a:lnTo>
                  <a:lnTo>
                    <a:pt x="32473" y="29099"/>
                  </a:lnTo>
                  <a:lnTo>
                    <a:pt x="32528" y="29025"/>
                  </a:lnTo>
                  <a:lnTo>
                    <a:pt x="32565" y="28970"/>
                  </a:lnTo>
                  <a:lnTo>
                    <a:pt x="32639" y="28914"/>
                  </a:lnTo>
                  <a:lnTo>
                    <a:pt x="32713" y="28877"/>
                  </a:lnTo>
                  <a:lnTo>
                    <a:pt x="32769" y="28840"/>
                  </a:lnTo>
                  <a:lnTo>
                    <a:pt x="32843" y="28803"/>
                  </a:lnTo>
                  <a:lnTo>
                    <a:pt x="32917" y="28766"/>
                  </a:lnTo>
                  <a:lnTo>
                    <a:pt x="32991" y="28729"/>
                  </a:lnTo>
                  <a:lnTo>
                    <a:pt x="33066" y="28692"/>
                  </a:lnTo>
                  <a:lnTo>
                    <a:pt x="33140" y="28655"/>
                  </a:lnTo>
                  <a:lnTo>
                    <a:pt x="33344" y="28432"/>
                  </a:lnTo>
                  <a:lnTo>
                    <a:pt x="33381" y="28395"/>
                  </a:lnTo>
                  <a:lnTo>
                    <a:pt x="33381" y="28358"/>
                  </a:lnTo>
                  <a:lnTo>
                    <a:pt x="33399" y="28265"/>
                  </a:lnTo>
                  <a:lnTo>
                    <a:pt x="33418" y="28173"/>
                  </a:lnTo>
                  <a:lnTo>
                    <a:pt x="33436" y="28136"/>
                  </a:lnTo>
                  <a:lnTo>
                    <a:pt x="33455" y="28099"/>
                  </a:lnTo>
                  <a:lnTo>
                    <a:pt x="33529" y="28062"/>
                  </a:lnTo>
                  <a:lnTo>
                    <a:pt x="33603" y="28024"/>
                  </a:lnTo>
                  <a:lnTo>
                    <a:pt x="33677" y="27987"/>
                  </a:lnTo>
                  <a:lnTo>
                    <a:pt x="33751" y="27950"/>
                  </a:lnTo>
                  <a:lnTo>
                    <a:pt x="33863" y="27839"/>
                  </a:lnTo>
                  <a:lnTo>
                    <a:pt x="33992" y="27728"/>
                  </a:lnTo>
                  <a:lnTo>
                    <a:pt x="34085" y="27598"/>
                  </a:lnTo>
                  <a:lnTo>
                    <a:pt x="34178" y="27487"/>
                  </a:lnTo>
                  <a:lnTo>
                    <a:pt x="34382" y="27246"/>
                  </a:lnTo>
                  <a:lnTo>
                    <a:pt x="34437" y="27190"/>
                  </a:lnTo>
                  <a:lnTo>
                    <a:pt x="34511" y="27153"/>
                  </a:lnTo>
                  <a:lnTo>
                    <a:pt x="34567" y="27098"/>
                  </a:lnTo>
                  <a:lnTo>
                    <a:pt x="34622" y="27042"/>
                  </a:lnTo>
                  <a:lnTo>
                    <a:pt x="34678" y="26987"/>
                  </a:lnTo>
                  <a:lnTo>
                    <a:pt x="34697" y="26912"/>
                  </a:lnTo>
                  <a:lnTo>
                    <a:pt x="34734" y="26820"/>
                  </a:lnTo>
                  <a:lnTo>
                    <a:pt x="34771" y="26764"/>
                  </a:lnTo>
                  <a:lnTo>
                    <a:pt x="34826" y="26709"/>
                  </a:lnTo>
                  <a:lnTo>
                    <a:pt x="34901" y="26653"/>
                  </a:lnTo>
                  <a:lnTo>
                    <a:pt x="34975" y="26616"/>
                  </a:lnTo>
                  <a:lnTo>
                    <a:pt x="35030" y="26560"/>
                  </a:lnTo>
                  <a:lnTo>
                    <a:pt x="35049" y="26486"/>
                  </a:lnTo>
                  <a:lnTo>
                    <a:pt x="35067" y="26393"/>
                  </a:lnTo>
                  <a:lnTo>
                    <a:pt x="35086" y="26301"/>
                  </a:lnTo>
                  <a:lnTo>
                    <a:pt x="35123" y="26227"/>
                  </a:lnTo>
                  <a:lnTo>
                    <a:pt x="35179" y="26190"/>
                  </a:lnTo>
                  <a:lnTo>
                    <a:pt x="35271" y="26152"/>
                  </a:lnTo>
                  <a:lnTo>
                    <a:pt x="35345" y="26115"/>
                  </a:lnTo>
                  <a:lnTo>
                    <a:pt x="35419" y="26078"/>
                  </a:lnTo>
                  <a:lnTo>
                    <a:pt x="35457" y="26004"/>
                  </a:lnTo>
                  <a:lnTo>
                    <a:pt x="35494" y="25930"/>
                  </a:lnTo>
                  <a:lnTo>
                    <a:pt x="35531" y="25856"/>
                  </a:lnTo>
                  <a:lnTo>
                    <a:pt x="35568" y="25800"/>
                  </a:lnTo>
                  <a:lnTo>
                    <a:pt x="35623" y="25745"/>
                  </a:lnTo>
                  <a:lnTo>
                    <a:pt x="35697" y="25689"/>
                  </a:lnTo>
                  <a:lnTo>
                    <a:pt x="35772" y="25652"/>
                  </a:lnTo>
                  <a:lnTo>
                    <a:pt x="35827" y="25596"/>
                  </a:lnTo>
                  <a:lnTo>
                    <a:pt x="35846" y="25522"/>
                  </a:lnTo>
                  <a:lnTo>
                    <a:pt x="35864" y="25430"/>
                  </a:lnTo>
                  <a:lnTo>
                    <a:pt x="35864" y="25337"/>
                  </a:lnTo>
                  <a:lnTo>
                    <a:pt x="35901" y="25263"/>
                  </a:lnTo>
                  <a:lnTo>
                    <a:pt x="36068" y="25003"/>
                  </a:lnTo>
                  <a:lnTo>
                    <a:pt x="36124" y="24948"/>
                  </a:lnTo>
                  <a:lnTo>
                    <a:pt x="36179" y="24892"/>
                  </a:lnTo>
                  <a:lnTo>
                    <a:pt x="36254" y="24837"/>
                  </a:lnTo>
                  <a:lnTo>
                    <a:pt x="36309" y="24781"/>
                  </a:lnTo>
                  <a:lnTo>
                    <a:pt x="36346" y="24725"/>
                  </a:lnTo>
                  <a:lnTo>
                    <a:pt x="36383" y="24651"/>
                  </a:lnTo>
                  <a:lnTo>
                    <a:pt x="36402" y="24577"/>
                  </a:lnTo>
                  <a:lnTo>
                    <a:pt x="36439" y="24503"/>
                  </a:lnTo>
                  <a:lnTo>
                    <a:pt x="36624" y="24243"/>
                  </a:lnTo>
                  <a:lnTo>
                    <a:pt x="36680" y="24188"/>
                  </a:lnTo>
                  <a:lnTo>
                    <a:pt x="36735" y="24132"/>
                  </a:lnTo>
                  <a:lnTo>
                    <a:pt x="36810" y="24077"/>
                  </a:lnTo>
                  <a:lnTo>
                    <a:pt x="36847" y="24021"/>
                  </a:lnTo>
                  <a:lnTo>
                    <a:pt x="37013" y="23743"/>
                  </a:lnTo>
                  <a:lnTo>
                    <a:pt x="37088" y="23613"/>
                  </a:lnTo>
                  <a:lnTo>
                    <a:pt x="37143" y="23465"/>
                  </a:lnTo>
                  <a:lnTo>
                    <a:pt x="37180" y="23391"/>
                  </a:lnTo>
                  <a:lnTo>
                    <a:pt x="37199" y="23317"/>
                  </a:lnTo>
                  <a:lnTo>
                    <a:pt x="37217" y="23243"/>
                  </a:lnTo>
                  <a:lnTo>
                    <a:pt x="37254" y="23168"/>
                  </a:lnTo>
                  <a:lnTo>
                    <a:pt x="37310" y="23020"/>
                  </a:lnTo>
                  <a:lnTo>
                    <a:pt x="37384" y="22872"/>
                  </a:lnTo>
                  <a:lnTo>
                    <a:pt x="37421" y="22816"/>
                  </a:lnTo>
                  <a:lnTo>
                    <a:pt x="37495" y="22761"/>
                  </a:lnTo>
                  <a:lnTo>
                    <a:pt x="37551" y="22705"/>
                  </a:lnTo>
                  <a:lnTo>
                    <a:pt x="37588" y="22649"/>
                  </a:lnTo>
                  <a:lnTo>
                    <a:pt x="37736" y="22371"/>
                  </a:lnTo>
                  <a:lnTo>
                    <a:pt x="37866" y="22075"/>
                  </a:lnTo>
                  <a:lnTo>
                    <a:pt x="37996" y="21797"/>
                  </a:lnTo>
                  <a:lnTo>
                    <a:pt x="38051" y="21741"/>
                  </a:lnTo>
                  <a:lnTo>
                    <a:pt x="38125" y="21686"/>
                  </a:lnTo>
                  <a:lnTo>
                    <a:pt x="38200" y="21630"/>
                  </a:lnTo>
                  <a:lnTo>
                    <a:pt x="38255" y="21574"/>
                  </a:lnTo>
                  <a:lnTo>
                    <a:pt x="38311" y="21426"/>
                  </a:lnTo>
                  <a:lnTo>
                    <a:pt x="38348" y="21278"/>
                  </a:lnTo>
                  <a:lnTo>
                    <a:pt x="38441" y="21148"/>
                  </a:lnTo>
                  <a:lnTo>
                    <a:pt x="38515" y="21000"/>
                  </a:lnTo>
                  <a:lnTo>
                    <a:pt x="38570" y="20852"/>
                  </a:lnTo>
                  <a:lnTo>
                    <a:pt x="38607" y="20703"/>
                  </a:lnTo>
                  <a:lnTo>
                    <a:pt x="38756" y="20425"/>
                  </a:lnTo>
                  <a:lnTo>
                    <a:pt x="38774" y="20351"/>
                  </a:lnTo>
                  <a:lnTo>
                    <a:pt x="38774" y="20259"/>
                  </a:lnTo>
                  <a:lnTo>
                    <a:pt x="38793" y="20184"/>
                  </a:lnTo>
                  <a:lnTo>
                    <a:pt x="38811" y="20110"/>
                  </a:lnTo>
                  <a:lnTo>
                    <a:pt x="38848" y="20036"/>
                  </a:lnTo>
                  <a:lnTo>
                    <a:pt x="38922" y="19981"/>
                  </a:lnTo>
                  <a:lnTo>
                    <a:pt x="38978" y="19925"/>
                  </a:lnTo>
                  <a:lnTo>
                    <a:pt x="39015" y="19851"/>
                  </a:lnTo>
                  <a:lnTo>
                    <a:pt x="39034" y="19777"/>
                  </a:lnTo>
                  <a:lnTo>
                    <a:pt x="39015" y="19684"/>
                  </a:lnTo>
                  <a:lnTo>
                    <a:pt x="39015" y="19591"/>
                  </a:lnTo>
                  <a:lnTo>
                    <a:pt x="39015" y="19517"/>
                  </a:lnTo>
                  <a:lnTo>
                    <a:pt x="39071" y="19462"/>
                  </a:lnTo>
                  <a:lnTo>
                    <a:pt x="39145" y="19406"/>
                  </a:lnTo>
                  <a:lnTo>
                    <a:pt x="39219" y="19332"/>
                  </a:lnTo>
                  <a:lnTo>
                    <a:pt x="39256" y="19276"/>
                  </a:lnTo>
                  <a:lnTo>
                    <a:pt x="39275" y="19239"/>
                  </a:lnTo>
                  <a:lnTo>
                    <a:pt x="39256" y="19202"/>
                  </a:lnTo>
                  <a:lnTo>
                    <a:pt x="39238" y="19109"/>
                  </a:lnTo>
                  <a:lnTo>
                    <a:pt x="39219" y="19017"/>
                  </a:lnTo>
                  <a:lnTo>
                    <a:pt x="39219" y="18961"/>
                  </a:lnTo>
                  <a:lnTo>
                    <a:pt x="39219" y="18924"/>
                  </a:lnTo>
                  <a:lnTo>
                    <a:pt x="39275" y="18868"/>
                  </a:lnTo>
                  <a:lnTo>
                    <a:pt x="39330" y="18794"/>
                  </a:lnTo>
                  <a:lnTo>
                    <a:pt x="39404" y="18739"/>
                  </a:lnTo>
                  <a:lnTo>
                    <a:pt x="39460" y="18683"/>
                  </a:lnTo>
                  <a:lnTo>
                    <a:pt x="39478" y="18609"/>
                  </a:lnTo>
                  <a:lnTo>
                    <a:pt x="39478" y="18516"/>
                  </a:lnTo>
                  <a:lnTo>
                    <a:pt x="39478" y="18442"/>
                  </a:lnTo>
                  <a:lnTo>
                    <a:pt x="39478" y="18350"/>
                  </a:lnTo>
                  <a:lnTo>
                    <a:pt x="39516" y="18294"/>
                  </a:lnTo>
                  <a:lnTo>
                    <a:pt x="39571" y="18220"/>
                  </a:lnTo>
                  <a:lnTo>
                    <a:pt x="39608" y="18146"/>
                  </a:lnTo>
                  <a:lnTo>
                    <a:pt x="39645" y="18071"/>
                  </a:lnTo>
                  <a:lnTo>
                    <a:pt x="39664" y="17997"/>
                  </a:lnTo>
                  <a:lnTo>
                    <a:pt x="39664" y="17923"/>
                  </a:lnTo>
                  <a:lnTo>
                    <a:pt x="39664" y="17849"/>
                  </a:lnTo>
                  <a:lnTo>
                    <a:pt x="39682" y="17756"/>
                  </a:lnTo>
                  <a:lnTo>
                    <a:pt x="39775" y="17460"/>
                  </a:lnTo>
                  <a:lnTo>
                    <a:pt x="39812" y="17404"/>
                  </a:lnTo>
                  <a:lnTo>
                    <a:pt x="39868" y="17330"/>
                  </a:lnTo>
                  <a:lnTo>
                    <a:pt x="39923" y="17256"/>
                  </a:lnTo>
                  <a:lnTo>
                    <a:pt x="39960" y="17200"/>
                  </a:lnTo>
                  <a:lnTo>
                    <a:pt x="39960" y="17108"/>
                  </a:lnTo>
                  <a:lnTo>
                    <a:pt x="39960" y="17034"/>
                  </a:lnTo>
                  <a:lnTo>
                    <a:pt x="39960" y="16941"/>
                  </a:lnTo>
                  <a:lnTo>
                    <a:pt x="39960" y="16867"/>
                  </a:lnTo>
                  <a:lnTo>
                    <a:pt x="39997" y="16793"/>
                  </a:lnTo>
                  <a:lnTo>
                    <a:pt x="40035" y="16718"/>
                  </a:lnTo>
                  <a:lnTo>
                    <a:pt x="40090" y="16663"/>
                  </a:lnTo>
                  <a:lnTo>
                    <a:pt x="40109" y="16589"/>
                  </a:lnTo>
                  <a:lnTo>
                    <a:pt x="40183" y="16274"/>
                  </a:lnTo>
                  <a:lnTo>
                    <a:pt x="40201" y="16125"/>
                  </a:lnTo>
                  <a:lnTo>
                    <a:pt x="40238" y="15977"/>
                  </a:lnTo>
                  <a:lnTo>
                    <a:pt x="40257" y="15810"/>
                  </a:lnTo>
                  <a:lnTo>
                    <a:pt x="40275" y="15662"/>
                  </a:lnTo>
                  <a:lnTo>
                    <a:pt x="40331" y="15347"/>
                  </a:lnTo>
                  <a:lnTo>
                    <a:pt x="40387" y="15199"/>
                  </a:lnTo>
                  <a:lnTo>
                    <a:pt x="40424" y="15050"/>
                  </a:lnTo>
                  <a:lnTo>
                    <a:pt x="40424" y="14976"/>
                  </a:lnTo>
                  <a:lnTo>
                    <a:pt x="40387" y="14884"/>
                  </a:lnTo>
                  <a:lnTo>
                    <a:pt x="40368" y="14791"/>
                  </a:lnTo>
                  <a:lnTo>
                    <a:pt x="40350" y="14717"/>
                  </a:lnTo>
                  <a:lnTo>
                    <a:pt x="40368" y="14680"/>
                  </a:lnTo>
                  <a:lnTo>
                    <a:pt x="40405" y="14643"/>
                  </a:lnTo>
                  <a:lnTo>
                    <a:pt x="40479" y="14587"/>
                  </a:lnTo>
                  <a:lnTo>
                    <a:pt x="40553" y="14513"/>
                  </a:lnTo>
                  <a:lnTo>
                    <a:pt x="40591" y="14476"/>
                  </a:lnTo>
                  <a:lnTo>
                    <a:pt x="40591" y="14439"/>
                  </a:lnTo>
                  <a:lnTo>
                    <a:pt x="40609" y="14290"/>
                  </a:lnTo>
                  <a:lnTo>
                    <a:pt x="40609" y="14124"/>
                  </a:lnTo>
                  <a:lnTo>
                    <a:pt x="40609" y="14050"/>
                  </a:lnTo>
                  <a:lnTo>
                    <a:pt x="40609" y="13975"/>
                  </a:lnTo>
                  <a:lnTo>
                    <a:pt x="40609" y="13883"/>
                  </a:lnTo>
                  <a:lnTo>
                    <a:pt x="40609" y="13809"/>
                  </a:lnTo>
                  <a:lnTo>
                    <a:pt x="40628" y="13734"/>
                  </a:lnTo>
                  <a:lnTo>
                    <a:pt x="40665" y="13660"/>
                  </a:lnTo>
                  <a:lnTo>
                    <a:pt x="40683" y="13586"/>
                  </a:lnTo>
                  <a:lnTo>
                    <a:pt x="40702" y="13512"/>
                  </a:lnTo>
                  <a:lnTo>
                    <a:pt x="40702" y="13475"/>
                  </a:lnTo>
                  <a:lnTo>
                    <a:pt x="40702" y="13419"/>
                  </a:lnTo>
                  <a:lnTo>
                    <a:pt x="40646" y="13345"/>
                  </a:lnTo>
                  <a:lnTo>
                    <a:pt x="40609" y="13253"/>
                  </a:lnTo>
                  <a:lnTo>
                    <a:pt x="40591" y="13215"/>
                  </a:lnTo>
                  <a:lnTo>
                    <a:pt x="40591" y="13178"/>
                  </a:lnTo>
                  <a:lnTo>
                    <a:pt x="40628" y="13030"/>
                  </a:lnTo>
                  <a:lnTo>
                    <a:pt x="40646" y="12863"/>
                  </a:lnTo>
                  <a:lnTo>
                    <a:pt x="40665" y="12826"/>
                  </a:lnTo>
                  <a:lnTo>
                    <a:pt x="40683" y="12789"/>
                  </a:lnTo>
                  <a:lnTo>
                    <a:pt x="40757" y="12715"/>
                  </a:lnTo>
                  <a:lnTo>
                    <a:pt x="40813" y="12659"/>
                  </a:lnTo>
                  <a:lnTo>
                    <a:pt x="40831" y="12622"/>
                  </a:lnTo>
                  <a:lnTo>
                    <a:pt x="40850" y="12567"/>
                  </a:lnTo>
                  <a:lnTo>
                    <a:pt x="40850" y="12418"/>
                  </a:lnTo>
                  <a:lnTo>
                    <a:pt x="40850" y="12270"/>
                  </a:lnTo>
                  <a:lnTo>
                    <a:pt x="40850" y="12178"/>
                  </a:lnTo>
                  <a:lnTo>
                    <a:pt x="40794" y="12103"/>
                  </a:lnTo>
                  <a:lnTo>
                    <a:pt x="40757" y="12011"/>
                  </a:lnTo>
                  <a:lnTo>
                    <a:pt x="40757" y="11937"/>
                  </a:lnTo>
                  <a:lnTo>
                    <a:pt x="40757" y="11900"/>
                  </a:lnTo>
                  <a:lnTo>
                    <a:pt x="40776" y="11862"/>
                  </a:lnTo>
                  <a:lnTo>
                    <a:pt x="40831" y="11788"/>
                  </a:lnTo>
                  <a:lnTo>
                    <a:pt x="40887" y="11714"/>
                  </a:lnTo>
                  <a:lnTo>
                    <a:pt x="40906" y="11677"/>
                  </a:lnTo>
                  <a:lnTo>
                    <a:pt x="40924" y="11640"/>
                  </a:lnTo>
                  <a:lnTo>
                    <a:pt x="40924" y="11566"/>
                  </a:lnTo>
                  <a:lnTo>
                    <a:pt x="40906" y="11473"/>
                  </a:lnTo>
                  <a:lnTo>
                    <a:pt x="40869" y="11399"/>
                  </a:lnTo>
                  <a:lnTo>
                    <a:pt x="40869" y="11325"/>
                  </a:lnTo>
                  <a:lnTo>
                    <a:pt x="40869" y="11158"/>
                  </a:lnTo>
                  <a:lnTo>
                    <a:pt x="40850" y="11010"/>
                  </a:lnTo>
                  <a:lnTo>
                    <a:pt x="40869" y="10936"/>
                  </a:lnTo>
                  <a:lnTo>
                    <a:pt x="40906" y="10843"/>
                  </a:lnTo>
                  <a:lnTo>
                    <a:pt x="40924" y="10769"/>
                  </a:lnTo>
                  <a:lnTo>
                    <a:pt x="40943" y="10695"/>
                  </a:lnTo>
                  <a:lnTo>
                    <a:pt x="40943" y="10658"/>
                  </a:lnTo>
                  <a:lnTo>
                    <a:pt x="40924" y="10621"/>
                  </a:lnTo>
                  <a:lnTo>
                    <a:pt x="40850" y="10547"/>
                  </a:lnTo>
                  <a:lnTo>
                    <a:pt x="40794" y="10454"/>
                  </a:lnTo>
                  <a:lnTo>
                    <a:pt x="40776" y="10417"/>
                  </a:lnTo>
                  <a:lnTo>
                    <a:pt x="40776" y="10380"/>
                  </a:lnTo>
                  <a:lnTo>
                    <a:pt x="40776" y="10343"/>
                  </a:lnTo>
                  <a:lnTo>
                    <a:pt x="40794" y="10306"/>
                  </a:lnTo>
                  <a:lnTo>
                    <a:pt x="40850" y="10231"/>
                  </a:lnTo>
                  <a:lnTo>
                    <a:pt x="40924" y="10139"/>
                  </a:lnTo>
                  <a:lnTo>
                    <a:pt x="40943" y="10102"/>
                  </a:lnTo>
                  <a:lnTo>
                    <a:pt x="40943" y="10065"/>
                  </a:lnTo>
                  <a:lnTo>
                    <a:pt x="40924" y="9990"/>
                  </a:lnTo>
                  <a:lnTo>
                    <a:pt x="40869" y="9916"/>
                  </a:lnTo>
                  <a:lnTo>
                    <a:pt x="40831" y="9842"/>
                  </a:lnTo>
                  <a:lnTo>
                    <a:pt x="40813" y="9750"/>
                  </a:lnTo>
                  <a:lnTo>
                    <a:pt x="40813" y="9675"/>
                  </a:lnTo>
                  <a:lnTo>
                    <a:pt x="40831" y="9601"/>
                  </a:lnTo>
                  <a:lnTo>
                    <a:pt x="40850" y="9527"/>
                  </a:lnTo>
                  <a:lnTo>
                    <a:pt x="40869" y="9434"/>
                  </a:lnTo>
                  <a:lnTo>
                    <a:pt x="40831" y="9138"/>
                  </a:lnTo>
                  <a:lnTo>
                    <a:pt x="40831" y="9045"/>
                  </a:lnTo>
                  <a:lnTo>
                    <a:pt x="40850" y="8971"/>
                  </a:lnTo>
                  <a:lnTo>
                    <a:pt x="40869" y="8897"/>
                  </a:lnTo>
                  <a:lnTo>
                    <a:pt x="40869" y="8804"/>
                  </a:lnTo>
                  <a:lnTo>
                    <a:pt x="40869" y="8656"/>
                  </a:lnTo>
                  <a:lnTo>
                    <a:pt x="40869" y="8489"/>
                  </a:lnTo>
                  <a:lnTo>
                    <a:pt x="40869" y="8452"/>
                  </a:lnTo>
                  <a:lnTo>
                    <a:pt x="40831" y="8415"/>
                  </a:lnTo>
                  <a:lnTo>
                    <a:pt x="40776" y="8341"/>
                  </a:lnTo>
                  <a:lnTo>
                    <a:pt x="40720" y="8285"/>
                  </a:lnTo>
                  <a:lnTo>
                    <a:pt x="40683" y="8248"/>
                  </a:lnTo>
                  <a:lnTo>
                    <a:pt x="40683" y="8193"/>
                  </a:lnTo>
                  <a:lnTo>
                    <a:pt x="40702" y="8119"/>
                  </a:lnTo>
                  <a:lnTo>
                    <a:pt x="40739" y="8044"/>
                  </a:lnTo>
                  <a:lnTo>
                    <a:pt x="40776" y="7952"/>
                  </a:lnTo>
                  <a:lnTo>
                    <a:pt x="40776" y="7878"/>
                  </a:lnTo>
                  <a:lnTo>
                    <a:pt x="40776" y="7840"/>
                  </a:lnTo>
                  <a:lnTo>
                    <a:pt x="40739" y="7803"/>
                  </a:lnTo>
                  <a:lnTo>
                    <a:pt x="40683" y="7729"/>
                  </a:lnTo>
                  <a:lnTo>
                    <a:pt x="40609" y="7655"/>
                  </a:lnTo>
                  <a:lnTo>
                    <a:pt x="40591" y="7618"/>
                  </a:lnTo>
                  <a:lnTo>
                    <a:pt x="40572" y="7581"/>
                  </a:lnTo>
                  <a:lnTo>
                    <a:pt x="40572" y="7507"/>
                  </a:lnTo>
                  <a:lnTo>
                    <a:pt x="40591" y="7433"/>
                  </a:lnTo>
                  <a:lnTo>
                    <a:pt x="40591" y="7340"/>
                  </a:lnTo>
                  <a:lnTo>
                    <a:pt x="40591" y="7266"/>
                  </a:lnTo>
                  <a:lnTo>
                    <a:pt x="40591" y="7192"/>
                  </a:lnTo>
                  <a:lnTo>
                    <a:pt x="40628" y="7099"/>
                  </a:lnTo>
                  <a:lnTo>
                    <a:pt x="40646" y="7025"/>
                  </a:lnTo>
                  <a:lnTo>
                    <a:pt x="40646" y="6951"/>
                  </a:lnTo>
                  <a:lnTo>
                    <a:pt x="40609" y="6877"/>
                  </a:lnTo>
                  <a:lnTo>
                    <a:pt x="40553" y="6803"/>
                  </a:lnTo>
                  <a:lnTo>
                    <a:pt x="40516" y="6728"/>
                  </a:lnTo>
                  <a:lnTo>
                    <a:pt x="40479" y="6654"/>
                  </a:lnTo>
                  <a:lnTo>
                    <a:pt x="40479" y="6580"/>
                  </a:lnTo>
                  <a:lnTo>
                    <a:pt x="40479" y="6506"/>
                  </a:lnTo>
                  <a:lnTo>
                    <a:pt x="40479" y="6413"/>
                  </a:lnTo>
                  <a:lnTo>
                    <a:pt x="40461" y="6339"/>
                  </a:lnTo>
                  <a:lnTo>
                    <a:pt x="40461" y="6265"/>
                  </a:lnTo>
                  <a:lnTo>
                    <a:pt x="40461" y="6172"/>
                  </a:lnTo>
                  <a:lnTo>
                    <a:pt x="40479" y="6098"/>
                  </a:lnTo>
                  <a:lnTo>
                    <a:pt x="40461" y="6024"/>
                  </a:lnTo>
                  <a:lnTo>
                    <a:pt x="40442" y="5950"/>
                  </a:lnTo>
                  <a:lnTo>
                    <a:pt x="40405" y="5876"/>
                  </a:lnTo>
                  <a:lnTo>
                    <a:pt x="40368" y="5802"/>
                  </a:lnTo>
                  <a:lnTo>
                    <a:pt x="40331" y="5728"/>
                  </a:lnTo>
                  <a:lnTo>
                    <a:pt x="40257" y="5431"/>
                  </a:lnTo>
                  <a:lnTo>
                    <a:pt x="40220" y="5357"/>
                  </a:lnTo>
                  <a:lnTo>
                    <a:pt x="40164" y="5301"/>
                  </a:lnTo>
                  <a:lnTo>
                    <a:pt x="40109" y="5227"/>
                  </a:lnTo>
                  <a:lnTo>
                    <a:pt x="40072" y="5153"/>
                  </a:lnTo>
                  <a:lnTo>
                    <a:pt x="40072" y="5079"/>
                  </a:lnTo>
                  <a:lnTo>
                    <a:pt x="40072" y="5005"/>
                  </a:lnTo>
                  <a:lnTo>
                    <a:pt x="40072" y="4912"/>
                  </a:lnTo>
                  <a:lnTo>
                    <a:pt x="40053" y="4838"/>
                  </a:lnTo>
                  <a:lnTo>
                    <a:pt x="40035" y="4690"/>
                  </a:lnTo>
                  <a:lnTo>
                    <a:pt x="40016" y="4597"/>
                  </a:lnTo>
                  <a:lnTo>
                    <a:pt x="39997" y="4523"/>
                  </a:lnTo>
                  <a:lnTo>
                    <a:pt x="39960" y="4467"/>
                  </a:lnTo>
                  <a:lnTo>
                    <a:pt x="39905" y="4393"/>
                  </a:lnTo>
                  <a:lnTo>
                    <a:pt x="39849" y="4337"/>
                  </a:lnTo>
                  <a:lnTo>
                    <a:pt x="39794" y="4263"/>
                  </a:lnTo>
                  <a:lnTo>
                    <a:pt x="39738" y="4134"/>
                  </a:lnTo>
                  <a:lnTo>
                    <a:pt x="39664" y="4004"/>
                  </a:lnTo>
                  <a:lnTo>
                    <a:pt x="39608" y="3856"/>
                  </a:lnTo>
                  <a:lnTo>
                    <a:pt x="39553" y="3707"/>
                  </a:lnTo>
                  <a:lnTo>
                    <a:pt x="39478" y="3559"/>
                  </a:lnTo>
                  <a:lnTo>
                    <a:pt x="39404" y="3429"/>
                  </a:lnTo>
                  <a:lnTo>
                    <a:pt x="39386" y="3355"/>
                  </a:lnTo>
                  <a:lnTo>
                    <a:pt x="39367" y="3281"/>
                  </a:lnTo>
                  <a:lnTo>
                    <a:pt x="39367" y="3188"/>
                  </a:lnTo>
                  <a:lnTo>
                    <a:pt x="39330" y="3114"/>
                  </a:lnTo>
                  <a:lnTo>
                    <a:pt x="39293" y="3059"/>
                  </a:lnTo>
                  <a:lnTo>
                    <a:pt x="39238" y="3003"/>
                  </a:lnTo>
                  <a:lnTo>
                    <a:pt x="39163" y="2947"/>
                  </a:lnTo>
                  <a:lnTo>
                    <a:pt x="39126" y="2873"/>
                  </a:lnTo>
                  <a:lnTo>
                    <a:pt x="39034" y="2762"/>
                  </a:lnTo>
                  <a:lnTo>
                    <a:pt x="38922" y="2632"/>
                  </a:lnTo>
                  <a:lnTo>
                    <a:pt x="38830" y="2521"/>
                  </a:lnTo>
                  <a:lnTo>
                    <a:pt x="38737" y="2391"/>
                  </a:lnTo>
                  <a:lnTo>
                    <a:pt x="38719" y="2354"/>
                  </a:lnTo>
                  <a:lnTo>
                    <a:pt x="38719" y="2317"/>
                  </a:lnTo>
                  <a:lnTo>
                    <a:pt x="38700" y="2225"/>
                  </a:lnTo>
                  <a:lnTo>
                    <a:pt x="38700" y="2132"/>
                  </a:lnTo>
                  <a:lnTo>
                    <a:pt x="38700" y="2076"/>
                  </a:lnTo>
                  <a:lnTo>
                    <a:pt x="38682" y="2058"/>
                  </a:lnTo>
                  <a:lnTo>
                    <a:pt x="38644" y="2021"/>
                  </a:lnTo>
                  <a:lnTo>
                    <a:pt x="38607" y="2002"/>
                  </a:lnTo>
                  <a:lnTo>
                    <a:pt x="38515" y="1984"/>
                  </a:lnTo>
                  <a:lnTo>
                    <a:pt x="38422" y="1965"/>
                  </a:lnTo>
                  <a:lnTo>
                    <a:pt x="38385" y="1947"/>
                  </a:lnTo>
                  <a:lnTo>
                    <a:pt x="38348" y="1928"/>
                  </a:lnTo>
                  <a:lnTo>
                    <a:pt x="38311" y="1854"/>
                  </a:lnTo>
                  <a:lnTo>
                    <a:pt x="38274" y="1798"/>
                  </a:lnTo>
                  <a:lnTo>
                    <a:pt x="38237" y="1724"/>
                  </a:lnTo>
                  <a:lnTo>
                    <a:pt x="38181" y="1669"/>
                  </a:lnTo>
                  <a:lnTo>
                    <a:pt x="37959" y="1465"/>
                  </a:lnTo>
                  <a:lnTo>
                    <a:pt x="37847" y="1335"/>
                  </a:lnTo>
                  <a:lnTo>
                    <a:pt x="37810" y="1279"/>
                  </a:lnTo>
                  <a:lnTo>
                    <a:pt x="37755" y="1224"/>
                  </a:lnTo>
                  <a:lnTo>
                    <a:pt x="37681" y="1187"/>
                  </a:lnTo>
                  <a:lnTo>
                    <a:pt x="37607" y="1150"/>
                  </a:lnTo>
                  <a:lnTo>
                    <a:pt x="37551" y="1112"/>
                  </a:lnTo>
                  <a:lnTo>
                    <a:pt x="37477" y="1075"/>
                  </a:lnTo>
                  <a:lnTo>
                    <a:pt x="37347" y="1001"/>
                  </a:lnTo>
                  <a:lnTo>
                    <a:pt x="37217" y="927"/>
                  </a:lnTo>
                  <a:lnTo>
                    <a:pt x="37088" y="834"/>
                  </a:lnTo>
                  <a:lnTo>
                    <a:pt x="36976" y="742"/>
                  </a:lnTo>
                  <a:lnTo>
                    <a:pt x="36921" y="686"/>
                  </a:lnTo>
                  <a:lnTo>
                    <a:pt x="36865" y="612"/>
                  </a:lnTo>
                  <a:lnTo>
                    <a:pt x="36810" y="556"/>
                  </a:lnTo>
                  <a:lnTo>
                    <a:pt x="36754" y="501"/>
                  </a:lnTo>
                  <a:lnTo>
                    <a:pt x="36680" y="482"/>
                  </a:lnTo>
                  <a:lnTo>
                    <a:pt x="36606" y="464"/>
                  </a:lnTo>
                  <a:lnTo>
                    <a:pt x="36513" y="445"/>
                  </a:lnTo>
                  <a:lnTo>
                    <a:pt x="36439" y="427"/>
                  </a:lnTo>
                  <a:lnTo>
                    <a:pt x="36365" y="408"/>
                  </a:lnTo>
                  <a:lnTo>
                    <a:pt x="36291" y="390"/>
                  </a:lnTo>
                  <a:lnTo>
                    <a:pt x="36216" y="390"/>
                  </a:lnTo>
                  <a:lnTo>
                    <a:pt x="36142" y="371"/>
                  </a:lnTo>
                  <a:lnTo>
                    <a:pt x="36105" y="353"/>
                  </a:lnTo>
                  <a:lnTo>
                    <a:pt x="36087" y="316"/>
                  </a:lnTo>
                  <a:lnTo>
                    <a:pt x="36031" y="241"/>
                  </a:lnTo>
                  <a:lnTo>
                    <a:pt x="35975" y="167"/>
                  </a:lnTo>
                  <a:lnTo>
                    <a:pt x="35938" y="130"/>
                  </a:lnTo>
                  <a:lnTo>
                    <a:pt x="35901" y="112"/>
                  </a:lnTo>
                  <a:lnTo>
                    <a:pt x="35827" y="112"/>
                  </a:lnTo>
                  <a:lnTo>
                    <a:pt x="35735" y="167"/>
                  </a:lnTo>
                  <a:lnTo>
                    <a:pt x="35642" y="204"/>
                  </a:lnTo>
                  <a:lnTo>
                    <a:pt x="35605" y="223"/>
                  </a:lnTo>
                  <a:lnTo>
                    <a:pt x="35568" y="223"/>
                  </a:lnTo>
                  <a:lnTo>
                    <a:pt x="35494" y="186"/>
                  </a:lnTo>
                  <a:lnTo>
                    <a:pt x="35419" y="130"/>
                  </a:lnTo>
                  <a:lnTo>
                    <a:pt x="35364" y="93"/>
                  </a:lnTo>
                  <a:lnTo>
                    <a:pt x="35290" y="56"/>
                  </a:lnTo>
                  <a:lnTo>
                    <a:pt x="35141" y="38"/>
                  </a:lnTo>
                  <a:lnTo>
                    <a:pt x="34975" y="19"/>
                  </a:lnTo>
                  <a:lnTo>
                    <a:pt x="346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1"/>
            <p:cNvSpPr/>
            <p:nvPr/>
          </p:nvSpPr>
          <p:spPr>
            <a:xfrm>
              <a:off x="1747350" y="2860275"/>
              <a:ext cx="624625" cy="914700"/>
            </a:xfrm>
            <a:custGeom>
              <a:avLst/>
              <a:gdLst/>
              <a:ahLst/>
              <a:cxnLst/>
              <a:rect l="l" t="t" r="r" b="b"/>
              <a:pathLst>
                <a:path w="24985" h="36588" extrusionOk="0">
                  <a:moveTo>
                    <a:pt x="6191" y="0"/>
                  </a:moveTo>
                  <a:lnTo>
                    <a:pt x="6043" y="19"/>
                  </a:lnTo>
                  <a:lnTo>
                    <a:pt x="5894" y="56"/>
                  </a:lnTo>
                  <a:lnTo>
                    <a:pt x="5820" y="74"/>
                  </a:lnTo>
                  <a:lnTo>
                    <a:pt x="5746" y="111"/>
                  </a:lnTo>
                  <a:lnTo>
                    <a:pt x="5616" y="167"/>
                  </a:lnTo>
                  <a:lnTo>
                    <a:pt x="5524" y="186"/>
                  </a:lnTo>
                  <a:lnTo>
                    <a:pt x="5431" y="167"/>
                  </a:lnTo>
                  <a:lnTo>
                    <a:pt x="5357" y="167"/>
                  </a:lnTo>
                  <a:lnTo>
                    <a:pt x="5264" y="186"/>
                  </a:lnTo>
                  <a:lnTo>
                    <a:pt x="5116" y="223"/>
                  </a:lnTo>
                  <a:lnTo>
                    <a:pt x="5042" y="260"/>
                  </a:lnTo>
                  <a:lnTo>
                    <a:pt x="4968" y="297"/>
                  </a:lnTo>
                  <a:lnTo>
                    <a:pt x="4912" y="352"/>
                  </a:lnTo>
                  <a:lnTo>
                    <a:pt x="4856" y="427"/>
                  </a:lnTo>
                  <a:lnTo>
                    <a:pt x="4819" y="501"/>
                  </a:lnTo>
                  <a:lnTo>
                    <a:pt x="4764" y="556"/>
                  </a:lnTo>
                  <a:lnTo>
                    <a:pt x="4689" y="593"/>
                  </a:lnTo>
                  <a:lnTo>
                    <a:pt x="4615" y="630"/>
                  </a:lnTo>
                  <a:lnTo>
                    <a:pt x="4523" y="649"/>
                  </a:lnTo>
                  <a:lnTo>
                    <a:pt x="4467" y="686"/>
                  </a:lnTo>
                  <a:lnTo>
                    <a:pt x="4411" y="760"/>
                  </a:lnTo>
                  <a:lnTo>
                    <a:pt x="4374" y="834"/>
                  </a:lnTo>
                  <a:lnTo>
                    <a:pt x="4337" y="908"/>
                  </a:lnTo>
                  <a:lnTo>
                    <a:pt x="4300" y="983"/>
                  </a:lnTo>
                  <a:lnTo>
                    <a:pt x="4189" y="1094"/>
                  </a:lnTo>
                  <a:lnTo>
                    <a:pt x="4078" y="1205"/>
                  </a:lnTo>
                  <a:lnTo>
                    <a:pt x="4041" y="1279"/>
                  </a:lnTo>
                  <a:lnTo>
                    <a:pt x="4004" y="1353"/>
                  </a:lnTo>
                  <a:lnTo>
                    <a:pt x="3985" y="1427"/>
                  </a:lnTo>
                  <a:lnTo>
                    <a:pt x="3948" y="1501"/>
                  </a:lnTo>
                  <a:lnTo>
                    <a:pt x="3874" y="1631"/>
                  </a:lnTo>
                  <a:lnTo>
                    <a:pt x="3800" y="1780"/>
                  </a:lnTo>
                  <a:lnTo>
                    <a:pt x="3726" y="1909"/>
                  </a:lnTo>
                  <a:lnTo>
                    <a:pt x="3652" y="2058"/>
                  </a:lnTo>
                  <a:lnTo>
                    <a:pt x="3615" y="2132"/>
                  </a:lnTo>
                  <a:lnTo>
                    <a:pt x="3559" y="2187"/>
                  </a:lnTo>
                  <a:lnTo>
                    <a:pt x="3522" y="2261"/>
                  </a:lnTo>
                  <a:lnTo>
                    <a:pt x="3485" y="2336"/>
                  </a:lnTo>
                  <a:lnTo>
                    <a:pt x="3466" y="2484"/>
                  </a:lnTo>
                  <a:lnTo>
                    <a:pt x="3448" y="2651"/>
                  </a:lnTo>
                  <a:lnTo>
                    <a:pt x="3448" y="2817"/>
                  </a:lnTo>
                  <a:lnTo>
                    <a:pt x="3448" y="2966"/>
                  </a:lnTo>
                  <a:lnTo>
                    <a:pt x="3411" y="3114"/>
                  </a:lnTo>
                  <a:lnTo>
                    <a:pt x="3411" y="3188"/>
                  </a:lnTo>
                  <a:lnTo>
                    <a:pt x="3392" y="3281"/>
                  </a:lnTo>
                  <a:lnTo>
                    <a:pt x="3411" y="3318"/>
                  </a:lnTo>
                  <a:lnTo>
                    <a:pt x="3429" y="3355"/>
                  </a:lnTo>
                  <a:lnTo>
                    <a:pt x="3485" y="3411"/>
                  </a:lnTo>
                  <a:lnTo>
                    <a:pt x="3540" y="3485"/>
                  </a:lnTo>
                  <a:lnTo>
                    <a:pt x="3577" y="3559"/>
                  </a:lnTo>
                  <a:lnTo>
                    <a:pt x="3559" y="3651"/>
                  </a:lnTo>
                  <a:lnTo>
                    <a:pt x="3559" y="3726"/>
                  </a:lnTo>
                  <a:lnTo>
                    <a:pt x="3540" y="3800"/>
                  </a:lnTo>
                  <a:lnTo>
                    <a:pt x="3540" y="3874"/>
                  </a:lnTo>
                  <a:lnTo>
                    <a:pt x="3596" y="4022"/>
                  </a:lnTo>
                  <a:lnTo>
                    <a:pt x="3633" y="4170"/>
                  </a:lnTo>
                  <a:lnTo>
                    <a:pt x="3689" y="4300"/>
                  </a:lnTo>
                  <a:lnTo>
                    <a:pt x="3744" y="4448"/>
                  </a:lnTo>
                  <a:lnTo>
                    <a:pt x="3744" y="4523"/>
                  </a:lnTo>
                  <a:lnTo>
                    <a:pt x="3744" y="4615"/>
                  </a:lnTo>
                  <a:lnTo>
                    <a:pt x="3726" y="4689"/>
                  </a:lnTo>
                  <a:lnTo>
                    <a:pt x="3744" y="4764"/>
                  </a:lnTo>
                  <a:lnTo>
                    <a:pt x="3763" y="4838"/>
                  </a:lnTo>
                  <a:lnTo>
                    <a:pt x="3763" y="4930"/>
                  </a:lnTo>
                  <a:lnTo>
                    <a:pt x="3781" y="5005"/>
                  </a:lnTo>
                  <a:lnTo>
                    <a:pt x="3800" y="5079"/>
                  </a:lnTo>
                  <a:lnTo>
                    <a:pt x="3837" y="5153"/>
                  </a:lnTo>
                  <a:lnTo>
                    <a:pt x="3893" y="5208"/>
                  </a:lnTo>
                  <a:lnTo>
                    <a:pt x="3967" y="5264"/>
                  </a:lnTo>
                  <a:lnTo>
                    <a:pt x="4004" y="5320"/>
                  </a:lnTo>
                  <a:lnTo>
                    <a:pt x="4022" y="5394"/>
                  </a:lnTo>
                  <a:lnTo>
                    <a:pt x="4041" y="5486"/>
                  </a:lnTo>
                  <a:lnTo>
                    <a:pt x="4041" y="5561"/>
                  </a:lnTo>
                  <a:lnTo>
                    <a:pt x="4059" y="5635"/>
                  </a:lnTo>
                  <a:lnTo>
                    <a:pt x="4115" y="5690"/>
                  </a:lnTo>
                  <a:lnTo>
                    <a:pt x="4189" y="5746"/>
                  </a:lnTo>
                  <a:lnTo>
                    <a:pt x="4245" y="5801"/>
                  </a:lnTo>
                  <a:lnTo>
                    <a:pt x="4300" y="5857"/>
                  </a:lnTo>
                  <a:lnTo>
                    <a:pt x="4467" y="6172"/>
                  </a:lnTo>
                  <a:lnTo>
                    <a:pt x="4467" y="6172"/>
                  </a:lnTo>
                  <a:lnTo>
                    <a:pt x="4282" y="6135"/>
                  </a:lnTo>
                  <a:lnTo>
                    <a:pt x="4115" y="6117"/>
                  </a:lnTo>
                  <a:lnTo>
                    <a:pt x="4022" y="6135"/>
                  </a:lnTo>
                  <a:lnTo>
                    <a:pt x="3948" y="6172"/>
                  </a:lnTo>
                  <a:lnTo>
                    <a:pt x="3874" y="6191"/>
                  </a:lnTo>
                  <a:lnTo>
                    <a:pt x="3800" y="6209"/>
                  </a:lnTo>
                  <a:lnTo>
                    <a:pt x="3707" y="6209"/>
                  </a:lnTo>
                  <a:lnTo>
                    <a:pt x="3633" y="6172"/>
                  </a:lnTo>
                  <a:lnTo>
                    <a:pt x="3540" y="6135"/>
                  </a:lnTo>
                  <a:lnTo>
                    <a:pt x="3466" y="6135"/>
                  </a:lnTo>
                  <a:lnTo>
                    <a:pt x="3151" y="6209"/>
                  </a:lnTo>
                  <a:lnTo>
                    <a:pt x="3077" y="6265"/>
                  </a:lnTo>
                  <a:lnTo>
                    <a:pt x="3021" y="6320"/>
                  </a:lnTo>
                  <a:lnTo>
                    <a:pt x="2947" y="6395"/>
                  </a:lnTo>
                  <a:lnTo>
                    <a:pt x="2873" y="6432"/>
                  </a:lnTo>
                  <a:lnTo>
                    <a:pt x="2799" y="6432"/>
                  </a:lnTo>
                  <a:lnTo>
                    <a:pt x="2706" y="6413"/>
                  </a:lnTo>
                  <a:lnTo>
                    <a:pt x="2614" y="6376"/>
                  </a:lnTo>
                  <a:lnTo>
                    <a:pt x="2558" y="6376"/>
                  </a:lnTo>
                  <a:lnTo>
                    <a:pt x="2521" y="6395"/>
                  </a:lnTo>
                  <a:lnTo>
                    <a:pt x="2373" y="6469"/>
                  </a:lnTo>
                  <a:lnTo>
                    <a:pt x="2224" y="6543"/>
                  </a:lnTo>
                  <a:lnTo>
                    <a:pt x="2095" y="6636"/>
                  </a:lnTo>
                  <a:lnTo>
                    <a:pt x="1965" y="6728"/>
                  </a:lnTo>
                  <a:lnTo>
                    <a:pt x="1909" y="6784"/>
                  </a:lnTo>
                  <a:lnTo>
                    <a:pt x="1854" y="6858"/>
                  </a:lnTo>
                  <a:lnTo>
                    <a:pt x="1817" y="6914"/>
                  </a:lnTo>
                  <a:lnTo>
                    <a:pt x="1743" y="6988"/>
                  </a:lnTo>
                  <a:lnTo>
                    <a:pt x="1613" y="7062"/>
                  </a:lnTo>
                  <a:lnTo>
                    <a:pt x="1483" y="7154"/>
                  </a:lnTo>
                  <a:lnTo>
                    <a:pt x="1242" y="7358"/>
                  </a:lnTo>
                  <a:lnTo>
                    <a:pt x="1112" y="7451"/>
                  </a:lnTo>
                  <a:lnTo>
                    <a:pt x="1038" y="7507"/>
                  </a:lnTo>
                  <a:lnTo>
                    <a:pt x="983" y="7562"/>
                  </a:lnTo>
                  <a:lnTo>
                    <a:pt x="890" y="7692"/>
                  </a:lnTo>
                  <a:lnTo>
                    <a:pt x="797" y="7822"/>
                  </a:lnTo>
                  <a:lnTo>
                    <a:pt x="686" y="7933"/>
                  </a:lnTo>
                  <a:lnTo>
                    <a:pt x="593" y="8063"/>
                  </a:lnTo>
                  <a:lnTo>
                    <a:pt x="519" y="8211"/>
                  </a:lnTo>
                  <a:lnTo>
                    <a:pt x="464" y="8359"/>
                  </a:lnTo>
                  <a:lnTo>
                    <a:pt x="390" y="8508"/>
                  </a:lnTo>
                  <a:lnTo>
                    <a:pt x="315" y="8656"/>
                  </a:lnTo>
                  <a:lnTo>
                    <a:pt x="204" y="8952"/>
                  </a:lnTo>
                  <a:lnTo>
                    <a:pt x="149" y="9101"/>
                  </a:lnTo>
                  <a:lnTo>
                    <a:pt x="112" y="9249"/>
                  </a:lnTo>
                  <a:lnTo>
                    <a:pt x="112" y="9323"/>
                  </a:lnTo>
                  <a:lnTo>
                    <a:pt x="112" y="9397"/>
                  </a:lnTo>
                  <a:lnTo>
                    <a:pt x="130" y="9471"/>
                  </a:lnTo>
                  <a:lnTo>
                    <a:pt x="130" y="9564"/>
                  </a:lnTo>
                  <a:lnTo>
                    <a:pt x="130" y="9712"/>
                  </a:lnTo>
                  <a:lnTo>
                    <a:pt x="130" y="9861"/>
                  </a:lnTo>
                  <a:lnTo>
                    <a:pt x="112" y="9935"/>
                  </a:lnTo>
                  <a:lnTo>
                    <a:pt x="56" y="10009"/>
                  </a:lnTo>
                  <a:lnTo>
                    <a:pt x="19" y="10083"/>
                  </a:lnTo>
                  <a:lnTo>
                    <a:pt x="0" y="10120"/>
                  </a:lnTo>
                  <a:lnTo>
                    <a:pt x="0" y="10157"/>
                  </a:lnTo>
                  <a:lnTo>
                    <a:pt x="0" y="10231"/>
                  </a:lnTo>
                  <a:lnTo>
                    <a:pt x="19" y="10324"/>
                  </a:lnTo>
                  <a:lnTo>
                    <a:pt x="56" y="10472"/>
                  </a:lnTo>
                  <a:lnTo>
                    <a:pt x="112" y="10620"/>
                  </a:lnTo>
                  <a:lnTo>
                    <a:pt x="149" y="10769"/>
                  </a:lnTo>
                  <a:lnTo>
                    <a:pt x="204" y="10917"/>
                  </a:lnTo>
                  <a:lnTo>
                    <a:pt x="260" y="11047"/>
                  </a:lnTo>
                  <a:lnTo>
                    <a:pt x="278" y="11121"/>
                  </a:lnTo>
                  <a:lnTo>
                    <a:pt x="334" y="11176"/>
                  </a:lnTo>
                  <a:lnTo>
                    <a:pt x="390" y="11251"/>
                  </a:lnTo>
                  <a:lnTo>
                    <a:pt x="427" y="11306"/>
                  </a:lnTo>
                  <a:lnTo>
                    <a:pt x="427" y="11380"/>
                  </a:lnTo>
                  <a:lnTo>
                    <a:pt x="427" y="11473"/>
                  </a:lnTo>
                  <a:lnTo>
                    <a:pt x="427" y="11566"/>
                  </a:lnTo>
                  <a:lnTo>
                    <a:pt x="445" y="11640"/>
                  </a:lnTo>
                  <a:lnTo>
                    <a:pt x="482" y="11695"/>
                  </a:lnTo>
                  <a:lnTo>
                    <a:pt x="556" y="11751"/>
                  </a:lnTo>
                  <a:lnTo>
                    <a:pt x="612" y="11807"/>
                  </a:lnTo>
                  <a:lnTo>
                    <a:pt x="668" y="11862"/>
                  </a:lnTo>
                  <a:lnTo>
                    <a:pt x="742" y="11992"/>
                  </a:lnTo>
                  <a:lnTo>
                    <a:pt x="816" y="12122"/>
                  </a:lnTo>
                  <a:lnTo>
                    <a:pt x="834" y="12196"/>
                  </a:lnTo>
                  <a:lnTo>
                    <a:pt x="853" y="12289"/>
                  </a:lnTo>
                  <a:lnTo>
                    <a:pt x="871" y="12363"/>
                  </a:lnTo>
                  <a:lnTo>
                    <a:pt x="890" y="12437"/>
                  </a:lnTo>
                  <a:lnTo>
                    <a:pt x="946" y="12492"/>
                  </a:lnTo>
                  <a:lnTo>
                    <a:pt x="1020" y="12548"/>
                  </a:lnTo>
                  <a:lnTo>
                    <a:pt x="1075" y="12585"/>
                  </a:lnTo>
                  <a:lnTo>
                    <a:pt x="1149" y="12641"/>
                  </a:lnTo>
                  <a:lnTo>
                    <a:pt x="1205" y="12678"/>
                  </a:lnTo>
                  <a:lnTo>
                    <a:pt x="1279" y="12715"/>
                  </a:lnTo>
                  <a:lnTo>
                    <a:pt x="1353" y="12733"/>
                  </a:lnTo>
                  <a:lnTo>
                    <a:pt x="1427" y="12789"/>
                  </a:lnTo>
                  <a:lnTo>
                    <a:pt x="1520" y="12882"/>
                  </a:lnTo>
                  <a:lnTo>
                    <a:pt x="1631" y="12993"/>
                  </a:lnTo>
                  <a:lnTo>
                    <a:pt x="1687" y="13048"/>
                  </a:lnTo>
                  <a:lnTo>
                    <a:pt x="1743" y="13104"/>
                  </a:lnTo>
                  <a:lnTo>
                    <a:pt x="1780" y="13178"/>
                  </a:lnTo>
                  <a:lnTo>
                    <a:pt x="1835" y="13234"/>
                  </a:lnTo>
                  <a:lnTo>
                    <a:pt x="1983" y="13308"/>
                  </a:lnTo>
                  <a:lnTo>
                    <a:pt x="2113" y="13382"/>
                  </a:lnTo>
                  <a:lnTo>
                    <a:pt x="2058" y="13438"/>
                  </a:lnTo>
                  <a:lnTo>
                    <a:pt x="2021" y="13493"/>
                  </a:lnTo>
                  <a:lnTo>
                    <a:pt x="1965" y="13567"/>
                  </a:lnTo>
                  <a:lnTo>
                    <a:pt x="1909" y="13623"/>
                  </a:lnTo>
                  <a:lnTo>
                    <a:pt x="1854" y="13660"/>
                  </a:lnTo>
                  <a:lnTo>
                    <a:pt x="1780" y="13697"/>
                  </a:lnTo>
                  <a:lnTo>
                    <a:pt x="1705" y="13734"/>
                  </a:lnTo>
                  <a:lnTo>
                    <a:pt x="1650" y="13771"/>
                  </a:lnTo>
                  <a:lnTo>
                    <a:pt x="1594" y="13827"/>
                  </a:lnTo>
                  <a:lnTo>
                    <a:pt x="1539" y="13864"/>
                  </a:lnTo>
                  <a:lnTo>
                    <a:pt x="1465" y="13920"/>
                  </a:lnTo>
                  <a:lnTo>
                    <a:pt x="1409" y="13975"/>
                  </a:lnTo>
                  <a:lnTo>
                    <a:pt x="1316" y="14086"/>
                  </a:lnTo>
                  <a:lnTo>
                    <a:pt x="1224" y="14216"/>
                  </a:lnTo>
                  <a:lnTo>
                    <a:pt x="1187" y="14272"/>
                  </a:lnTo>
                  <a:lnTo>
                    <a:pt x="1187" y="14364"/>
                  </a:lnTo>
                  <a:lnTo>
                    <a:pt x="1168" y="14439"/>
                  </a:lnTo>
                  <a:lnTo>
                    <a:pt x="1131" y="14513"/>
                  </a:lnTo>
                  <a:lnTo>
                    <a:pt x="1094" y="14568"/>
                  </a:lnTo>
                  <a:lnTo>
                    <a:pt x="1038" y="14642"/>
                  </a:lnTo>
                  <a:lnTo>
                    <a:pt x="983" y="14698"/>
                  </a:lnTo>
                  <a:lnTo>
                    <a:pt x="946" y="14754"/>
                  </a:lnTo>
                  <a:lnTo>
                    <a:pt x="927" y="14828"/>
                  </a:lnTo>
                  <a:lnTo>
                    <a:pt x="927" y="14920"/>
                  </a:lnTo>
                  <a:lnTo>
                    <a:pt x="908" y="15069"/>
                  </a:lnTo>
                  <a:lnTo>
                    <a:pt x="890" y="15217"/>
                  </a:lnTo>
                  <a:lnTo>
                    <a:pt x="871" y="15365"/>
                  </a:lnTo>
                  <a:lnTo>
                    <a:pt x="871" y="15439"/>
                  </a:lnTo>
                  <a:lnTo>
                    <a:pt x="890" y="15514"/>
                  </a:lnTo>
                  <a:lnTo>
                    <a:pt x="908" y="15588"/>
                  </a:lnTo>
                  <a:lnTo>
                    <a:pt x="908" y="15662"/>
                  </a:lnTo>
                  <a:lnTo>
                    <a:pt x="908" y="15754"/>
                  </a:lnTo>
                  <a:lnTo>
                    <a:pt x="871" y="15829"/>
                  </a:lnTo>
                  <a:lnTo>
                    <a:pt x="834" y="15903"/>
                  </a:lnTo>
                  <a:lnTo>
                    <a:pt x="834" y="15977"/>
                  </a:lnTo>
                  <a:lnTo>
                    <a:pt x="834" y="16125"/>
                  </a:lnTo>
                  <a:lnTo>
                    <a:pt x="834" y="16199"/>
                  </a:lnTo>
                  <a:lnTo>
                    <a:pt x="834" y="16273"/>
                  </a:lnTo>
                  <a:lnTo>
                    <a:pt x="890" y="16422"/>
                  </a:lnTo>
                  <a:lnTo>
                    <a:pt x="946" y="16570"/>
                  </a:lnTo>
                  <a:lnTo>
                    <a:pt x="983" y="16644"/>
                  </a:lnTo>
                  <a:lnTo>
                    <a:pt x="1057" y="16700"/>
                  </a:lnTo>
                  <a:lnTo>
                    <a:pt x="1112" y="16755"/>
                  </a:lnTo>
                  <a:lnTo>
                    <a:pt x="1168" y="16829"/>
                  </a:lnTo>
                  <a:lnTo>
                    <a:pt x="1242" y="16959"/>
                  </a:lnTo>
                  <a:lnTo>
                    <a:pt x="1316" y="17107"/>
                  </a:lnTo>
                  <a:lnTo>
                    <a:pt x="1390" y="17237"/>
                  </a:lnTo>
                  <a:lnTo>
                    <a:pt x="1465" y="17367"/>
                  </a:lnTo>
                  <a:lnTo>
                    <a:pt x="1576" y="17497"/>
                  </a:lnTo>
                  <a:lnTo>
                    <a:pt x="1668" y="17608"/>
                  </a:lnTo>
                  <a:lnTo>
                    <a:pt x="1705" y="17682"/>
                  </a:lnTo>
                  <a:lnTo>
                    <a:pt x="1743" y="17775"/>
                  </a:lnTo>
                  <a:lnTo>
                    <a:pt x="1761" y="17849"/>
                  </a:lnTo>
                  <a:lnTo>
                    <a:pt x="1817" y="17923"/>
                  </a:lnTo>
                  <a:lnTo>
                    <a:pt x="1872" y="17979"/>
                  </a:lnTo>
                  <a:lnTo>
                    <a:pt x="1946" y="18016"/>
                  </a:lnTo>
                  <a:lnTo>
                    <a:pt x="2076" y="18108"/>
                  </a:lnTo>
                  <a:lnTo>
                    <a:pt x="2132" y="18182"/>
                  </a:lnTo>
                  <a:lnTo>
                    <a:pt x="2169" y="18238"/>
                  </a:lnTo>
                  <a:lnTo>
                    <a:pt x="2224" y="18312"/>
                  </a:lnTo>
                  <a:lnTo>
                    <a:pt x="2280" y="18368"/>
                  </a:lnTo>
                  <a:lnTo>
                    <a:pt x="2354" y="18405"/>
                  </a:lnTo>
                  <a:lnTo>
                    <a:pt x="2447" y="18405"/>
                  </a:lnTo>
                  <a:lnTo>
                    <a:pt x="2540" y="18423"/>
                  </a:lnTo>
                  <a:lnTo>
                    <a:pt x="2614" y="18442"/>
                  </a:lnTo>
                  <a:lnTo>
                    <a:pt x="2892" y="18609"/>
                  </a:lnTo>
                  <a:lnTo>
                    <a:pt x="3170" y="18757"/>
                  </a:lnTo>
                  <a:lnTo>
                    <a:pt x="3318" y="18831"/>
                  </a:lnTo>
                  <a:lnTo>
                    <a:pt x="3466" y="18905"/>
                  </a:lnTo>
                  <a:lnTo>
                    <a:pt x="3615" y="18942"/>
                  </a:lnTo>
                  <a:lnTo>
                    <a:pt x="3781" y="18979"/>
                  </a:lnTo>
                  <a:lnTo>
                    <a:pt x="3855" y="19017"/>
                  </a:lnTo>
                  <a:lnTo>
                    <a:pt x="3911" y="19072"/>
                  </a:lnTo>
                  <a:lnTo>
                    <a:pt x="3985" y="19128"/>
                  </a:lnTo>
                  <a:lnTo>
                    <a:pt x="4059" y="19165"/>
                  </a:lnTo>
                  <a:lnTo>
                    <a:pt x="4226" y="19202"/>
                  </a:lnTo>
                  <a:lnTo>
                    <a:pt x="4393" y="19220"/>
                  </a:lnTo>
                  <a:lnTo>
                    <a:pt x="4708" y="19276"/>
                  </a:lnTo>
                  <a:lnTo>
                    <a:pt x="4652" y="19295"/>
                  </a:lnTo>
                  <a:lnTo>
                    <a:pt x="4615" y="19332"/>
                  </a:lnTo>
                  <a:lnTo>
                    <a:pt x="4486" y="19461"/>
                  </a:lnTo>
                  <a:lnTo>
                    <a:pt x="4430" y="19498"/>
                  </a:lnTo>
                  <a:lnTo>
                    <a:pt x="4356" y="19517"/>
                  </a:lnTo>
                  <a:lnTo>
                    <a:pt x="4282" y="19554"/>
                  </a:lnTo>
                  <a:lnTo>
                    <a:pt x="4208" y="19610"/>
                  </a:lnTo>
                  <a:lnTo>
                    <a:pt x="4022" y="19832"/>
                  </a:lnTo>
                  <a:lnTo>
                    <a:pt x="4004" y="19906"/>
                  </a:lnTo>
                  <a:lnTo>
                    <a:pt x="3985" y="19999"/>
                  </a:lnTo>
                  <a:lnTo>
                    <a:pt x="3967" y="20073"/>
                  </a:lnTo>
                  <a:lnTo>
                    <a:pt x="3948" y="20147"/>
                  </a:lnTo>
                  <a:lnTo>
                    <a:pt x="3911" y="20184"/>
                  </a:lnTo>
                  <a:lnTo>
                    <a:pt x="3874" y="20203"/>
                  </a:lnTo>
                  <a:lnTo>
                    <a:pt x="3781" y="20221"/>
                  </a:lnTo>
                  <a:lnTo>
                    <a:pt x="3689" y="20258"/>
                  </a:lnTo>
                  <a:lnTo>
                    <a:pt x="3652" y="20277"/>
                  </a:lnTo>
                  <a:lnTo>
                    <a:pt x="3633" y="20295"/>
                  </a:lnTo>
                  <a:lnTo>
                    <a:pt x="3596" y="20370"/>
                  </a:lnTo>
                  <a:lnTo>
                    <a:pt x="3559" y="20444"/>
                  </a:lnTo>
                  <a:lnTo>
                    <a:pt x="3503" y="20592"/>
                  </a:lnTo>
                  <a:lnTo>
                    <a:pt x="3466" y="20666"/>
                  </a:lnTo>
                  <a:lnTo>
                    <a:pt x="3429" y="20740"/>
                  </a:lnTo>
                  <a:lnTo>
                    <a:pt x="3392" y="20870"/>
                  </a:lnTo>
                  <a:lnTo>
                    <a:pt x="3262" y="21148"/>
                  </a:lnTo>
                  <a:lnTo>
                    <a:pt x="3207" y="21296"/>
                  </a:lnTo>
                  <a:lnTo>
                    <a:pt x="3151" y="21445"/>
                  </a:lnTo>
                  <a:lnTo>
                    <a:pt x="3114" y="21611"/>
                  </a:lnTo>
                  <a:lnTo>
                    <a:pt x="3114" y="21760"/>
                  </a:lnTo>
                  <a:lnTo>
                    <a:pt x="3096" y="21926"/>
                  </a:lnTo>
                  <a:lnTo>
                    <a:pt x="3096" y="22075"/>
                  </a:lnTo>
                  <a:lnTo>
                    <a:pt x="3077" y="22149"/>
                  </a:lnTo>
                  <a:lnTo>
                    <a:pt x="3040" y="22242"/>
                  </a:lnTo>
                  <a:lnTo>
                    <a:pt x="2984" y="22316"/>
                  </a:lnTo>
                  <a:lnTo>
                    <a:pt x="2984" y="22390"/>
                  </a:lnTo>
                  <a:lnTo>
                    <a:pt x="2984" y="22464"/>
                  </a:lnTo>
                  <a:lnTo>
                    <a:pt x="3021" y="22557"/>
                  </a:lnTo>
                  <a:lnTo>
                    <a:pt x="3058" y="22631"/>
                  </a:lnTo>
                  <a:lnTo>
                    <a:pt x="3077" y="22705"/>
                  </a:lnTo>
                  <a:lnTo>
                    <a:pt x="3096" y="22779"/>
                  </a:lnTo>
                  <a:lnTo>
                    <a:pt x="3133" y="22853"/>
                  </a:lnTo>
                  <a:lnTo>
                    <a:pt x="3207" y="23001"/>
                  </a:lnTo>
                  <a:lnTo>
                    <a:pt x="3244" y="23150"/>
                  </a:lnTo>
                  <a:lnTo>
                    <a:pt x="3299" y="23298"/>
                  </a:lnTo>
                  <a:lnTo>
                    <a:pt x="3355" y="23446"/>
                  </a:lnTo>
                  <a:lnTo>
                    <a:pt x="3429" y="23576"/>
                  </a:lnTo>
                  <a:lnTo>
                    <a:pt x="3485" y="23650"/>
                  </a:lnTo>
                  <a:lnTo>
                    <a:pt x="3540" y="23706"/>
                  </a:lnTo>
                  <a:lnTo>
                    <a:pt x="3652" y="23817"/>
                  </a:lnTo>
                  <a:lnTo>
                    <a:pt x="3689" y="23891"/>
                  </a:lnTo>
                  <a:lnTo>
                    <a:pt x="3707" y="23965"/>
                  </a:lnTo>
                  <a:lnTo>
                    <a:pt x="3744" y="24039"/>
                  </a:lnTo>
                  <a:lnTo>
                    <a:pt x="3800" y="24113"/>
                  </a:lnTo>
                  <a:lnTo>
                    <a:pt x="3893" y="24225"/>
                  </a:lnTo>
                  <a:lnTo>
                    <a:pt x="4004" y="24336"/>
                  </a:lnTo>
                  <a:lnTo>
                    <a:pt x="4078" y="24391"/>
                  </a:lnTo>
                  <a:lnTo>
                    <a:pt x="4152" y="24429"/>
                  </a:lnTo>
                  <a:lnTo>
                    <a:pt x="4226" y="24447"/>
                  </a:lnTo>
                  <a:lnTo>
                    <a:pt x="4300" y="24503"/>
                  </a:lnTo>
                  <a:lnTo>
                    <a:pt x="4356" y="24540"/>
                  </a:lnTo>
                  <a:lnTo>
                    <a:pt x="4411" y="24614"/>
                  </a:lnTo>
                  <a:lnTo>
                    <a:pt x="4467" y="24670"/>
                  </a:lnTo>
                  <a:lnTo>
                    <a:pt x="4523" y="24725"/>
                  </a:lnTo>
                  <a:lnTo>
                    <a:pt x="4597" y="24762"/>
                  </a:lnTo>
                  <a:lnTo>
                    <a:pt x="4671" y="24781"/>
                  </a:lnTo>
                  <a:lnTo>
                    <a:pt x="4838" y="24836"/>
                  </a:lnTo>
                  <a:lnTo>
                    <a:pt x="4912" y="24855"/>
                  </a:lnTo>
                  <a:lnTo>
                    <a:pt x="4986" y="24873"/>
                  </a:lnTo>
                  <a:lnTo>
                    <a:pt x="5060" y="24892"/>
                  </a:lnTo>
                  <a:lnTo>
                    <a:pt x="5134" y="24910"/>
                  </a:lnTo>
                  <a:lnTo>
                    <a:pt x="5431" y="25003"/>
                  </a:lnTo>
                  <a:lnTo>
                    <a:pt x="5505" y="25040"/>
                  </a:lnTo>
                  <a:lnTo>
                    <a:pt x="5579" y="25077"/>
                  </a:lnTo>
                  <a:lnTo>
                    <a:pt x="5653" y="25114"/>
                  </a:lnTo>
                  <a:lnTo>
                    <a:pt x="5727" y="25151"/>
                  </a:lnTo>
                  <a:lnTo>
                    <a:pt x="6043" y="25207"/>
                  </a:lnTo>
                  <a:lnTo>
                    <a:pt x="6117" y="25207"/>
                  </a:lnTo>
                  <a:lnTo>
                    <a:pt x="6191" y="25188"/>
                  </a:lnTo>
                  <a:lnTo>
                    <a:pt x="6283" y="25170"/>
                  </a:lnTo>
                  <a:lnTo>
                    <a:pt x="6358" y="25151"/>
                  </a:lnTo>
                  <a:lnTo>
                    <a:pt x="6673" y="25151"/>
                  </a:lnTo>
                  <a:lnTo>
                    <a:pt x="6858" y="25170"/>
                  </a:lnTo>
                  <a:lnTo>
                    <a:pt x="7043" y="25170"/>
                  </a:lnTo>
                  <a:lnTo>
                    <a:pt x="6988" y="25244"/>
                  </a:lnTo>
                  <a:lnTo>
                    <a:pt x="6914" y="25318"/>
                  </a:lnTo>
                  <a:lnTo>
                    <a:pt x="6839" y="25392"/>
                  </a:lnTo>
                  <a:lnTo>
                    <a:pt x="6802" y="25466"/>
                  </a:lnTo>
                  <a:lnTo>
                    <a:pt x="6654" y="25763"/>
                  </a:lnTo>
                  <a:lnTo>
                    <a:pt x="6636" y="25837"/>
                  </a:lnTo>
                  <a:lnTo>
                    <a:pt x="6636" y="25911"/>
                  </a:lnTo>
                  <a:lnTo>
                    <a:pt x="6636" y="26004"/>
                  </a:lnTo>
                  <a:lnTo>
                    <a:pt x="6636" y="26078"/>
                  </a:lnTo>
                  <a:lnTo>
                    <a:pt x="6599" y="26152"/>
                  </a:lnTo>
                  <a:lnTo>
                    <a:pt x="6543" y="26226"/>
                  </a:lnTo>
                  <a:lnTo>
                    <a:pt x="6506" y="26282"/>
                  </a:lnTo>
                  <a:lnTo>
                    <a:pt x="6469" y="26356"/>
                  </a:lnTo>
                  <a:lnTo>
                    <a:pt x="6450" y="26430"/>
                  </a:lnTo>
                  <a:lnTo>
                    <a:pt x="6450" y="26523"/>
                  </a:lnTo>
                  <a:lnTo>
                    <a:pt x="6432" y="26671"/>
                  </a:lnTo>
                  <a:lnTo>
                    <a:pt x="6376" y="26820"/>
                  </a:lnTo>
                  <a:lnTo>
                    <a:pt x="6339" y="26986"/>
                  </a:lnTo>
                  <a:lnTo>
                    <a:pt x="6302" y="27283"/>
                  </a:lnTo>
                  <a:lnTo>
                    <a:pt x="6283" y="27450"/>
                  </a:lnTo>
                  <a:lnTo>
                    <a:pt x="6283" y="27598"/>
                  </a:lnTo>
                  <a:lnTo>
                    <a:pt x="6283" y="27765"/>
                  </a:lnTo>
                  <a:lnTo>
                    <a:pt x="6302" y="27913"/>
                  </a:lnTo>
                  <a:lnTo>
                    <a:pt x="6302" y="28228"/>
                  </a:lnTo>
                  <a:lnTo>
                    <a:pt x="6302" y="28395"/>
                  </a:lnTo>
                  <a:lnTo>
                    <a:pt x="6321" y="28543"/>
                  </a:lnTo>
                  <a:lnTo>
                    <a:pt x="6339" y="28617"/>
                  </a:lnTo>
                  <a:lnTo>
                    <a:pt x="6395" y="28691"/>
                  </a:lnTo>
                  <a:lnTo>
                    <a:pt x="6450" y="28766"/>
                  </a:lnTo>
                  <a:lnTo>
                    <a:pt x="6487" y="28840"/>
                  </a:lnTo>
                  <a:lnTo>
                    <a:pt x="6487" y="28914"/>
                  </a:lnTo>
                  <a:lnTo>
                    <a:pt x="6469" y="29007"/>
                  </a:lnTo>
                  <a:lnTo>
                    <a:pt x="6450" y="29081"/>
                  </a:lnTo>
                  <a:lnTo>
                    <a:pt x="6450" y="29173"/>
                  </a:lnTo>
                  <a:lnTo>
                    <a:pt x="6487" y="29229"/>
                  </a:lnTo>
                  <a:lnTo>
                    <a:pt x="6543" y="29303"/>
                  </a:lnTo>
                  <a:lnTo>
                    <a:pt x="6599" y="29359"/>
                  </a:lnTo>
                  <a:lnTo>
                    <a:pt x="6654" y="29433"/>
                  </a:lnTo>
                  <a:lnTo>
                    <a:pt x="6691" y="29581"/>
                  </a:lnTo>
                  <a:lnTo>
                    <a:pt x="6728" y="29729"/>
                  </a:lnTo>
                  <a:lnTo>
                    <a:pt x="6765" y="29878"/>
                  </a:lnTo>
                  <a:lnTo>
                    <a:pt x="6784" y="29952"/>
                  </a:lnTo>
                  <a:lnTo>
                    <a:pt x="6821" y="30026"/>
                  </a:lnTo>
                  <a:lnTo>
                    <a:pt x="6969" y="30304"/>
                  </a:lnTo>
                  <a:lnTo>
                    <a:pt x="7117" y="30582"/>
                  </a:lnTo>
                  <a:lnTo>
                    <a:pt x="7210" y="30712"/>
                  </a:lnTo>
                  <a:lnTo>
                    <a:pt x="7321" y="30823"/>
                  </a:lnTo>
                  <a:lnTo>
                    <a:pt x="7377" y="30971"/>
                  </a:lnTo>
                  <a:lnTo>
                    <a:pt x="7414" y="31045"/>
                  </a:lnTo>
                  <a:lnTo>
                    <a:pt x="7451" y="31101"/>
                  </a:lnTo>
                  <a:lnTo>
                    <a:pt x="7507" y="31175"/>
                  </a:lnTo>
                  <a:lnTo>
                    <a:pt x="7581" y="31212"/>
                  </a:lnTo>
                  <a:lnTo>
                    <a:pt x="7692" y="31323"/>
                  </a:lnTo>
                  <a:lnTo>
                    <a:pt x="7729" y="31397"/>
                  </a:lnTo>
                  <a:lnTo>
                    <a:pt x="7748" y="31490"/>
                  </a:lnTo>
                  <a:lnTo>
                    <a:pt x="7785" y="31564"/>
                  </a:lnTo>
                  <a:lnTo>
                    <a:pt x="7822" y="31638"/>
                  </a:lnTo>
                  <a:lnTo>
                    <a:pt x="7877" y="31676"/>
                  </a:lnTo>
                  <a:lnTo>
                    <a:pt x="7952" y="31731"/>
                  </a:lnTo>
                  <a:lnTo>
                    <a:pt x="8026" y="31768"/>
                  </a:lnTo>
                  <a:lnTo>
                    <a:pt x="8081" y="31805"/>
                  </a:lnTo>
                  <a:lnTo>
                    <a:pt x="8137" y="31879"/>
                  </a:lnTo>
                  <a:lnTo>
                    <a:pt x="8192" y="31935"/>
                  </a:lnTo>
                  <a:lnTo>
                    <a:pt x="8230" y="32009"/>
                  </a:lnTo>
                  <a:lnTo>
                    <a:pt x="8285" y="32065"/>
                  </a:lnTo>
                  <a:lnTo>
                    <a:pt x="8415" y="32157"/>
                  </a:lnTo>
                  <a:lnTo>
                    <a:pt x="8545" y="32232"/>
                  </a:lnTo>
                  <a:lnTo>
                    <a:pt x="8804" y="32417"/>
                  </a:lnTo>
                  <a:lnTo>
                    <a:pt x="8878" y="32454"/>
                  </a:lnTo>
                  <a:lnTo>
                    <a:pt x="8971" y="32472"/>
                  </a:lnTo>
                  <a:lnTo>
                    <a:pt x="9045" y="32472"/>
                  </a:lnTo>
                  <a:lnTo>
                    <a:pt x="9119" y="32510"/>
                  </a:lnTo>
                  <a:lnTo>
                    <a:pt x="9175" y="32565"/>
                  </a:lnTo>
                  <a:lnTo>
                    <a:pt x="9230" y="32639"/>
                  </a:lnTo>
                  <a:lnTo>
                    <a:pt x="9267" y="32713"/>
                  </a:lnTo>
                  <a:lnTo>
                    <a:pt x="9323" y="32788"/>
                  </a:lnTo>
                  <a:lnTo>
                    <a:pt x="9397" y="32806"/>
                  </a:lnTo>
                  <a:lnTo>
                    <a:pt x="9471" y="32825"/>
                  </a:lnTo>
                  <a:lnTo>
                    <a:pt x="9620" y="32880"/>
                  </a:lnTo>
                  <a:lnTo>
                    <a:pt x="9694" y="32936"/>
                  </a:lnTo>
                  <a:lnTo>
                    <a:pt x="9768" y="32973"/>
                  </a:lnTo>
                  <a:lnTo>
                    <a:pt x="9824" y="33029"/>
                  </a:lnTo>
                  <a:lnTo>
                    <a:pt x="9898" y="33066"/>
                  </a:lnTo>
                  <a:lnTo>
                    <a:pt x="10064" y="33066"/>
                  </a:lnTo>
                  <a:lnTo>
                    <a:pt x="10157" y="33047"/>
                  </a:lnTo>
                  <a:lnTo>
                    <a:pt x="10231" y="33047"/>
                  </a:lnTo>
                  <a:lnTo>
                    <a:pt x="10305" y="33084"/>
                  </a:lnTo>
                  <a:lnTo>
                    <a:pt x="10361" y="33140"/>
                  </a:lnTo>
                  <a:lnTo>
                    <a:pt x="10435" y="33195"/>
                  </a:lnTo>
                  <a:lnTo>
                    <a:pt x="10509" y="33232"/>
                  </a:lnTo>
                  <a:lnTo>
                    <a:pt x="10658" y="33269"/>
                  </a:lnTo>
                  <a:lnTo>
                    <a:pt x="10806" y="33288"/>
                  </a:lnTo>
                  <a:lnTo>
                    <a:pt x="10880" y="33325"/>
                  </a:lnTo>
                  <a:lnTo>
                    <a:pt x="10954" y="33362"/>
                  </a:lnTo>
                  <a:lnTo>
                    <a:pt x="11028" y="33399"/>
                  </a:lnTo>
                  <a:lnTo>
                    <a:pt x="11102" y="33418"/>
                  </a:lnTo>
                  <a:lnTo>
                    <a:pt x="11177" y="33436"/>
                  </a:lnTo>
                  <a:lnTo>
                    <a:pt x="11417" y="33436"/>
                  </a:lnTo>
                  <a:lnTo>
                    <a:pt x="11492" y="33473"/>
                  </a:lnTo>
                  <a:lnTo>
                    <a:pt x="11566" y="33510"/>
                  </a:lnTo>
                  <a:lnTo>
                    <a:pt x="11640" y="33529"/>
                  </a:lnTo>
                  <a:lnTo>
                    <a:pt x="11714" y="33566"/>
                  </a:lnTo>
                  <a:lnTo>
                    <a:pt x="12029" y="33566"/>
                  </a:lnTo>
                  <a:lnTo>
                    <a:pt x="12344" y="33603"/>
                  </a:lnTo>
                  <a:lnTo>
                    <a:pt x="12418" y="33585"/>
                  </a:lnTo>
                  <a:lnTo>
                    <a:pt x="12511" y="33566"/>
                  </a:lnTo>
                  <a:lnTo>
                    <a:pt x="12585" y="33529"/>
                  </a:lnTo>
                  <a:lnTo>
                    <a:pt x="12659" y="33510"/>
                  </a:lnTo>
                  <a:lnTo>
                    <a:pt x="12733" y="33529"/>
                  </a:lnTo>
                  <a:lnTo>
                    <a:pt x="12826" y="33566"/>
                  </a:lnTo>
                  <a:lnTo>
                    <a:pt x="12900" y="33603"/>
                  </a:lnTo>
                  <a:lnTo>
                    <a:pt x="12974" y="33603"/>
                  </a:lnTo>
                  <a:lnTo>
                    <a:pt x="13141" y="33585"/>
                  </a:lnTo>
                  <a:lnTo>
                    <a:pt x="13289" y="33547"/>
                  </a:lnTo>
                  <a:lnTo>
                    <a:pt x="13438" y="33529"/>
                  </a:lnTo>
                  <a:lnTo>
                    <a:pt x="13586" y="33492"/>
                  </a:lnTo>
                  <a:lnTo>
                    <a:pt x="13623" y="33640"/>
                  </a:lnTo>
                  <a:lnTo>
                    <a:pt x="13697" y="33770"/>
                  </a:lnTo>
                  <a:lnTo>
                    <a:pt x="13808" y="34066"/>
                  </a:lnTo>
                  <a:lnTo>
                    <a:pt x="13845" y="34141"/>
                  </a:lnTo>
                  <a:lnTo>
                    <a:pt x="13901" y="34196"/>
                  </a:lnTo>
                  <a:lnTo>
                    <a:pt x="13994" y="34326"/>
                  </a:lnTo>
                  <a:lnTo>
                    <a:pt x="14031" y="34400"/>
                  </a:lnTo>
                  <a:lnTo>
                    <a:pt x="14049" y="34493"/>
                  </a:lnTo>
                  <a:lnTo>
                    <a:pt x="14068" y="34567"/>
                  </a:lnTo>
                  <a:lnTo>
                    <a:pt x="14105" y="34641"/>
                  </a:lnTo>
                  <a:lnTo>
                    <a:pt x="14161" y="34697"/>
                  </a:lnTo>
                  <a:lnTo>
                    <a:pt x="14216" y="34752"/>
                  </a:lnTo>
                  <a:lnTo>
                    <a:pt x="14327" y="34882"/>
                  </a:lnTo>
                  <a:lnTo>
                    <a:pt x="14383" y="34919"/>
                  </a:lnTo>
                  <a:lnTo>
                    <a:pt x="14457" y="34975"/>
                  </a:lnTo>
                  <a:lnTo>
                    <a:pt x="14531" y="35012"/>
                  </a:lnTo>
                  <a:lnTo>
                    <a:pt x="14587" y="35067"/>
                  </a:lnTo>
                  <a:lnTo>
                    <a:pt x="14642" y="35123"/>
                  </a:lnTo>
                  <a:lnTo>
                    <a:pt x="14680" y="35197"/>
                  </a:lnTo>
                  <a:lnTo>
                    <a:pt x="14717" y="35271"/>
                  </a:lnTo>
                  <a:lnTo>
                    <a:pt x="14772" y="35327"/>
                  </a:lnTo>
                  <a:lnTo>
                    <a:pt x="14828" y="35401"/>
                  </a:lnTo>
                  <a:lnTo>
                    <a:pt x="14865" y="35475"/>
                  </a:lnTo>
                  <a:lnTo>
                    <a:pt x="14902" y="35549"/>
                  </a:lnTo>
                  <a:lnTo>
                    <a:pt x="14958" y="35605"/>
                  </a:lnTo>
                  <a:lnTo>
                    <a:pt x="15032" y="35642"/>
                  </a:lnTo>
                  <a:lnTo>
                    <a:pt x="15106" y="35660"/>
                  </a:lnTo>
                  <a:lnTo>
                    <a:pt x="15198" y="35679"/>
                  </a:lnTo>
                  <a:lnTo>
                    <a:pt x="15273" y="35716"/>
                  </a:lnTo>
                  <a:lnTo>
                    <a:pt x="15328" y="35772"/>
                  </a:lnTo>
                  <a:lnTo>
                    <a:pt x="15384" y="35846"/>
                  </a:lnTo>
                  <a:lnTo>
                    <a:pt x="15421" y="35920"/>
                  </a:lnTo>
                  <a:lnTo>
                    <a:pt x="15476" y="35975"/>
                  </a:lnTo>
                  <a:lnTo>
                    <a:pt x="15514" y="35994"/>
                  </a:lnTo>
                  <a:lnTo>
                    <a:pt x="15662" y="35994"/>
                  </a:lnTo>
                  <a:lnTo>
                    <a:pt x="15755" y="35975"/>
                  </a:lnTo>
                  <a:lnTo>
                    <a:pt x="15810" y="35975"/>
                  </a:lnTo>
                  <a:lnTo>
                    <a:pt x="15847" y="35994"/>
                  </a:lnTo>
                  <a:lnTo>
                    <a:pt x="15903" y="36050"/>
                  </a:lnTo>
                  <a:lnTo>
                    <a:pt x="15958" y="36105"/>
                  </a:lnTo>
                  <a:lnTo>
                    <a:pt x="16014" y="36179"/>
                  </a:lnTo>
                  <a:lnTo>
                    <a:pt x="16070" y="36235"/>
                  </a:lnTo>
                  <a:lnTo>
                    <a:pt x="16162" y="36254"/>
                  </a:lnTo>
                  <a:lnTo>
                    <a:pt x="16236" y="36272"/>
                  </a:lnTo>
                  <a:lnTo>
                    <a:pt x="16385" y="36309"/>
                  </a:lnTo>
                  <a:lnTo>
                    <a:pt x="16477" y="36328"/>
                  </a:lnTo>
                  <a:lnTo>
                    <a:pt x="16626" y="36328"/>
                  </a:lnTo>
                  <a:lnTo>
                    <a:pt x="16700" y="36346"/>
                  </a:lnTo>
                  <a:lnTo>
                    <a:pt x="16774" y="36383"/>
                  </a:lnTo>
                  <a:lnTo>
                    <a:pt x="16848" y="36420"/>
                  </a:lnTo>
                  <a:lnTo>
                    <a:pt x="16922" y="36476"/>
                  </a:lnTo>
                  <a:lnTo>
                    <a:pt x="16996" y="36494"/>
                  </a:lnTo>
                  <a:lnTo>
                    <a:pt x="17293" y="36569"/>
                  </a:lnTo>
                  <a:lnTo>
                    <a:pt x="17367" y="36569"/>
                  </a:lnTo>
                  <a:lnTo>
                    <a:pt x="17460" y="36532"/>
                  </a:lnTo>
                  <a:lnTo>
                    <a:pt x="17534" y="36513"/>
                  </a:lnTo>
                  <a:lnTo>
                    <a:pt x="17626" y="36494"/>
                  </a:lnTo>
                  <a:lnTo>
                    <a:pt x="17701" y="36513"/>
                  </a:lnTo>
                  <a:lnTo>
                    <a:pt x="17775" y="36550"/>
                  </a:lnTo>
                  <a:lnTo>
                    <a:pt x="17849" y="36569"/>
                  </a:lnTo>
                  <a:lnTo>
                    <a:pt x="17923" y="36587"/>
                  </a:lnTo>
                  <a:lnTo>
                    <a:pt x="18071" y="36569"/>
                  </a:lnTo>
                  <a:lnTo>
                    <a:pt x="18238" y="36532"/>
                  </a:lnTo>
                  <a:lnTo>
                    <a:pt x="18535" y="36532"/>
                  </a:lnTo>
                  <a:lnTo>
                    <a:pt x="18701" y="36494"/>
                  </a:lnTo>
                  <a:lnTo>
                    <a:pt x="18850" y="36457"/>
                  </a:lnTo>
                  <a:lnTo>
                    <a:pt x="18924" y="36457"/>
                  </a:lnTo>
                  <a:lnTo>
                    <a:pt x="19017" y="36513"/>
                  </a:lnTo>
                  <a:lnTo>
                    <a:pt x="19091" y="36550"/>
                  </a:lnTo>
                  <a:lnTo>
                    <a:pt x="19183" y="36550"/>
                  </a:lnTo>
                  <a:lnTo>
                    <a:pt x="19480" y="36476"/>
                  </a:lnTo>
                  <a:lnTo>
                    <a:pt x="19554" y="36439"/>
                  </a:lnTo>
                  <a:lnTo>
                    <a:pt x="19610" y="36365"/>
                  </a:lnTo>
                  <a:lnTo>
                    <a:pt x="19684" y="36309"/>
                  </a:lnTo>
                  <a:lnTo>
                    <a:pt x="19758" y="36254"/>
                  </a:lnTo>
                  <a:lnTo>
                    <a:pt x="20036" y="36161"/>
                  </a:lnTo>
                  <a:lnTo>
                    <a:pt x="20332" y="36031"/>
                  </a:lnTo>
                  <a:lnTo>
                    <a:pt x="20407" y="36013"/>
                  </a:lnTo>
                  <a:lnTo>
                    <a:pt x="20481" y="36013"/>
                  </a:lnTo>
                  <a:lnTo>
                    <a:pt x="20573" y="35994"/>
                  </a:lnTo>
                  <a:lnTo>
                    <a:pt x="20648" y="35975"/>
                  </a:lnTo>
                  <a:lnTo>
                    <a:pt x="20703" y="35938"/>
                  </a:lnTo>
                  <a:lnTo>
                    <a:pt x="20759" y="35864"/>
                  </a:lnTo>
                  <a:lnTo>
                    <a:pt x="20814" y="35809"/>
                  </a:lnTo>
                  <a:lnTo>
                    <a:pt x="20870" y="35753"/>
                  </a:lnTo>
                  <a:lnTo>
                    <a:pt x="21148" y="35586"/>
                  </a:lnTo>
                  <a:lnTo>
                    <a:pt x="21407" y="35438"/>
                  </a:lnTo>
                  <a:lnTo>
                    <a:pt x="21482" y="35401"/>
                  </a:lnTo>
                  <a:lnTo>
                    <a:pt x="21667" y="35401"/>
                  </a:lnTo>
                  <a:lnTo>
                    <a:pt x="21741" y="35364"/>
                  </a:lnTo>
                  <a:lnTo>
                    <a:pt x="21797" y="35308"/>
                  </a:lnTo>
                  <a:lnTo>
                    <a:pt x="21852" y="35234"/>
                  </a:lnTo>
                  <a:lnTo>
                    <a:pt x="21889" y="35179"/>
                  </a:lnTo>
                  <a:lnTo>
                    <a:pt x="21945" y="35104"/>
                  </a:lnTo>
                  <a:lnTo>
                    <a:pt x="22075" y="35030"/>
                  </a:lnTo>
                  <a:lnTo>
                    <a:pt x="22204" y="34938"/>
                  </a:lnTo>
                  <a:lnTo>
                    <a:pt x="22427" y="34715"/>
                  </a:lnTo>
                  <a:lnTo>
                    <a:pt x="22482" y="34641"/>
                  </a:lnTo>
                  <a:lnTo>
                    <a:pt x="22520" y="34567"/>
                  </a:lnTo>
                  <a:lnTo>
                    <a:pt x="22557" y="34493"/>
                  </a:lnTo>
                  <a:lnTo>
                    <a:pt x="22594" y="34419"/>
                  </a:lnTo>
                  <a:lnTo>
                    <a:pt x="22649" y="34382"/>
                  </a:lnTo>
                  <a:lnTo>
                    <a:pt x="22742" y="34344"/>
                  </a:lnTo>
                  <a:lnTo>
                    <a:pt x="22816" y="34307"/>
                  </a:lnTo>
                  <a:lnTo>
                    <a:pt x="22872" y="34252"/>
                  </a:lnTo>
                  <a:lnTo>
                    <a:pt x="22927" y="34215"/>
                  </a:lnTo>
                  <a:lnTo>
                    <a:pt x="23001" y="34159"/>
                  </a:lnTo>
                  <a:lnTo>
                    <a:pt x="23076" y="34122"/>
                  </a:lnTo>
                  <a:lnTo>
                    <a:pt x="23150" y="34066"/>
                  </a:lnTo>
                  <a:lnTo>
                    <a:pt x="23242" y="33937"/>
                  </a:lnTo>
                  <a:lnTo>
                    <a:pt x="23317" y="33807"/>
                  </a:lnTo>
                  <a:lnTo>
                    <a:pt x="23354" y="33733"/>
                  </a:lnTo>
                  <a:lnTo>
                    <a:pt x="23372" y="33659"/>
                  </a:lnTo>
                  <a:lnTo>
                    <a:pt x="23391" y="33566"/>
                  </a:lnTo>
                  <a:lnTo>
                    <a:pt x="23428" y="33492"/>
                  </a:lnTo>
                  <a:lnTo>
                    <a:pt x="23483" y="33344"/>
                  </a:lnTo>
                  <a:lnTo>
                    <a:pt x="23557" y="33214"/>
                  </a:lnTo>
                  <a:lnTo>
                    <a:pt x="23613" y="33140"/>
                  </a:lnTo>
                  <a:lnTo>
                    <a:pt x="23669" y="33084"/>
                  </a:lnTo>
                  <a:lnTo>
                    <a:pt x="23724" y="33029"/>
                  </a:lnTo>
                  <a:lnTo>
                    <a:pt x="23761" y="32973"/>
                  </a:lnTo>
                  <a:lnTo>
                    <a:pt x="23817" y="32899"/>
                  </a:lnTo>
                  <a:lnTo>
                    <a:pt x="23873" y="32843"/>
                  </a:lnTo>
                  <a:lnTo>
                    <a:pt x="23928" y="32788"/>
                  </a:lnTo>
                  <a:lnTo>
                    <a:pt x="23965" y="32713"/>
                  </a:lnTo>
                  <a:lnTo>
                    <a:pt x="24002" y="32658"/>
                  </a:lnTo>
                  <a:lnTo>
                    <a:pt x="24021" y="32565"/>
                  </a:lnTo>
                  <a:lnTo>
                    <a:pt x="24039" y="32491"/>
                  </a:lnTo>
                  <a:lnTo>
                    <a:pt x="24076" y="32417"/>
                  </a:lnTo>
                  <a:lnTo>
                    <a:pt x="24114" y="32343"/>
                  </a:lnTo>
                  <a:lnTo>
                    <a:pt x="24169" y="32287"/>
                  </a:lnTo>
                  <a:lnTo>
                    <a:pt x="24225" y="32232"/>
                  </a:lnTo>
                  <a:lnTo>
                    <a:pt x="24262" y="32157"/>
                  </a:lnTo>
                  <a:lnTo>
                    <a:pt x="24336" y="32028"/>
                  </a:lnTo>
                  <a:lnTo>
                    <a:pt x="24410" y="31879"/>
                  </a:lnTo>
                  <a:lnTo>
                    <a:pt x="24447" y="31731"/>
                  </a:lnTo>
                  <a:lnTo>
                    <a:pt x="24484" y="31564"/>
                  </a:lnTo>
                  <a:lnTo>
                    <a:pt x="24503" y="31490"/>
                  </a:lnTo>
                  <a:lnTo>
                    <a:pt x="24484" y="31397"/>
                  </a:lnTo>
                  <a:lnTo>
                    <a:pt x="24484" y="31323"/>
                  </a:lnTo>
                  <a:lnTo>
                    <a:pt x="24484" y="31231"/>
                  </a:lnTo>
                  <a:lnTo>
                    <a:pt x="24521" y="31157"/>
                  </a:lnTo>
                  <a:lnTo>
                    <a:pt x="24577" y="31101"/>
                  </a:lnTo>
                  <a:lnTo>
                    <a:pt x="24632" y="31027"/>
                  </a:lnTo>
                  <a:lnTo>
                    <a:pt x="24651" y="30953"/>
                  </a:lnTo>
                  <a:lnTo>
                    <a:pt x="24707" y="30804"/>
                  </a:lnTo>
                  <a:lnTo>
                    <a:pt x="24762" y="30656"/>
                  </a:lnTo>
                  <a:lnTo>
                    <a:pt x="24762" y="30582"/>
                  </a:lnTo>
                  <a:lnTo>
                    <a:pt x="24725" y="30489"/>
                  </a:lnTo>
                  <a:lnTo>
                    <a:pt x="24688" y="30397"/>
                  </a:lnTo>
                  <a:lnTo>
                    <a:pt x="24688" y="30323"/>
                  </a:lnTo>
                  <a:lnTo>
                    <a:pt x="24707" y="30248"/>
                  </a:lnTo>
                  <a:lnTo>
                    <a:pt x="24744" y="30174"/>
                  </a:lnTo>
                  <a:lnTo>
                    <a:pt x="24762" y="30100"/>
                  </a:lnTo>
                  <a:lnTo>
                    <a:pt x="24781" y="30026"/>
                  </a:lnTo>
                  <a:lnTo>
                    <a:pt x="24818" y="29711"/>
                  </a:lnTo>
                  <a:lnTo>
                    <a:pt x="24836" y="29563"/>
                  </a:lnTo>
                  <a:lnTo>
                    <a:pt x="24855" y="29396"/>
                  </a:lnTo>
                  <a:lnTo>
                    <a:pt x="24892" y="29322"/>
                  </a:lnTo>
                  <a:lnTo>
                    <a:pt x="24929" y="29248"/>
                  </a:lnTo>
                  <a:lnTo>
                    <a:pt x="24966" y="29173"/>
                  </a:lnTo>
                  <a:lnTo>
                    <a:pt x="24985" y="29081"/>
                  </a:lnTo>
                  <a:lnTo>
                    <a:pt x="24966" y="29007"/>
                  </a:lnTo>
                  <a:lnTo>
                    <a:pt x="24948" y="28932"/>
                  </a:lnTo>
                  <a:lnTo>
                    <a:pt x="24910" y="28840"/>
                  </a:lnTo>
                  <a:lnTo>
                    <a:pt x="24892" y="28766"/>
                  </a:lnTo>
                  <a:lnTo>
                    <a:pt x="24892" y="28617"/>
                  </a:lnTo>
                  <a:lnTo>
                    <a:pt x="24873" y="28451"/>
                  </a:lnTo>
                  <a:lnTo>
                    <a:pt x="24873" y="28302"/>
                  </a:lnTo>
                  <a:lnTo>
                    <a:pt x="24873" y="28135"/>
                  </a:lnTo>
                  <a:lnTo>
                    <a:pt x="24855" y="28061"/>
                  </a:lnTo>
                  <a:lnTo>
                    <a:pt x="24818" y="27987"/>
                  </a:lnTo>
                  <a:lnTo>
                    <a:pt x="24799" y="27913"/>
                  </a:lnTo>
                  <a:lnTo>
                    <a:pt x="24781" y="27839"/>
                  </a:lnTo>
                  <a:lnTo>
                    <a:pt x="24781" y="27746"/>
                  </a:lnTo>
                  <a:lnTo>
                    <a:pt x="24799" y="27672"/>
                  </a:lnTo>
                  <a:lnTo>
                    <a:pt x="24818" y="27579"/>
                  </a:lnTo>
                  <a:lnTo>
                    <a:pt x="24836" y="27505"/>
                  </a:lnTo>
                  <a:lnTo>
                    <a:pt x="24799" y="27431"/>
                  </a:lnTo>
                  <a:lnTo>
                    <a:pt x="24725" y="27357"/>
                  </a:lnTo>
                  <a:lnTo>
                    <a:pt x="24670" y="27283"/>
                  </a:lnTo>
                  <a:lnTo>
                    <a:pt x="24614" y="27209"/>
                  </a:lnTo>
                  <a:lnTo>
                    <a:pt x="24614" y="27172"/>
                  </a:lnTo>
                  <a:lnTo>
                    <a:pt x="24632" y="27135"/>
                  </a:lnTo>
                  <a:lnTo>
                    <a:pt x="24651" y="27042"/>
                  </a:lnTo>
                  <a:lnTo>
                    <a:pt x="24688" y="26949"/>
                  </a:lnTo>
                  <a:lnTo>
                    <a:pt x="24688" y="26912"/>
                  </a:lnTo>
                  <a:lnTo>
                    <a:pt x="24688" y="26857"/>
                  </a:lnTo>
                  <a:lnTo>
                    <a:pt x="24651" y="26782"/>
                  </a:lnTo>
                  <a:lnTo>
                    <a:pt x="24595" y="26727"/>
                  </a:lnTo>
                  <a:lnTo>
                    <a:pt x="24540" y="26653"/>
                  </a:lnTo>
                  <a:lnTo>
                    <a:pt x="24503" y="26579"/>
                  </a:lnTo>
                  <a:lnTo>
                    <a:pt x="24466" y="26504"/>
                  </a:lnTo>
                  <a:lnTo>
                    <a:pt x="24429" y="26449"/>
                  </a:lnTo>
                  <a:lnTo>
                    <a:pt x="24373" y="26375"/>
                  </a:lnTo>
                  <a:lnTo>
                    <a:pt x="24336" y="26301"/>
                  </a:lnTo>
                  <a:lnTo>
                    <a:pt x="24188" y="26023"/>
                  </a:lnTo>
                  <a:lnTo>
                    <a:pt x="24169" y="25948"/>
                  </a:lnTo>
                  <a:lnTo>
                    <a:pt x="24169" y="25856"/>
                  </a:lnTo>
                  <a:lnTo>
                    <a:pt x="24169" y="25763"/>
                  </a:lnTo>
                  <a:lnTo>
                    <a:pt x="24132" y="25689"/>
                  </a:lnTo>
                  <a:lnTo>
                    <a:pt x="24076" y="25541"/>
                  </a:lnTo>
                  <a:lnTo>
                    <a:pt x="24002" y="25392"/>
                  </a:lnTo>
                  <a:lnTo>
                    <a:pt x="23910" y="25263"/>
                  </a:lnTo>
                  <a:lnTo>
                    <a:pt x="23817" y="25133"/>
                  </a:lnTo>
                  <a:lnTo>
                    <a:pt x="23743" y="24985"/>
                  </a:lnTo>
                  <a:lnTo>
                    <a:pt x="23650" y="24855"/>
                  </a:lnTo>
                  <a:lnTo>
                    <a:pt x="23465" y="24577"/>
                  </a:lnTo>
                  <a:lnTo>
                    <a:pt x="23409" y="24540"/>
                  </a:lnTo>
                  <a:lnTo>
                    <a:pt x="23335" y="24503"/>
                  </a:lnTo>
                  <a:lnTo>
                    <a:pt x="23242" y="24466"/>
                  </a:lnTo>
                  <a:lnTo>
                    <a:pt x="23168" y="24410"/>
                  </a:lnTo>
                  <a:lnTo>
                    <a:pt x="23131" y="24336"/>
                  </a:lnTo>
                  <a:lnTo>
                    <a:pt x="23113" y="24262"/>
                  </a:lnTo>
                  <a:lnTo>
                    <a:pt x="23076" y="24188"/>
                  </a:lnTo>
                  <a:lnTo>
                    <a:pt x="23039" y="24113"/>
                  </a:lnTo>
                  <a:lnTo>
                    <a:pt x="22964" y="24058"/>
                  </a:lnTo>
                  <a:lnTo>
                    <a:pt x="22890" y="24021"/>
                  </a:lnTo>
                  <a:lnTo>
                    <a:pt x="22816" y="23984"/>
                  </a:lnTo>
                  <a:lnTo>
                    <a:pt x="22760" y="23928"/>
                  </a:lnTo>
                  <a:lnTo>
                    <a:pt x="22742" y="23910"/>
                  </a:lnTo>
                  <a:lnTo>
                    <a:pt x="22723" y="23854"/>
                  </a:lnTo>
                  <a:lnTo>
                    <a:pt x="22705" y="23761"/>
                  </a:lnTo>
                  <a:lnTo>
                    <a:pt x="22686" y="23669"/>
                  </a:lnTo>
                  <a:lnTo>
                    <a:pt x="22686" y="23632"/>
                  </a:lnTo>
                  <a:lnTo>
                    <a:pt x="22649" y="23595"/>
                  </a:lnTo>
                  <a:lnTo>
                    <a:pt x="22594" y="23557"/>
                  </a:lnTo>
                  <a:lnTo>
                    <a:pt x="22520" y="23520"/>
                  </a:lnTo>
                  <a:lnTo>
                    <a:pt x="22427" y="23502"/>
                  </a:lnTo>
                  <a:lnTo>
                    <a:pt x="22371" y="23446"/>
                  </a:lnTo>
                  <a:lnTo>
                    <a:pt x="22316" y="23391"/>
                  </a:lnTo>
                  <a:lnTo>
                    <a:pt x="22297" y="23298"/>
                  </a:lnTo>
                  <a:lnTo>
                    <a:pt x="22260" y="23224"/>
                  </a:lnTo>
                  <a:lnTo>
                    <a:pt x="22204" y="23168"/>
                  </a:lnTo>
                  <a:lnTo>
                    <a:pt x="22149" y="23131"/>
                  </a:lnTo>
                  <a:lnTo>
                    <a:pt x="22056" y="23094"/>
                  </a:lnTo>
                  <a:lnTo>
                    <a:pt x="21964" y="23076"/>
                  </a:lnTo>
                  <a:lnTo>
                    <a:pt x="21889" y="23038"/>
                  </a:lnTo>
                  <a:lnTo>
                    <a:pt x="21834" y="22983"/>
                  </a:lnTo>
                  <a:lnTo>
                    <a:pt x="21797" y="22909"/>
                  </a:lnTo>
                  <a:lnTo>
                    <a:pt x="21760" y="22853"/>
                  </a:lnTo>
                  <a:lnTo>
                    <a:pt x="21704" y="22798"/>
                  </a:lnTo>
                  <a:lnTo>
                    <a:pt x="21630" y="22742"/>
                  </a:lnTo>
                  <a:lnTo>
                    <a:pt x="21574" y="22705"/>
                  </a:lnTo>
                  <a:lnTo>
                    <a:pt x="21500" y="22668"/>
                  </a:lnTo>
                  <a:lnTo>
                    <a:pt x="21426" y="22612"/>
                  </a:lnTo>
                  <a:lnTo>
                    <a:pt x="21333" y="22501"/>
                  </a:lnTo>
                  <a:lnTo>
                    <a:pt x="21222" y="22390"/>
                  </a:lnTo>
                  <a:lnTo>
                    <a:pt x="21167" y="22334"/>
                  </a:lnTo>
                  <a:lnTo>
                    <a:pt x="21148" y="22242"/>
                  </a:lnTo>
                  <a:lnTo>
                    <a:pt x="21111" y="22167"/>
                  </a:lnTo>
                  <a:lnTo>
                    <a:pt x="21055" y="22112"/>
                  </a:lnTo>
                  <a:lnTo>
                    <a:pt x="21000" y="22056"/>
                  </a:lnTo>
                  <a:lnTo>
                    <a:pt x="20926" y="22019"/>
                  </a:lnTo>
                  <a:lnTo>
                    <a:pt x="20851" y="21982"/>
                  </a:lnTo>
                  <a:lnTo>
                    <a:pt x="20796" y="21945"/>
                  </a:lnTo>
                  <a:lnTo>
                    <a:pt x="20722" y="21889"/>
                  </a:lnTo>
                  <a:lnTo>
                    <a:pt x="20648" y="21852"/>
                  </a:lnTo>
                  <a:lnTo>
                    <a:pt x="20573" y="21815"/>
                  </a:lnTo>
                  <a:lnTo>
                    <a:pt x="20518" y="21778"/>
                  </a:lnTo>
                  <a:lnTo>
                    <a:pt x="20462" y="21704"/>
                  </a:lnTo>
                  <a:lnTo>
                    <a:pt x="20444" y="21630"/>
                  </a:lnTo>
                  <a:lnTo>
                    <a:pt x="20407" y="21556"/>
                  </a:lnTo>
                  <a:lnTo>
                    <a:pt x="20351" y="21500"/>
                  </a:lnTo>
                  <a:lnTo>
                    <a:pt x="20295" y="21445"/>
                  </a:lnTo>
                  <a:lnTo>
                    <a:pt x="20221" y="21407"/>
                  </a:lnTo>
                  <a:lnTo>
                    <a:pt x="20147" y="21352"/>
                  </a:lnTo>
                  <a:lnTo>
                    <a:pt x="20092" y="21315"/>
                  </a:lnTo>
                  <a:lnTo>
                    <a:pt x="19869" y="21092"/>
                  </a:lnTo>
                  <a:lnTo>
                    <a:pt x="19814" y="21037"/>
                  </a:lnTo>
                  <a:lnTo>
                    <a:pt x="19776" y="20963"/>
                  </a:lnTo>
                  <a:lnTo>
                    <a:pt x="19739" y="20888"/>
                  </a:lnTo>
                  <a:lnTo>
                    <a:pt x="19684" y="20833"/>
                  </a:lnTo>
                  <a:lnTo>
                    <a:pt x="19628" y="20777"/>
                  </a:lnTo>
                  <a:lnTo>
                    <a:pt x="19554" y="20740"/>
                  </a:lnTo>
                  <a:lnTo>
                    <a:pt x="19480" y="20703"/>
                  </a:lnTo>
                  <a:lnTo>
                    <a:pt x="19424" y="20648"/>
                  </a:lnTo>
                  <a:lnTo>
                    <a:pt x="19369" y="20592"/>
                  </a:lnTo>
                  <a:lnTo>
                    <a:pt x="19350" y="20518"/>
                  </a:lnTo>
                  <a:lnTo>
                    <a:pt x="19313" y="20444"/>
                  </a:lnTo>
                  <a:lnTo>
                    <a:pt x="19258" y="20370"/>
                  </a:lnTo>
                  <a:lnTo>
                    <a:pt x="19165" y="20258"/>
                  </a:lnTo>
                  <a:lnTo>
                    <a:pt x="19072" y="20129"/>
                  </a:lnTo>
                  <a:lnTo>
                    <a:pt x="19017" y="20073"/>
                  </a:lnTo>
                  <a:lnTo>
                    <a:pt x="18942" y="20036"/>
                  </a:lnTo>
                  <a:lnTo>
                    <a:pt x="18887" y="19980"/>
                  </a:lnTo>
                  <a:lnTo>
                    <a:pt x="18831" y="19925"/>
                  </a:lnTo>
                  <a:lnTo>
                    <a:pt x="18739" y="19813"/>
                  </a:lnTo>
                  <a:lnTo>
                    <a:pt x="18646" y="19684"/>
                  </a:lnTo>
                  <a:lnTo>
                    <a:pt x="18590" y="19628"/>
                  </a:lnTo>
                  <a:lnTo>
                    <a:pt x="18516" y="19591"/>
                  </a:lnTo>
                  <a:lnTo>
                    <a:pt x="18442" y="19554"/>
                  </a:lnTo>
                  <a:lnTo>
                    <a:pt x="18386" y="19498"/>
                  </a:lnTo>
                  <a:lnTo>
                    <a:pt x="18349" y="19443"/>
                  </a:lnTo>
                  <a:lnTo>
                    <a:pt x="18331" y="19350"/>
                  </a:lnTo>
                  <a:lnTo>
                    <a:pt x="18312" y="19276"/>
                  </a:lnTo>
                  <a:lnTo>
                    <a:pt x="18275" y="19202"/>
                  </a:lnTo>
                  <a:lnTo>
                    <a:pt x="18201" y="19146"/>
                  </a:lnTo>
                  <a:lnTo>
                    <a:pt x="18127" y="19109"/>
                  </a:lnTo>
                  <a:lnTo>
                    <a:pt x="18053" y="19072"/>
                  </a:lnTo>
                  <a:lnTo>
                    <a:pt x="17997" y="19035"/>
                  </a:lnTo>
                  <a:lnTo>
                    <a:pt x="17960" y="18961"/>
                  </a:lnTo>
                  <a:lnTo>
                    <a:pt x="17923" y="18887"/>
                  </a:lnTo>
                  <a:lnTo>
                    <a:pt x="17886" y="18831"/>
                  </a:lnTo>
                  <a:lnTo>
                    <a:pt x="17830" y="18757"/>
                  </a:lnTo>
                  <a:lnTo>
                    <a:pt x="17626" y="18535"/>
                  </a:lnTo>
                  <a:lnTo>
                    <a:pt x="17571" y="18498"/>
                  </a:lnTo>
                  <a:lnTo>
                    <a:pt x="17497" y="18460"/>
                  </a:lnTo>
                  <a:lnTo>
                    <a:pt x="17423" y="18423"/>
                  </a:lnTo>
                  <a:lnTo>
                    <a:pt x="17348" y="18368"/>
                  </a:lnTo>
                  <a:lnTo>
                    <a:pt x="17311" y="18294"/>
                  </a:lnTo>
                  <a:lnTo>
                    <a:pt x="17311" y="18201"/>
                  </a:lnTo>
                  <a:lnTo>
                    <a:pt x="17293" y="18127"/>
                  </a:lnTo>
                  <a:lnTo>
                    <a:pt x="17256" y="18053"/>
                  </a:lnTo>
                  <a:lnTo>
                    <a:pt x="17052" y="17830"/>
                  </a:lnTo>
                  <a:lnTo>
                    <a:pt x="16978" y="17775"/>
                  </a:lnTo>
                  <a:lnTo>
                    <a:pt x="16922" y="17738"/>
                  </a:lnTo>
                  <a:lnTo>
                    <a:pt x="16848" y="17682"/>
                  </a:lnTo>
                  <a:lnTo>
                    <a:pt x="16792" y="17645"/>
                  </a:lnTo>
                  <a:lnTo>
                    <a:pt x="16718" y="17515"/>
                  </a:lnTo>
                  <a:lnTo>
                    <a:pt x="16626" y="17367"/>
                  </a:lnTo>
                  <a:lnTo>
                    <a:pt x="16514" y="17274"/>
                  </a:lnTo>
                  <a:lnTo>
                    <a:pt x="16403" y="17163"/>
                  </a:lnTo>
                  <a:lnTo>
                    <a:pt x="16366" y="17089"/>
                  </a:lnTo>
                  <a:lnTo>
                    <a:pt x="16329" y="17015"/>
                  </a:lnTo>
                  <a:lnTo>
                    <a:pt x="16311" y="16941"/>
                  </a:lnTo>
                  <a:lnTo>
                    <a:pt x="16255" y="16885"/>
                  </a:lnTo>
                  <a:lnTo>
                    <a:pt x="16199" y="16829"/>
                  </a:lnTo>
                  <a:lnTo>
                    <a:pt x="16125" y="16792"/>
                  </a:lnTo>
                  <a:lnTo>
                    <a:pt x="16051" y="16755"/>
                  </a:lnTo>
                  <a:lnTo>
                    <a:pt x="15995" y="16718"/>
                  </a:lnTo>
                  <a:lnTo>
                    <a:pt x="15810" y="16459"/>
                  </a:lnTo>
                  <a:lnTo>
                    <a:pt x="15755" y="16403"/>
                  </a:lnTo>
                  <a:lnTo>
                    <a:pt x="15680" y="16366"/>
                  </a:lnTo>
                  <a:lnTo>
                    <a:pt x="15606" y="16329"/>
                  </a:lnTo>
                  <a:lnTo>
                    <a:pt x="15551" y="16273"/>
                  </a:lnTo>
                  <a:lnTo>
                    <a:pt x="15532" y="16236"/>
                  </a:lnTo>
                  <a:lnTo>
                    <a:pt x="15532" y="16199"/>
                  </a:lnTo>
                  <a:lnTo>
                    <a:pt x="15532" y="16107"/>
                  </a:lnTo>
                  <a:lnTo>
                    <a:pt x="15532" y="15995"/>
                  </a:lnTo>
                  <a:lnTo>
                    <a:pt x="15514" y="15958"/>
                  </a:lnTo>
                  <a:lnTo>
                    <a:pt x="15495" y="15921"/>
                  </a:lnTo>
                  <a:lnTo>
                    <a:pt x="15476" y="15903"/>
                  </a:lnTo>
                  <a:lnTo>
                    <a:pt x="15439" y="15884"/>
                  </a:lnTo>
                  <a:lnTo>
                    <a:pt x="15347" y="15847"/>
                  </a:lnTo>
                  <a:lnTo>
                    <a:pt x="15254" y="15829"/>
                  </a:lnTo>
                  <a:lnTo>
                    <a:pt x="15217" y="15810"/>
                  </a:lnTo>
                  <a:lnTo>
                    <a:pt x="15180" y="15773"/>
                  </a:lnTo>
                  <a:lnTo>
                    <a:pt x="15106" y="15643"/>
                  </a:lnTo>
                  <a:lnTo>
                    <a:pt x="15032" y="15514"/>
                  </a:lnTo>
                  <a:lnTo>
                    <a:pt x="14958" y="15384"/>
                  </a:lnTo>
                  <a:lnTo>
                    <a:pt x="14883" y="15254"/>
                  </a:lnTo>
                  <a:lnTo>
                    <a:pt x="14828" y="15198"/>
                  </a:lnTo>
                  <a:lnTo>
                    <a:pt x="14772" y="15143"/>
                  </a:lnTo>
                  <a:lnTo>
                    <a:pt x="14698" y="15087"/>
                  </a:lnTo>
                  <a:lnTo>
                    <a:pt x="14661" y="15032"/>
                  </a:lnTo>
                  <a:lnTo>
                    <a:pt x="14494" y="14772"/>
                  </a:lnTo>
                  <a:lnTo>
                    <a:pt x="14457" y="14698"/>
                  </a:lnTo>
                  <a:lnTo>
                    <a:pt x="14439" y="14624"/>
                  </a:lnTo>
                  <a:lnTo>
                    <a:pt x="14401" y="14550"/>
                  </a:lnTo>
                  <a:lnTo>
                    <a:pt x="14383" y="14476"/>
                  </a:lnTo>
                  <a:lnTo>
                    <a:pt x="14216" y="14216"/>
                  </a:lnTo>
                  <a:lnTo>
                    <a:pt x="14161" y="14160"/>
                  </a:lnTo>
                  <a:lnTo>
                    <a:pt x="14086" y="14105"/>
                  </a:lnTo>
                  <a:lnTo>
                    <a:pt x="14031" y="14068"/>
                  </a:lnTo>
                  <a:lnTo>
                    <a:pt x="13975" y="14012"/>
                  </a:lnTo>
                  <a:lnTo>
                    <a:pt x="13938" y="13938"/>
                  </a:lnTo>
                  <a:lnTo>
                    <a:pt x="13920" y="13864"/>
                  </a:lnTo>
                  <a:lnTo>
                    <a:pt x="13901" y="13771"/>
                  </a:lnTo>
                  <a:lnTo>
                    <a:pt x="13864" y="13716"/>
                  </a:lnTo>
                  <a:lnTo>
                    <a:pt x="13808" y="13660"/>
                  </a:lnTo>
                  <a:lnTo>
                    <a:pt x="13734" y="13604"/>
                  </a:lnTo>
                  <a:lnTo>
                    <a:pt x="13642" y="13567"/>
                  </a:lnTo>
                  <a:lnTo>
                    <a:pt x="13586" y="13512"/>
                  </a:lnTo>
                  <a:lnTo>
                    <a:pt x="13567" y="13438"/>
                  </a:lnTo>
                  <a:lnTo>
                    <a:pt x="13549" y="13364"/>
                  </a:lnTo>
                  <a:lnTo>
                    <a:pt x="13530" y="13271"/>
                  </a:lnTo>
                  <a:lnTo>
                    <a:pt x="13493" y="13197"/>
                  </a:lnTo>
                  <a:lnTo>
                    <a:pt x="13438" y="13141"/>
                  </a:lnTo>
                  <a:lnTo>
                    <a:pt x="13382" y="13086"/>
                  </a:lnTo>
                  <a:lnTo>
                    <a:pt x="13308" y="13048"/>
                  </a:lnTo>
                  <a:lnTo>
                    <a:pt x="13252" y="12993"/>
                  </a:lnTo>
                  <a:lnTo>
                    <a:pt x="13252" y="12956"/>
                  </a:lnTo>
                  <a:lnTo>
                    <a:pt x="13234" y="12900"/>
                  </a:lnTo>
                  <a:lnTo>
                    <a:pt x="13252" y="12807"/>
                  </a:lnTo>
                  <a:lnTo>
                    <a:pt x="13252" y="12715"/>
                  </a:lnTo>
                  <a:lnTo>
                    <a:pt x="13252" y="12678"/>
                  </a:lnTo>
                  <a:lnTo>
                    <a:pt x="13234" y="12641"/>
                  </a:lnTo>
                  <a:lnTo>
                    <a:pt x="13178" y="12585"/>
                  </a:lnTo>
                  <a:lnTo>
                    <a:pt x="13123" y="12529"/>
                  </a:lnTo>
                  <a:lnTo>
                    <a:pt x="13048" y="12474"/>
                  </a:lnTo>
                  <a:lnTo>
                    <a:pt x="13011" y="12418"/>
                  </a:lnTo>
                  <a:lnTo>
                    <a:pt x="12937" y="12270"/>
                  </a:lnTo>
                  <a:lnTo>
                    <a:pt x="12863" y="12140"/>
                  </a:lnTo>
                  <a:lnTo>
                    <a:pt x="12826" y="12066"/>
                  </a:lnTo>
                  <a:lnTo>
                    <a:pt x="12770" y="12011"/>
                  </a:lnTo>
                  <a:lnTo>
                    <a:pt x="12696" y="11955"/>
                  </a:lnTo>
                  <a:lnTo>
                    <a:pt x="12659" y="11899"/>
                  </a:lnTo>
                  <a:lnTo>
                    <a:pt x="12567" y="11770"/>
                  </a:lnTo>
                  <a:lnTo>
                    <a:pt x="12455" y="11640"/>
                  </a:lnTo>
                  <a:lnTo>
                    <a:pt x="12400" y="11510"/>
                  </a:lnTo>
                  <a:lnTo>
                    <a:pt x="12344" y="11362"/>
                  </a:lnTo>
                  <a:lnTo>
                    <a:pt x="12326" y="11288"/>
                  </a:lnTo>
                  <a:lnTo>
                    <a:pt x="12326" y="11195"/>
                  </a:lnTo>
                  <a:lnTo>
                    <a:pt x="12326" y="11102"/>
                  </a:lnTo>
                  <a:lnTo>
                    <a:pt x="12307" y="11028"/>
                  </a:lnTo>
                  <a:lnTo>
                    <a:pt x="12270" y="10954"/>
                  </a:lnTo>
                  <a:lnTo>
                    <a:pt x="12214" y="10898"/>
                  </a:lnTo>
                  <a:lnTo>
                    <a:pt x="12159" y="10843"/>
                  </a:lnTo>
                  <a:lnTo>
                    <a:pt x="12122" y="10769"/>
                  </a:lnTo>
                  <a:lnTo>
                    <a:pt x="11955" y="10509"/>
                  </a:lnTo>
                  <a:lnTo>
                    <a:pt x="11918" y="10435"/>
                  </a:lnTo>
                  <a:lnTo>
                    <a:pt x="11862" y="10379"/>
                  </a:lnTo>
                  <a:lnTo>
                    <a:pt x="11788" y="10324"/>
                  </a:lnTo>
                  <a:lnTo>
                    <a:pt x="11751" y="10268"/>
                  </a:lnTo>
                  <a:lnTo>
                    <a:pt x="11714" y="10194"/>
                  </a:lnTo>
                  <a:lnTo>
                    <a:pt x="11695" y="10120"/>
                  </a:lnTo>
                  <a:lnTo>
                    <a:pt x="11695" y="10027"/>
                  </a:lnTo>
                  <a:lnTo>
                    <a:pt x="11658" y="9953"/>
                  </a:lnTo>
                  <a:lnTo>
                    <a:pt x="11603" y="9805"/>
                  </a:lnTo>
                  <a:lnTo>
                    <a:pt x="11566" y="9675"/>
                  </a:lnTo>
                  <a:lnTo>
                    <a:pt x="11510" y="9601"/>
                  </a:lnTo>
                  <a:lnTo>
                    <a:pt x="11455" y="9545"/>
                  </a:lnTo>
                  <a:lnTo>
                    <a:pt x="11399" y="9490"/>
                  </a:lnTo>
                  <a:lnTo>
                    <a:pt x="11343" y="9416"/>
                  </a:lnTo>
                  <a:lnTo>
                    <a:pt x="11195" y="9156"/>
                  </a:lnTo>
                  <a:lnTo>
                    <a:pt x="11139" y="9008"/>
                  </a:lnTo>
                  <a:lnTo>
                    <a:pt x="11084" y="8860"/>
                  </a:lnTo>
                  <a:lnTo>
                    <a:pt x="11010" y="8730"/>
                  </a:lnTo>
                  <a:lnTo>
                    <a:pt x="10936" y="8582"/>
                  </a:lnTo>
                  <a:lnTo>
                    <a:pt x="10917" y="8508"/>
                  </a:lnTo>
                  <a:lnTo>
                    <a:pt x="10917" y="8433"/>
                  </a:lnTo>
                  <a:lnTo>
                    <a:pt x="10899" y="8341"/>
                  </a:lnTo>
                  <a:lnTo>
                    <a:pt x="10880" y="8267"/>
                  </a:lnTo>
                  <a:lnTo>
                    <a:pt x="10843" y="8211"/>
                  </a:lnTo>
                  <a:lnTo>
                    <a:pt x="10787" y="8137"/>
                  </a:lnTo>
                  <a:lnTo>
                    <a:pt x="10750" y="8081"/>
                  </a:lnTo>
                  <a:lnTo>
                    <a:pt x="10695" y="8007"/>
                  </a:lnTo>
                  <a:lnTo>
                    <a:pt x="10620" y="7877"/>
                  </a:lnTo>
                  <a:lnTo>
                    <a:pt x="10546" y="7729"/>
                  </a:lnTo>
                  <a:lnTo>
                    <a:pt x="10417" y="7451"/>
                  </a:lnTo>
                  <a:lnTo>
                    <a:pt x="10398" y="7414"/>
                  </a:lnTo>
                  <a:lnTo>
                    <a:pt x="10398" y="7377"/>
                  </a:lnTo>
                  <a:lnTo>
                    <a:pt x="10417" y="7284"/>
                  </a:lnTo>
                  <a:lnTo>
                    <a:pt x="10435" y="7192"/>
                  </a:lnTo>
                  <a:lnTo>
                    <a:pt x="10435" y="7117"/>
                  </a:lnTo>
                  <a:lnTo>
                    <a:pt x="10417" y="7080"/>
                  </a:lnTo>
                  <a:lnTo>
                    <a:pt x="10380" y="7062"/>
                  </a:lnTo>
                  <a:lnTo>
                    <a:pt x="10305" y="7006"/>
                  </a:lnTo>
                  <a:lnTo>
                    <a:pt x="10213" y="6951"/>
                  </a:lnTo>
                  <a:lnTo>
                    <a:pt x="10194" y="6914"/>
                  </a:lnTo>
                  <a:lnTo>
                    <a:pt x="10176" y="6895"/>
                  </a:lnTo>
                  <a:lnTo>
                    <a:pt x="10139" y="6821"/>
                  </a:lnTo>
                  <a:lnTo>
                    <a:pt x="10139" y="6728"/>
                  </a:lnTo>
                  <a:lnTo>
                    <a:pt x="10120" y="6654"/>
                  </a:lnTo>
                  <a:lnTo>
                    <a:pt x="10102" y="6580"/>
                  </a:lnTo>
                  <a:lnTo>
                    <a:pt x="9972" y="6302"/>
                  </a:lnTo>
                  <a:lnTo>
                    <a:pt x="9935" y="6154"/>
                  </a:lnTo>
                  <a:lnTo>
                    <a:pt x="9898" y="5987"/>
                  </a:lnTo>
                  <a:lnTo>
                    <a:pt x="9861" y="5931"/>
                  </a:lnTo>
                  <a:lnTo>
                    <a:pt x="9824" y="5857"/>
                  </a:lnTo>
                  <a:lnTo>
                    <a:pt x="9786" y="5801"/>
                  </a:lnTo>
                  <a:lnTo>
                    <a:pt x="9749" y="5727"/>
                  </a:lnTo>
                  <a:lnTo>
                    <a:pt x="9638" y="5449"/>
                  </a:lnTo>
                  <a:lnTo>
                    <a:pt x="9601" y="5301"/>
                  </a:lnTo>
                  <a:lnTo>
                    <a:pt x="9564" y="5153"/>
                  </a:lnTo>
                  <a:lnTo>
                    <a:pt x="9545" y="5060"/>
                  </a:lnTo>
                  <a:lnTo>
                    <a:pt x="9545" y="4986"/>
                  </a:lnTo>
                  <a:lnTo>
                    <a:pt x="9545" y="4912"/>
                  </a:lnTo>
                  <a:lnTo>
                    <a:pt x="9545" y="4838"/>
                  </a:lnTo>
                  <a:lnTo>
                    <a:pt x="9508" y="4764"/>
                  </a:lnTo>
                  <a:lnTo>
                    <a:pt x="9471" y="4689"/>
                  </a:lnTo>
                  <a:lnTo>
                    <a:pt x="9434" y="4634"/>
                  </a:lnTo>
                  <a:lnTo>
                    <a:pt x="9397" y="4560"/>
                  </a:lnTo>
                  <a:lnTo>
                    <a:pt x="9360" y="4486"/>
                  </a:lnTo>
                  <a:lnTo>
                    <a:pt x="9323" y="4411"/>
                  </a:lnTo>
                  <a:lnTo>
                    <a:pt x="9286" y="4356"/>
                  </a:lnTo>
                  <a:lnTo>
                    <a:pt x="9249" y="4282"/>
                  </a:lnTo>
                  <a:lnTo>
                    <a:pt x="9249" y="4208"/>
                  </a:lnTo>
                  <a:lnTo>
                    <a:pt x="9286" y="4115"/>
                  </a:lnTo>
                  <a:lnTo>
                    <a:pt x="9305" y="4022"/>
                  </a:lnTo>
                  <a:lnTo>
                    <a:pt x="9305" y="3948"/>
                  </a:lnTo>
                  <a:lnTo>
                    <a:pt x="9286" y="3911"/>
                  </a:lnTo>
                  <a:lnTo>
                    <a:pt x="9249" y="3874"/>
                  </a:lnTo>
                  <a:lnTo>
                    <a:pt x="9175" y="3818"/>
                  </a:lnTo>
                  <a:lnTo>
                    <a:pt x="9101" y="3763"/>
                  </a:lnTo>
                  <a:lnTo>
                    <a:pt x="9064" y="3744"/>
                  </a:lnTo>
                  <a:lnTo>
                    <a:pt x="9045" y="3707"/>
                  </a:lnTo>
                  <a:lnTo>
                    <a:pt x="9045" y="3633"/>
                  </a:lnTo>
                  <a:lnTo>
                    <a:pt x="9045" y="3540"/>
                  </a:lnTo>
                  <a:lnTo>
                    <a:pt x="9045" y="3466"/>
                  </a:lnTo>
                  <a:lnTo>
                    <a:pt x="9045" y="3392"/>
                  </a:lnTo>
                  <a:lnTo>
                    <a:pt x="8934" y="3095"/>
                  </a:lnTo>
                  <a:lnTo>
                    <a:pt x="8841" y="2817"/>
                  </a:lnTo>
                  <a:lnTo>
                    <a:pt x="8823" y="2743"/>
                  </a:lnTo>
                  <a:lnTo>
                    <a:pt x="8786" y="2669"/>
                  </a:lnTo>
                  <a:lnTo>
                    <a:pt x="8749" y="2614"/>
                  </a:lnTo>
                  <a:lnTo>
                    <a:pt x="8711" y="2539"/>
                  </a:lnTo>
                  <a:lnTo>
                    <a:pt x="8600" y="2243"/>
                  </a:lnTo>
                  <a:lnTo>
                    <a:pt x="8600" y="2169"/>
                  </a:lnTo>
                  <a:lnTo>
                    <a:pt x="8582" y="2095"/>
                  </a:lnTo>
                  <a:lnTo>
                    <a:pt x="8582" y="2020"/>
                  </a:lnTo>
                  <a:lnTo>
                    <a:pt x="8563" y="1946"/>
                  </a:lnTo>
                  <a:lnTo>
                    <a:pt x="8508" y="1798"/>
                  </a:lnTo>
                  <a:lnTo>
                    <a:pt x="8471" y="1650"/>
                  </a:lnTo>
                  <a:lnTo>
                    <a:pt x="8378" y="1520"/>
                  </a:lnTo>
                  <a:lnTo>
                    <a:pt x="8304" y="1390"/>
                  </a:lnTo>
                  <a:lnTo>
                    <a:pt x="8267" y="1335"/>
                  </a:lnTo>
                  <a:lnTo>
                    <a:pt x="8211" y="1279"/>
                  </a:lnTo>
                  <a:lnTo>
                    <a:pt x="8118" y="1149"/>
                  </a:lnTo>
                  <a:lnTo>
                    <a:pt x="7952" y="908"/>
                  </a:lnTo>
                  <a:lnTo>
                    <a:pt x="7877" y="779"/>
                  </a:lnTo>
                  <a:lnTo>
                    <a:pt x="7785" y="667"/>
                  </a:lnTo>
                  <a:lnTo>
                    <a:pt x="7748" y="593"/>
                  </a:lnTo>
                  <a:lnTo>
                    <a:pt x="7711" y="519"/>
                  </a:lnTo>
                  <a:lnTo>
                    <a:pt x="7692" y="427"/>
                  </a:lnTo>
                  <a:lnTo>
                    <a:pt x="7655" y="352"/>
                  </a:lnTo>
                  <a:lnTo>
                    <a:pt x="7581" y="334"/>
                  </a:lnTo>
                  <a:lnTo>
                    <a:pt x="7488" y="315"/>
                  </a:lnTo>
                  <a:lnTo>
                    <a:pt x="7414" y="315"/>
                  </a:lnTo>
                  <a:lnTo>
                    <a:pt x="7321" y="278"/>
                  </a:lnTo>
                  <a:lnTo>
                    <a:pt x="7210" y="204"/>
                  </a:lnTo>
                  <a:lnTo>
                    <a:pt x="7080" y="130"/>
                  </a:lnTo>
                  <a:lnTo>
                    <a:pt x="6932" y="93"/>
                  </a:lnTo>
                  <a:lnTo>
                    <a:pt x="6784" y="56"/>
                  </a:lnTo>
                  <a:lnTo>
                    <a:pt x="6636" y="37"/>
                  </a:lnTo>
                  <a:lnTo>
                    <a:pt x="6487" y="37"/>
                  </a:lnTo>
                  <a:lnTo>
                    <a:pt x="6339" y="19"/>
                  </a:lnTo>
                  <a:lnTo>
                    <a:pt x="6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1"/>
            <p:cNvSpPr/>
            <p:nvPr/>
          </p:nvSpPr>
          <p:spPr>
            <a:xfrm>
              <a:off x="1891925" y="3526575"/>
              <a:ext cx="386450" cy="242825"/>
            </a:xfrm>
            <a:custGeom>
              <a:avLst/>
              <a:gdLst/>
              <a:ahLst/>
              <a:cxnLst/>
              <a:rect l="l" t="t" r="r" b="b"/>
              <a:pathLst>
                <a:path w="15458" h="9713" extrusionOk="0">
                  <a:moveTo>
                    <a:pt x="519" y="1"/>
                  </a:moveTo>
                  <a:lnTo>
                    <a:pt x="482" y="19"/>
                  </a:lnTo>
                  <a:lnTo>
                    <a:pt x="389" y="149"/>
                  </a:lnTo>
                  <a:lnTo>
                    <a:pt x="297" y="279"/>
                  </a:lnTo>
                  <a:lnTo>
                    <a:pt x="222" y="408"/>
                  </a:lnTo>
                  <a:lnTo>
                    <a:pt x="148" y="557"/>
                  </a:lnTo>
                  <a:lnTo>
                    <a:pt x="111" y="705"/>
                  </a:lnTo>
                  <a:lnTo>
                    <a:pt x="56" y="853"/>
                  </a:lnTo>
                  <a:lnTo>
                    <a:pt x="0" y="1168"/>
                  </a:lnTo>
                  <a:lnTo>
                    <a:pt x="0" y="1483"/>
                  </a:lnTo>
                  <a:lnTo>
                    <a:pt x="0" y="1799"/>
                  </a:lnTo>
                  <a:lnTo>
                    <a:pt x="56" y="2114"/>
                  </a:lnTo>
                  <a:lnTo>
                    <a:pt x="130" y="2410"/>
                  </a:lnTo>
                  <a:lnTo>
                    <a:pt x="222" y="2707"/>
                  </a:lnTo>
                  <a:lnTo>
                    <a:pt x="352" y="3003"/>
                  </a:lnTo>
                  <a:lnTo>
                    <a:pt x="519" y="3281"/>
                  </a:lnTo>
                  <a:lnTo>
                    <a:pt x="704" y="3541"/>
                  </a:lnTo>
                  <a:lnTo>
                    <a:pt x="908" y="3800"/>
                  </a:lnTo>
                  <a:lnTo>
                    <a:pt x="1131" y="4023"/>
                  </a:lnTo>
                  <a:lnTo>
                    <a:pt x="1390" y="4227"/>
                  </a:lnTo>
                  <a:lnTo>
                    <a:pt x="1650" y="4412"/>
                  </a:lnTo>
                  <a:lnTo>
                    <a:pt x="1965" y="4597"/>
                  </a:lnTo>
                  <a:lnTo>
                    <a:pt x="2280" y="4764"/>
                  </a:lnTo>
                  <a:lnTo>
                    <a:pt x="2613" y="4894"/>
                  </a:lnTo>
                  <a:lnTo>
                    <a:pt x="2966" y="5024"/>
                  </a:lnTo>
                  <a:lnTo>
                    <a:pt x="3299" y="5098"/>
                  </a:lnTo>
                  <a:lnTo>
                    <a:pt x="3651" y="5172"/>
                  </a:lnTo>
                  <a:lnTo>
                    <a:pt x="4003" y="5227"/>
                  </a:lnTo>
                  <a:lnTo>
                    <a:pt x="4374" y="5246"/>
                  </a:lnTo>
                  <a:lnTo>
                    <a:pt x="4726" y="5264"/>
                  </a:lnTo>
                  <a:lnTo>
                    <a:pt x="5097" y="5264"/>
                  </a:lnTo>
                  <a:lnTo>
                    <a:pt x="5449" y="5246"/>
                  </a:lnTo>
                  <a:lnTo>
                    <a:pt x="5820" y="5227"/>
                  </a:lnTo>
                  <a:lnTo>
                    <a:pt x="6543" y="5153"/>
                  </a:lnTo>
                  <a:lnTo>
                    <a:pt x="7247" y="5042"/>
                  </a:lnTo>
                  <a:lnTo>
                    <a:pt x="7228" y="5302"/>
                  </a:lnTo>
                  <a:lnTo>
                    <a:pt x="7228" y="5580"/>
                  </a:lnTo>
                  <a:lnTo>
                    <a:pt x="7228" y="5858"/>
                  </a:lnTo>
                  <a:lnTo>
                    <a:pt x="7265" y="6136"/>
                  </a:lnTo>
                  <a:lnTo>
                    <a:pt x="7303" y="6395"/>
                  </a:lnTo>
                  <a:lnTo>
                    <a:pt x="7340" y="6673"/>
                  </a:lnTo>
                  <a:lnTo>
                    <a:pt x="7414" y="6933"/>
                  </a:lnTo>
                  <a:lnTo>
                    <a:pt x="7506" y="7192"/>
                  </a:lnTo>
                  <a:lnTo>
                    <a:pt x="7599" y="7433"/>
                  </a:lnTo>
                  <a:lnTo>
                    <a:pt x="7729" y="7655"/>
                  </a:lnTo>
                  <a:lnTo>
                    <a:pt x="7859" y="7896"/>
                  </a:lnTo>
                  <a:lnTo>
                    <a:pt x="8025" y="8100"/>
                  </a:lnTo>
                  <a:lnTo>
                    <a:pt x="8211" y="8286"/>
                  </a:lnTo>
                  <a:lnTo>
                    <a:pt x="8415" y="8471"/>
                  </a:lnTo>
                  <a:lnTo>
                    <a:pt x="8637" y="8638"/>
                  </a:lnTo>
                  <a:lnTo>
                    <a:pt x="8878" y="8786"/>
                  </a:lnTo>
                  <a:lnTo>
                    <a:pt x="9063" y="8860"/>
                  </a:lnTo>
                  <a:lnTo>
                    <a:pt x="9267" y="8934"/>
                  </a:lnTo>
                  <a:lnTo>
                    <a:pt x="9453" y="8971"/>
                  </a:lnTo>
                  <a:lnTo>
                    <a:pt x="9656" y="8990"/>
                  </a:lnTo>
                  <a:lnTo>
                    <a:pt x="9860" y="9008"/>
                  </a:lnTo>
                  <a:lnTo>
                    <a:pt x="10046" y="8990"/>
                  </a:lnTo>
                  <a:lnTo>
                    <a:pt x="10250" y="8971"/>
                  </a:lnTo>
                  <a:lnTo>
                    <a:pt x="10435" y="8916"/>
                  </a:lnTo>
                  <a:lnTo>
                    <a:pt x="10639" y="8860"/>
                  </a:lnTo>
                  <a:lnTo>
                    <a:pt x="10806" y="8786"/>
                  </a:lnTo>
                  <a:lnTo>
                    <a:pt x="10991" y="8693"/>
                  </a:lnTo>
                  <a:lnTo>
                    <a:pt x="11139" y="8582"/>
                  </a:lnTo>
                  <a:lnTo>
                    <a:pt x="11306" y="8471"/>
                  </a:lnTo>
                  <a:lnTo>
                    <a:pt x="11436" y="8323"/>
                  </a:lnTo>
                  <a:lnTo>
                    <a:pt x="11565" y="8174"/>
                  </a:lnTo>
                  <a:lnTo>
                    <a:pt x="11658" y="8008"/>
                  </a:lnTo>
                  <a:lnTo>
                    <a:pt x="11806" y="8323"/>
                  </a:lnTo>
                  <a:lnTo>
                    <a:pt x="11955" y="8619"/>
                  </a:lnTo>
                  <a:lnTo>
                    <a:pt x="12140" y="8897"/>
                  </a:lnTo>
                  <a:lnTo>
                    <a:pt x="12344" y="9157"/>
                  </a:lnTo>
                  <a:lnTo>
                    <a:pt x="12455" y="9268"/>
                  </a:lnTo>
                  <a:lnTo>
                    <a:pt x="12566" y="9379"/>
                  </a:lnTo>
                  <a:lnTo>
                    <a:pt x="12696" y="9472"/>
                  </a:lnTo>
                  <a:lnTo>
                    <a:pt x="12826" y="9546"/>
                  </a:lnTo>
                  <a:lnTo>
                    <a:pt x="12974" y="9620"/>
                  </a:lnTo>
                  <a:lnTo>
                    <a:pt x="13122" y="9657"/>
                  </a:lnTo>
                  <a:lnTo>
                    <a:pt x="13289" y="9694"/>
                  </a:lnTo>
                  <a:lnTo>
                    <a:pt x="13456" y="9713"/>
                  </a:lnTo>
                  <a:lnTo>
                    <a:pt x="13678" y="9713"/>
                  </a:lnTo>
                  <a:lnTo>
                    <a:pt x="13901" y="9676"/>
                  </a:lnTo>
                  <a:lnTo>
                    <a:pt x="14105" y="9602"/>
                  </a:lnTo>
                  <a:lnTo>
                    <a:pt x="14309" y="9509"/>
                  </a:lnTo>
                  <a:lnTo>
                    <a:pt x="14494" y="9379"/>
                  </a:lnTo>
                  <a:lnTo>
                    <a:pt x="14679" y="9249"/>
                  </a:lnTo>
                  <a:lnTo>
                    <a:pt x="14828" y="9083"/>
                  </a:lnTo>
                  <a:lnTo>
                    <a:pt x="14976" y="8916"/>
                  </a:lnTo>
                  <a:lnTo>
                    <a:pt x="15124" y="8675"/>
                  </a:lnTo>
                  <a:lnTo>
                    <a:pt x="15235" y="8434"/>
                  </a:lnTo>
                  <a:lnTo>
                    <a:pt x="15328" y="8193"/>
                  </a:lnTo>
                  <a:lnTo>
                    <a:pt x="15402" y="7933"/>
                  </a:lnTo>
                  <a:lnTo>
                    <a:pt x="15439" y="7674"/>
                  </a:lnTo>
                  <a:lnTo>
                    <a:pt x="15458" y="7396"/>
                  </a:lnTo>
                  <a:lnTo>
                    <a:pt x="15458" y="7136"/>
                  </a:lnTo>
                  <a:lnTo>
                    <a:pt x="15421" y="6858"/>
                  </a:lnTo>
                  <a:lnTo>
                    <a:pt x="15402" y="6803"/>
                  </a:lnTo>
                  <a:lnTo>
                    <a:pt x="15365" y="6766"/>
                  </a:lnTo>
                  <a:lnTo>
                    <a:pt x="15328" y="6747"/>
                  </a:lnTo>
                  <a:lnTo>
                    <a:pt x="15291" y="6747"/>
                  </a:lnTo>
                  <a:lnTo>
                    <a:pt x="15235" y="6766"/>
                  </a:lnTo>
                  <a:lnTo>
                    <a:pt x="15198" y="6784"/>
                  </a:lnTo>
                  <a:lnTo>
                    <a:pt x="15161" y="6821"/>
                  </a:lnTo>
                  <a:lnTo>
                    <a:pt x="15143" y="6877"/>
                  </a:lnTo>
                  <a:lnTo>
                    <a:pt x="15087" y="7322"/>
                  </a:lnTo>
                  <a:lnTo>
                    <a:pt x="15013" y="7767"/>
                  </a:lnTo>
                  <a:lnTo>
                    <a:pt x="14957" y="7989"/>
                  </a:lnTo>
                  <a:lnTo>
                    <a:pt x="14883" y="8193"/>
                  </a:lnTo>
                  <a:lnTo>
                    <a:pt x="14809" y="8397"/>
                  </a:lnTo>
                  <a:lnTo>
                    <a:pt x="14698" y="8601"/>
                  </a:lnTo>
                  <a:lnTo>
                    <a:pt x="14587" y="8749"/>
                  </a:lnTo>
                  <a:lnTo>
                    <a:pt x="14438" y="8897"/>
                  </a:lnTo>
                  <a:lnTo>
                    <a:pt x="14290" y="9027"/>
                  </a:lnTo>
                  <a:lnTo>
                    <a:pt x="14123" y="9138"/>
                  </a:lnTo>
                  <a:lnTo>
                    <a:pt x="13938" y="9212"/>
                  </a:lnTo>
                  <a:lnTo>
                    <a:pt x="13753" y="9249"/>
                  </a:lnTo>
                  <a:lnTo>
                    <a:pt x="13549" y="9268"/>
                  </a:lnTo>
                  <a:lnTo>
                    <a:pt x="13345" y="9231"/>
                  </a:lnTo>
                  <a:lnTo>
                    <a:pt x="13178" y="9175"/>
                  </a:lnTo>
                  <a:lnTo>
                    <a:pt x="13048" y="9120"/>
                  </a:lnTo>
                  <a:lnTo>
                    <a:pt x="12900" y="9027"/>
                  </a:lnTo>
                  <a:lnTo>
                    <a:pt x="12770" y="8916"/>
                  </a:lnTo>
                  <a:lnTo>
                    <a:pt x="12659" y="8805"/>
                  </a:lnTo>
                  <a:lnTo>
                    <a:pt x="12548" y="8675"/>
                  </a:lnTo>
                  <a:lnTo>
                    <a:pt x="12455" y="8545"/>
                  </a:lnTo>
                  <a:lnTo>
                    <a:pt x="12362" y="8397"/>
                  </a:lnTo>
                  <a:lnTo>
                    <a:pt x="12214" y="8082"/>
                  </a:lnTo>
                  <a:lnTo>
                    <a:pt x="12084" y="7767"/>
                  </a:lnTo>
                  <a:lnTo>
                    <a:pt x="11973" y="7433"/>
                  </a:lnTo>
                  <a:lnTo>
                    <a:pt x="11899" y="7136"/>
                  </a:lnTo>
                  <a:lnTo>
                    <a:pt x="11843" y="7044"/>
                  </a:lnTo>
                  <a:lnTo>
                    <a:pt x="11825" y="7025"/>
                  </a:lnTo>
                  <a:lnTo>
                    <a:pt x="11788" y="7007"/>
                  </a:lnTo>
                  <a:lnTo>
                    <a:pt x="11714" y="6988"/>
                  </a:lnTo>
                  <a:lnTo>
                    <a:pt x="11621" y="7025"/>
                  </a:lnTo>
                  <a:lnTo>
                    <a:pt x="11547" y="7062"/>
                  </a:lnTo>
                  <a:lnTo>
                    <a:pt x="11491" y="7136"/>
                  </a:lnTo>
                  <a:lnTo>
                    <a:pt x="11436" y="7211"/>
                  </a:lnTo>
                  <a:lnTo>
                    <a:pt x="11417" y="7303"/>
                  </a:lnTo>
                  <a:lnTo>
                    <a:pt x="11380" y="7489"/>
                  </a:lnTo>
                  <a:lnTo>
                    <a:pt x="11306" y="7674"/>
                  </a:lnTo>
                  <a:lnTo>
                    <a:pt x="11213" y="7859"/>
                  </a:lnTo>
                  <a:lnTo>
                    <a:pt x="11084" y="8008"/>
                  </a:lnTo>
                  <a:lnTo>
                    <a:pt x="10935" y="8137"/>
                  </a:lnTo>
                  <a:lnTo>
                    <a:pt x="10787" y="8249"/>
                  </a:lnTo>
                  <a:lnTo>
                    <a:pt x="10602" y="8360"/>
                  </a:lnTo>
                  <a:lnTo>
                    <a:pt x="10416" y="8415"/>
                  </a:lnTo>
                  <a:lnTo>
                    <a:pt x="10212" y="8471"/>
                  </a:lnTo>
                  <a:lnTo>
                    <a:pt x="10009" y="8489"/>
                  </a:lnTo>
                  <a:lnTo>
                    <a:pt x="9805" y="8471"/>
                  </a:lnTo>
                  <a:lnTo>
                    <a:pt x="9601" y="8434"/>
                  </a:lnTo>
                  <a:lnTo>
                    <a:pt x="9397" y="8378"/>
                  </a:lnTo>
                  <a:lnTo>
                    <a:pt x="9193" y="8286"/>
                  </a:lnTo>
                  <a:lnTo>
                    <a:pt x="9026" y="8193"/>
                  </a:lnTo>
                  <a:lnTo>
                    <a:pt x="8841" y="8063"/>
                  </a:lnTo>
                  <a:lnTo>
                    <a:pt x="8656" y="7915"/>
                  </a:lnTo>
                  <a:lnTo>
                    <a:pt x="8489" y="7730"/>
                  </a:lnTo>
                  <a:lnTo>
                    <a:pt x="8359" y="7563"/>
                  </a:lnTo>
                  <a:lnTo>
                    <a:pt x="8229" y="7359"/>
                  </a:lnTo>
                  <a:lnTo>
                    <a:pt x="8118" y="7155"/>
                  </a:lnTo>
                  <a:lnTo>
                    <a:pt x="8025" y="6951"/>
                  </a:lnTo>
                  <a:lnTo>
                    <a:pt x="7951" y="6747"/>
                  </a:lnTo>
                  <a:lnTo>
                    <a:pt x="7896" y="6525"/>
                  </a:lnTo>
                  <a:lnTo>
                    <a:pt x="7840" y="6284"/>
                  </a:lnTo>
                  <a:lnTo>
                    <a:pt x="7803" y="6061"/>
                  </a:lnTo>
                  <a:lnTo>
                    <a:pt x="7766" y="5598"/>
                  </a:lnTo>
                  <a:lnTo>
                    <a:pt x="7784" y="5135"/>
                  </a:lnTo>
                  <a:lnTo>
                    <a:pt x="7803" y="4653"/>
                  </a:lnTo>
                  <a:lnTo>
                    <a:pt x="7803" y="4616"/>
                  </a:lnTo>
                  <a:lnTo>
                    <a:pt x="7784" y="4560"/>
                  </a:lnTo>
                  <a:lnTo>
                    <a:pt x="7766" y="4523"/>
                  </a:lnTo>
                  <a:lnTo>
                    <a:pt x="7729" y="4486"/>
                  </a:lnTo>
                  <a:lnTo>
                    <a:pt x="7636" y="4449"/>
                  </a:lnTo>
                  <a:lnTo>
                    <a:pt x="7581" y="4430"/>
                  </a:lnTo>
                  <a:lnTo>
                    <a:pt x="7544" y="4449"/>
                  </a:lnTo>
                  <a:lnTo>
                    <a:pt x="6858" y="4597"/>
                  </a:lnTo>
                  <a:lnTo>
                    <a:pt x="6190" y="4727"/>
                  </a:lnTo>
                  <a:lnTo>
                    <a:pt x="5838" y="4783"/>
                  </a:lnTo>
                  <a:lnTo>
                    <a:pt x="5505" y="4820"/>
                  </a:lnTo>
                  <a:lnTo>
                    <a:pt x="5153" y="4838"/>
                  </a:lnTo>
                  <a:lnTo>
                    <a:pt x="4800" y="4857"/>
                  </a:lnTo>
                  <a:lnTo>
                    <a:pt x="4467" y="4857"/>
                  </a:lnTo>
                  <a:lnTo>
                    <a:pt x="4115" y="4838"/>
                  </a:lnTo>
                  <a:lnTo>
                    <a:pt x="3781" y="4801"/>
                  </a:lnTo>
                  <a:lnTo>
                    <a:pt x="3447" y="4727"/>
                  </a:lnTo>
                  <a:lnTo>
                    <a:pt x="3114" y="4653"/>
                  </a:lnTo>
                  <a:lnTo>
                    <a:pt x="2780" y="4560"/>
                  </a:lnTo>
                  <a:lnTo>
                    <a:pt x="2465" y="4430"/>
                  </a:lnTo>
                  <a:lnTo>
                    <a:pt x="2131" y="4264"/>
                  </a:lnTo>
                  <a:lnTo>
                    <a:pt x="1872" y="4115"/>
                  </a:lnTo>
                  <a:lnTo>
                    <a:pt x="1613" y="3949"/>
                  </a:lnTo>
                  <a:lnTo>
                    <a:pt x="1372" y="3745"/>
                  </a:lnTo>
                  <a:lnTo>
                    <a:pt x="1149" y="3522"/>
                  </a:lnTo>
                  <a:lnTo>
                    <a:pt x="945" y="3300"/>
                  </a:lnTo>
                  <a:lnTo>
                    <a:pt x="778" y="3040"/>
                  </a:lnTo>
                  <a:lnTo>
                    <a:pt x="612" y="2781"/>
                  </a:lnTo>
                  <a:lnTo>
                    <a:pt x="482" y="2503"/>
                  </a:lnTo>
                  <a:lnTo>
                    <a:pt x="389" y="2188"/>
                  </a:lnTo>
                  <a:lnTo>
                    <a:pt x="334" y="1891"/>
                  </a:lnTo>
                  <a:lnTo>
                    <a:pt x="297" y="1576"/>
                  </a:lnTo>
                  <a:lnTo>
                    <a:pt x="315" y="1280"/>
                  </a:lnTo>
                  <a:lnTo>
                    <a:pt x="334" y="983"/>
                  </a:lnTo>
                  <a:lnTo>
                    <a:pt x="408" y="686"/>
                  </a:lnTo>
                  <a:lnTo>
                    <a:pt x="482" y="390"/>
                  </a:lnTo>
                  <a:lnTo>
                    <a:pt x="593" y="93"/>
                  </a:lnTo>
                  <a:lnTo>
                    <a:pt x="593" y="38"/>
                  </a:lnTo>
                  <a:lnTo>
                    <a:pt x="575" y="1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1"/>
            <p:cNvSpPr/>
            <p:nvPr/>
          </p:nvSpPr>
          <p:spPr>
            <a:xfrm>
              <a:off x="2247300" y="3356075"/>
              <a:ext cx="149225" cy="169600"/>
            </a:xfrm>
            <a:custGeom>
              <a:avLst/>
              <a:gdLst/>
              <a:ahLst/>
              <a:cxnLst/>
              <a:rect l="l" t="t" r="r" b="b"/>
              <a:pathLst>
                <a:path w="5969" h="6784" extrusionOk="0">
                  <a:moveTo>
                    <a:pt x="112" y="0"/>
                  </a:moveTo>
                  <a:lnTo>
                    <a:pt x="75" y="19"/>
                  </a:lnTo>
                  <a:lnTo>
                    <a:pt x="19" y="56"/>
                  </a:lnTo>
                  <a:lnTo>
                    <a:pt x="1" y="93"/>
                  </a:lnTo>
                  <a:lnTo>
                    <a:pt x="1" y="130"/>
                  </a:lnTo>
                  <a:lnTo>
                    <a:pt x="1" y="167"/>
                  </a:lnTo>
                  <a:lnTo>
                    <a:pt x="19" y="204"/>
                  </a:lnTo>
                  <a:lnTo>
                    <a:pt x="483" y="519"/>
                  </a:lnTo>
                  <a:lnTo>
                    <a:pt x="965" y="816"/>
                  </a:lnTo>
                  <a:lnTo>
                    <a:pt x="1447" y="1112"/>
                  </a:lnTo>
                  <a:lnTo>
                    <a:pt x="1910" y="1409"/>
                  </a:lnTo>
                  <a:lnTo>
                    <a:pt x="2355" y="1724"/>
                  </a:lnTo>
                  <a:lnTo>
                    <a:pt x="2800" y="2057"/>
                  </a:lnTo>
                  <a:lnTo>
                    <a:pt x="3226" y="2410"/>
                  </a:lnTo>
                  <a:lnTo>
                    <a:pt x="3634" y="2799"/>
                  </a:lnTo>
                  <a:lnTo>
                    <a:pt x="3986" y="3169"/>
                  </a:lnTo>
                  <a:lnTo>
                    <a:pt x="4301" y="3559"/>
                  </a:lnTo>
                  <a:lnTo>
                    <a:pt x="4597" y="3985"/>
                  </a:lnTo>
                  <a:lnTo>
                    <a:pt x="4857" y="4430"/>
                  </a:lnTo>
                  <a:lnTo>
                    <a:pt x="5079" y="4893"/>
                  </a:lnTo>
                  <a:lnTo>
                    <a:pt x="5190" y="5153"/>
                  </a:lnTo>
                  <a:lnTo>
                    <a:pt x="5283" y="5412"/>
                  </a:lnTo>
                  <a:lnTo>
                    <a:pt x="5357" y="5690"/>
                  </a:lnTo>
                  <a:lnTo>
                    <a:pt x="5413" y="5968"/>
                  </a:lnTo>
                  <a:lnTo>
                    <a:pt x="5431" y="6228"/>
                  </a:lnTo>
                  <a:lnTo>
                    <a:pt x="5413" y="6487"/>
                  </a:lnTo>
                  <a:lnTo>
                    <a:pt x="5413" y="6543"/>
                  </a:lnTo>
                  <a:lnTo>
                    <a:pt x="5413" y="6617"/>
                  </a:lnTo>
                  <a:lnTo>
                    <a:pt x="5431" y="6654"/>
                  </a:lnTo>
                  <a:lnTo>
                    <a:pt x="5469" y="6691"/>
                  </a:lnTo>
                  <a:lnTo>
                    <a:pt x="5543" y="6747"/>
                  </a:lnTo>
                  <a:lnTo>
                    <a:pt x="5635" y="6784"/>
                  </a:lnTo>
                  <a:lnTo>
                    <a:pt x="5709" y="6784"/>
                  </a:lnTo>
                  <a:lnTo>
                    <a:pt x="5784" y="6747"/>
                  </a:lnTo>
                  <a:lnTo>
                    <a:pt x="5839" y="6709"/>
                  </a:lnTo>
                  <a:lnTo>
                    <a:pt x="5895" y="6654"/>
                  </a:lnTo>
                  <a:lnTo>
                    <a:pt x="5932" y="6598"/>
                  </a:lnTo>
                  <a:lnTo>
                    <a:pt x="5950" y="6524"/>
                  </a:lnTo>
                  <a:lnTo>
                    <a:pt x="5969" y="6265"/>
                  </a:lnTo>
                  <a:lnTo>
                    <a:pt x="5950" y="6005"/>
                  </a:lnTo>
                  <a:lnTo>
                    <a:pt x="5913" y="5746"/>
                  </a:lnTo>
                  <a:lnTo>
                    <a:pt x="5839" y="5486"/>
                  </a:lnTo>
                  <a:lnTo>
                    <a:pt x="5765" y="5245"/>
                  </a:lnTo>
                  <a:lnTo>
                    <a:pt x="5654" y="4986"/>
                  </a:lnTo>
                  <a:lnTo>
                    <a:pt x="5450" y="4522"/>
                  </a:lnTo>
                  <a:lnTo>
                    <a:pt x="5320" y="4281"/>
                  </a:lnTo>
                  <a:lnTo>
                    <a:pt x="5172" y="4041"/>
                  </a:lnTo>
                  <a:lnTo>
                    <a:pt x="5024" y="3800"/>
                  </a:lnTo>
                  <a:lnTo>
                    <a:pt x="4875" y="3577"/>
                  </a:lnTo>
                  <a:lnTo>
                    <a:pt x="4523" y="3132"/>
                  </a:lnTo>
                  <a:lnTo>
                    <a:pt x="4153" y="2725"/>
                  </a:lnTo>
                  <a:lnTo>
                    <a:pt x="3708" y="2317"/>
                  </a:lnTo>
                  <a:lnTo>
                    <a:pt x="3263" y="1928"/>
                  </a:lnTo>
                  <a:lnTo>
                    <a:pt x="2781" y="1557"/>
                  </a:lnTo>
                  <a:lnTo>
                    <a:pt x="2281" y="1223"/>
                  </a:lnTo>
                  <a:lnTo>
                    <a:pt x="1762" y="890"/>
                  </a:lnTo>
                  <a:lnTo>
                    <a:pt x="1243" y="575"/>
                  </a:lnTo>
                  <a:lnTo>
                    <a:pt x="705" y="278"/>
                  </a:lnTo>
                  <a:lnTo>
                    <a:pt x="149" y="1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1"/>
            <p:cNvSpPr/>
            <p:nvPr/>
          </p:nvSpPr>
          <p:spPr>
            <a:xfrm>
              <a:off x="1563400" y="3704500"/>
              <a:ext cx="323450" cy="190475"/>
            </a:xfrm>
            <a:custGeom>
              <a:avLst/>
              <a:gdLst/>
              <a:ahLst/>
              <a:cxnLst/>
              <a:rect l="l" t="t" r="r" b="b"/>
              <a:pathLst>
                <a:path w="12938" h="7619" extrusionOk="0">
                  <a:moveTo>
                    <a:pt x="130" y="1"/>
                  </a:moveTo>
                  <a:lnTo>
                    <a:pt x="93" y="19"/>
                  </a:lnTo>
                  <a:lnTo>
                    <a:pt x="56" y="57"/>
                  </a:lnTo>
                  <a:lnTo>
                    <a:pt x="19" y="94"/>
                  </a:lnTo>
                  <a:lnTo>
                    <a:pt x="19" y="131"/>
                  </a:lnTo>
                  <a:lnTo>
                    <a:pt x="0" y="168"/>
                  </a:lnTo>
                  <a:lnTo>
                    <a:pt x="19" y="223"/>
                  </a:lnTo>
                  <a:lnTo>
                    <a:pt x="223" y="520"/>
                  </a:lnTo>
                  <a:lnTo>
                    <a:pt x="445" y="816"/>
                  </a:lnTo>
                  <a:lnTo>
                    <a:pt x="667" y="1113"/>
                  </a:lnTo>
                  <a:lnTo>
                    <a:pt x="908" y="1410"/>
                  </a:lnTo>
                  <a:lnTo>
                    <a:pt x="1409" y="1966"/>
                  </a:lnTo>
                  <a:lnTo>
                    <a:pt x="1946" y="2485"/>
                  </a:lnTo>
                  <a:lnTo>
                    <a:pt x="2502" y="3003"/>
                  </a:lnTo>
                  <a:lnTo>
                    <a:pt x="3077" y="3485"/>
                  </a:lnTo>
                  <a:lnTo>
                    <a:pt x="3670" y="3930"/>
                  </a:lnTo>
                  <a:lnTo>
                    <a:pt x="4263" y="4356"/>
                  </a:lnTo>
                  <a:lnTo>
                    <a:pt x="4893" y="4783"/>
                  </a:lnTo>
                  <a:lnTo>
                    <a:pt x="5523" y="5172"/>
                  </a:lnTo>
                  <a:lnTo>
                    <a:pt x="6172" y="5543"/>
                  </a:lnTo>
                  <a:lnTo>
                    <a:pt x="6858" y="5876"/>
                  </a:lnTo>
                  <a:lnTo>
                    <a:pt x="7525" y="6191"/>
                  </a:lnTo>
                  <a:lnTo>
                    <a:pt x="8229" y="6469"/>
                  </a:lnTo>
                  <a:lnTo>
                    <a:pt x="8915" y="6729"/>
                  </a:lnTo>
                  <a:lnTo>
                    <a:pt x="9638" y="6970"/>
                  </a:lnTo>
                  <a:lnTo>
                    <a:pt x="10454" y="7211"/>
                  </a:lnTo>
                  <a:lnTo>
                    <a:pt x="11269" y="7415"/>
                  </a:lnTo>
                  <a:lnTo>
                    <a:pt x="12047" y="7563"/>
                  </a:lnTo>
                  <a:lnTo>
                    <a:pt x="12251" y="7600"/>
                  </a:lnTo>
                  <a:lnTo>
                    <a:pt x="12455" y="7619"/>
                  </a:lnTo>
                  <a:lnTo>
                    <a:pt x="12548" y="7619"/>
                  </a:lnTo>
                  <a:lnTo>
                    <a:pt x="12641" y="7581"/>
                  </a:lnTo>
                  <a:lnTo>
                    <a:pt x="12733" y="7544"/>
                  </a:lnTo>
                  <a:lnTo>
                    <a:pt x="12826" y="7470"/>
                  </a:lnTo>
                  <a:lnTo>
                    <a:pt x="12882" y="7433"/>
                  </a:lnTo>
                  <a:lnTo>
                    <a:pt x="12919" y="7359"/>
                  </a:lnTo>
                  <a:lnTo>
                    <a:pt x="12937" y="7285"/>
                  </a:lnTo>
                  <a:lnTo>
                    <a:pt x="12919" y="7211"/>
                  </a:lnTo>
                  <a:lnTo>
                    <a:pt x="12900" y="7137"/>
                  </a:lnTo>
                  <a:lnTo>
                    <a:pt x="12844" y="7081"/>
                  </a:lnTo>
                  <a:lnTo>
                    <a:pt x="12789" y="7025"/>
                  </a:lnTo>
                  <a:lnTo>
                    <a:pt x="12733" y="6988"/>
                  </a:lnTo>
                  <a:lnTo>
                    <a:pt x="12585" y="6914"/>
                  </a:lnTo>
                  <a:lnTo>
                    <a:pt x="12418" y="6877"/>
                  </a:lnTo>
                  <a:lnTo>
                    <a:pt x="12251" y="6840"/>
                  </a:lnTo>
                  <a:lnTo>
                    <a:pt x="12066" y="6822"/>
                  </a:lnTo>
                  <a:lnTo>
                    <a:pt x="11751" y="6784"/>
                  </a:lnTo>
                  <a:lnTo>
                    <a:pt x="11047" y="6636"/>
                  </a:lnTo>
                  <a:lnTo>
                    <a:pt x="10324" y="6451"/>
                  </a:lnTo>
                  <a:lnTo>
                    <a:pt x="9619" y="6228"/>
                  </a:lnTo>
                  <a:lnTo>
                    <a:pt x="8915" y="6006"/>
                  </a:lnTo>
                  <a:lnTo>
                    <a:pt x="8229" y="5747"/>
                  </a:lnTo>
                  <a:lnTo>
                    <a:pt x="7544" y="5450"/>
                  </a:lnTo>
                  <a:lnTo>
                    <a:pt x="6876" y="5135"/>
                  </a:lnTo>
                  <a:lnTo>
                    <a:pt x="6228" y="4801"/>
                  </a:lnTo>
                  <a:lnTo>
                    <a:pt x="5579" y="4449"/>
                  </a:lnTo>
                  <a:lnTo>
                    <a:pt x="4949" y="4060"/>
                  </a:lnTo>
                  <a:lnTo>
                    <a:pt x="4337" y="3652"/>
                  </a:lnTo>
                  <a:lnTo>
                    <a:pt x="3726" y="3226"/>
                  </a:lnTo>
                  <a:lnTo>
                    <a:pt x="3151" y="2781"/>
                  </a:lnTo>
                  <a:lnTo>
                    <a:pt x="2576" y="2318"/>
                  </a:lnTo>
                  <a:lnTo>
                    <a:pt x="1965" y="1762"/>
                  </a:lnTo>
                  <a:lnTo>
                    <a:pt x="1372" y="1206"/>
                  </a:lnTo>
                  <a:lnTo>
                    <a:pt x="204" y="38"/>
                  </a:lnTo>
                  <a:lnTo>
                    <a:pt x="167" y="19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1"/>
            <p:cNvSpPr/>
            <p:nvPr/>
          </p:nvSpPr>
          <p:spPr>
            <a:xfrm>
              <a:off x="1931300" y="3881975"/>
              <a:ext cx="19950" cy="20875"/>
            </a:xfrm>
            <a:custGeom>
              <a:avLst/>
              <a:gdLst/>
              <a:ahLst/>
              <a:cxnLst/>
              <a:rect l="l" t="t" r="r" b="b"/>
              <a:pathLst>
                <a:path w="798" h="835" extrusionOk="0">
                  <a:moveTo>
                    <a:pt x="408" y="1"/>
                  </a:moveTo>
                  <a:lnTo>
                    <a:pt x="334" y="19"/>
                  </a:lnTo>
                  <a:lnTo>
                    <a:pt x="260" y="56"/>
                  </a:lnTo>
                  <a:lnTo>
                    <a:pt x="186" y="112"/>
                  </a:lnTo>
                  <a:lnTo>
                    <a:pt x="130" y="167"/>
                  </a:lnTo>
                  <a:lnTo>
                    <a:pt x="75" y="242"/>
                  </a:lnTo>
                  <a:lnTo>
                    <a:pt x="38" y="316"/>
                  </a:lnTo>
                  <a:lnTo>
                    <a:pt x="0" y="390"/>
                  </a:lnTo>
                  <a:lnTo>
                    <a:pt x="0" y="501"/>
                  </a:lnTo>
                  <a:lnTo>
                    <a:pt x="0" y="594"/>
                  </a:lnTo>
                  <a:lnTo>
                    <a:pt x="56" y="686"/>
                  </a:lnTo>
                  <a:lnTo>
                    <a:pt x="112" y="760"/>
                  </a:lnTo>
                  <a:lnTo>
                    <a:pt x="204" y="816"/>
                  </a:lnTo>
                  <a:lnTo>
                    <a:pt x="297" y="835"/>
                  </a:lnTo>
                  <a:lnTo>
                    <a:pt x="371" y="835"/>
                  </a:lnTo>
                  <a:lnTo>
                    <a:pt x="445" y="816"/>
                  </a:lnTo>
                  <a:lnTo>
                    <a:pt x="519" y="779"/>
                  </a:lnTo>
                  <a:lnTo>
                    <a:pt x="594" y="742"/>
                  </a:lnTo>
                  <a:lnTo>
                    <a:pt x="668" y="668"/>
                  </a:lnTo>
                  <a:lnTo>
                    <a:pt x="705" y="594"/>
                  </a:lnTo>
                  <a:lnTo>
                    <a:pt x="760" y="538"/>
                  </a:lnTo>
                  <a:lnTo>
                    <a:pt x="779" y="445"/>
                  </a:lnTo>
                  <a:lnTo>
                    <a:pt x="797" y="334"/>
                  </a:lnTo>
                  <a:lnTo>
                    <a:pt x="779" y="242"/>
                  </a:lnTo>
                  <a:lnTo>
                    <a:pt x="742" y="149"/>
                  </a:lnTo>
                  <a:lnTo>
                    <a:pt x="668" y="75"/>
                  </a:lnTo>
                  <a:lnTo>
                    <a:pt x="575" y="19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1"/>
            <p:cNvSpPr/>
            <p:nvPr/>
          </p:nvSpPr>
          <p:spPr>
            <a:xfrm>
              <a:off x="2226000" y="3123450"/>
              <a:ext cx="69525" cy="143200"/>
            </a:xfrm>
            <a:custGeom>
              <a:avLst/>
              <a:gdLst/>
              <a:ahLst/>
              <a:cxnLst/>
              <a:rect l="l" t="t" r="r" b="b"/>
              <a:pathLst>
                <a:path w="2781" h="5728" extrusionOk="0">
                  <a:moveTo>
                    <a:pt x="2595" y="1"/>
                  </a:moveTo>
                  <a:lnTo>
                    <a:pt x="2502" y="19"/>
                  </a:lnTo>
                  <a:lnTo>
                    <a:pt x="2354" y="75"/>
                  </a:lnTo>
                  <a:lnTo>
                    <a:pt x="2187" y="149"/>
                  </a:lnTo>
                  <a:lnTo>
                    <a:pt x="2021" y="260"/>
                  </a:lnTo>
                  <a:lnTo>
                    <a:pt x="1872" y="390"/>
                  </a:lnTo>
                  <a:lnTo>
                    <a:pt x="1724" y="520"/>
                  </a:lnTo>
                  <a:lnTo>
                    <a:pt x="1483" y="761"/>
                  </a:lnTo>
                  <a:lnTo>
                    <a:pt x="1242" y="1057"/>
                  </a:lnTo>
                  <a:lnTo>
                    <a:pt x="1001" y="1391"/>
                  </a:lnTo>
                  <a:lnTo>
                    <a:pt x="816" y="1724"/>
                  </a:lnTo>
                  <a:lnTo>
                    <a:pt x="630" y="2077"/>
                  </a:lnTo>
                  <a:lnTo>
                    <a:pt x="464" y="2521"/>
                  </a:lnTo>
                  <a:lnTo>
                    <a:pt x="334" y="2948"/>
                  </a:lnTo>
                  <a:lnTo>
                    <a:pt x="223" y="3393"/>
                  </a:lnTo>
                  <a:lnTo>
                    <a:pt x="149" y="3856"/>
                  </a:lnTo>
                  <a:lnTo>
                    <a:pt x="93" y="4301"/>
                  </a:lnTo>
                  <a:lnTo>
                    <a:pt x="56" y="4764"/>
                  </a:lnTo>
                  <a:lnTo>
                    <a:pt x="0" y="5691"/>
                  </a:lnTo>
                  <a:lnTo>
                    <a:pt x="19" y="5728"/>
                  </a:lnTo>
                  <a:lnTo>
                    <a:pt x="56" y="5728"/>
                  </a:lnTo>
                  <a:lnTo>
                    <a:pt x="93" y="5709"/>
                  </a:lnTo>
                  <a:lnTo>
                    <a:pt x="112" y="5672"/>
                  </a:lnTo>
                  <a:lnTo>
                    <a:pt x="204" y="4820"/>
                  </a:lnTo>
                  <a:lnTo>
                    <a:pt x="278" y="4393"/>
                  </a:lnTo>
                  <a:lnTo>
                    <a:pt x="352" y="3949"/>
                  </a:lnTo>
                  <a:lnTo>
                    <a:pt x="445" y="3522"/>
                  </a:lnTo>
                  <a:lnTo>
                    <a:pt x="538" y="3115"/>
                  </a:lnTo>
                  <a:lnTo>
                    <a:pt x="686" y="2688"/>
                  </a:lnTo>
                  <a:lnTo>
                    <a:pt x="834" y="2299"/>
                  </a:lnTo>
                  <a:lnTo>
                    <a:pt x="1001" y="1965"/>
                  </a:lnTo>
                  <a:lnTo>
                    <a:pt x="1186" y="1650"/>
                  </a:lnTo>
                  <a:lnTo>
                    <a:pt x="1390" y="1354"/>
                  </a:lnTo>
                  <a:lnTo>
                    <a:pt x="1631" y="1076"/>
                  </a:lnTo>
                  <a:lnTo>
                    <a:pt x="1891" y="835"/>
                  </a:lnTo>
                  <a:lnTo>
                    <a:pt x="2169" y="612"/>
                  </a:lnTo>
                  <a:lnTo>
                    <a:pt x="2317" y="520"/>
                  </a:lnTo>
                  <a:lnTo>
                    <a:pt x="2465" y="427"/>
                  </a:lnTo>
                  <a:lnTo>
                    <a:pt x="2614" y="334"/>
                  </a:lnTo>
                  <a:lnTo>
                    <a:pt x="2743" y="205"/>
                  </a:lnTo>
                  <a:lnTo>
                    <a:pt x="2762" y="149"/>
                  </a:lnTo>
                  <a:lnTo>
                    <a:pt x="2780" y="75"/>
                  </a:lnTo>
                  <a:lnTo>
                    <a:pt x="2743" y="19"/>
                  </a:lnTo>
                  <a:lnTo>
                    <a:pt x="2706" y="1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1"/>
            <p:cNvSpPr/>
            <p:nvPr/>
          </p:nvSpPr>
          <p:spPr>
            <a:xfrm>
              <a:off x="2313575" y="3093800"/>
              <a:ext cx="13925" cy="14850"/>
            </a:xfrm>
            <a:custGeom>
              <a:avLst/>
              <a:gdLst/>
              <a:ahLst/>
              <a:cxnLst/>
              <a:rect l="l" t="t" r="r" b="b"/>
              <a:pathLst>
                <a:path w="557" h="594" extrusionOk="0">
                  <a:moveTo>
                    <a:pt x="352" y="1"/>
                  </a:moveTo>
                  <a:lnTo>
                    <a:pt x="297" y="19"/>
                  </a:lnTo>
                  <a:lnTo>
                    <a:pt x="241" y="38"/>
                  </a:lnTo>
                  <a:lnTo>
                    <a:pt x="130" y="93"/>
                  </a:lnTo>
                  <a:lnTo>
                    <a:pt x="56" y="186"/>
                  </a:lnTo>
                  <a:lnTo>
                    <a:pt x="19" y="297"/>
                  </a:lnTo>
                  <a:lnTo>
                    <a:pt x="0" y="408"/>
                  </a:lnTo>
                  <a:lnTo>
                    <a:pt x="19" y="464"/>
                  </a:lnTo>
                  <a:lnTo>
                    <a:pt x="19" y="501"/>
                  </a:lnTo>
                  <a:lnTo>
                    <a:pt x="56" y="538"/>
                  </a:lnTo>
                  <a:lnTo>
                    <a:pt x="93" y="575"/>
                  </a:lnTo>
                  <a:lnTo>
                    <a:pt x="149" y="594"/>
                  </a:lnTo>
                  <a:lnTo>
                    <a:pt x="278" y="594"/>
                  </a:lnTo>
                  <a:lnTo>
                    <a:pt x="334" y="575"/>
                  </a:lnTo>
                  <a:lnTo>
                    <a:pt x="427" y="501"/>
                  </a:lnTo>
                  <a:lnTo>
                    <a:pt x="501" y="408"/>
                  </a:lnTo>
                  <a:lnTo>
                    <a:pt x="556" y="297"/>
                  </a:lnTo>
                  <a:lnTo>
                    <a:pt x="556" y="186"/>
                  </a:lnTo>
                  <a:lnTo>
                    <a:pt x="556" y="149"/>
                  </a:lnTo>
                  <a:lnTo>
                    <a:pt x="538" y="93"/>
                  </a:lnTo>
                  <a:lnTo>
                    <a:pt x="501" y="56"/>
                  </a:lnTo>
                  <a:lnTo>
                    <a:pt x="464" y="38"/>
                  </a:lnTo>
                  <a:lnTo>
                    <a:pt x="408" y="19"/>
                  </a:lnTo>
                  <a:lnTo>
                    <a:pt x="352" y="1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1"/>
            <p:cNvSpPr/>
            <p:nvPr/>
          </p:nvSpPr>
          <p:spPr>
            <a:xfrm>
              <a:off x="1824725" y="3437150"/>
              <a:ext cx="29225" cy="96400"/>
            </a:xfrm>
            <a:custGeom>
              <a:avLst/>
              <a:gdLst/>
              <a:ahLst/>
              <a:cxnLst/>
              <a:rect l="l" t="t" r="r" b="b"/>
              <a:pathLst>
                <a:path w="1169" h="3856" extrusionOk="0">
                  <a:moveTo>
                    <a:pt x="19" y="1"/>
                  </a:moveTo>
                  <a:lnTo>
                    <a:pt x="1" y="19"/>
                  </a:lnTo>
                  <a:lnTo>
                    <a:pt x="1" y="38"/>
                  </a:lnTo>
                  <a:lnTo>
                    <a:pt x="1" y="75"/>
                  </a:lnTo>
                  <a:lnTo>
                    <a:pt x="204" y="520"/>
                  </a:lnTo>
                  <a:lnTo>
                    <a:pt x="390" y="964"/>
                  </a:lnTo>
                  <a:lnTo>
                    <a:pt x="464" y="1187"/>
                  </a:lnTo>
                  <a:lnTo>
                    <a:pt x="538" y="1428"/>
                  </a:lnTo>
                  <a:lnTo>
                    <a:pt x="594" y="1669"/>
                  </a:lnTo>
                  <a:lnTo>
                    <a:pt x="631" y="1910"/>
                  </a:lnTo>
                  <a:lnTo>
                    <a:pt x="686" y="2373"/>
                  </a:lnTo>
                  <a:lnTo>
                    <a:pt x="723" y="2855"/>
                  </a:lnTo>
                  <a:lnTo>
                    <a:pt x="742" y="3355"/>
                  </a:lnTo>
                  <a:lnTo>
                    <a:pt x="760" y="3578"/>
                  </a:lnTo>
                  <a:lnTo>
                    <a:pt x="760" y="3689"/>
                  </a:lnTo>
                  <a:lnTo>
                    <a:pt x="816" y="3782"/>
                  </a:lnTo>
                  <a:lnTo>
                    <a:pt x="835" y="3819"/>
                  </a:lnTo>
                  <a:lnTo>
                    <a:pt x="872" y="3837"/>
                  </a:lnTo>
                  <a:lnTo>
                    <a:pt x="909" y="3856"/>
                  </a:lnTo>
                  <a:lnTo>
                    <a:pt x="946" y="3856"/>
                  </a:lnTo>
                  <a:lnTo>
                    <a:pt x="1001" y="3837"/>
                  </a:lnTo>
                  <a:lnTo>
                    <a:pt x="1038" y="3819"/>
                  </a:lnTo>
                  <a:lnTo>
                    <a:pt x="1076" y="3800"/>
                  </a:lnTo>
                  <a:lnTo>
                    <a:pt x="1113" y="3745"/>
                  </a:lnTo>
                  <a:lnTo>
                    <a:pt x="1150" y="3633"/>
                  </a:lnTo>
                  <a:lnTo>
                    <a:pt x="1168" y="3504"/>
                  </a:lnTo>
                  <a:lnTo>
                    <a:pt x="1150" y="3244"/>
                  </a:lnTo>
                  <a:lnTo>
                    <a:pt x="1113" y="2744"/>
                  </a:lnTo>
                  <a:lnTo>
                    <a:pt x="1038" y="2225"/>
                  </a:lnTo>
                  <a:lnTo>
                    <a:pt x="946" y="1724"/>
                  </a:lnTo>
                  <a:lnTo>
                    <a:pt x="798" y="1261"/>
                  </a:lnTo>
                  <a:lnTo>
                    <a:pt x="723" y="1020"/>
                  </a:lnTo>
                  <a:lnTo>
                    <a:pt x="631" y="798"/>
                  </a:lnTo>
                  <a:lnTo>
                    <a:pt x="501" y="575"/>
                  </a:lnTo>
                  <a:lnTo>
                    <a:pt x="371" y="371"/>
                  </a:lnTo>
                  <a:lnTo>
                    <a:pt x="223" y="186"/>
                  </a:lnTo>
                  <a:lnTo>
                    <a:pt x="56" y="19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1"/>
            <p:cNvSpPr/>
            <p:nvPr/>
          </p:nvSpPr>
          <p:spPr>
            <a:xfrm>
              <a:off x="1699150" y="3388500"/>
              <a:ext cx="22275" cy="59800"/>
            </a:xfrm>
            <a:custGeom>
              <a:avLst/>
              <a:gdLst/>
              <a:ahLst/>
              <a:cxnLst/>
              <a:rect l="l" t="t" r="r" b="b"/>
              <a:pathLst>
                <a:path w="891" h="2392" extrusionOk="0">
                  <a:moveTo>
                    <a:pt x="223" y="0"/>
                  </a:moveTo>
                  <a:lnTo>
                    <a:pt x="186" y="19"/>
                  </a:lnTo>
                  <a:lnTo>
                    <a:pt x="168" y="56"/>
                  </a:lnTo>
                  <a:lnTo>
                    <a:pt x="130" y="75"/>
                  </a:lnTo>
                  <a:lnTo>
                    <a:pt x="93" y="112"/>
                  </a:lnTo>
                  <a:lnTo>
                    <a:pt x="75" y="186"/>
                  </a:lnTo>
                  <a:lnTo>
                    <a:pt x="38" y="353"/>
                  </a:lnTo>
                  <a:lnTo>
                    <a:pt x="19" y="501"/>
                  </a:lnTo>
                  <a:lnTo>
                    <a:pt x="1" y="668"/>
                  </a:lnTo>
                  <a:lnTo>
                    <a:pt x="38" y="1020"/>
                  </a:lnTo>
                  <a:lnTo>
                    <a:pt x="93" y="1353"/>
                  </a:lnTo>
                  <a:lnTo>
                    <a:pt x="130" y="1502"/>
                  </a:lnTo>
                  <a:lnTo>
                    <a:pt x="186" y="1669"/>
                  </a:lnTo>
                  <a:lnTo>
                    <a:pt x="316" y="1965"/>
                  </a:lnTo>
                  <a:lnTo>
                    <a:pt x="408" y="2113"/>
                  </a:lnTo>
                  <a:lnTo>
                    <a:pt x="501" y="2243"/>
                  </a:lnTo>
                  <a:lnTo>
                    <a:pt x="557" y="2299"/>
                  </a:lnTo>
                  <a:lnTo>
                    <a:pt x="631" y="2354"/>
                  </a:lnTo>
                  <a:lnTo>
                    <a:pt x="705" y="2373"/>
                  </a:lnTo>
                  <a:lnTo>
                    <a:pt x="742" y="2373"/>
                  </a:lnTo>
                  <a:lnTo>
                    <a:pt x="761" y="2391"/>
                  </a:lnTo>
                  <a:lnTo>
                    <a:pt x="816" y="2391"/>
                  </a:lnTo>
                  <a:lnTo>
                    <a:pt x="853" y="2373"/>
                  </a:lnTo>
                  <a:lnTo>
                    <a:pt x="890" y="2336"/>
                  </a:lnTo>
                  <a:lnTo>
                    <a:pt x="890" y="2280"/>
                  </a:lnTo>
                  <a:lnTo>
                    <a:pt x="890" y="2243"/>
                  </a:lnTo>
                  <a:lnTo>
                    <a:pt x="890" y="2187"/>
                  </a:lnTo>
                  <a:lnTo>
                    <a:pt x="890" y="2095"/>
                  </a:lnTo>
                  <a:lnTo>
                    <a:pt x="853" y="2002"/>
                  </a:lnTo>
                  <a:lnTo>
                    <a:pt x="705" y="1743"/>
                  </a:lnTo>
                  <a:lnTo>
                    <a:pt x="575" y="1465"/>
                  </a:lnTo>
                  <a:lnTo>
                    <a:pt x="483" y="1187"/>
                  </a:lnTo>
                  <a:lnTo>
                    <a:pt x="408" y="909"/>
                  </a:lnTo>
                  <a:lnTo>
                    <a:pt x="371" y="631"/>
                  </a:lnTo>
                  <a:lnTo>
                    <a:pt x="334" y="334"/>
                  </a:lnTo>
                  <a:lnTo>
                    <a:pt x="334" y="167"/>
                  </a:lnTo>
                  <a:lnTo>
                    <a:pt x="334" y="93"/>
                  </a:lnTo>
                  <a:lnTo>
                    <a:pt x="297" y="75"/>
                  </a:lnTo>
                  <a:lnTo>
                    <a:pt x="279" y="38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1"/>
            <p:cNvSpPr/>
            <p:nvPr/>
          </p:nvSpPr>
          <p:spPr>
            <a:xfrm>
              <a:off x="1598600" y="3465425"/>
              <a:ext cx="32925" cy="45900"/>
            </a:xfrm>
            <a:custGeom>
              <a:avLst/>
              <a:gdLst/>
              <a:ahLst/>
              <a:cxnLst/>
              <a:rect l="l" t="t" r="r" b="b"/>
              <a:pathLst>
                <a:path w="1317" h="1836" extrusionOk="0">
                  <a:moveTo>
                    <a:pt x="131" y="0"/>
                  </a:moveTo>
                  <a:lnTo>
                    <a:pt x="75" y="19"/>
                  </a:lnTo>
                  <a:lnTo>
                    <a:pt x="38" y="56"/>
                  </a:lnTo>
                  <a:lnTo>
                    <a:pt x="19" y="111"/>
                  </a:lnTo>
                  <a:lnTo>
                    <a:pt x="19" y="167"/>
                  </a:lnTo>
                  <a:lnTo>
                    <a:pt x="1" y="223"/>
                  </a:lnTo>
                  <a:lnTo>
                    <a:pt x="1" y="278"/>
                  </a:lnTo>
                  <a:lnTo>
                    <a:pt x="19" y="389"/>
                  </a:lnTo>
                  <a:lnTo>
                    <a:pt x="112" y="593"/>
                  </a:lnTo>
                  <a:lnTo>
                    <a:pt x="223" y="797"/>
                  </a:lnTo>
                  <a:lnTo>
                    <a:pt x="334" y="1001"/>
                  </a:lnTo>
                  <a:lnTo>
                    <a:pt x="464" y="1186"/>
                  </a:lnTo>
                  <a:lnTo>
                    <a:pt x="594" y="1372"/>
                  </a:lnTo>
                  <a:lnTo>
                    <a:pt x="742" y="1539"/>
                  </a:lnTo>
                  <a:lnTo>
                    <a:pt x="816" y="1631"/>
                  </a:lnTo>
                  <a:lnTo>
                    <a:pt x="853" y="1668"/>
                  </a:lnTo>
                  <a:lnTo>
                    <a:pt x="909" y="1687"/>
                  </a:lnTo>
                  <a:lnTo>
                    <a:pt x="1076" y="1817"/>
                  </a:lnTo>
                  <a:lnTo>
                    <a:pt x="1131" y="1835"/>
                  </a:lnTo>
                  <a:lnTo>
                    <a:pt x="1168" y="1835"/>
                  </a:lnTo>
                  <a:lnTo>
                    <a:pt x="1224" y="1817"/>
                  </a:lnTo>
                  <a:lnTo>
                    <a:pt x="1261" y="1798"/>
                  </a:lnTo>
                  <a:lnTo>
                    <a:pt x="1298" y="1742"/>
                  </a:lnTo>
                  <a:lnTo>
                    <a:pt x="1317" y="1705"/>
                  </a:lnTo>
                  <a:lnTo>
                    <a:pt x="1317" y="1650"/>
                  </a:lnTo>
                  <a:lnTo>
                    <a:pt x="1298" y="1594"/>
                  </a:lnTo>
                  <a:lnTo>
                    <a:pt x="1224" y="1520"/>
                  </a:lnTo>
                  <a:lnTo>
                    <a:pt x="1168" y="1427"/>
                  </a:lnTo>
                  <a:lnTo>
                    <a:pt x="1150" y="1390"/>
                  </a:lnTo>
                  <a:lnTo>
                    <a:pt x="1113" y="1353"/>
                  </a:lnTo>
                  <a:lnTo>
                    <a:pt x="1039" y="1279"/>
                  </a:lnTo>
                  <a:lnTo>
                    <a:pt x="909" y="1131"/>
                  </a:lnTo>
                  <a:lnTo>
                    <a:pt x="779" y="945"/>
                  </a:lnTo>
                  <a:lnTo>
                    <a:pt x="649" y="779"/>
                  </a:lnTo>
                  <a:lnTo>
                    <a:pt x="538" y="593"/>
                  </a:lnTo>
                  <a:lnTo>
                    <a:pt x="427" y="408"/>
                  </a:lnTo>
                  <a:lnTo>
                    <a:pt x="334" y="204"/>
                  </a:lnTo>
                  <a:lnTo>
                    <a:pt x="297" y="130"/>
                  </a:lnTo>
                  <a:lnTo>
                    <a:pt x="260" y="93"/>
                  </a:lnTo>
                  <a:lnTo>
                    <a:pt x="223" y="74"/>
                  </a:lnTo>
                  <a:lnTo>
                    <a:pt x="186" y="37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1"/>
            <p:cNvSpPr/>
            <p:nvPr/>
          </p:nvSpPr>
          <p:spPr>
            <a:xfrm>
              <a:off x="1540675" y="3549275"/>
              <a:ext cx="43125" cy="43125"/>
            </a:xfrm>
            <a:custGeom>
              <a:avLst/>
              <a:gdLst/>
              <a:ahLst/>
              <a:cxnLst/>
              <a:rect l="l" t="t" r="r" b="b"/>
              <a:pathLst>
                <a:path w="1725" h="1725" extrusionOk="0">
                  <a:moveTo>
                    <a:pt x="131" y="1"/>
                  </a:moveTo>
                  <a:lnTo>
                    <a:pt x="94" y="19"/>
                  </a:lnTo>
                  <a:lnTo>
                    <a:pt x="57" y="38"/>
                  </a:lnTo>
                  <a:lnTo>
                    <a:pt x="20" y="75"/>
                  </a:lnTo>
                  <a:lnTo>
                    <a:pt x="20" y="112"/>
                  </a:lnTo>
                  <a:lnTo>
                    <a:pt x="1" y="149"/>
                  </a:lnTo>
                  <a:lnTo>
                    <a:pt x="20" y="205"/>
                  </a:lnTo>
                  <a:lnTo>
                    <a:pt x="131" y="446"/>
                  </a:lnTo>
                  <a:lnTo>
                    <a:pt x="205" y="557"/>
                  </a:lnTo>
                  <a:lnTo>
                    <a:pt x="279" y="668"/>
                  </a:lnTo>
                  <a:lnTo>
                    <a:pt x="446" y="872"/>
                  </a:lnTo>
                  <a:lnTo>
                    <a:pt x="631" y="1094"/>
                  </a:lnTo>
                  <a:lnTo>
                    <a:pt x="798" y="1261"/>
                  </a:lnTo>
                  <a:lnTo>
                    <a:pt x="1002" y="1447"/>
                  </a:lnTo>
                  <a:lnTo>
                    <a:pt x="1113" y="1502"/>
                  </a:lnTo>
                  <a:lnTo>
                    <a:pt x="1224" y="1576"/>
                  </a:lnTo>
                  <a:lnTo>
                    <a:pt x="1484" y="1706"/>
                  </a:lnTo>
                  <a:lnTo>
                    <a:pt x="1539" y="1725"/>
                  </a:lnTo>
                  <a:lnTo>
                    <a:pt x="1595" y="1706"/>
                  </a:lnTo>
                  <a:lnTo>
                    <a:pt x="1651" y="1669"/>
                  </a:lnTo>
                  <a:lnTo>
                    <a:pt x="1688" y="1632"/>
                  </a:lnTo>
                  <a:lnTo>
                    <a:pt x="1706" y="1576"/>
                  </a:lnTo>
                  <a:lnTo>
                    <a:pt x="1725" y="1521"/>
                  </a:lnTo>
                  <a:lnTo>
                    <a:pt x="1706" y="1465"/>
                  </a:lnTo>
                  <a:lnTo>
                    <a:pt x="1669" y="1428"/>
                  </a:lnTo>
                  <a:lnTo>
                    <a:pt x="1502" y="1243"/>
                  </a:lnTo>
                  <a:lnTo>
                    <a:pt x="1391" y="1150"/>
                  </a:lnTo>
                  <a:lnTo>
                    <a:pt x="1317" y="1057"/>
                  </a:lnTo>
                  <a:lnTo>
                    <a:pt x="928" y="705"/>
                  </a:lnTo>
                  <a:lnTo>
                    <a:pt x="576" y="372"/>
                  </a:lnTo>
                  <a:lnTo>
                    <a:pt x="483" y="279"/>
                  </a:lnTo>
                  <a:lnTo>
                    <a:pt x="390" y="186"/>
                  </a:lnTo>
                  <a:lnTo>
                    <a:pt x="298" y="112"/>
                  </a:lnTo>
                  <a:lnTo>
                    <a:pt x="205" y="19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C8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1"/>
            <p:cNvSpPr/>
            <p:nvPr/>
          </p:nvSpPr>
          <p:spPr>
            <a:xfrm>
              <a:off x="2327475" y="3252725"/>
              <a:ext cx="58875" cy="46825"/>
            </a:xfrm>
            <a:custGeom>
              <a:avLst/>
              <a:gdLst/>
              <a:ahLst/>
              <a:cxnLst/>
              <a:rect l="l" t="t" r="r" b="b"/>
              <a:pathLst>
                <a:path w="2355" h="1873" extrusionOk="0">
                  <a:moveTo>
                    <a:pt x="1075" y="1"/>
                  </a:moveTo>
                  <a:lnTo>
                    <a:pt x="797" y="19"/>
                  </a:lnTo>
                  <a:lnTo>
                    <a:pt x="723" y="19"/>
                  </a:lnTo>
                  <a:lnTo>
                    <a:pt x="630" y="56"/>
                  </a:lnTo>
                  <a:lnTo>
                    <a:pt x="538" y="94"/>
                  </a:lnTo>
                  <a:lnTo>
                    <a:pt x="390" y="186"/>
                  </a:lnTo>
                  <a:lnTo>
                    <a:pt x="260" y="297"/>
                  </a:lnTo>
                  <a:lnTo>
                    <a:pt x="167" y="446"/>
                  </a:lnTo>
                  <a:lnTo>
                    <a:pt x="130" y="575"/>
                  </a:lnTo>
                  <a:lnTo>
                    <a:pt x="93" y="612"/>
                  </a:lnTo>
                  <a:lnTo>
                    <a:pt x="37" y="779"/>
                  </a:lnTo>
                  <a:lnTo>
                    <a:pt x="0" y="965"/>
                  </a:lnTo>
                  <a:lnTo>
                    <a:pt x="0" y="1150"/>
                  </a:lnTo>
                  <a:lnTo>
                    <a:pt x="19" y="1317"/>
                  </a:lnTo>
                  <a:lnTo>
                    <a:pt x="56" y="1409"/>
                  </a:lnTo>
                  <a:lnTo>
                    <a:pt x="112" y="1502"/>
                  </a:lnTo>
                  <a:lnTo>
                    <a:pt x="167" y="1576"/>
                  </a:lnTo>
                  <a:lnTo>
                    <a:pt x="241" y="1632"/>
                  </a:lnTo>
                  <a:lnTo>
                    <a:pt x="390" y="1743"/>
                  </a:lnTo>
                  <a:lnTo>
                    <a:pt x="556" y="1817"/>
                  </a:lnTo>
                  <a:lnTo>
                    <a:pt x="760" y="1854"/>
                  </a:lnTo>
                  <a:lnTo>
                    <a:pt x="946" y="1873"/>
                  </a:lnTo>
                  <a:lnTo>
                    <a:pt x="1131" y="1854"/>
                  </a:lnTo>
                  <a:lnTo>
                    <a:pt x="1316" y="1836"/>
                  </a:lnTo>
                  <a:lnTo>
                    <a:pt x="1502" y="1780"/>
                  </a:lnTo>
                  <a:lnTo>
                    <a:pt x="1687" y="1706"/>
                  </a:lnTo>
                  <a:lnTo>
                    <a:pt x="1854" y="1632"/>
                  </a:lnTo>
                  <a:lnTo>
                    <a:pt x="2021" y="1521"/>
                  </a:lnTo>
                  <a:lnTo>
                    <a:pt x="2150" y="1428"/>
                  </a:lnTo>
                  <a:lnTo>
                    <a:pt x="2243" y="1280"/>
                  </a:lnTo>
                  <a:lnTo>
                    <a:pt x="2317" y="1131"/>
                  </a:lnTo>
                  <a:lnTo>
                    <a:pt x="2354" y="965"/>
                  </a:lnTo>
                  <a:lnTo>
                    <a:pt x="2354" y="816"/>
                  </a:lnTo>
                  <a:lnTo>
                    <a:pt x="2317" y="650"/>
                  </a:lnTo>
                  <a:lnTo>
                    <a:pt x="2243" y="501"/>
                  </a:lnTo>
                  <a:lnTo>
                    <a:pt x="2187" y="427"/>
                  </a:lnTo>
                  <a:lnTo>
                    <a:pt x="2132" y="372"/>
                  </a:lnTo>
                  <a:lnTo>
                    <a:pt x="2021" y="297"/>
                  </a:lnTo>
                  <a:lnTo>
                    <a:pt x="1780" y="168"/>
                  </a:lnTo>
                  <a:lnTo>
                    <a:pt x="1631" y="112"/>
                  </a:lnTo>
                  <a:lnTo>
                    <a:pt x="1483" y="56"/>
                  </a:lnTo>
                  <a:lnTo>
                    <a:pt x="1279" y="19"/>
                  </a:lnTo>
                  <a:lnTo>
                    <a:pt x="1075" y="1"/>
                  </a:lnTo>
                  <a:close/>
                </a:path>
              </a:pathLst>
            </a:custGeom>
            <a:solidFill>
              <a:srgbClr val="FD8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1"/>
            <p:cNvSpPr/>
            <p:nvPr/>
          </p:nvSpPr>
          <p:spPr>
            <a:xfrm>
              <a:off x="2366400" y="3192025"/>
              <a:ext cx="37550" cy="45900"/>
            </a:xfrm>
            <a:custGeom>
              <a:avLst/>
              <a:gdLst/>
              <a:ahLst/>
              <a:cxnLst/>
              <a:rect l="l" t="t" r="r" b="b"/>
              <a:pathLst>
                <a:path w="1502" h="1836" extrusionOk="0">
                  <a:moveTo>
                    <a:pt x="1131" y="1"/>
                  </a:moveTo>
                  <a:lnTo>
                    <a:pt x="1094" y="38"/>
                  </a:lnTo>
                  <a:lnTo>
                    <a:pt x="1057" y="75"/>
                  </a:lnTo>
                  <a:lnTo>
                    <a:pt x="1038" y="131"/>
                  </a:lnTo>
                  <a:lnTo>
                    <a:pt x="1020" y="186"/>
                  </a:lnTo>
                  <a:lnTo>
                    <a:pt x="1038" y="242"/>
                  </a:lnTo>
                  <a:lnTo>
                    <a:pt x="1057" y="353"/>
                  </a:lnTo>
                  <a:lnTo>
                    <a:pt x="1094" y="538"/>
                  </a:lnTo>
                  <a:lnTo>
                    <a:pt x="1131" y="742"/>
                  </a:lnTo>
                  <a:lnTo>
                    <a:pt x="1149" y="1020"/>
                  </a:lnTo>
                  <a:lnTo>
                    <a:pt x="1131" y="1150"/>
                  </a:lnTo>
                  <a:lnTo>
                    <a:pt x="1094" y="1298"/>
                  </a:lnTo>
                  <a:lnTo>
                    <a:pt x="1094" y="1317"/>
                  </a:lnTo>
                  <a:lnTo>
                    <a:pt x="1057" y="1391"/>
                  </a:lnTo>
                  <a:lnTo>
                    <a:pt x="1057" y="1409"/>
                  </a:lnTo>
                  <a:lnTo>
                    <a:pt x="1038" y="1428"/>
                  </a:lnTo>
                  <a:lnTo>
                    <a:pt x="1020" y="1428"/>
                  </a:lnTo>
                  <a:lnTo>
                    <a:pt x="1001" y="1447"/>
                  </a:lnTo>
                  <a:lnTo>
                    <a:pt x="945" y="1484"/>
                  </a:lnTo>
                  <a:lnTo>
                    <a:pt x="742" y="1484"/>
                  </a:lnTo>
                  <a:lnTo>
                    <a:pt x="667" y="1447"/>
                  </a:lnTo>
                  <a:lnTo>
                    <a:pt x="612" y="1409"/>
                  </a:lnTo>
                  <a:lnTo>
                    <a:pt x="556" y="1354"/>
                  </a:lnTo>
                  <a:lnTo>
                    <a:pt x="445" y="1224"/>
                  </a:lnTo>
                  <a:lnTo>
                    <a:pt x="371" y="1094"/>
                  </a:lnTo>
                  <a:lnTo>
                    <a:pt x="297" y="890"/>
                  </a:lnTo>
                  <a:lnTo>
                    <a:pt x="223" y="687"/>
                  </a:lnTo>
                  <a:lnTo>
                    <a:pt x="186" y="464"/>
                  </a:lnTo>
                  <a:lnTo>
                    <a:pt x="148" y="260"/>
                  </a:lnTo>
                  <a:lnTo>
                    <a:pt x="111" y="205"/>
                  </a:lnTo>
                  <a:lnTo>
                    <a:pt x="74" y="205"/>
                  </a:lnTo>
                  <a:lnTo>
                    <a:pt x="37" y="223"/>
                  </a:lnTo>
                  <a:lnTo>
                    <a:pt x="19" y="260"/>
                  </a:lnTo>
                  <a:lnTo>
                    <a:pt x="0" y="483"/>
                  </a:lnTo>
                  <a:lnTo>
                    <a:pt x="0" y="705"/>
                  </a:lnTo>
                  <a:lnTo>
                    <a:pt x="37" y="928"/>
                  </a:lnTo>
                  <a:lnTo>
                    <a:pt x="93" y="1150"/>
                  </a:lnTo>
                  <a:lnTo>
                    <a:pt x="167" y="1335"/>
                  </a:lnTo>
                  <a:lnTo>
                    <a:pt x="260" y="1502"/>
                  </a:lnTo>
                  <a:lnTo>
                    <a:pt x="315" y="1595"/>
                  </a:lnTo>
                  <a:lnTo>
                    <a:pt x="389" y="1650"/>
                  </a:lnTo>
                  <a:lnTo>
                    <a:pt x="464" y="1725"/>
                  </a:lnTo>
                  <a:lnTo>
                    <a:pt x="556" y="1780"/>
                  </a:lnTo>
                  <a:lnTo>
                    <a:pt x="649" y="1817"/>
                  </a:lnTo>
                  <a:lnTo>
                    <a:pt x="742" y="1836"/>
                  </a:lnTo>
                  <a:lnTo>
                    <a:pt x="927" y="1836"/>
                  </a:lnTo>
                  <a:lnTo>
                    <a:pt x="1020" y="1799"/>
                  </a:lnTo>
                  <a:lnTo>
                    <a:pt x="1112" y="1762"/>
                  </a:lnTo>
                  <a:lnTo>
                    <a:pt x="1186" y="1706"/>
                  </a:lnTo>
                  <a:lnTo>
                    <a:pt x="1261" y="1650"/>
                  </a:lnTo>
                  <a:lnTo>
                    <a:pt x="1372" y="1502"/>
                  </a:lnTo>
                  <a:lnTo>
                    <a:pt x="1427" y="1354"/>
                  </a:lnTo>
                  <a:lnTo>
                    <a:pt x="1483" y="1187"/>
                  </a:lnTo>
                  <a:lnTo>
                    <a:pt x="1501" y="1020"/>
                  </a:lnTo>
                  <a:lnTo>
                    <a:pt x="1501" y="779"/>
                  </a:lnTo>
                  <a:lnTo>
                    <a:pt x="1464" y="538"/>
                  </a:lnTo>
                  <a:lnTo>
                    <a:pt x="1409" y="316"/>
                  </a:lnTo>
                  <a:lnTo>
                    <a:pt x="1353" y="94"/>
                  </a:lnTo>
                  <a:lnTo>
                    <a:pt x="1316" y="38"/>
                  </a:lnTo>
                  <a:lnTo>
                    <a:pt x="1279" y="19"/>
                  </a:lnTo>
                  <a:lnTo>
                    <a:pt x="1242" y="1"/>
                  </a:lnTo>
                  <a:close/>
                </a:path>
              </a:pathLst>
            </a:custGeom>
            <a:solidFill>
              <a:srgbClr val="035D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1"/>
            <p:cNvSpPr/>
            <p:nvPr/>
          </p:nvSpPr>
          <p:spPr>
            <a:xfrm>
              <a:off x="2466950" y="3240675"/>
              <a:ext cx="99650" cy="64900"/>
            </a:xfrm>
            <a:custGeom>
              <a:avLst/>
              <a:gdLst/>
              <a:ahLst/>
              <a:cxnLst/>
              <a:rect l="l" t="t" r="r" b="b"/>
              <a:pathLst>
                <a:path w="3986" h="2596" extrusionOk="0">
                  <a:moveTo>
                    <a:pt x="315" y="1"/>
                  </a:moveTo>
                  <a:lnTo>
                    <a:pt x="241" y="19"/>
                  </a:lnTo>
                  <a:lnTo>
                    <a:pt x="186" y="57"/>
                  </a:lnTo>
                  <a:lnTo>
                    <a:pt x="130" y="112"/>
                  </a:lnTo>
                  <a:lnTo>
                    <a:pt x="74" y="168"/>
                  </a:lnTo>
                  <a:lnTo>
                    <a:pt x="37" y="223"/>
                  </a:lnTo>
                  <a:lnTo>
                    <a:pt x="19" y="279"/>
                  </a:lnTo>
                  <a:lnTo>
                    <a:pt x="19" y="353"/>
                  </a:lnTo>
                  <a:lnTo>
                    <a:pt x="37" y="501"/>
                  </a:lnTo>
                  <a:lnTo>
                    <a:pt x="19" y="538"/>
                  </a:lnTo>
                  <a:lnTo>
                    <a:pt x="0" y="576"/>
                  </a:lnTo>
                  <a:lnTo>
                    <a:pt x="19" y="891"/>
                  </a:lnTo>
                  <a:lnTo>
                    <a:pt x="56" y="1224"/>
                  </a:lnTo>
                  <a:lnTo>
                    <a:pt x="111" y="1539"/>
                  </a:lnTo>
                  <a:lnTo>
                    <a:pt x="186" y="1854"/>
                  </a:lnTo>
                  <a:lnTo>
                    <a:pt x="278" y="2151"/>
                  </a:lnTo>
                  <a:lnTo>
                    <a:pt x="352" y="2299"/>
                  </a:lnTo>
                  <a:lnTo>
                    <a:pt x="426" y="2429"/>
                  </a:lnTo>
                  <a:lnTo>
                    <a:pt x="464" y="2503"/>
                  </a:lnTo>
                  <a:lnTo>
                    <a:pt x="501" y="2540"/>
                  </a:lnTo>
                  <a:lnTo>
                    <a:pt x="556" y="2577"/>
                  </a:lnTo>
                  <a:lnTo>
                    <a:pt x="630" y="2596"/>
                  </a:lnTo>
                  <a:lnTo>
                    <a:pt x="890" y="2596"/>
                  </a:lnTo>
                  <a:lnTo>
                    <a:pt x="1539" y="2466"/>
                  </a:lnTo>
                  <a:lnTo>
                    <a:pt x="2187" y="2336"/>
                  </a:lnTo>
                  <a:lnTo>
                    <a:pt x="2836" y="2244"/>
                  </a:lnTo>
                  <a:lnTo>
                    <a:pt x="3188" y="2188"/>
                  </a:lnTo>
                  <a:lnTo>
                    <a:pt x="3355" y="2169"/>
                  </a:lnTo>
                  <a:lnTo>
                    <a:pt x="3522" y="2169"/>
                  </a:lnTo>
                  <a:lnTo>
                    <a:pt x="3633" y="2151"/>
                  </a:lnTo>
                  <a:lnTo>
                    <a:pt x="3744" y="2095"/>
                  </a:lnTo>
                  <a:lnTo>
                    <a:pt x="3837" y="2021"/>
                  </a:lnTo>
                  <a:lnTo>
                    <a:pt x="3911" y="1929"/>
                  </a:lnTo>
                  <a:lnTo>
                    <a:pt x="3967" y="1817"/>
                  </a:lnTo>
                  <a:lnTo>
                    <a:pt x="3985" y="1706"/>
                  </a:lnTo>
                  <a:lnTo>
                    <a:pt x="3967" y="1651"/>
                  </a:lnTo>
                  <a:lnTo>
                    <a:pt x="3948" y="1613"/>
                  </a:lnTo>
                  <a:lnTo>
                    <a:pt x="3911" y="1558"/>
                  </a:lnTo>
                  <a:lnTo>
                    <a:pt x="3874" y="1502"/>
                  </a:lnTo>
                  <a:lnTo>
                    <a:pt x="3670" y="1354"/>
                  </a:lnTo>
                  <a:lnTo>
                    <a:pt x="3448" y="1224"/>
                  </a:lnTo>
                  <a:lnTo>
                    <a:pt x="3003" y="1002"/>
                  </a:lnTo>
                  <a:lnTo>
                    <a:pt x="2614" y="779"/>
                  </a:lnTo>
                  <a:lnTo>
                    <a:pt x="2187" y="594"/>
                  </a:lnTo>
                  <a:lnTo>
                    <a:pt x="1779" y="409"/>
                  </a:lnTo>
                  <a:lnTo>
                    <a:pt x="1353" y="242"/>
                  </a:lnTo>
                  <a:lnTo>
                    <a:pt x="1112" y="168"/>
                  </a:lnTo>
                  <a:lnTo>
                    <a:pt x="871" y="112"/>
                  </a:lnTo>
                  <a:lnTo>
                    <a:pt x="371" y="19"/>
                  </a:lnTo>
                  <a:lnTo>
                    <a:pt x="315" y="1"/>
                  </a:lnTo>
                  <a:close/>
                </a:path>
              </a:pathLst>
            </a:custGeom>
            <a:solidFill>
              <a:srgbClr val="FD8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41"/>
          <p:cNvGrpSpPr/>
          <p:nvPr/>
        </p:nvGrpSpPr>
        <p:grpSpPr>
          <a:xfrm>
            <a:off x="7222209" y="4684436"/>
            <a:ext cx="348387" cy="365702"/>
            <a:chOff x="2457838" y="356647"/>
            <a:chExt cx="348387" cy="365702"/>
          </a:xfrm>
        </p:grpSpPr>
        <p:sp>
          <p:nvSpPr>
            <p:cNvPr id="1273" name="Google Shape;1273;p41"/>
            <p:cNvSpPr/>
            <p:nvPr/>
          </p:nvSpPr>
          <p:spPr>
            <a:xfrm>
              <a:off x="2457838" y="3566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1"/>
            <p:cNvSpPr/>
            <p:nvPr/>
          </p:nvSpPr>
          <p:spPr>
            <a:xfrm>
              <a:off x="2586828" y="4866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1"/>
          <p:cNvGrpSpPr/>
          <p:nvPr/>
        </p:nvGrpSpPr>
        <p:grpSpPr>
          <a:xfrm>
            <a:off x="7894596" y="3996000"/>
            <a:ext cx="1119044" cy="1009492"/>
            <a:chOff x="1125200" y="2587700"/>
            <a:chExt cx="1756625" cy="1642100"/>
          </a:xfrm>
        </p:grpSpPr>
        <p:sp>
          <p:nvSpPr>
            <p:cNvPr id="1306" name="Google Shape;1306;p41"/>
            <p:cNvSpPr/>
            <p:nvPr/>
          </p:nvSpPr>
          <p:spPr>
            <a:xfrm>
              <a:off x="1361400" y="2693575"/>
              <a:ext cx="285575" cy="313075"/>
            </a:xfrm>
            <a:custGeom>
              <a:avLst/>
              <a:gdLst/>
              <a:ahLst/>
              <a:cxnLst/>
              <a:rect l="l" t="t" r="r" b="b"/>
              <a:pathLst>
                <a:path w="11423" h="12523" extrusionOk="0">
                  <a:moveTo>
                    <a:pt x="2484" y="1"/>
                  </a:moveTo>
                  <a:lnTo>
                    <a:pt x="2321" y="21"/>
                  </a:lnTo>
                  <a:lnTo>
                    <a:pt x="1955" y="103"/>
                  </a:lnTo>
                  <a:lnTo>
                    <a:pt x="1568" y="225"/>
                  </a:lnTo>
                  <a:lnTo>
                    <a:pt x="1181" y="367"/>
                  </a:lnTo>
                  <a:lnTo>
                    <a:pt x="794" y="530"/>
                  </a:lnTo>
                  <a:lnTo>
                    <a:pt x="448" y="714"/>
                  </a:lnTo>
                  <a:lnTo>
                    <a:pt x="183" y="876"/>
                  </a:lnTo>
                  <a:lnTo>
                    <a:pt x="0" y="1019"/>
                  </a:lnTo>
                  <a:lnTo>
                    <a:pt x="1263" y="3992"/>
                  </a:lnTo>
                  <a:lnTo>
                    <a:pt x="2301" y="6476"/>
                  </a:lnTo>
                  <a:lnTo>
                    <a:pt x="2790" y="7697"/>
                  </a:lnTo>
                  <a:lnTo>
                    <a:pt x="3319" y="9021"/>
                  </a:lnTo>
                  <a:lnTo>
                    <a:pt x="3869" y="10507"/>
                  </a:lnTo>
                  <a:lnTo>
                    <a:pt x="4500" y="12238"/>
                  </a:lnTo>
                  <a:lnTo>
                    <a:pt x="4622" y="12523"/>
                  </a:lnTo>
                  <a:lnTo>
                    <a:pt x="6414" y="11830"/>
                  </a:lnTo>
                  <a:lnTo>
                    <a:pt x="7798" y="11260"/>
                  </a:lnTo>
                  <a:lnTo>
                    <a:pt x="8857" y="10812"/>
                  </a:lnTo>
                  <a:lnTo>
                    <a:pt x="9651" y="10487"/>
                  </a:lnTo>
                  <a:lnTo>
                    <a:pt x="10608" y="10059"/>
                  </a:lnTo>
                  <a:lnTo>
                    <a:pt x="10873" y="9957"/>
                  </a:lnTo>
                  <a:lnTo>
                    <a:pt x="11076" y="9876"/>
                  </a:lnTo>
                  <a:lnTo>
                    <a:pt x="11219" y="9815"/>
                  </a:lnTo>
                  <a:lnTo>
                    <a:pt x="11341" y="9754"/>
                  </a:lnTo>
                  <a:lnTo>
                    <a:pt x="11382" y="9713"/>
                  </a:lnTo>
                  <a:lnTo>
                    <a:pt x="11402" y="9672"/>
                  </a:lnTo>
                  <a:lnTo>
                    <a:pt x="11422" y="9631"/>
                  </a:lnTo>
                  <a:lnTo>
                    <a:pt x="11422" y="9550"/>
                  </a:lnTo>
                  <a:lnTo>
                    <a:pt x="11382" y="9367"/>
                  </a:lnTo>
                  <a:lnTo>
                    <a:pt x="11280" y="9102"/>
                  </a:lnTo>
                  <a:lnTo>
                    <a:pt x="11117" y="8715"/>
                  </a:lnTo>
                  <a:lnTo>
                    <a:pt x="10893" y="8227"/>
                  </a:lnTo>
                  <a:lnTo>
                    <a:pt x="10750" y="7921"/>
                  </a:lnTo>
                  <a:lnTo>
                    <a:pt x="10649" y="7575"/>
                  </a:lnTo>
                  <a:lnTo>
                    <a:pt x="10588" y="7392"/>
                  </a:lnTo>
                  <a:lnTo>
                    <a:pt x="10506" y="7209"/>
                  </a:lnTo>
                  <a:lnTo>
                    <a:pt x="10201" y="7351"/>
                  </a:lnTo>
                  <a:lnTo>
                    <a:pt x="9692" y="7534"/>
                  </a:lnTo>
                  <a:lnTo>
                    <a:pt x="8328" y="8023"/>
                  </a:lnTo>
                  <a:lnTo>
                    <a:pt x="7635" y="8267"/>
                  </a:lnTo>
                  <a:lnTo>
                    <a:pt x="7004" y="8491"/>
                  </a:lnTo>
                  <a:lnTo>
                    <a:pt x="6516" y="8695"/>
                  </a:lnTo>
                  <a:lnTo>
                    <a:pt x="6353" y="8776"/>
                  </a:lnTo>
                  <a:lnTo>
                    <a:pt x="6251" y="8837"/>
                  </a:lnTo>
                  <a:lnTo>
                    <a:pt x="6230" y="8817"/>
                  </a:lnTo>
                  <a:lnTo>
                    <a:pt x="5823" y="7758"/>
                  </a:lnTo>
                  <a:lnTo>
                    <a:pt x="5355" y="6659"/>
                  </a:lnTo>
                  <a:lnTo>
                    <a:pt x="4418" y="4419"/>
                  </a:lnTo>
                  <a:lnTo>
                    <a:pt x="3482" y="2180"/>
                  </a:lnTo>
                  <a:lnTo>
                    <a:pt x="3034" y="1080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1"/>
            <p:cNvSpPr/>
            <p:nvPr/>
          </p:nvSpPr>
          <p:spPr>
            <a:xfrm>
              <a:off x="1608250" y="2611625"/>
              <a:ext cx="209750" cy="316125"/>
            </a:xfrm>
            <a:custGeom>
              <a:avLst/>
              <a:gdLst/>
              <a:ahLst/>
              <a:cxnLst/>
              <a:rect l="l" t="t" r="r" b="b"/>
              <a:pathLst>
                <a:path w="8390" h="12645" extrusionOk="0">
                  <a:moveTo>
                    <a:pt x="3829" y="2444"/>
                  </a:moveTo>
                  <a:lnTo>
                    <a:pt x="4012" y="2465"/>
                  </a:lnTo>
                  <a:lnTo>
                    <a:pt x="4236" y="2546"/>
                  </a:lnTo>
                  <a:lnTo>
                    <a:pt x="4419" y="2648"/>
                  </a:lnTo>
                  <a:lnTo>
                    <a:pt x="4602" y="2770"/>
                  </a:lnTo>
                  <a:lnTo>
                    <a:pt x="4765" y="2933"/>
                  </a:lnTo>
                  <a:lnTo>
                    <a:pt x="4908" y="3116"/>
                  </a:lnTo>
                  <a:lnTo>
                    <a:pt x="5030" y="3299"/>
                  </a:lnTo>
                  <a:lnTo>
                    <a:pt x="5132" y="3523"/>
                  </a:lnTo>
                  <a:lnTo>
                    <a:pt x="5213" y="3747"/>
                  </a:lnTo>
                  <a:lnTo>
                    <a:pt x="5376" y="4378"/>
                  </a:lnTo>
                  <a:lnTo>
                    <a:pt x="5478" y="4725"/>
                  </a:lnTo>
                  <a:lnTo>
                    <a:pt x="5763" y="5885"/>
                  </a:lnTo>
                  <a:lnTo>
                    <a:pt x="5926" y="6720"/>
                  </a:lnTo>
                  <a:lnTo>
                    <a:pt x="6089" y="7616"/>
                  </a:lnTo>
                  <a:lnTo>
                    <a:pt x="6129" y="7962"/>
                  </a:lnTo>
                  <a:lnTo>
                    <a:pt x="6170" y="8206"/>
                  </a:lnTo>
                  <a:lnTo>
                    <a:pt x="6231" y="8573"/>
                  </a:lnTo>
                  <a:lnTo>
                    <a:pt x="6231" y="8715"/>
                  </a:lnTo>
                  <a:lnTo>
                    <a:pt x="6211" y="8878"/>
                  </a:lnTo>
                  <a:lnTo>
                    <a:pt x="6150" y="9041"/>
                  </a:lnTo>
                  <a:lnTo>
                    <a:pt x="6068" y="9265"/>
                  </a:lnTo>
                  <a:lnTo>
                    <a:pt x="5946" y="9428"/>
                  </a:lnTo>
                  <a:lnTo>
                    <a:pt x="5824" y="9570"/>
                  </a:lnTo>
                  <a:lnTo>
                    <a:pt x="5661" y="9713"/>
                  </a:lnTo>
                  <a:lnTo>
                    <a:pt x="5498" y="9815"/>
                  </a:lnTo>
                  <a:lnTo>
                    <a:pt x="5335" y="9916"/>
                  </a:lnTo>
                  <a:lnTo>
                    <a:pt x="5152" y="9998"/>
                  </a:lnTo>
                  <a:lnTo>
                    <a:pt x="4969" y="10039"/>
                  </a:lnTo>
                  <a:lnTo>
                    <a:pt x="4765" y="10079"/>
                  </a:lnTo>
                  <a:lnTo>
                    <a:pt x="4582" y="10100"/>
                  </a:lnTo>
                  <a:lnTo>
                    <a:pt x="4378" y="10079"/>
                  </a:lnTo>
                  <a:lnTo>
                    <a:pt x="4195" y="10059"/>
                  </a:lnTo>
                  <a:lnTo>
                    <a:pt x="4012" y="9998"/>
                  </a:lnTo>
                  <a:lnTo>
                    <a:pt x="3849" y="9937"/>
                  </a:lnTo>
                  <a:lnTo>
                    <a:pt x="3686" y="9835"/>
                  </a:lnTo>
                  <a:lnTo>
                    <a:pt x="3544" y="9713"/>
                  </a:lnTo>
                  <a:lnTo>
                    <a:pt x="3401" y="9570"/>
                  </a:lnTo>
                  <a:lnTo>
                    <a:pt x="3279" y="9306"/>
                  </a:lnTo>
                  <a:lnTo>
                    <a:pt x="3157" y="9021"/>
                  </a:lnTo>
                  <a:lnTo>
                    <a:pt x="2953" y="8410"/>
                  </a:lnTo>
                  <a:lnTo>
                    <a:pt x="2770" y="7799"/>
                  </a:lnTo>
                  <a:lnTo>
                    <a:pt x="2587" y="7209"/>
                  </a:lnTo>
                  <a:lnTo>
                    <a:pt x="2404" y="6476"/>
                  </a:lnTo>
                  <a:lnTo>
                    <a:pt x="2261" y="5763"/>
                  </a:lnTo>
                  <a:lnTo>
                    <a:pt x="2220" y="5396"/>
                  </a:lnTo>
                  <a:lnTo>
                    <a:pt x="2180" y="5050"/>
                  </a:lnTo>
                  <a:lnTo>
                    <a:pt x="2159" y="4684"/>
                  </a:lnTo>
                  <a:lnTo>
                    <a:pt x="2159" y="4338"/>
                  </a:lnTo>
                  <a:lnTo>
                    <a:pt x="2180" y="4154"/>
                  </a:lnTo>
                  <a:lnTo>
                    <a:pt x="2220" y="3971"/>
                  </a:lnTo>
                  <a:lnTo>
                    <a:pt x="2261" y="3788"/>
                  </a:lnTo>
                  <a:lnTo>
                    <a:pt x="2322" y="3625"/>
                  </a:lnTo>
                  <a:lnTo>
                    <a:pt x="2404" y="3442"/>
                  </a:lnTo>
                  <a:lnTo>
                    <a:pt x="2505" y="3299"/>
                  </a:lnTo>
                  <a:lnTo>
                    <a:pt x="2607" y="3136"/>
                  </a:lnTo>
                  <a:lnTo>
                    <a:pt x="2729" y="2994"/>
                  </a:lnTo>
                  <a:lnTo>
                    <a:pt x="2851" y="2851"/>
                  </a:lnTo>
                  <a:lnTo>
                    <a:pt x="2974" y="2750"/>
                  </a:lnTo>
                  <a:lnTo>
                    <a:pt x="3136" y="2648"/>
                  </a:lnTo>
                  <a:lnTo>
                    <a:pt x="3299" y="2566"/>
                  </a:lnTo>
                  <a:lnTo>
                    <a:pt x="3462" y="2505"/>
                  </a:lnTo>
                  <a:lnTo>
                    <a:pt x="3645" y="2465"/>
                  </a:lnTo>
                  <a:lnTo>
                    <a:pt x="3829" y="2444"/>
                  </a:lnTo>
                  <a:close/>
                  <a:moveTo>
                    <a:pt x="3910" y="1"/>
                  </a:moveTo>
                  <a:lnTo>
                    <a:pt x="3564" y="21"/>
                  </a:lnTo>
                  <a:lnTo>
                    <a:pt x="3238" y="62"/>
                  </a:lnTo>
                  <a:lnTo>
                    <a:pt x="2892" y="123"/>
                  </a:lnTo>
                  <a:lnTo>
                    <a:pt x="2566" y="225"/>
                  </a:lnTo>
                  <a:lnTo>
                    <a:pt x="2241" y="327"/>
                  </a:lnTo>
                  <a:lnTo>
                    <a:pt x="1915" y="449"/>
                  </a:lnTo>
                  <a:lnTo>
                    <a:pt x="1609" y="571"/>
                  </a:lnTo>
                  <a:lnTo>
                    <a:pt x="1304" y="734"/>
                  </a:lnTo>
                  <a:lnTo>
                    <a:pt x="1039" y="917"/>
                  </a:lnTo>
                  <a:lnTo>
                    <a:pt x="775" y="1100"/>
                  </a:lnTo>
                  <a:lnTo>
                    <a:pt x="591" y="1284"/>
                  </a:lnTo>
                  <a:lnTo>
                    <a:pt x="429" y="1487"/>
                  </a:lnTo>
                  <a:lnTo>
                    <a:pt x="347" y="1670"/>
                  </a:lnTo>
                  <a:lnTo>
                    <a:pt x="266" y="1854"/>
                  </a:lnTo>
                  <a:lnTo>
                    <a:pt x="184" y="2057"/>
                  </a:lnTo>
                  <a:lnTo>
                    <a:pt x="123" y="2241"/>
                  </a:lnTo>
                  <a:lnTo>
                    <a:pt x="42" y="2627"/>
                  </a:lnTo>
                  <a:lnTo>
                    <a:pt x="1" y="3035"/>
                  </a:lnTo>
                  <a:lnTo>
                    <a:pt x="1" y="3442"/>
                  </a:lnTo>
                  <a:lnTo>
                    <a:pt x="21" y="3829"/>
                  </a:lnTo>
                  <a:lnTo>
                    <a:pt x="62" y="4236"/>
                  </a:lnTo>
                  <a:lnTo>
                    <a:pt x="123" y="4623"/>
                  </a:lnTo>
                  <a:lnTo>
                    <a:pt x="225" y="5315"/>
                  </a:lnTo>
                  <a:lnTo>
                    <a:pt x="367" y="6007"/>
                  </a:lnTo>
                  <a:lnTo>
                    <a:pt x="510" y="6679"/>
                  </a:lnTo>
                  <a:lnTo>
                    <a:pt x="653" y="7351"/>
                  </a:lnTo>
                  <a:lnTo>
                    <a:pt x="978" y="8695"/>
                  </a:lnTo>
                  <a:lnTo>
                    <a:pt x="1324" y="10039"/>
                  </a:lnTo>
                  <a:lnTo>
                    <a:pt x="1447" y="10527"/>
                  </a:lnTo>
                  <a:lnTo>
                    <a:pt x="1528" y="10772"/>
                  </a:lnTo>
                  <a:lnTo>
                    <a:pt x="1630" y="11016"/>
                  </a:lnTo>
                  <a:lnTo>
                    <a:pt x="1732" y="11240"/>
                  </a:lnTo>
                  <a:lnTo>
                    <a:pt x="1833" y="11464"/>
                  </a:lnTo>
                  <a:lnTo>
                    <a:pt x="1976" y="11667"/>
                  </a:lnTo>
                  <a:lnTo>
                    <a:pt x="2139" y="11871"/>
                  </a:lnTo>
                  <a:lnTo>
                    <a:pt x="2241" y="12014"/>
                  </a:lnTo>
                  <a:lnTo>
                    <a:pt x="2383" y="12136"/>
                  </a:lnTo>
                  <a:lnTo>
                    <a:pt x="2505" y="12258"/>
                  </a:lnTo>
                  <a:lnTo>
                    <a:pt x="2648" y="12339"/>
                  </a:lnTo>
                  <a:lnTo>
                    <a:pt x="2790" y="12421"/>
                  </a:lnTo>
                  <a:lnTo>
                    <a:pt x="2933" y="12502"/>
                  </a:lnTo>
                  <a:lnTo>
                    <a:pt x="3096" y="12543"/>
                  </a:lnTo>
                  <a:lnTo>
                    <a:pt x="3259" y="12584"/>
                  </a:lnTo>
                  <a:lnTo>
                    <a:pt x="3584" y="12645"/>
                  </a:lnTo>
                  <a:lnTo>
                    <a:pt x="4297" y="12645"/>
                  </a:lnTo>
                  <a:lnTo>
                    <a:pt x="4664" y="12604"/>
                  </a:lnTo>
                  <a:lnTo>
                    <a:pt x="5173" y="12523"/>
                  </a:lnTo>
                  <a:lnTo>
                    <a:pt x="5661" y="12400"/>
                  </a:lnTo>
                  <a:lnTo>
                    <a:pt x="5905" y="12339"/>
                  </a:lnTo>
                  <a:lnTo>
                    <a:pt x="6129" y="12238"/>
                  </a:lnTo>
                  <a:lnTo>
                    <a:pt x="6374" y="12136"/>
                  </a:lnTo>
                  <a:lnTo>
                    <a:pt x="6598" y="12034"/>
                  </a:lnTo>
                  <a:lnTo>
                    <a:pt x="6842" y="11891"/>
                  </a:lnTo>
                  <a:lnTo>
                    <a:pt x="7086" y="11749"/>
                  </a:lnTo>
                  <a:lnTo>
                    <a:pt x="7310" y="11606"/>
                  </a:lnTo>
                  <a:lnTo>
                    <a:pt x="7514" y="11423"/>
                  </a:lnTo>
                  <a:lnTo>
                    <a:pt x="7718" y="11260"/>
                  </a:lnTo>
                  <a:lnTo>
                    <a:pt x="7880" y="11057"/>
                  </a:lnTo>
                  <a:lnTo>
                    <a:pt x="8023" y="10833"/>
                  </a:lnTo>
                  <a:lnTo>
                    <a:pt x="8145" y="10609"/>
                  </a:lnTo>
                  <a:lnTo>
                    <a:pt x="8247" y="10324"/>
                  </a:lnTo>
                  <a:lnTo>
                    <a:pt x="8308" y="10018"/>
                  </a:lnTo>
                  <a:lnTo>
                    <a:pt x="8369" y="9713"/>
                  </a:lnTo>
                  <a:lnTo>
                    <a:pt x="8389" y="9407"/>
                  </a:lnTo>
                  <a:lnTo>
                    <a:pt x="8389" y="9082"/>
                  </a:lnTo>
                  <a:lnTo>
                    <a:pt x="8389" y="8776"/>
                  </a:lnTo>
                  <a:lnTo>
                    <a:pt x="8369" y="8450"/>
                  </a:lnTo>
                  <a:lnTo>
                    <a:pt x="8328" y="8145"/>
                  </a:lnTo>
                  <a:lnTo>
                    <a:pt x="8267" y="7575"/>
                  </a:lnTo>
                  <a:lnTo>
                    <a:pt x="8206" y="7127"/>
                  </a:lnTo>
                  <a:lnTo>
                    <a:pt x="8125" y="6679"/>
                  </a:lnTo>
                  <a:lnTo>
                    <a:pt x="7962" y="5804"/>
                  </a:lnTo>
                  <a:lnTo>
                    <a:pt x="7779" y="4928"/>
                  </a:lnTo>
                  <a:lnTo>
                    <a:pt x="7616" y="4012"/>
                  </a:lnTo>
                  <a:lnTo>
                    <a:pt x="7453" y="3157"/>
                  </a:lnTo>
                  <a:lnTo>
                    <a:pt x="7351" y="2729"/>
                  </a:lnTo>
                  <a:lnTo>
                    <a:pt x="7249" y="2302"/>
                  </a:lnTo>
                  <a:lnTo>
                    <a:pt x="7147" y="2037"/>
                  </a:lnTo>
                  <a:lnTo>
                    <a:pt x="7025" y="1793"/>
                  </a:lnTo>
                  <a:lnTo>
                    <a:pt x="6903" y="1528"/>
                  </a:lnTo>
                  <a:lnTo>
                    <a:pt x="6740" y="1304"/>
                  </a:lnTo>
                  <a:lnTo>
                    <a:pt x="6557" y="1019"/>
                  </a:lnTo>
                  <a:lnTo>
                    <a:pt x="6353" y="795"/>
                  </a:lnTo>
                  <a:lnTo>
                    <a:pt x="6089" y="571"/>
                  </a:lnTo>
                  <a:lnTo>
                    <a:pt x="5824" y="388"/>
                  </a:lnTo>
                  <a:lnTo>
                    <a:pt x="5519" y="266"/>
                  </a:lnTo>
                  <a:lnTo>
                    <a:pt x="5213" y="164"/>
                  </a:lnTo>
                  <a:lnTo>
                    <a:pt x="4908" y="82"/>
                  </a:lnTo>
                  <a:lnTo>
                    <a:pt x="4582" y="42"/>
                  </a:lnTo>
                  <a:lnTo>
                    <a:pt x="42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1"/>
            <p:cNvSpPr/>
            <p:nvPr/>
          </p:nvSpPr>
          <p:spPr>
            <a:xfrm>
              <a:off x="1835275" y="2587700"/>
              <a:ext cx="188875" cy="308000"/>
            </a:xfrm>
            <a:custGeom>
              <a:avLst/>
              <a:gdLst/>
              <a:ahLst/>
              <a:cxnLst/>
              <a:rect l="l" t="t" r="r" b="b"/>
              <a:pathLst>
                <a:path w="7555" h="12320" extrusionOk="0">
                  <a:moveTo>
                    <a:pt x="4989" y="1"/>
                  </a:moveTo>
                  <a:lnTo>
                    <a:pt x="4989" y="42"/>
                  </a:lnTo>
                  <a:lnTo>
                    <a:pt x="4826" y="795"/>
                  </a:lnTo>
                  <a:lnTo>
                    <a:pt x="4704" y="1630"/>
                  </a:lnTo>
                  <a:lnTo>
                    <a:pt x="4480" y="3483"/>
                  </a:lnTo>
                  <a:lnTo>
                    <a:pt x="4337" y="4541"/>
                  </a:lnTo>
                  <a:lnTo>
                    <a:pt x="4175" y="5702"/>
                  </a:lnTo>
                  <a:lnTo>
                    <a:pt x="3971" y="6944"/>
                  </a:lnTo>
                  <a:lnTo>
                    <a:pt x="3727" y="8328"/>
                  </a:lnTo>
                  <a:lnTo>
                    <a:pt x="3543" y="7616"/>
                  </a:lnTo>
                  <a:lnTo>
                    <a:pt x="3381" y="6924"/>
                  </a:lnTo>
                  <a:lnTo>
                    <a:pt x="3238" y="6252"/>
                  </a:lnTo>
                  <a:lnTo>
                    <a:pt x="3116" y="5580"/>
                  </a:lnTo>
                  <a:lnTo>
                    <a:pt x="3014" y="4928"/>
                  </a:lnTo>
                  <a:lnTo>
                    <a:pt x="2933" y="4317"/>
                  </a:lnTo>
                  <a:lnTo>
                    <a:pt x="2790" y="3136"/>
                  </a:lnTo>
                  <a:lnTo>
                    <a:pt x="2688" y="2118"/>
                  </a:lnTo>
                  <a:lnTo>
                    <a:pt x="2627" y="1243"/>
                  </a:lnTo>
                  <a:lnTo>
                    <a:pt x="2566" y="571"/>
                  </a:lnTo>
                  <a:lnTo>
                    <a:pt x="2546" y="306"/>
                  </a:lnTo>
                  <a:lnTo>
                    <a:pt x="2505" y="103"/>
                  </a:lnTo>
                  <a:lnTo>
                    <a:pt x="2301" y="82"/>
                  </a:lnTo>
                  <a:lnTo>
                    <a:pt x="1996" y="62"/>
                  </a:lnTo>
                  <a:lnTo>
                    <a:pt x="1609" y="62"/>
                  </a:lnTo>
                  <a:lnTo>
                    <a:pt x="1202" y="82"/>
                  </a:lnTo>
                  <a:lnTo>
                    <a:pt x="815" y="123"/>
                  </a:lnTo>
                  <a:lnTo>
                    <a:pt x="449" y="184"/>
                  </a:lnTo>
                  <a:lnTo>
                    <a:pt x="306" y="225"/>
                  </a:lnTo>
                  <a:lnTo>
                    <a:pt x="164" y="266"/>
                  </a:lnTo>
                  <a:lnTo>
                    <a:pt x="62" y="306"/>
                  </a:lnTo>
                  <a:lnTo>
                    <a:pt x="1" y="367"/>
                  </a:lnTo>
                  <a:lnTo>
                    <a:pt x="1" y="388"/>
                  </a:lnTo>
                  <a:lnTo>
                    <a:pt x="204" y="1894"/>
                  </a:lnTo>
                  <a:lnTo>
                    <a:pt x="428" y="3422"/>
                  </a:lnTo>
                  <a:lnTo>
                    <a:pt x="693" y="4928"/>
                  </a:lnTo>
                  <a:lnTo>
                    <a:pt x="978" y="6415"/>
                  </a:lnTo>
                  <a:lnTo>
                    <a:pt x="1304" y="7880"/>
                  </a:lnTo>
                  <a:lnTo>
                    <a:pt x="1670" y="9346"/>
                  </a:lnTo>
                  <a:lnTo>
                    <a:pt x="2057" y="10792"/>
                  </a:lnTo>
                  <a:lnTo>
                    <a:pt x="2485" y="12217"/>
                  </a:lnTo>
                  <a:lnTo>
                    <a:pt x="2627" y="12258"/>
                  </a:lnTo>
                  <a:lnTo>
                    <a:pt x="2810" y="12278"/>
                  </a:lnTo>
                  <a:lnTo>
                    <a:pt x="3177" y="12319"/>
                  </a:lnTo>
                  <a:lnTo>
                    <a:pt x="3564" y="12319"/>
                  </a:lnTo>
                  <a:lnTo>
                    <a:pt x="3951" y="12299"/>
                  </a:lnTo>
                  <a:lnTo>
                    <a:pt x="4297" y="12278"/>
                  </a:lnTo>
                  <a:lnTo>
                    <a:pt x="4623" y="12238"/>
                  </a:lnTo>
                  <a:lnTo>
                    <a:pt x="5050" y="12197"/>
                  </a:lnTo>
                  <a:lnTo>
                    <a:pt x="5783" y="9143"/>
                  </a:lnTo>
                  <a:lnTo>
                    <a:pt x="6109" y="7656"/>
                  </a:lnTo>
                  <a:lnTo>
                    <a:pt x="6435" y="6170"/>
                  </a:lnTo>
                  <a:lnTo>
                    <a:pt x="6740" y="4664"/>
                  </a:lnTo>
                  <a:lnTo>
                    <a:pt x="7025" y="3157"/>
                  </a:lnTo>
                  <a:lnTo>
                    <a:pt x="7310" y="1630"/>
                  </a:lnTo>
                  <a:lnTo>
                    <a:pt x="7554" y="62"/>
                  </a:lnTo>
                  <a:lnTo>
                    <a:pt x="7249" y="42"/>
                  </a:lnTo>
                  <a:lnTo>
                    <a:pt x="6923" y="21"/>
                  </a:lnTo>
                  <a:lnTo>
                    <a:pt x="6292" y="42"/>
                  </a:lnTo>
                  <a:lnTo>
                    <a:pt x="5641" y="62"/>
                  </a:lnTo>
                  <a:lnTo>
                    <a:pt x="5315" y="42"/>
                  </a:lnTo>
                  <a:lnTo>
                    <a:pt x="50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1"/>
            <p:cNvSpPr/>
            <p:nvPr/>
          </p:nvSpPr>
          <p:spPr>
            <a:xfrm>
              <a:off x="2048050" y="2590250"/>
              <a:ext cx="219400" cy="322750"/>
            </a:xfrm>
            <a:custGeom>
              <a:avLst/>
              <a:gdLst/>
              <a:ahLst/>
              <a:cxnLst/>
              <a:rect l="l" t="t" r="r" b="b"/>
              <a:pathLst>
                <a:path w="8776" h="12910" extrusionOk="0">
                  <a:moveTo>
                    <a:pt x="1527" y="1"/>
                  </a:moveTo>
                  <a:lnTo>
                    <a:pt x="1263" y="1487"/>
                  </a:lnTo>
                  <a:lnTo>
                    <a:pt x="1059" y="2973"/>
                  </a:lnTo>
                  <a:lnTo>
                    <a:pt x="856" y="4460"/>
                  </a:lnTo>
                  <a:lnTo>
                    <a:pt x="672" y="5946"/>
                  </a:lnTo>
                  <a:lnTo>
                    <a:pt x="347" y="8939"/>
                  </a:lnTo>
                  <a:lnTo>
                    <a:pt x="184" y="10446"/>
                  </a:lnTo>
                  <a:lnTo>
                    <a:pt x="0" y="11973"/>
                  </a:lnTo>
                  <a:lnTo>
                    <a:pt x="835" y="12136"/>
                  </a:lnTo>
                  <a:lnTo>
                    <a:pt x="1711" y="12258"/>
                  </a:lnTo>
                  <a:lnTo>
                    <a:pt x="2607" y="12380"/>
                  </a:lnTo>
                  <a:lnTo>
                    <a:pt x="3523" y="12502"/>
                  </a:lnTo>
                  <a:lnTo>
                    <a:pt x="5355" y="12685"/>
                  </a:lnTo>
                  <a:lnTo>
                    <a:pt x="6251" y="12787"/>
                  </a:lnTo>
                  <a:lnTo>
                    <a:pt x="7147" y="12909"/>
                  </a:lnTo>
                  <a:lnTo>
                    <a:pt x="7249" y="12645"/>
                  </a:lnTo>
                  <a:lnTo>
                    <a:pt x="7330" y="12380"/>
                  </a:lnTo>
                  <a:lnTo>
                    <a:pt x="7412" y="12095"/>
                  </a:lnTo>
                  <a:lnTo>
                    <a:pt x="7452" y="11810"/>
                  </a:lnTo>
                  <a:lnTo>
                    <a:pt x="7534" y="11219"/>
                  </a:lnTo>
                  <a:lnTo>
                    <a:pt x="7595" y="10629"/>
                  </a:lnTo>
                  <a:lnTo>
                    <a:pt x="7595" y="10588"/>
                  </a:lnTo>
                  <a:lnTo>
                    <a:pt x="7004" y="10527"/>
                  </a:lnTo>
                  <a:lnTo>
                    <a:pt x="6414" y="10466"/>
                  </a:lnTo>
                  <a:lnTo>
                    <a:pt x="5294" y="10283"/>
                  </a:lnTo>
                  <a:lnTo>
                    <a:pt x="4154" y="10100"/>
                  </a:lnTo>
                  <a:lnTo>
                    <a:pt x="3014" y="9937"/>
                  </a:lnTo>
                  <a:lnTo>
                    <a:pt x="3014" y="9916"/>
                  </a:lnTo>
                  <a:lnTo>
                    <a:pt x="3034" y="9428"/>
                  </a:lnTo>
                  <a:lnTo>
                    <a:pt x="3075" y="8858"/>
                  </a:lnTo>
                  <a:lnTo>
                    <a:pt x="3156" y="8267"/>
                  </a:lnTo>
                  <a:lnTo>
                    <a:pt x="3217" y="7982"/>
                  </a:lnTo>
                  <a:lnTo>
                    <a:pt x="3278" y="7717"/>
                  </a:lnTo>
                  <a:lnTo>
                    <a:pt x="3339" y="7697"/>
                  </a:lnTo>
                  <a:lnTo>
                    <a:pt x="3421" y="7697"/>
                  </a:lnTo>
                  <a:lnTo>
                    <a:pt x="3625" y="7677"/>
                  </a:lnTo>
                  <a:lnTo>
                    <a:pt x="3889" y="7697"/>
                  </a:lnTo>
                  <a:lnTo>
                    <a:pt x="4174" y="7738"/>
                  </a:lnTo>
                  <a:lnTo>
                    <a:pt x="4805" y="7819"/>
                  </a:lnTo>
                  <a:lnTo>
                    <a:pt x="5131" y="7819"/>
                  </a:lnTo>
                  <a:lnTo>
                    <a:pt x="5416" y="7799"/>
                  </a:lnTo>
                  <a:lnTo>
                    <a:pt x="5498" y="7168"/>
                  </a:lnTo>
                  <a:lnTo>
                    <a:pt x="5600" y="6557"/>
                  </a:lnTo>
                  <a:lnTo>
                    <a:pt x="5681" y="5966"/>
                  </a:lnTo>
                  <a:lnTo>
                    <a:pt x="5701" y="5661"/>
                  </a:lnTo>
                  <a:lnTo>
                    <a:pt x="5701" y="5376"/>
                  </a:lnTo>
                  <a:lnTo>
                    <a:pt x="5701" y="5356"/>
                  </a:lnTo>
                  <a:lnTo>
                    <a:pt x="4622" y="5193"/>
                  </a:lnTo>
                  <a:lnTo>
                    <a:pt x="4072" y="5111"/>
                  </a:lnTo>
                  <a:lnTo>
                    <a:pt x="3563" y="5030"/>
                  </a:lnTo>
                  <a:lnTo>
                    <a:pt x="3543" y="5009"/>
                  </a:lnTo>
                  <a:lnTo>
                    <a:pt x="3523" y="4765"/>
                  </a:lnTo>
                  <a:lnTo>
                    <a:pt x="3543" y="4500"/>
                  </a:lnTo>
                  <a:lnTo>
                    <a:pt x="3563" y="4256"/>
                  </a:lnTo>
                  <a:lnTo>
                    <a:pt x="3604" y="3991"/>
                  </a:lnTo>
                  <a:lnTo>
                    <a:pt x="3706" y="3482"/>
                  </a:lnTo>
                  <a:lnTo>
                    <a:pt x="3747" y="3218"/>
                  </a:lnTo>
                  <a:lnTo>
                    <a:pt x="3787" y="2953"/>
                  </a:lnTo>
                  <a:lnTo>
                    <a:pt x="3808" y="2933"/>
                  </a:lnTo>
                  <a:lnTo>
                    <a:pt x="3849" y="2953"/>
                  </a:lnTo>
                  <a:lnTo>
                    <a:pt x="4439" y="2994"/>
                  </a:lnTo>
                  <a:lnTo>
                    <a:pt x="5009" y="3055"/>
                  </a:lnTo>
                  <a:lnTo>
                    <a:pt x="6170" y="3218"/>
                  </a:lnTo>
                  <a:lnTo>
                    <a:pt x="6740" y="3279"/>
                  </a:lnTo>
                  <a:lnTo>
                    <a:pt x="7310" y="3340"/>
                  </a:lnTo>
                  <a:lnTo>
                    <a:pt x="8165" y="3340"/>
                  </a:lnTo>
                  <a:lnTo>
                    <a:pt x="8450" y="3320"/>
                  </a:lnTo>
                  <a:lnTo>
                    <a:pt x="8470" y="3299"/>
                  </a:lnTo>
                  <a:lnTo>
                    <a:pt x="8552" y="2688"/>
                  </a:lnTo>
                  <a:lnTo>
                    <a:pt x="8674" y="2057"/>
                  </a:lnTo>
                  <a:lnTo>
                    <a:pt x="8755" y="1446"/>
                  </a:lnTo>
                  <a:lnTo>
                    <a:pt x="8776" y="1141"/>
                  </a:lnTo>
                  <a:lnTo>
                    <a:pt x="8776" y="815"/>
                  </a:lnTo>
                  <a:lnTo>
                    <a:pt x="8735" y="795"/>
                  </a:lnTo>
                  <a:lnTo>
                    <a:pt x="8572" y="754"/>
                  </a:lnTo>
                  <a:lnTo>
                    <a:pt x="8043" y="673"/>
                  </a:lnTo>
                  <a:lnTo>
                    <a:pt x="7208" y="571"/>
                  </a:lnTo>
                  <a:lnTo>
                    <a:pt x="6170" y="449"/>
                  </a:lnTo>
                  <a:lnTo>
                    <a:pt x="3808" y="204"/>
                  </a:lnTo>
                  <a:lnTo>
                    <a:pt x="2627" y="103"/>
                  </a:lnTo>
                  <a:lnTo>
                    <a:pt x="15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1"/>
            <p:cNvSpPr/>
            <p:nvPr/>
          </p:nvSpPr>
          <p:spPr>
            <a:xfrm>
              <a:off x="2310700" y="2649800"/>
              <a:ext cx="244850" cy="350750"/>
            </a:xfrm>
            <a:custGeom>
              <a:avLst/>
              <a:gdLst/>
              <a:ahLst/>
              <a:cxnLst/>
              <a:rect l="l" t="t" r="r" b="b"/>
              <a:pathLst>
                <a:path w="9794" h="14030" extrusionOk="0">
                  <a:moveTo>
                    <a:pt x="5966" y="2037"/>
                  </a:moveTo>
                  <a:lnTo>
                    <a:pt x="6108" y="2057"/>
                  </a:lnTo>
                  <a:lnTo>
                    <a:pt x="6271" y="2098"/>
                  </a:lnTo>
                  <a:lnTo>
                    <a:pt x="6353" y="2139"/>
                  </a:lnTo>
                  <a:lnTo>
                    <a:pt x="6434" y="2180"/>
                  </a:lnTo>
                  <a:lnTo>
                    <a:pt x="6475" y="2241"/>
                  </a:lnTo>
                  <a:lnTo>
                    <a:pt x="6495" y="2302"/>
                  </a:lnTo>
                  <a:lnTo>
                    <a:pt x="6516" y="2363"/>
                  </a:lnTo>
                  <a:lnTo>
                    <a:pt x="6516" y="2424"/>
                  </a:lnTo>
                  <a:lnTo>
                    <a:pt x="6475" y="2566"/>
                  </a:lnTo>
                  <a:lnTo>
                    <a:pt x="6373" y="2872"/>
                  </a:lnTo>
                  <a:lnTo>
                    <a:pt x="6251" y="3136"/>
                  </a:lnTo>
                  <a:lnTo>
                    <a:pt x="6108" y="3381"/>
                  </a:lnTo>
                  <a:lnTo>
                    <a:pt x="5966" y="3605"/>
                  </a:lnTo>
                  <a:lnTo>
                    <a:pt x="5823" y="3768"/>
                  </a:lnTo>
                  <a:lnTo>
                    <a:pt x="5681" y="3890"/>
                  </a:lnTo>
                  <a:lnTo>
                    <a:pt x="5599" y="3931"/>
                  </a:lnTo>
                  <a:lnTo>
                    <a:pt x="5518" y="3951"/>
                  </a:lnTo>
                  <a:lnTo>
                    <a:pt x="5437" y="3971"/>
                  </a:lnTo>
                  <a:lnTo>
                    <a:pt x="5355" y="3971"/>
                  </a:lnTo>
                  <a:lnTo>
                    <a:pt x="5376" y="3951"/>
                  </a:lnTo>
                  <a:lnTo>
                    <a:pt x="5335" y="3931"/>
                  </a:lnTo>
                  <a:lnTo>
                    <a:pt x="5294" y="3890"/>
                  </a:lnTo>
                  <a:lnTo>
                    <a:pt x="5233" y="3768"/>
                  </a:lnTo>
                  <a:lnTo>
                    <a:pt x="5213" y="3605"/>
                  </a:lnTo>
                  <a:lnTo>
                    <a:pt x="5192" y="3381"/>
                  </a:lnTo>
                  <a:lnTo>
                    <a:pt x="5213" y="3157"/>
                  </a:lnTo>
                  <a:lnTo>
                    <a:pt x="5233" y="2912"/>
                  </a:lnTo>
                  <a:lnTo>
                    <a:pt x="5274" y="2709"/>
                  </a:lnTo>
                  <a:lnTo>
                    <a:pt x="5314" y="2526"/>
                  </a:lnTo>
                  <a:lnTo>
                    <a:pt x="5396" y="2363"/>
                  </a:lnTo>
                  <a:lnTo>
                    <a:pt x="5477" y="2241"/>
                  </a:lnTo>
                  <a:lnTo>
                    <a:pt x="5579" y="2139"/>
                  </a:lnTo>
                  <a:lnTo>
                    <a:pt x="5701" y="2078"/>
                  </a:lnTo>
                  <a:lnTo>
                    <a:pt x="5823" y="2037"/>
                  </a:lnTo>
                  <a:close/>
                  <a:moveTo>
                    <a:pt x="3828" y="7412"/>
                  </a:moveTo>
                  <a:lnTo>
                    <a:pt x="3991" y="7453"/>
                  </a:lnTo>
                  <a:lnTo>
                    <a:pt x="4154" y="7514"/>
                  </a:lnTo>
                  <a:lnTo>
                    <a:pt x="4296" y="7575"/>
                  </a:lnTo>
                  <a:lnTo>
                    <a:pt x="4419" y="7636"/>
                  </a:lnTo>
                  <a:lnTo>
                    <a:pt x="4520" y="7718"/>
                  </a:lnTo>
                  <a:lnTo>
                    <a:pt x="4602" y="7799"/>
                  </a:lnTo>
                  <a:lnTo>
                    <a:pt x="4683" y="7880"/>
                  </a:lnTo>
                  <a:lnTo>
                    <a:pt x="4744" y="7982"/>
                  </a:lnTo>
                  <a:lnTo>
                    <a:pt x="4805" y="8084"/>
                  </a:lnTo>
                  <a:lnTo>
                    <a:pt x="4826" y="8165"/>
                  </a:lnTo>
                  <a:lnTo>
                    <a:pt x="4867" y="8389"/>
                  </a:lnTo>
                  <a:lnTo>
                    <a:pt x="4867" y="8593"/>
                  </a:lnTo>
                  <a:lnTo>
                    <a:pt x="4846" y="8817"/>
                  </a:lnTo>
                  <a:lnTo>
                    <a:pt x="4785" y="9041"/>
                  </a:lnTo>
                  <a:lnTo>
                    <a:pt x="4724" y="9245"/>
                  </a:lnTo>
                  <a:lnTo>
                    <a:pt x="4561" y="9631"/>
                  </a:lnTo>
                  <a:lnTo>
                    <a:pt x="4398" y="9916"/>
                  </a:lnTo>
                  <a:lnTo>
                    <a:pt x="4317" y="10100"/>
                  </a:lnTo>
                  <a:lnTo>
                    <a:pt x="4113" y="10120"/>
                  </a:lnTo>
                  <a:lnTo>
                    <a:pt x="3828" y="10140"/>
                  </a:lnTo>
                  <a:lnTo>
                    <a:pt x="3604" y="10100"/>
                  </a:lnTo>
                  <a:lnTo>
                    <a:pt x="3360" y="10018"/>
                  </a:lnTo>
                  <a:lnTo>
                    <a:pt x="3217" y="9957"/>
                  </a:lnTo>
                  <a:lnTo>
                    <a:pt x="3095" y="9896"/>
                  </a:lnTo>
                  <a:lnTo>
                    <a:pt x="2993" y="9835"/>
                  </a:lnTo>
                  <a:lnTo>
                    <a:pt x="2892" y="9754"/>
                  </a:lnTo>
                  <a:lnTo>
                    <a:pt x="2830" y="9672"/>
                  </a:lnTo>
                  <a:lnTo>
                    <a:pt x="2749" y="9570"/>
                  </a:lnTo>
                  <a:lnTo>
                    <a:pt x="2668" y="9387"/>
                  </a:lnTo>
                  <a:lnTo>
                    <a:pt x="2627" y="9204"/>
                  </a:lnTo>
                  <a:lnTo>
                    <a:pt x="2606" y="9000"/>
                  </a:lnTo>
                  <a:lnTo>
                    <a:pt x="2627" y="8797"/>
                  </a:lnTo>
                  <a:lnTo>
                    <a:pt x="2668" y="8613"/>
                  </a:lnTo>
                  <a:lnTo>
                    <a:pt x="2729" y="8410"/>
                  </a:lnTo>
                  <a:lnTo>
                    <a:pt x="2830" y="8186"/>
                  </a:lnTo>
                  <a:lnTo>
                    <a:pt x="2953" y="7962"/>
                  </a:lnTo>
                  <a:lnTo>
                    <a:pt x="3116" y="7779"/>
                  </a:lnTo>
                  <a:lnTo>
                    <a:pt x="3299" y="7616"/>
                  </a:lnTo>
                  <a:lnTo>
                    <a:pt x="3482" y="7473"/>
                  </a:lnTo>
                  <a:lnTo>
                    <a:pt x="3563" y="7433"/>
                  </a:lnTo>
                  <a:lnTo>
                    <a:pt x="3645" y="7412"/>
                  </a:lnTo>
                  <a:close/>
                  <a:moveTo>
                    <a:pt x="5416" y="1"/>
                  </a:moveTo>
                  <a:lnTo>
                    <a:pt x="5111" y="21"/>
                  </a:lnTo>
                  <a:lnTo>
                    <a:pt x="4805" y="82"/>
                  </a:lnTo>
                  <a:lnTo>
                    <a:pt x="4520" y="143"/>
                  </a:lnTo>
                  <a:lnTo>
                    <a:pt x="4235" y="245"/>
                  </a:lnTo>
                  <a:lnTo>
                    <a:pt x="3971" y="367"/>
                  </a:lnTo>
                  <a:lnTo>
                    <a:pt x="3726" y="510"/>
                  </a:lnTo>
                  <a:lnTo>
                    <a:pt x="3502" y="673"/>
                  </a:lnTo>
                  <a:lnTo>
                    <a:pt x="3299" y="856"/>
                  </a:lnTo>
                  <a:lnTo>
                    <a:pt x="3116" y="1060"/>
                  </a:lnTo>
                  <a:lnTo>
                    <a:pt x="2973" y="1304"/>
                  </a:lnTo>
                  <a:lnTo>
                    <a:pt x="2851" y="1548"/>
                  </a:lnTo>
                  <a:lnTo>
                    <a:pt x="2790" y="1752"/>
                  </a:lnTo>
                  <a:lnTo>
                    <a:pt x="2749" y="1935"/>
                  </a:lnTo>
                  <a:lnTo>
                    <a:pt x="2708" y="2139"/>
                  </a:lnTo>
                  <a:lnTo>
                    <a:pt x="2708" y="2363"/>
                  </a:lnTo>
                  <a:lnTo>
                    <a:pt x="2688" y="2790"/>
                  </a:lnTo>
                  <a:lnTo>
                    <a:pt x="2729" y="3218"/>
                  </a:lnTo>
                  <a:lnTo>
                    <a:pt x="2810" y="3666"/>
                  </a:lnTo>
                  <a:lnTo>
                    <a:pt x="2892" y="4073"/>
                  </a:lnTo>
                  <a:lnTo>
                    <a:pt x="2993" y="4460"/>
                  </a:lnTo>
                  <a:lnTo>
                    <a:pt x="3095" y="4826"/>
                  </a:lnTo>
                  <a:lnTo>
                    <a:pt x="2668" y="5030"/>
                  </a:lnTo>
                  <a:lnTo>
                    <a:pt x="2220" y="5254"/>
                  </a:lnTo>
                  <a:lnTo>
                    <a:pt x="1812" y="5539"/>
                  </a:lnTo>
                  <a:lnTo>
                    <a:pt x="1426" y="5824"/>
                  </a:lnTo>
                  <a:lnTo>
                    <a:pt x="1222" y="5987"/>
                  </a:lnTo>
                  <a:lnTo>
                    <a:pt x="1059" y="6170"/>
                  </a:lnTo>
                  <a:lnTo>
                    <a:pt x="896" y="6353"/>
                  </a:lnTo>
                  <a:lnTo>
                    <a:pt x="733" y="6537"/>
                  </a:lnTo>
                  <a:lnTo>
                    <a:pt x="591" y="6720"/>
                  </a:lnTo>
                  <a:lnTo>
                    <a:pt x="469" y="6923"/>
                  </a:lnTo>
                  <a:lnTo>
                    <a:pt x="367" y="7147"/>
                  </a:lnTo>
                  <a:lnTo>
                    <a:pt x="265" y="7351"/>
                  </a:lnTo>
                  <a:lnTo>
                    <a:pt x="163" y="7697"/>
                  </a:lnTo>
                  <a:lnTo>
                    <a:pt x="82" y="8043"/>
                  </a:lnTo>
                  <a:lnTo>
                    <a:pt x="21" y="8389"/>
                  </a:lnTo>
                  <a:lnTo>
                    <a:pt x="0" y="8756"/>
                  </a:lnTo>
                  <a:lnTo>
                    <a:pt x="0" y="9102"/>
                  </a:lnTo>
                  <a:lnTo>
                    <a:pt x="21" y="9469"/>
                  </a:lnTo>
                  <a:lnTo>
                    <a:pt x="102" y="9815"/>
                  </a:lnTo>
                  <a:lnTo>
                    <a:pt x="184" y="10161"/>
                  </a:lnTo>
                  <a:lnTo>
                    <a:pt x="326" y="10487"/>
                  </a:lnTo>
                  <a:lnTo>
                    <a:pt x="489" y="10812"/>
                  </a:lnTo>
                  <a:lnTo>
                    <a:pt x="693" y="11097"/>
                  </a:lnTo>
                  <a:lnTo>
                    <a:pt x="917" y="11382"/>
                  </a:lnTo>
                  <a:lnTo>
                    <a:pt x="1181" y="11647"/>
                  </a:lnTo>
                  <a:lnTo>
                    <a:pt x="1507" y="11871"/>
                  </a:lnTo>
                  <a:lnTo>
                    <a:pt x="1853" y="12075"/>
                  </a:lnTo>
                  <a:lnTo>
                    <a:pt x="2240" y="12238"/>
                  </a:lnTo>
                  <a:lnTo>
                    <a:pt x="2566" y="12339"/>
                  </a:lnTo>
                  <a:lnTo>
                    <a:pt x="2892" y="12421"/>
                  </a:lnTo>
                  <a:lnTo>
                    <a:pt x="3238" y="12482"/>
                  </a:lnTo>
                  <a:lnTo>
                    <a:pt x="3563" y="12523"/>
                  </a:lnTo>
                  <a:lnTo>
                    <a:pt x="3889" y="12563"/>
                  </a:lnTo>
                  <a:lnTo>
                    <a:pt x="4215" y="12563"/>
                  </a:lnTo>
                  <a:lnTo>
                    <a:pt x="4520" y="12523"/>
                  </a:lnTo>
                  <a:lnTo>
                    <a:pt x="4846" y="12462"/>
                  </a:lnTo>
                  <a:lnTo>
                    <a:pt x="4989" y="12767"/>
                  </a:lnTo>
                  <a:lnTo>
                    <a:pt x="5152" y="12991"/>
                  </a:lnTo>
                  <a:lnTo>
                    <a:pt x="5314" y="13174"/>
                  </a:lnTo>
                  <a:lnTo>
                    <a:pt x="5477" y="13337"/>
                  </a:lnTo>
                  <a:lnTo>
                    <a:pt x="5661" y="13459"/>
                  </a:lnTo>
                  <a:lnTo>
                    <a:pt x="5885" y="13581"/>
                  </a:lnTo>
                  <a:lnTo>
                    <a:pt x="6129" y="13683"/>
                  </a:lnTo>
                  <a:lnTo>
                    <a:pt x="6394" y="13785"/>
                  </a:lnTo>
                  <a:lnTo>
                    <a:pt x="6475" y="13805"/>
                  </a:lnTo>
                  <a:lnTo>
                    <a:pt x="6882" y="13948"/>
                  </a:lnTo>
                  <a:lnTo>
                    <a:pt x="7086" y="14009"/>
                  </a:lnTo>
                  <a:lnTo>
                    <a:pt x="7269" y="14029"/>
                  </a:lnTo>
                  <a:lnTo>
                    <a:pt x="7473" y="14029"/>
                  </a:lnTo>
                  <a:lnTo>
                    <a:pt x="7636" y="13989"/>
                  </a:lnTo>
                  <a:lnTo>
                    <a:pt x="7717" y="13968"/>
                  </a:lnTo>
                  <a:lnTo>
                    <a:pt x="7798" y="13927"/>
                  </a:lnTo>
                  <a:lnTo>
                    <a:pt x="7859" y="13866"/>
                  </a:lnTo>
                  <a:lnTo>
                    <a:pt x="7921" y="13785"/>
                  </a:lnTo>
                  <a:lnTo>
                    <a:pt x="7961" y="13704"/>
                  </a:lnTo>
                  <a:lnTo>
                    <a:pt x="8022" y="13561"/>
                  </a:lnTo>
                  <a:lnTo>
                    <a:pt x="8043" y="13337"/>
                  </a:lnTo>
                  <a:lnTo>
                    <a:pt x="8043" y="13093"/>
                  </a:lnTo>
                  <a:lnTo>
                    <a:pt x="8022" y="12869"/>
                  </a:lnTo>
                  <a:lnTo>
                    <a:pt x="7982" y="12665"/>
                  </a:lnTo>
                  <a:lnTo>
                    <a:pt x="7859" y="12238"/>
                  </a:lnTo>
                  <a:lnTo>
                    <a:pt x="7717" y="11830"/>
                  </a:lnTo>
                  <a:lnTo>
                    <a:pt x="7717" y="11851"/>
                  </a:lnTo>
                  <a:lnTo>
                    <a:pt x="7554" y="11382"/>
                  </a:lnTo>
                  <a:lnTo>
                    <a:pt x="7513" y="11199"/>
                  </a:lnTo>
                  <a:lnTo>
                    <a:pt x="7513" y="11138"/>
                  </a:lnTo>
                  <a:lnTo>
                    <a:pt x="7513" y="11077"/>
                  </a:lnTo>
                  <a:lnTo>
                    <a:pt x="7595" y="10975"/>
                  </a:lnTo>
                  <a:lnTo>
                    <a:pt x="7717" y="10833"/>
                  </a:lnTo>
                  <a:lnTo>
                    <a:pt x="8043" y="10527"/>
                  </a:lnTo>
                  <a:lnTo>
                    <a:pt x="8206" y="10385"/>
                  </a:lnTo>
                  <a:lnTo>
                    <a:pt x="8328" y="10263"/>
                  </a:lnTo>
                  <a:lnTo>
                    <a:pt x="8592" y="9978"/>
                  </a:lnTo>
                  <a:lnTo>
                    <a:pt x="8572" y="9978"/>
                  </a:lnTo>
                  <a:lnTo>
                    <a:pt x="8918" y="9631"/>
                  </a:lnTo>
                  <a:lnTo>
                    <a:pt x="9224" y="9285"/>
                  </a:lnTo>
                  <a:lnTo>
                    <a:pt x="9366" y="9082"/>
                  </a:lnTo>
                  <a:lnTo>
                    <a:pt x="9488" y="8878"/>
                  </a:lnTo>
                  <a:lnTo>
                    <a:pt x="9610" y="8654"/>
                  </a:lnTo>
                  <a:lnTo>
                    <a:pt x="9712" y="8389"/>
                  </a:lnTo>
                  <a:lnTo>
                    <a:pt x="9773" y="8227"/>
                  </a:lnTo>
                  <a:lnTo>
                    <a:pt x="9794" y="8064"/>
                  </a:lnTo>
                  <a:lnTo>
                    <a:pt x="9773" y="7942"/>
                  </a:lnTo>
                  <a:lnTo>
                    <a:pt x="9733" y="7840"/>
                  </a:lnTo>
                  <a:lnTo>
                    <a:pt x="9672" y="7758"/>
                  </a:lnTo>
                  <a:lnTo>
                    <a:pt x="9570" y="7677"/>
                  </a:lnTo>
                  <a:lnTo>
                    <a:pt x="9468" y="7616"/>
                  </a:lnTo>
                  <a:lnTo>
                    <a:pt x="9325" y="7555"/>
                  </a:lnTo>
                  <a:lnTo>
                    <a:pt x="8165" y="7127"/>
                  </a:lnTo>
                  <a:lnTo>
                    <a:pt x="7900" y="7046"/>
                  </a:lnTo>
                  <a:lnTo>
                    <a:pt x="7697" y="7025"/>
                  </a:lnTo>
                  <a:lnTo>
                    <a:pt x="7513" y="7025"/>
                  </a:lnTo>
                  <a:lnTo>
                    <a:pt x="7350" y="7086"/>
                  </a:lnTo>
                  <a:lnTo>
                    <a:pt x="7208" y="7168"/>
                  </a:lnTo>
                  <a:lnTo>
                    <a:pt x="7106" y="7270"/>
                  </a:lnTo>
                  <a:lnTo>
                    <a:pt x="7004" y="7392"/>
                  </a:lnTo>
                  <a:lnTo>
                    <a:pt x="6923" y="7534"/>
                  </a:lnTo>
                  <a:lnTo>
                    <a:pt x="6841" y="7718"/>
                  </a:lnTo>
                  <a:lnTo>
                    <a:pt x="6740" y="7860"/>
                  </a:lnTo>
                  <a:lnTo>
                    <a:pt x="6638" y="8003"/>
                  </a:lnTo>
                  <a:lnTo>
                    <a:pt x="6516" y="8125"/>
                  </a:lnTo>
                  <a:lnTo>
                    <a:pt x="6373" y="7636"/>
                  </a:lnTo>
                  <a:lnTo>
                    <a:pt x="6312" y="7249"/>
                  </a:lnTo>
                  <a:lnTo>
                    <a:pt x="6292" y="6923"/>
                  </a:lnTo>
                  <a:lnTo>
                    <a:pt x="6292" y="6659"/>
                  </a:lnTo>
                  <a:lnTo>
                    <a:pt x="6332" y="6476"/>
                  </a:lnTo>
                  <a:lnTo>
                    <a:pt x="6373" y="6333"/>
                  </a:lnTo>
                  <a:lnTo>
                    <a:pt x="6434" y="6191"/>
                  </a:lnTo>
                  <a:lnTo>
                    <a:pt x="6495" y="6129"/>
                  </a:lnTo>
                  <a:lnTo>
                    <a:pt x="6638" y="6007"/>
                  </a:lnTo>
                  <a:lnTo>
                    <a:pt x="6923" y="5783"/>
                  </a:lnTo>
                  <a:lnTo>
                    <a:pt x="7228" y="5580"/>
                  </a:lnTo>
                  <a:lnTo>
                    <a:pt x="7717" y="5213"/>
                  </a:lnTo>
                  <a:lnTo>
                    <a:pt x="7961" y="5010"/>
                  </a:lnTo>
                  <a:lnTo>
                    <a:pt x="8185" y="4806"/>
                  </a:lnTo>
                  <a:lnTo>
                    <a:pt x="8389" y="4582"/>
                  </a:lnTo>
                  <a:lnTo>
                    <a:pt x="8592" y="4358"/>
                  </a:lnTo>
                  <a:lnTo>
                    <a:pt x="8755" y="4093"/>
                  </a:lnTo>
                  <a:lnTo>
                    <a:pt x="8878" y="3808"/>
                  </a:lnTo>
                  <a:lnTo>
                    <a:pt x="8959" y="3544"/>
                  </a:lnTo>
                  <a:lnTo>
                    <a:pt x="9000" y="3299"/>
                  </a:lnTo>
                  <a:lnTo>
                    <a:pt x="9040" y="3035"/>
                  </a:lnTo>
                  <a:lnTo>
                    <a:pt x="9020" y="2770"/>
                  </a:lnTo>
                  <a:lnTo>
                    <a:pt x="9000" y="2526"/>
                  </a:lnTo>
                  <a:lnTo>
                    <a:pt x="8939" y="2261"/>
                  </a:lnTo>
                  <a:lnTo>
                    <a:pt x="8857" y="1996"/>
                  </a:lnTo>
                  <a:lnTo>
                    <a:pt x="8735" y="1752"/>
                  </a:lnTo>
                  <a:lnTo>
                    <a:pt x="8613" y="1528"/>
                  </a:lnTo>
                  <a:lnTo>
                    <a:pt x="8450" y="1284"/>
                  </a:lnTo>
                  <a:lnTo>
                    <a:pt x="8267" y="1080"/>
                  </a:lnTo>
                  <a:lnTo>
                    <a:pt x="8043" y="876"/>
                  </a:lnTo>
                  <a:lnTo>
                    <a:pt x="7819" y="693"/>
                  </a:lnTo>
                  <a:lnTo>
                    <a:pt x="7554" y="510"/>
                  </a:lnTo>
                  <a:lnTo>
                    <a:pt x="7269" y="367"/>
                  </a:lnTo>
                  <a:lnTo>
                    <a:pt x="6964" y="245"/>
                  </a:lnTo>
                  <a:lnTo>
                    <a:pt x="6679" y="143"/>
                  </a:lnTo>
                  <a:lnTo>
                    <a:pt x="6353" y="62"/>
                  </a:lnTo>
                  <a:lnTo>
                    <a:pt x="6047" y="21"/>
                  </a:lnTo>
                  <a:lnTo>
                    <a:pt x="57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1"/>
            <p:cNvSpPr/>
            <p:nvPr/>
          </p:nvSpPr>
          <p:spPr>
            <a:xfrm>
              <a:off x="1369525" y="3771175"/>
              <a:ext cx="289675" cy="297775"/>
            </a:xfrm>
            <a:custGeom>
              <a:avLst/>
              <a:gdLst/>
              <a:ahLst/>
              <a:cxnLst/>
              <a:rect l="l" t="t" r="r" b="b"/>
              <a:pathLst>
                <a:path w="11587" h="11911" extrusionOk="0">
                  <a:moveTo>
                    <a:pt x="7168" y="3441"/>
                  </a:moveTo>
                  <a:lnTo>
                    <a:pt x="7188" y="3461"/>
                  </a:lnTo>
                  <a:lnTo>
                    <a:pt x="7453" y="3563"/>
                  </a:lnTo>
                  <a:lnTo>
                    <a:pt x="7718" y="3685"/>
                  </a:lnTo>
                  <a:lnTo>
                    <a:pt x="7962" y="3848"/>
                  </a:lnTo>
                  <a:lnTo>
                    <a:pt x="8186" y="4011"/>
                  </a:lnTo>
                  <a:lnTo>
                    <a:pt x="8389" y="4215"/>
                  </a:lnTo>
                  <a:lnTo>
                    <a:pt x="8573" y="4439"/>
                  </a:lnTo>
                  <a:lnTo>
                    <a:pt x="8715" y="4683"/>
                  </a:lnTo>
                  <a:lnTo>
                    <a:pt x="8817" y="4927"/>
                  </a:lnTo>
                  <a:lnTo>
                    <a:pt x="8878" y="5049"/>
                  </a:lnTo>
                  <a:lnTo>
                    <a:pt x="8919" y="5172"/>
                  </a:lnTo>
                  <a:lnTo>
                    <a:pt x="8939" y="5294"/>
                  </a:lnTo>
                  <a:lnTo>
                    <a:pt x="8960" y="5436"/>
                  </a:lnTo>
                  <a:lnTo>
                    <a:pt x="8939" y="5558"/>
                  </a:lnTo>
                  <a:lnTo>
                    <a:pt x="8919" y="5681"/>
                  </a:lnTo>
                  <a:lnTo>
                    <a:pt x="8898" y="5782"/>
                  </a:lnTo>
                  <a:lnTo>
                    <a:pt x="8858" y="5905"/>
                  </a:lnTo>
                  <a:lnTo>
                    <a:pt x="8736" y="6129"/>
                  </a:lnTo>
                  <a:lnTo>
                    <a:pt x="8593" y="6312"/>
                  </a:lnTo>
                  <a:lnTo>
                    <a:pt x="8410" y="6475"/>
                  </a:lnTo>
                  <a:lnTo>
                    <a:pt x="8288" y="6536"/>
                  </a:lnTo>
                  <a:lnTo>
                    <a:pt x="8186" y="6597"/>
                  </a:lnTo>
                  <a:lnTo>
                    <a:pt x="8043" y="6617"/>
                  </a:lnTo>
                  <a:lnTo>
                    <a:pt x="7738" y="6617"/>
                  </a:lnTo>
                  <a:lnTo>
                    <a:pt x="7595" y="6597"/>
                  </a:lnTo>
                  <a:lnTo>
                    <a:pt x="7310" y="6515"/>
                  </a:lnTo>
                  <a:lnTo>
                    <a:pt x="7025" y="6393"/>
                  </a:lnTo>
                  <a:lnTo>
                    <a:pt x="6740" y="6251"/>
                  </a:lnTo>
                  <a:lnTo>
                    <a:pt x="6455" y="6108"/>
                  </a:lnTo>
                  <a:lnTo>
                    <a:pt x="5926" y="5823"/>
                  </a:lnTo>
                  <a:lnTo>
                    <a:pt x="5885" y="5782"/>
                  </a:lnTo>
                  <a:lnTo>
                    <a:pt x="5967" y="5518"/>
                  </a:lnTo>
                  <a:lnTo>
                    <a:pt x="6109" y="5233"/>
                  </a:lnTo>
                  <a:lnTo>
                    <a:pt x="6252" y="4927"/>
                  </a:lnTo>
                  <a:lnTo>
                    <a:pt x="6435" y="4622"/>
                  </a:lnTo>
                  <a:lnTo>
                    <a:pt x="6801" y="4031"/>
                  </a:lnTo>
                  <a:lnTo>
                    <a:pt x="6964" y="3726"/>
                  </a:lnTo>
                  <a:lnTo>
                    <a:pt x="7127" y="3441"/>
                  </a:lnTo>
                  <a:close/>
                  <a:moveTo>
                    <a:pt x="6211" y="0"/>
                  </a:moveTo>
                  <a:lnTo>
                    <a:pt x="5478" y="1303"/>
                  </a:lnTo>
                  <a:lnTo>
                    <a:pt x="4663" y="2647"/>
                  </a:lnTo>
                  <a:lnTo>
                    <a:pt x="3014" y="5375"/>
                  </a:lnTo>
                  <a:lnTo>
                    <a:pt x="1406" y="8022"/>
                  </a:lnTo>
                  <a:lnTo>
                    <a:pt x="673" y="9264"/>
                  </a:lnTo>
                  <a:lnTo>
                    <a:pt x="1" y="10425"/>
                  </a:lnTo>
                  <a:lnTo>
                    <a:pt x="571" y="10852"/>
                  </a:lnTo>
                  <a:lnTo>
                    <a:pt x="1263" y="11280"/>
                  </a:lnTo>
                  <a:lnTo>
                    <a:pt x="1630" y="11483"/>
                  </a:lnTo>
                  <a:lnTo>
                    <a:pt x="1976" y="11667"/>
                  </a:lnTo>
                  <a:lnTo>
                    <a:pt x="2281" y="11809"/>
                  </a:lnTo>
                  <a:lnTo>
                    <a:pt x="2546" y="11911"/>
                  </a:lnTo>
                  <a:lnTo>
                    <a:pt x="2607" y="11911"/>
                  </a:lnTo>
                  <a:lnTo>
                    <a:pt x="3645" y="10140"/>
                  </a:lnTo>
                  <a:lnTo>
                    <a:pt x="4256" y="9101"/>
                  </a:lnTo>
                  <a:lnTo>
                    <a:pt x="4623" y="8511"/>
                  </a:lnTo>
                  <a:lnTo>
                    <a:pt x="4867" y="8083"/>
                  </a:lnTo>
                  <a:lnTo>
                    <a:pt x="5193" y="8348"/>
                  </a:lnTo>
                  <a:lnTo>
                    <a:pt x="5539" y="8572"/>
                  </a:lnTo>
                  <a:lnTo>
                    <a:pt x="5926" y="8735"/>
                  </a:lnTo>
                  <a:lnTo>
                    <a:pt x="6313" y="8877"/>
                  </a:lnTo>
                  <a:lnTo>
                    <a:pt x="6720" y="8979"/>
                  </a:lnTo>
                  <a:lnTo>
                    <a:pt x="7127" y="9040"/>
                  </a:lnTo>
                  <a:lnTo>
                    <a:pt x="7534" y="9060"/>
                  </a:lnTo>
                  <a:lnTo>
                    <a:pt x="7941" y="9040"/>
                  </a:lnTo>
                  <a:lnTo>
                    <a:pt x="8369" y="8999"/>
                  </a:lnTo>
                  <a:lnTo>
                    <a:pt x="8756" y="8898"/>
                  </a:lnTo>
                  <a:lnTo>
                    <a:pt x="9143" y="8775"/>
                  </a:lnTo>
                  <a:lnTo>
                    <a:pt x="9530" y="8613"/>
                  </a:lnTo>
                  <a:lnTo>
                    <a:pt x="9876" y="8409"/>
                  </a:lnTo>
                  <a:lnTo>
                    <a:pt x="10222" y="8165"/>
                  </a:lnTo>
                  <a:lnTo>
                    <a:pt x="10527" y="7880"/>
                  </a:lnTo>
                  <a:lnTo>
                    <a:pt x="10812" y="7574"/>
                  </a:lnTo>
                  <a:lnTo>
                    <a:pt x="10934" y="7391"/>
                  </a:lnTo>
                  <a:lnTo>
                    <a:pt x="11057" y="7187"/>
                  </a:lnTo>
                  <a:lnTo>
                    <a:pt x="11077" y="7167"/>
                  </a:lnTo>
                  <a:lnTo>
                    <a:pt x="11240" y="6841"/>
                  </a:lnTo>
                  <a:lnTo>
                    <a:pt x="11362" y="6515"/>
                  </a:lnTo>
                  <a:lnTo>
                    <a:pt x="11464" y="6210"/>
                  </a:lnTo>
                  <a:lnTo>
                    <a:pt x="11525" y="5884"/>
                  </a:lnTo>
                  <a:lnTo>
                    <a:pt x="11566" y="5579"/>
                  </a:lnTo>
                  <a:lnTo>
                    <a:pt x="11586" y="5273"/>
                  </a:lnTo>
                  <a:lnTo>
                    <a:pt x="11566" y="4968"/>
                  </a:lnTo>
                  <a:lnTo>
                    <a:pt x="11525" y="4683"/>
                  </a:lnTo>
                  <a:lnTo>
                    <a:pt x="11464" y="4398"/>
                  </a:lnTo>
                  <a:lnTo>
                    <a:pt x="11362" y="4113"/>
                  </a:lnTo>
                  <a:lnTo>
                    <a:pt x="11260" y="3848"/>
                  </a:lnTo>
                  <a:lnTo>
                    <a:pt x="11138" y="3584"/>
                  </a:lnTo>
                  <a:lnTo>
                    <a:pt x="10975" y="3319"/>
                  </a:lnTo>
                  <a:lnTo>
                    <a:pt x="10812" y="3074"/>
                  </a:lnTo>
                  <a:lnTo>
                    <a:pt x="10629" y="2830"/>
                  </a:lnTo>
                  <a:lnTo>
                    <a:pt x="10446" y="2586"/>
                  </a:lnTo>
                  <a:lnTo>
                    <a:pt x="10222" y="2362"/>
                  </a:lnTo>
                  <a:lnTo>
                    <a:pt x="9998" y="2138"/>
                  </a:lnTo>
                  <a:lnTo>
                    <a:pt x="9774" y="1914"/>
                  </a:lnTo>
                  <a:lnTo>
                    <a:pt x="9530" y="1710"/>
                  </a:lnTo>
                  <a:lnTo>
                    <a:pt x="9000" y="1323"/>
                  </a:lnTo>
                  <a:lnTo>
                    <a:pt x="8451" y="977"/>
                  </a:lnTo>
                  <a:lnTo>
                    <a:pt x="7901" y="672"/>
                  </a:lnTo>
                  <a:lnTo>
                    <a:pt x="7331" y="407"/>
                  </a:lnTo>
                  <a:lnTo>
                    <a:pt x="6761" y="183"/>
                  </a:lnTo>
                  <a:lnTo>
                    <a:pt x="62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1"/>
            <p:cNvSpPr/>
            <p:nvPr/>
          </p:nvSpPr>
          <p:spPr>
            <a:xfrm>
              <a:off x="1602675" y="3871950"/>
              <a:ext cx="260125" cy="340550"/>
            </a:xfrm>
            <a:custGeom>
              <a:avLst/>
              <a:gdLst/>
              <a:ahLst/>
              <a:cxnLst/>
              <a:rect l="l" t="t" r="r" b="b"/>
              <a:pathLst>
                <a:path w="10405" h="13622" extrusionOk="0">
                  <a:moveTo>
                    <a:pt x="3359" y="0"/>
                  </a:moveTo>
                  <a:lnTo>
                    <a:pt x="2891" y="1446"/>
                  </a:lnTo>
                  <a:lnTo>
                    <a:pt x="2443" y="2871"/>
                  </a:lnTo>
                  <a:lnTo>
                    <a:pt x="2016" y="4317"/>
                  </a:lnTo>
                  <a:lnTo>
                    <a:pt x="1608" y="5742"/>
                  </a:lnTo>
                  <a:lnTo>
                    <a:pt x="814" y="8654"/>
                  </a:lnTo>
                  <a:lnTo>
                    <a:pt x="407" y="10120"/>
                  </a:lnTo>
                  <a:lnTo>
                    <a:pt x="0" y="11586"/>
                  </a:lnTo>
                  <a:lnTo>
                    <a:pt x="814" y="11871"/>
                  </a:lnTo>
                  <a:lnTo>
                    <a:pt x="1649" y="12156"/>
                  </a:lnTo>
                  <a:lnTo>
                    <a:pt x="2525" y="12400"/>
                  </a:lnTo>
                  <a:lnTo>
                    <a:pt x="3400" y="12644"/>
                  </a:lnTo>
                  <a:lnTo>
                    <a:pt x="5172" y="13133"/>
                  </a:lnTo>
                  <a:lnTo>
                    <a:pt x="6047" y="13377"/>
                  </a:lnTo>
                  <a:lnTo>
                    <a:pt x="6923" y="13622"/>
                  </a:lnTo>
                  <a:lnTo>
                    <a:pt x="7065" y="13377"/>
                  </a:lnTo>
                  <a:lnTo>
                    <a:pt x="7187" y="13133"/>
                  </a:lnTo>
                  <a:lnTo>
                    <a:pt x="7289" y="12868"/>
                  </a:lnTo>
                  <a:lnTo>
                    <a:pt x="7391" y="12583"/>
                  </a:lnTo>
                  <a:lnTo>
                    <a:pt x="7574" y="12013"/>
                  </a:lnTo>
                  <a:lnTo>
                    <a:pt x="7696" y="11443"/>
                  </a:lnTo>
                  <a:lnTo>
                    <a:pt x="7717" y="11423"/>
                  </a:lnTo>
                  <a:lnTo>
                    <a:pt x="7126" y="11260"/>
                  </a:lnTo>
                  <a:lnTo>
                    <a:pt x="6576" y="11097"/>
                  </a:lnTo>
                  <a:lnTo>
                    <a:pt x="5477" y="10751"/>
                  </a:lnTo>
                  <a:lnTo>
                    <a:pt x="4398" y="10384"/>
                  </a:lnTo>
                  <a:lnTo>
                    <a:pt x="3298" y="10038"/>
                  </a:lnTo>
                  <a:lnTo>
                    <a:pt x="3278" y="10018"/>
                  </a:lnTo>
                  <a:lnTo>
                    <a:pt x="3380" y="9549"/>
                  </a:lnTo>
                  <a:lnTo>
                    <a:pt x="3522" y="9000"/>
                  </a:lnTo>
                  <a:lnTo>
                    <a:pt x="3685" y="8430"/>
                  </a:lnTo>
                  <a:lnTo>
                    <a:pt x="3787" y="8145"/>
                  </a:lnTo>
                  <a:lnTo>
                    <a:pt x="3909" y="7900"/>
                  </a:lnTo>
                  <a:lnTo>
                    <a:pt x="3970" y="7900"/>
                  </a:lnTo>
                  <a:lnTo>
                    <a:pt x="4052" y="7880"/>
                  </a:lnTo>
                  <a:lnTo>
                    <a:pt x="4255" y="7921"/>
                  </a:lnTo>
                  <a:lnTo>
                    <a:pt x="4500" y="7982"/>
                  </a:lnTo>
                  <a:lnTo>
                    <a:pt x="4785" y="8063"/>
                  </a:lnTo>
                  <a:lnTo>
                    <a:pt x="5396" y="8226"/>
                  </a:lnTo>
                  <a:lnTo>
                    <a:pt x="5701" y="8287"/>
                  </a:lnTo>
                  <a:lnTo>
                    <a:pt x="6006" y="8308"/>
                  </a:lnTo>
                  <a:lnTo>
                    <a:pt x="6190" y="7697"/>
                  </a:lnTo>
                  <a:lnTo>
                    <a:pt x="6373" y="7127"/>
                  </a:lnTo>
                  <a:lnTo>
                    <a:pt x="6536" y="6536"/>
                  </a:lnTo>
                  <a:lnTo>
                    <a:pt x="6597" y="6251"/>
                  </a:lnTo>
                  <a:lnTo>
                    <a:pt x="6658" y="5946"/>
                  </a:lnTo>
                  <a:lnTo>
                    <a:pt x="6658" y="5925"/>
                  </a:lnTo>
                  <a:lnTo>
                    <a:pt x="5619" y="5620"/>
                  </a:lnTo>
                  <a:lnTo>
                    <a:pt x="5090" y="5457"/>
                  </a:lnTo>
                  <a:lnTo>
                    <a:pt x="4581" y="5274"/>
                  </a:lnTo>
                  <a:lnTo>
                    <a:pt x="4581" y="5253"/>
                  </a:lnTo>
                  <a:lnTo>
                    <a:pt x="4601" y="5009"/>
                  </a:lnTo>
                  <a:lnTo>
                    <a:pt x="4642" y="4765"/>
                  </a:lnTo>
                  <a:lnTo>
                    <a:pt x="4724" y="4520"/>
                  </a:lnTo>
                  <a:lnTo>
                    <a:pt x="4805" y="4276"/>
                  </a:lnTo>
                  <a:lnTo>
                    <a:pt x="4988" y="3767"/>
                  </a:lnTo>
                  <a:lnTo>
                    <a:pt x="5070" y="3523"/>
                  </a:lnTo>
                  <a:lnTo>
                    <a:pt x="5131" y="3278"/>
                  </a:lnTo>
                  <a:lnTo>
                    <a:pt x="5151" y="3258"/>
                  </a:lnTo>
                  <a:lnTo>
                    <a:pt x="5212" y="3278"/>
                  </a:lnTo>
                  <a:lnTo>
                    <a:pt x="5782" y="3401"/>
                  </a:lnTo>
                  <a:lnTo>
                    <a:pt x="6332" y="3564"/>
                  </a:lnTo>
                  <a:lnTo>
                    <a:pt x="7452" y="3889"/>
                  </a:lnTo>
                  <a:lnTo>
                    <a:pt x="8002" y="4052"/>
                  </a:lnTo>
                  <a:lnTo>
                    <a:pt x="8572" y="4195"/>
                  </a:lnTo>
                  <a:lnTo>
                    <a:pt x="9121" y="4296"/>
                  </a:lnTo>
                  <a:lnTo>
                    <a:pt x="9407" y="4337"/>
                  </a:lnTo>
                  <a:lnTo>
                    <a:pt x="9692" y="4358"/>
                  </a:lnTo>
                  <a:lnTo>
                    <a:pt x="9712" y="4337"/>
                  </a:lnTo>
                  <a:lnTo>
                    <a:pt x="9895" y="3747"/>
                  </a:lnTo>
                  <a:lnTo>
                    <a:pt x="10099" y="3156"/>
                  </a:lnTo>
                  <a:lnTo>
                    <a:pt x="10282" y="2545"/>
                  </a:lnTo>
                  <a:lnTo>
                    <a:pt x="10343" y="2240"/>
                  </a:lnTo>
                  <a:lnTo>
                    <a:pt x="10404" y="1935"/>
                  </a:lnTo>
                  <a:lnTo>
                    <a:pt x="10363" y="1914"/>
                  </a:lnTo>
                  <a:lnTo>
                    <a:pt x="10221" y="1853"/>
                  </a:lnTo>
                  <a:lnTo>
                    <a:pt x="9692" y="1690"/>
                  </a:lnTo>
                  <a:lnTo>
                    <a:pt x="8898" y="1446"/>
                  </a:lnTo>
                  <a:lnTo>
                    <a:pt x="7900" y="1161"/>
                  </a:lnTo>
                  <a:lnTo>
                    <a:pt x="5599" y="550"/>
                  </a:lnTo>
                  <a:lnTo>
                    <a:pt x="4439" y="265"/>
                  </a:lnTo>
                  <a:lnTo>
                    <a:pt x="33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1"/>
            <p:cNvSpPr/>
            <p:nvPr/>
          </p:nvSpPr>
          <p:spPr>
            <a:xfrm>
              <a:off x="1854125" y="3916225"/>
              <a:ext cx="190900" cy="313575"/>
            </a:xfrm>
            <a:custGeom>
              <a:avLst/>
              <a:gdLst/>
              <a:ahLst/>
              <a:cxnLst/>
              <a:rect l="l" t="t" r="r" b="b"/>
              <a:pathLst>
                <a:path w="7636" h="12543" extrusionOk="0">
                  <a:moveTo>
                    <a:pt x="3991" y="3686"/>
                  </a:moveTo>
                  <a:lnTo>
                    <a:pt x="4031" y="3706"/>
                  </a:lnTo>
                  <a:lnTo>
                    <a:pt x="4052" y="3747"/>
                  </a:lnTo>
                  <a:lnTo>
                    <a:pt x="4133" y="3951"/>
                  </a:lnTo>
                  <a:lnTo>
                    <a:pt x="4215" y="4297"/>
                  </a:lnTo>
                  <a:lnTo>
                    <a:pt x="4296" y="4806"/>
                  </a:lnTo>
                  <a:lnTo>
                    <a:pt x="4378" y="5478"/>
                  </a:lnTo>
                  <a:lnTo>
                    <a:pt x="4581" y="7392"/>
                  </a:lnTo>
                  <a:lnTo>
                    <a:pt x="3930" y="7371"/>
                  </a:lnTo>
                  <a:lnTo>
                    <a:pt x="3278" y="7351"/>
                  </a:lnTo>
                  <a:lnTo>
                    <a:pt x="3645" y="4989"/>
                  </a:lnTo>
                  <a:lnTo>
                    <a:pt x="3787" y="4175"/>
                  </a:lnTo>
                  <a:lnTo>
                    <a:pt x="3848" y="3910"/>
                  </a:lnTo>
                  <a:lnTo>
                    <a:pt x="3909" y="3727"/>
                  </a:lnTo>
                  <a:lnTo>
                    <a:pt x="3950" y="3686"/>
                  </a:lnTo>
                  <a:close/>
                  <a:moveTo>
                    <a:pt x="5070" y="1"/>
                  </a:moveTo>
                  <a:lnTo>
                    <a:pt x="4540" y="42"/>
                  </a:lnTo>
                  <a:lnTo>
                    <a:pt x="4113" y="62"/>
                  </a:lnTo>
                  <a:lnTo>
                    <a:pt x="3522" y="62"/>
                  </a:lnTo>
                  <a:lnTo>
                    <a:pt x="3156" y="42"/>
                  </a:lnTo>
                  <a:lnTo>
                    <a:pt x="2891" y="62"/>
                  </a:lnTo>
                  <a:lnTo>
                    <a:pt x="2565" y="1121"/>
                  </a:lnTo>
                  <a:lnTo>
                    <a:pt x="2260" y="2179"/>
                  </a:lnTo>
                  <a:lnTo>
                    <a:pt x="1975" y="3238"/>
                  </a:lnTo>
                  <a:lnTo>
                    <a:pt x="1710" y="4276"/>
                  </a:lnTo>
                  <a:lnTo>
                    <a:pt x="1242" y="6272"/>
                  </a:lnTo>
                  <a:lnTo>
                    <a:pt x="835" y="8104"/>
                  </a:lnTo>
                  <a:lnTo>
                    <a:pt x="509" y="9713"/>
                  </a:lnTo>
                  <a:lnTo>
                    <a:pt x="265" y="10995"/>
                  </a:lnTo>
                  <a:lnTo>
                    <a:pt x="102" y="11871"/>
                  </a:lnTo>
                  <a:lnTo>
                    <a:pt x="0" y="12319"/>
                  </a:lnTo>
                  <a:lnTo>
                    <a:pt x="41" y="12339"/>
                  </a:lnTo>
                  <a:lnTo>
                    <a:pt x="1059" y="12360"/>
                  </a:lnTo>
                  <a:lnTo>
                    <a:pt x="1792" y="12380"/>
                  </a:lnTo>
                  <a:lnTo>
                    <a:pt x="2260" y="12400"/>
                  </a:lnTo>
                  <a:lnTo>
                    <a:pt x="2403" y="12400"/>
                  </a:lnTo>
                  <a:lnTo>
                    <a:pt x="2504" y="12380"/>
                  </a:lnTo>
                  <a:lnTo>
                    <a:pt x="2545" y="12380"/>
                  </a:lnTo>
                  <a:lnTo>
                    <a:pt x="2627" y="12217"/>
                  </a:lnTo>
                  <a:lnTo>
                    <a:pt x="2688" y="12054"/>
                  </a:lnTo>
                  <a:lnTo>
                    <a:pt x="2810" y="11688"/>
                  </a:lnTo>
                  <a:lnTo>
                    <a:pt x="2912" y="11301"/>
                  </a:lnTo>
                  <a:lnTo>
                    <a:pt x="2993" y="10894"/>
                  </a:lnTo>
                  <a:lnTo>
                    <a:pt x="3176" y="10100"/>
                  </a:lnTo>
                  <a:lnTo>
                    <a:pt x="3258" y="9753"/>
                  </a:lnTo>
                  <a:lnTo>
                    <a:pt x="3380" y="9448"/>
                  </a:lnTo>
                  <a:lnTo>
                    <a:pt x="3685" y="9428"/>
                  </a:lnTo>
                  <a:lnTo>
                    <a:pt x="4113" y="9428"/>
                  </a:lnTo>
                  <a:lnTo>
                    <a:pt x="4459" y="9468"/>
                  </a:lnTo>
                  <a:lnTo>
                    <a:pt x="4581" y="9774"/>
                  </a:lnTo>
                  <a:lnTo>
                    <a:pt x="4683" y="10120"/>
                  </a:lnTo>
                  <a:lnTo>
                    <a:pt x="4866" y="10894"/>
                  </a:lnTo>
                  <a:lnTo>
                    <a:pt x="5049" y="11688"/>
                  </a:lnTo>
                  <a:lnTo>
                    <a:pt x="5151" y="12054"/>
                  </a:lnTo>
                  <a:lnTo>
                    <a:pt x="5253" y="12360"/>
                  </a:lnTo>
                  <a:lnTo>
                    <a:pt x="5273" y="12360"/>
                  </a:lnTo>
                  <a:lnTo>
                    <a:pt x="5558" y="12421"/>
                  </a:lnTo>
                  <a:lnTo>
                    <a:pt x="5864" y="12461"/>
                  </a:lnTo>
                  <a:lnTo>
                    <a:pt x="6149" y="12502"/>
                  </a:lnTo>
                  <a:lnTo>
                    <a:pt x="6454" y="12522"/>
                  </a:lnTo>
                  <a:lnTo>
                    <a:pt x="6760" y="12543"/>
                  </a:lnTo>
                  <a:lnTo>
                    <a:pt x="7065" y="12543"/>
                  </a:lnTo>
                  <a:lnTo>
                    <a:pt x="7350" y="12502"/>
                  </a:lnTo>
                  <a:lnTo>
                    <a:pt x="7635" y="12461"/>
                  </a:lnTo>
                  <a:lnTo>
                    <a:pt x="6414" y="6272"/>
                  </a:lnTo>
                  <a:lnTo>
                    <a:pt x="5701" y="3035"/>
                  </a:lnTo>
                  <a:lnTo>
                    <a:pt x="5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1"/>
            <p:cNvSpPr/>
            <p:nvPr/>
          </p:nvSpPr>
          <p:spPr>
            <a:xfrm>
              <a:off x="2032275" y="3886200"/>
              <a:ext cx="230600" cy="322750"/>
            </a:xfrm>
            <a:custGeom>
              <a:avLst/>
              <a:gdLst/>
              <a:ahLst/>
              <a:cxnLst/>
              <a:rect l="l" t="t" r="r" b="b"/>
              <a:pathLst>
                <a:path w="9224" h="12910" extrusionOk="0">
                  <a:moveTo>
                    <a:pt x="3299" y="1"/>
                  </a:moveTo>
                  <a:lnTo>
                    <a:pt x="3014" y="41"/>
                  </a:lnTo>
                  <a:lnTo>
                    <a:pt x="2729" y="102"/>
                  </a:lnTo>
                  <a:lnTo>
                    <a:pt x="2443" y="184"/>
                  </a:lnTo>
                  <a:lnTo>
                    <a:pt x="2158" y="286"/>
                  </a:lnTo>
                  <a:lnTo>
                    <a:pt x="1873" y="387"/>
                  </a:lnTo>
                  <a:lnTo>
                    <a:pt x="1609" y="530"/>
                  </a:lnTo>
                  <a:lnTo>
                    <a:pt x="1324" y="693"/>
                  </a:lnTo>
                  <a:lnTo>
                    <a:pt x="1120" y="835"/>
                  </a:lnTo>
                  <a:lnTo>
                    <a:pt x="916" y="978"/>
                  </a:lnTo>
                  <a:lnTo>
                    <a:pt x="733" y="1141"/>
                  </a:lnTo>
                  <a:lnTo>
                    <a:pt x="570" y="1324"/>
                  </a:lnTo>
                  <a:lnTo>
                    <a:pt x="448" y="1528"/>
                  </a:lnTo>
                  <a:lnTo>
                    <a:pt x="346" y="1711"/>
                  </a:lnTo>
                  <a:lnTo>
                    <a:pt x="265" y="1935"/>
                  </a:lnTo>
                  <a:lnTo>
                    <a:pt x="204" y="2138"/>
                  </a:lnTo>
                  <a:lnTo>
                    <a:pt x="143" y="2362"/>
                  </a:lnTo>
                  <a:lnTo>
                    <a:pt x="82" y="2586"/>
                  </a:lnTo>
                  <a:lnTo>
                    <a:pt x="61" y="2810"/>
                  </a:lnTo>
                  <a:lnTo>
                    <a:pt x="41" y="3055"/>
                  </a:lnTo>
                  <a:lnTo>
                    <a:pt x="0" y="3360"/>
                  </a:lnTo>
                  <a:lnTo>
                    <a:pt x="21" y="3645"/>
                  </a:lnTo>
                  <a:lnTo>
                    <a:pt x="61" y="3950"/>
                  </a:lnTo>
                  <a:lnTo>
                    <a:pt x="102" y="4113"/>
                  </a:lnTo>
                  <a:lnTo>
                    <a:pt x="143" y="4256"/>
                  </a:lnTo>
                  <a:lnTo>
                    <a:pt x="774" y="6679"/>
                  </a:lnTo>
                  <a:lnTo>
                    <a:pt x="1283" y="8552"/>
                  </a:lnTo>
                  <a:lnTo>
                    <a:pt x="1710" y="10038"/>
                  </a:lnTo>
                  <a:lnTo>
                    <a:pt x="2097" y="11301"/>
                  </a:lnTo>
                  <a:lnTo>
                    <a:pt x="2179" y="11463"/>
                  </a:lnTo>
                  <a:lnTo>
                    <a:pt x="2260" y="11626"/>
                  </a:lnTo>
                  <a:lnTo>
                    <a:pt x="2423" y="11911"/>
                  </a:lnTo>
                  <a:lnTo>
                    <a:pt x="2647" y="12156"/>
                  </a:lnTo>
                  <a:lnTo>
                    <a:pt x="2871" y="12359"/>
                  </a:lnTo>
                  <a:lnTo>
                    <a:pt x="3136" y="12543"/>
                  </a:lnTo>
                  <a:lnTo>
                    <a:pt x="3421" y="12665"/>
                  </a:lnTo>
                  <a:lnTo>
                    <a:pt x="3706" y="12767"/>
                  </a:lnTo>
                  <a:lnTo>
                    <a:pt x="4011" y="12848"/>
                  </a:lnTo>
                  <a:lnTo>
                    <a:pt x="4337" y="12889"/>
                  </a:lnTo>
                  <a:lnTo>
                    <a:pt x="4663" y="12909"/>
                  </a:lnTo>
                  <a:lnTo>
                    <a:pt x="4989" y="12909"/>
                  </a:lnTo>
                  <a:lnTo>
                    <a:pt x="5314" y="12868"/>
                  </a:lnTo>
                  <a:lnTo>
                    <a:pt x="5640" y="12807"/>
                  </a:lnTo>
                  <a:lnTo>
                    <a:pt x="5966" y="12726"/>
                  </a:lnTo>
                  <a:lnTo>
                    <a:pt x="6271" y="12644"/>
                  </a:lnTo>
                  <a:lnTo>
                    <a:pt x="6577" y="12522"/>
                  </a:lnTo>
                  <a:lnTo>
                    <a:pt x="6801" y="12441"/>
                  </a:lnTo>
                  <a:lnTo>
                    <a:pt x="7025" y="12359"/>
                  </a:lnTo>
                  <a:lnTo>
                    <a:pt x="7228" y="12258"/>
                  </a:lnTo>
                  <a:lnTo>
                    <a:pt x="7432" y="12156"/>
                  </a:lnTo>
                  <a:lnTo>
                    <a:pt x="7615" y="12034"/>
                  </a:lnTo>
                  <a:lnTo>
                    <a:pt x="7798" y="11891"/>
                  </a:lnTo>
                  <a:lnTo>
                    <a:pt x="7961" y="11749"/>
                  </a:lnTo>
                  <a:lnTo>
                    <a:pt x="8124" y="11606"/>
                  </a:lnTo>
                  <a:lnTo>
                    <a:pt x="8267" y="11443"/>
                  </a:lnTo>
                  <a:lnTo>
                    <a:pt x="8409" y="11280"/>
                  </a:lnTo>
                  <a:lnTo>
                    <a:pt x="8531" y="11097"/>
                  </a:lnTo>
                  <a:lnTo>
                    <a:pt x="8653" y="10914"/>
                  </a:lnTo>
                  <a:lnTo>
                    <a:pt x="8755" y="10730"/>
                  </a:lnTo>
                  <a:lnTo>
                    <a:pt x="8857" y="10527"/>
                  </a:lnTo>
                  <a:lnTo>
                    <a:pt x="9020" y="10140"/>
                  </a:lnTo>
                  <a:lnTo>
                    <a:pt x="9122" y="9712"/>
                  </a:lnTo>
                  <a:lnTo>
                    <a:pt x="9203" y="9285"/>
                  </a:lnTo>
                  <a:lnTo>
                    <a:pt x="9223" y="8837"/>
                  </a:lnTo>
                  <a:lnTo>
                    <a:pt x="9203" y="8613"/>
                  </a:lnTo>
                  <a:lnTo>
                    <a:pt x="9183" y="8389"/>
                  </a:lnTo>
                  <a:lnTo>
                    <a:pt x="9142" y="8165"/>
                  </a:lnTo>
                  <a:lnTo>
                    <a:pt x="9101" y="7941"/>
                  </a:lnTo>
                  <a:lnTo>
                    <a:pt x="9040" y="7738"/>
                  </a:lnTo>
                  <a:lnTo>
                    <a:pt x="8979" y="7514"/>
                  </a:lnTo>
                  <a:lnTo>
                    <a:pt x="8898" y="7290"/>
                  </a:lnTo>
                  <a:lnTo>
                    <a:pt x="8796" y="7086"/>
                  </a:lnTo>
                  <a:lnTo>
                    <a:pt x="8674" y="6882"/>
                  </a:lnTo>
                  <a:lnTo>
                    <a:pt x="8552" y="6679"/>
                  </a:lnTo>
                  <a:lnTo>
                    <a:pt x="8287" y="6699"/>
                  </a:lnTo>
                  <a:lnTo>
                    <a:pt x="8002" y="6740"/>
                  </a:lnTo>
                  <a:lnTo>
                    <a:pt x="7696" y="6801"/>
                  </a:lnTo>
                  <a:lnTo>
                    <a:pt x="7391" y="6903"/>
                  </a:lnTo>
                  <a:lnTo>
                    <a:pt x="6801" y="7066"/>
                  </a:lnTo>
                  <a:lnTo>
                    <a:pt x="6516" y="7147"/>
                  </a:lnTo>
                  <a:lnTo>
                    <a:pt x="6251" y="7188"/>
                  </a:lnTo>
                  <a:lnTo>
                    <a:pt x="6271" y="7412"/>
                  </a:lnTo>
                  <a:lnTo>
                    <a:pt x="6312" y="7636"/>
                  </a:lnTo>
                  <a:lnTo>
                    <a:pt x="6414" y="8063"/>
                  </a:lnTo>
                  <a:lnTo>
                    <a:pt x="6475" y="8267"/>
                  </a:lnTo>
                  <a:lnTo>
                    <a:pt x="6495" y="8491"/>
                  </a:lnTo>
                  <a:lnTo>
                    <a:pt x="6516" y="8715"/>
                  </a:lnTo>
                  <a:lnTo>
                    <a:pt x="6475" y="8939"/>
                  </a:lnTo>
                  <a:lnTo>
                    <a:pt x="6434" y="9122"/>
                  </a:lnTo>
                  <a:lnTo>
                    <a:pt x="6353" y="9285"/>
                  </a:lnTo>
                  <a:lnTo>
                    <a:pt x="6251" y="9427"/>
                  </a:lnTo>
                  <a:lnTo>
                    <a:pt x="6108" y="9550"/>
                  </a:lnTo>
                  <a:lnTo>
                    <a:pt x="5966" y="9651"/>
                  </a:lnTo>
                  <a:lnTo>
                    <a:pt x="5803" y="9753"/>
                  </a:lnTo>
                  <a:lnTo>
                    <a:pt x="5620" y="9814"/>
                  </a:lnTo>
                  <a:lnTo>
                    <a:pt x="5436" y="9855"/>
                  </a:lnTo>
                  <a:lnTo>
                    <a:pt x="5314" y="9835"/>
                  </a:lnTo>
                  <a:lnTo>
                    <a:pt x="5172" y="9814"/>
                  </a:lnTo>
                  <a:lnTo>
                    <a:pt x="5070" y="9774"/>
                  </a:lnTo>
                  <a:lnTo>
                    <a:pt x="4948" y="9733"/>
                  </a:lnTo>
                  <a:lnTo>
                    <a:pt x="4744" y="9611"/>
                  </a:lnTo>
                  <a:lnTo>
                    <a:pt x="4561" y="9448"/>
                  </a:lnTo>
                  <a:lnTo>
                    <a:pt x="4398" y="9244"/>
                  </a:lnTo>
                  <a:lnTo>
                    <a:pt x="4256" y="9020"/>
                  </a:lnTo>
                  <a:lnTo>
                    <a:pt x="4154" y="8796"/>
                  </a:lnTo>
                  <a:lnTo>
                    <a:pt x="4052" y="8552"/>
                  </a:lnTo>
                  <a:lnTo>
                    <a:pt x="3828" y="7900"/>
                  </a:lnTo>
                  <a:lnTo>
                    <a:pt x="3604" y="7167"/>
                  </a:lnTo>
                  <a:lnTo>
                    <a:pt x="3400" y="6373"/>
                  </a:lnTo>
                  <a:lnTo>
                    <a:pt x="3197" y="5600"/>
                  </a:lnTo>
                  <a:lnTo>
                    <a:pt x="2912" y="4276"/>
                  </a:lnTo>
                  <a:lnTo>
                    <a:pt x="2830" y="3869"/>
                  </a:lnTo>
                  <a:lnTo>
                    <a:pt x="2810" y="3686"/>
                  </a:lnTo>
                  <a:lnTo>
                    <a:pt x="2810" y="3564"/>
                  </a:lnTo>
                  <a:lnTo>
                    <a:pt x="2830" y="3482"/>
                  </a:lnTo>
                  <a:lnTo>
                    <a:pt x="2851" y="3421"/>
                  </a:lnTo>
                  <a:lnTo>
                    <a:pt x="2912" y="3340"/>
                  </a:lnTo>
                  <a:lnTo>
                    <a:pt x="2993" y="3279"/>
                  </a:lnTo>
                  <a:lnTo>
                    <a:pt x="3197" y="3136"/>
                  </a:lnTo>
                  <a:lnTo>
                    <a:pt x="3400" y="3034"/>
                  </a:lnTo>
                  <a:lnTo>
                    <a:pt x="3624" y="2932"/>
                  </a:lnTo>
                  <a:lnTo>
                    <a:pt x="3869" y="2871"/>
                  </a:lnTo>
                  <a:lnTo>
                    <a:pt x="4072" y="2851"/>
                  </a:lnTo>
                  <a:lnTo>
                    <a:pt x="4256" y="2892"/>
                  </a:lnTo>
                  <a:lnTo>
                    <a:pt x="4418" y="2932"/>
                  </a:lnTo>
                  <a:lnTo>
                    <a:pt x="4541" y="3034"/>
                  </a:lnTo>
                  <a:lnTo>
                    <a:pt x="4683" y="3136"/>
                  </a:lnTo>
                  <a:lnTo>
                    <a:pt x="4785" y="3279"/>
                  </a:lnTo>
                  <a:lnTo>
                    <a:pt x="4887" y="3421"/>
                  </a:lnTo>
                  <a:lnTo>
                    <a:pt x="4968" y="3584"/>
                  </a:lnTo>
                  <a:lnTo>
                    <a:pt x="5029" y="3767"/>
                  </a:lnTo>
                  <a:lnTo>
                    <a:pt x="5172" y="4154"/>
                  </a:lnTo>
                  <a:lnTo>
                    <a:pt x="5294" y="4521"/>
                  </a:lnTo>
                  <a:lnTo>
                    <a:pt x="5436" y="4867"/>
                  </a:lnTo>
                  <a:lnTo>
                    <a:pt x="6088" y="4806"/>
                  </a:lnTo>
                  <a:lnTo>
                    <a:pt x="6414" y="4765"/>
                  </a:lnTo>
                  <a:lnTo>
                    <a:pt x="6719" y="4704"/>
                  </a:lnTo>
                  <a:lnTo>
                    <a:pt x="7025" y="4622"/>
                  </a:lnTo>
                  <a:lnTo>
                    <a:pt x="7330" y="4521"/>
                  </a:lnTo>
                  <a:lnTo>
                    <a:pt x="7635" y="4419"/>
                  </a:lnTo>
                  <a:lnTo>
                    <a:pt x="7920" y="4276"/>
                  </a:lnTo>
                  <a:lnTo>
                    <a:pt x="7941" y="3950"/>
                  </a:lnTo>
                  <a:lnTo>
                    <a:pt x="7920" y="3645"/>
                  </a:lnTo>
                  <a:lnTo>
                    <a:pt x="7900" y="3340"/>
                  </a:lnTo>
                  <a:lnTo>
                    <a:pt x="7839" y="3055"/>
                  </a:lnTo>
                  <a:lnTo>
                    <a:pt x="7758" y="2770"/>
                  </a:lnTo>
                  <a:lnTo>
                    <a:pt x="7656" y="2505"/>
                  </a:lnTo>
                  <a:lnTo>
                    <a:pt x="7534" y="2240"/>
                  </a:lnTo>
                  <a:lnTo>
                    <a:pt x="7391" y="1996"/>
                  </a:lnTo>
                  <a:lnTo>
                    <a:pt x="7249" y="1772"/>
                  </a:lnTo>
                  <a:lnTo>
                    <a:pt x="7086" y="1548"/>
                  </a:lnTo>
                  <a:lnTo>
                    <a:pt x="6902" y="1344"/>
                  </a:lnTo>
                  <a:lnTo>
                    <a:pt x="6699" y="1141"/>
                  </a:lnTo>
                  <a:lnTo>
                    <a:pt x="6495" y="957"/>
                  </a:lnTo>
                  <a:lnTo>
                    <a:pt x="6271" y="795"/>
                  </a:lnTo>
                  <a:lnTo>
                    <a:pt x="6027" y="632"/>
                  </a:lnTo>
                  <a:lnTo>
                    <a:pt x="5783" y="489"/>
                  </a:lnTo>
                  <a:lnTo>
                    <a:pt x="5538" y="367"/>
                  </a:lnTo>
                  <a:lnTo>
                    <a:pt x="5274" y="265"/>
                  </a:lnTo>
                  <a:lnTo>
                    <a:pt x="5009" y="184"/>
                  </a:lnTo>
                  <a:lnTo>
                    <a:pt x="4724" y="102"/>
                  </a:lnTo>
                  <a:lnTo>
                    <a:pt x="4459" y="41"/>
                  </a:lnTo>
                  <a:lnTo>
                    <a:pt x="4174" y="21"/>
                  </a:lnTo>
                  <a:lnTo>
                    <a:pt x="38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1"/>
            <p:cNvSpPr/>
            <p:nvPr/>
          </p:nvSpPr>
          <p:spPr>
            <a:xfrm>
              <a:off x="2220100" y="3774725"/>
              <a:ext cx="310525" cy="354300"/>
            </a:xfrm>
            <a:custGeom>
              <a:avLst/>
              <a:gdLst/>
              <a:ahLst/>
              <a:cxnLst/>
              <a:rect l="l" t="t" r="r" b="b"/>
              <a:pathLst>
                <a:path w="12421" h="14172" extrusionOk="0">
                  <a:moveTo>
                    <a:pt x="6149" y="1"/>
                  </a:moveTo>
                  <a:lnTo>
                    <a:pt x="6007" y="62"/>
                  </a:lnTo>
                  <a:lnTo>
                    <a:pt x="5538" y="347"/>
                  </a:lnTo>
                  <a:lnTo>
                    <a:pt x="3930" y="1304"/>
                  </a:lnTo>
                  <a:lnTo>
                    <a:pt x="1914" y="2586"/>
                  </a:lnTo>
                  <a:lnTo>
                    <a:pt x="916" y="3238"/>
                  </a:lnTo>
                  <a:lnTo>
                    <a:pt x="0" y="3849"/>
                  </a:lnTo>
                  <a:lnTo>
                    <a:pt x="733" y="5172"/>
                  </a:lnTo>
                  <a:lnTo>
                    <a:pt x="1466" y="6475"/>
                  </a:lnTo>
                  <a:lnTo>
                    <a:pt x="2240" y="7758"/>
                  </a:lnTo>
                  <a:lnTo>
                    <a:pt x="3014" y="9041"/>
                  </a:lnTo>
                  <a:lnTo>
                    <a:pt x="4622" y="11586"/>
                  </a:lnTo>
                  <a:lnTo>
                    <a:pt x="5416" y="12868"/>
                  </a:lnTo>
                  <a:lnTo>
                    <a:pt x="6210" y="14171"/>
                  </a:lnTo>
                  <a:lnTo>
                    <a:pt x="6984" y="13785"/>
                  </a:lnTo>
                  <a:lnTo>
                    <a:pt x="7758" y="13357"/>
                  </a:lnTo>
                  <a:lnTo>
                    <a:pt x="8531" y="12889"/>
                  </a:lnTo>
                  <a:lnTo>
                    <a:pt x="9305" y="12420"/>
                  </a:lnTo>
                  <a:lnTo>
                    <a:pt x="10852" y="11443"/>
                  </a:lnTo>
                  <a:lnTo>
                    <a:pt x="11646" y="10955"/>
                  </a:lnTo>
                  <a:lnTo>
                    <a:pt x="12420" y="10486"/>
                  </a:lnTo>
                  <a:lnTo>
                    <a:pt x="12339" y="10222"/>
                  </a:lnTo>
                  <a:lnTo>
                    <a:pt x="12216" y="9957"/>
                  </a:lnTo>
                  <a:lnTo>
                    <a:pt x="12094" y="9692"/>
                  </a:lnTo>
                  <a:lnTo>
                    <a:pt x="11972" y="9427"/>
                  </a:lnTo>
                  <a:lnTo>
                    <a:pt x="11667" y="8918"/>
                  </a:lnTo>
                  <a:lnTo>
                    <a:pt x="11341" y="8430"/>
                  </a:lnTo>
                  <a:lnTo>
                    <a:pt x="11321" y="8409"/>
                  </a:lnTo>
                  <a:lnTo>
                    <a:pt x="10832" y="8715"/>
                  </a:lnTo>
                  <a:lnTo>
                    <a:pt x="10323" y="9020"/>
                  </a:lnTo>
                  <a:lnTo>
                    <a:pt x="9325" y="9590"/>
                  </a:lnTo>
                  <a:lnTo>
                    <a:pt x="8328" y="10140"/>
                  </a:lnTo>
                  <a:lnTo>
                    <a:pt x="7330" y="10710"/>
                  </a:lnTo>
                  <a:lnTo>
                    <a:pt x="7310" y="10710"/>
                  </a:lnTo>
                  <a:lnTo>
                    <a:pt x="7025" y="10303"/>
                  </a:lnTo>
                  <a:lnTo>
                    <a:pt x="6699" y="9835"/>
                  </a:lnTo>
                  <a:lnTo>
                    <a:pt x="6393" y="9326"/>
                  </a:lnTo>
                  <a:lnTo>
                    <a:pt x="6271" y="9061"/>
                  </a:lnTo>
                  <a:lnTo>
                    <a:pt x="6169" y="8817"/>
                  </a:lnTo>
                  <a:lnTo>
                    <a:pt x="6190" y="8756"/>
                  </a:lnTo>
                  <a:lnTo>
                    <a:pt x="6251" y="8695"/>
                  </a:lnTo>
                  <a:lnTo>
                    <a:pt x="6414" y="8572"/>
                  </a:lnTo>
                  <a:lnTo>
                    <a:pt x="6617" y="8430"/>
                  </a:lnTo>
                  <a:lnTo>
                    <a:pt x="6882" y="8267"/>
                  </a:lnTo>
                  <a:lnTo>
                    <a:pt x="7411" y="7941"/>
                  </a:lnTo>
                  <a:lnTo>
                    <a:pt x="7676" y="7738"/>
                  </a:lnTo>
                  <a:lnTo>
                    <a:pt x="7900" y="7554"/>
                  </a:lnTo>
                  <a:lnTo>
                    <a:pt x="7574" y="7005"/>
                  </a:lnTo>
                  <a:lnTo>
                    <a:pt x="7269" y="6475"/>
                  </a:lnTo>
                  <a:lnTo>
                    <a:pt x="6943" y="5946"/>
                  </a:lnTo>
                  <a:lnTo>
                    <a:pt x="6780" y="5702"/>
                  </a:lnTo>
                  <a:lnTo>
                    <a:pt x="6597" y="5478"/>
                  </a:lnTo>
                  <a:lnTo>
                    <a:pt x="6597" y="5457"/>
                  </a:lnTo>
                  <a:lnTo>
                    <a:pt x="5640" y="6007"/>
                  </a:lnTo>
                  <a:lnTo>
                    <a:pt x="5172" y="6272"/>
                  </a:lnTo>
                  <a:lnTo>
                    <a:pt x="4703" y="6536"/>
                  </a:lnTo>
                  <a:lnTo>
                    <a:pt x="4683" y="6516"/>
                  </a:lnTo>
                  <a:lnTo>
                    <a:pt x="4520" y="6333"/>
                  </a:lnTo>
                  <a:lnTo>
                    <a:pt x="4378" y="6129"/>
                  </a:lnTo>
                  <a:lnTo>
                    <a:pt x="4235" y="5905"/>
                  </a:lnTo>
                  <a:lnTo>
                    <a:pt x="4113" y="5681"/>
                  </a:lnTo>
                  <a:lnTo>
                    <a:pt x="3869" y="5213"/>
                  </a:lnTo>
                  <a:lnTo>
                    <a:pt x="3726" y="4989"/>
                  </a:lnTo>
                  <a:lnTo>
                    <a:pt x="3604" y="4765"/>
                  </a:lnTo>
                  <a:lnTo>
                    <a:pt x="3604" y="4745"/>
                  </a:lnTo>
                  <a:lnTo>
                    <a:pt x="3645" y="4704"/>
                  </a:lnTo>
                  <a:lnTo>
                    <a:pt x="4133" y="4378"/>
                  </a:lnTo>
                  <a:lnTo>
                    <a:pt x="4622" y="4073"/>
                  </a:lnTo>
                  <a:lnTo>
                    <a:pt x="5640" y="3482"/>
                  </a:lnTo>
                  <a:lnTo>
                    <a:pt x="6129" y="3177"/>
                  </a:lnTo>
                  <a:lnTo>
                    <a:pt x="6597" y="2871"/>
                  </a:lnTo>
                  <a:lnTo>
                    <a:pt x="7065" y="2525"/>
                  </a:lnTo>
                  <a:lnTo>
                    <a:pt x="7289" y="2342"/>
                  </a:lnTo>
                  <a:lnTo>
                    <a:pt x="7493" y="2159"/>
                  </a:lnTo>
                  <a:lnTo>
                    <a:pt x="7493" y="2138"/>
                  </a:lnTo>
                  <a:lnTo>
                    <a:pt x="7187" y="1589"/>
                  </a:lnTo>
                  <a:lnTo>
                    <a:pt x="6882" y="1039"/>
                  </a:lnTo>
                  <a:lnTo>
                    <a:pt x="6577" y="489"/>
                  </a:lnTo>
                  <a:lnTo>
                    <a:pt x="6393" y="245"/>
                  </a:lnTo>
                  <a:lnTo>
                    <a:pt x="62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1"/>
            <p:cNvSpPr/>
            <p:nvPr/>
          </p:nvSpPr>
          <p:spPr>
            <a:xfrm>
              <a:off x="1125200" y="2974550"/>
              <a:ext cx="678550" cy="668875"/>
            </a:xfrm>
            <a:custGeom>
              <a:avLst/>
              <a:gdLst/>
              <a:ahLst/>
              <a:cxnLst/>
              <a:rect l="l" t="t" r="r" b="b"/>
              <a:pathLst>
                <a:path w="27142" h="26755" extrusionOk="0">
                  <a:moveTo>
                    <a:pt x="408" y="1"/>
                  </a:moveTo>
                  <a:lnTo>
                    <a:pt x="347" y="21"/>
                  </a:lnTo>
                  <a:lnTo>
                    <a:pt x="225" y="82"/>
                  </a:lnTo>
                  <a:lnTo>
                    <a:pt x="123" y="184"/>
                  </a:lnTo>
                  <a:lnTo>
                    <a:pt x="62" y="306"/>
                  </a:lnTo>
                  <a:lnTo>
                    <a:pt x="21" y="428"/>
                  </a:lnTo>
                  <a:lnTo>
                    <a:pt x="1" y="571"/>
                  </a:lnTo>
                  <a:lnTo>
                    <a:pt x="1" y="714"/>
                  </a:lnTo>
                  <a:lnTo>
                    <a:pt x="164" y="1426"/>
                  </a:lnTo>
                  <a:lnTo>
                    <a:pt x="347" y="2139"/>
                  </a:lnTo>
                  <a:lnTo>
                    <a:pt x="551" y="2851"/>
                  </a:lnTo>
                  <a:lnTo>
                    <a:pt x="775" y="3564"/>
                  </a:lnTo>
                  <a:lnTo>
                    <a:pt x="1019" y="4256"/>
                  </a:lnTo>
                  <a:lnTo>
                    <a:pt x="1284" y="4949"/>
                  </a:lnTo>
                  <a:lnTo>
                    <a:pt x="1569" y="5620"/>
                  </a:lnTo>
                  <a:lnTo>
                    <a:pt x="1874" y="6292"/>
                  </a:lnTo>
                  <a:lnTo>
                    <a:pt x="2220" y="6944"/>
                  </a:lnTo>
                  <a:lnTo>
                    <a:pt x="2566" y="7595"/>
                  </a:lnTo>
                  <a:lnTo>
                    <a:pt x="2953" y="8227"/>
                  </a:lnTo>
                  <a:lnTo>
                    <a:pt x="3360" y="8837"/>
                  </a:lnTo>
                  <a:lnTo>
                    <a:pt x="3768" y="9448"/>
                  </a:lnTo>
                  <a:lnTo>
                    <a:pt x="4216" y="10039"/>
                  </a:lnTo>
                  <a:lnTo>
                    <a:pt x="4684" y="10629"/>
                  </a:lnTo>
                  <a:lnTo>
                    <a:pt x="5152" y="11179"/>
                  </a:lnTo>
                  <a:lnTo>
                    <a:pt x="5661" y="11729"/>
                  </a:lnTo>
                  <a:lnTo>
                    <a:pt x="6170" y="12238"/>
                  </a:lnTo>
                  <a:lnTo>
                    <a:pt x="6700" y="12747"/>
                  </a:lnTo>
                  <a:lnTo>
                    <a:pt x="7249" y="13235"/>
                  </a:lnTo>
                  <a:lnTo>
                    <a:pt x="7819" y="13683"/>
                  </a:lnTo>
                  <a:lnTo>
                    <a:pt x="8410" y="14131"/>
                  </a:lnTo>
                  <a:lnTo>
                    <a:pt x="9021" y="14538"/>
                  </a:lnTo>
                  <a:lnTo>
                    <a:pt x="9631" y="14925"/>
                  </a:lnTo>
                  <a:lnTo>
                    <a:pt x="10405" y="15373"/>
                  </a:lnTo>
                  <a:lnTo>
                    <a:pt x="11179" y="15780"/>
                  </a:lnTo>
                  <a:lnTo>
                    <a:pt x="11952" y="16147"/>
                  </a:lnTo>
                  <a:lnTo>
                    <a:pt x="12747" y="16534"/>
                  </a:lnTo>
                  <a:lnTo>
                    <a:pt x="13541" y="16900"/>
                  </a:lnTo>
                  <a:lnTo>
                    <a:pt x="14335" y="17287"/>
                  </a:lnTo>
                  <a:lnTo>
                    <a:pt x="15088" y="17715"/>
                  </a:lnTo>
                  <a:lnTo>
                    <a:pt x="15475" y="17938"/>
                  </a:lnTo>
                  <a:lnTo>
                    <a:pt x="15841" y="18162"/>
                  </a:lnTo>
                  <a:lnTo>
                    <a:pt x="16554" y="18651"/>
                  </a:lnTo>
                  <a:lnTo>
                    <a:pt x="17226" y="19160"/>
                  </a:lnTo>
                  <a:lnTo>
                    <a:pt x="17898" y="19669"/>
                  </a:lnTo>
                  <a:lnTo>
                    <a:pt x="18549" y="20219"/>
                  </a:lnTo>
                  <a:lnTo>
                    <a:pt x="19201" y="20769"/>
                  </a:lnTo>
                  <a:lnTo>
                    <a:pt x="19832" y="21318"/>
                  </a:lnTo>
                  <a:lnTo>
                    <a:pt x="21094" y="22459"/>
                  </a:lnTo>
                  <a:lnTo>
                    <a:pt x="20137" y="22173"/>
                  </a:lnTo>
                  <a:lnTo>
                    <a:pt x="19404" y="21929"/>
                  </a:lnTo>
                  <a:lnTo>
                    <a:pt x="18671" y="21664"/>
                  </a:lnTo>
                  <a:lnTo>
                    <a:pt x="17226" y="21135"/>
                  </a:lnTo>
                  <a:lnTo>
                    <a:pt x="15760" y="20606"/>
                  </a:lnTo>
                  <a:lnTo>
                    <a:pt x="15027" y="20341"/>
                  </a:lnTo>
                  <a:lnTo>
                    <a:pt x="14294" y="20117"/>
                  </a:lnTo>
                  <a:lnTo>
                    <a:pt x="13561" y="19913"/>
                  </a:lnTo>
                  <a:lnTo>
                    <a:pt x="12848" y="19730"/>
                  </a:lnTo>
                  <a:lnTo>
                    <a:pt x="12136" y="19588"/>
                  </a:lnTo>
                  <a:lnTo>
                    <a:pt x="11423" y="19466"/>
                  </a:lnTo>
                  <a:lnTo>
                    <a:pt x="10690" y="19364"/>
                  </a:lnTo>
                  <a:lnTo>
                    <a:pt x="9957" y="19323"/>
                  </a:lnTo>
                  <a:lnTo>
                    <a:pt x="9224" y="19303"/>
                  </a:lnTo>
                  <a:lnTo>
                    <a:pt x="8471" y="19343"/>
                  </a:lnTo>
                  <a:lnTo>
                    <a:pt x="6740" y="19486"/>
                  </a:lnTo>
                  <a:lnTo>
                    <a:pt x="5010" y="19669"/>
                  </a:lnTo>
                  <a:lnTo>
                    <a:pt x="3279" y="19852"/>
                  </a:lnTo>
                  <a:lnTo>
                    <a:pt x="1548" y="20036"/>
                  </a:lnTo>
                  <a:lnTo>
                    <a:pt x="1447" y="20076"/>
                  </a:lnTo>
                  <a:lnTo>
                    <a:pt x="1345" y="20137"/>
                  </a:lnTo>
                  <a:lnTo>
                    <a:pt x="1284" y="20219"/>
                  </a:lnTo>
                  <a:lnTo>
                    <a:pt x="1223" y="20321"/>
                  </a:lnTo>
                  <a:lnTo>
                    <a:pt x="1182" y="20443"/>
                  </a:lnTo>
                  <a:lnTo>
                    <a:pt x="1161" y="20545"/>
                  </a:lnTo>
                  <a:lnTo>
                    <a:pt x="1182" y="20667"/>
                  </a:lnTo>
                  <a:lnTo>
                    <a:pt x="1243" y="20748"/>
                  </a:lnTo>
                  <a:lnTo>
                    <a:pt x="1508" y="21074"/>
                  </a:lnTo>
                  <a:lnTo>
                    <a:pt x="1813" y="21359"/>
                  </a:lnTo>
                  <a:lnTo>
                    <a:pt x="2098" y="21644"/>
                  </a:lnTo>
                  <a:lnTo>
                    <a:pt x="2403" y="21909"/>
                  </a:lnTo>
                  <a:lnTo>
                    <a:pt x="2729" y="22173"/>
                  </a:lnTo>
                  <a:lnTo>
                    <a:pt x="3055" y="22418"/>
                  </a:lnTo>
                  <a:lnTo>
                    <a:pt x="3401" y="22642"/>
                  </a:lnTo>
                  <a:lnTo>
                    <a:pt x="3727" y="22866"/>
                  </a:lnTo>
                  <a:lnTo>
                    <a:pt x="4439" y="23293"/>
                  </a:lnTo>
                  <a:lnTo>
                    <a:pt x="5172" y="23660"/>
                  </a:lnTo>
                  <a:lnTo>
                    <a:pt x="5905" y="24026"/>
                  </a:lnTo>
                  <a:lnTo>
                    <a:pt x="6659" y="24372"/>
                  </a:lnTo>
                  <a:lnTo>
                    <a:pt x="7473" y="24719"/>
                  </a:lnTo>
                  <a:lnTo>
                    <a:pt x="8288" y="25065"/>
                  </a:lnTo>
                  <a:lnTo>
                    <a:pt x="9102" y="25390"/>
                  </a:lnTo>
                  <a:lnTo>
                    <a:pt x="9916" y="25696"/>
                  </a:lnTo>
                  <a:lnTo>
                    <a:pt x="10751" y="25981"/>
                  </a:lnTo>
                  <a:lnTo>
                    <a:pt x="11586" y="26225"/>
                  </a:lnTo>
                  <a:lnTo>
                    <a:pt x="12014" y="26327"/>
                  </a:lnTo>
                  <a:lnTo>
                    <a:pt x="12462" y="26429"/>
                  </a:lnTo>
                  <a:lnTo>
                    <a:pt x="12889" y="26510"/>
                  </a:lnTo>
                  <a:lnTo>
                    <a:pt x="13317" y="26571"/>
                  </a:lnTo>
                  <a:lnTo>
                    <a:pt x="14172" y="26673"/>
                  </a:lnTo>
                  <a:lnTo>
                    <a:pt x="15027" y="26734"/>
                  </a:lnTo>
                  <a:lnTo>
                    <a:pt x="15882" y="26755"/>
                  </a:lnTo>
                  <a:lnTo>
                    <a:pt x="16737" y="26734"/>
                  </a:lnTo>
                  <a:lnTo>
                    <a:pt x="17592" y="26693"/>
                  </a:lnTo>
                  <a:lnTo>
                    <a:pt x="18427" y="26612"/>
                  </a:lnTo>
                  <a:lnTo>
                    <a:pt x="19282" y="26510"/>
                  </a:lnTo>
                  <a:lnTo>
                    <a:pt x="20137" y="26368"/>
                  </a:lnTo>
                  <a:lnTo>
                    <a:pt x="21013" y="26205"/>
                  </a:lnTo>
                  <a:lnTo>
                    <a:pt x="21888" y="26022"/>
                  </a:lnTo>
                  <a:lnTo>
                    <a:pt x="22744" y="25818"/>
                  </a:lnTo>
                  <a:lnTo>
                    <a:pt x="23619" y="25614"/>
                  </a:lnTo>
                  <a:lnTo>
                    <a:pt x="24637" y="25350"/>
                  </a:lnTo>
                  <a:lnTo>
                    <a:pt x="25146" y="25228"/>
                  </a:lnTo>
                  <a:lnTo>
                    <a:pt x="25655" y="25065"/>
                  </a:lnTo>
                  <a:lnTo>
                    <a:pt x="26327" y="25228"/>
                  </a:lnTo>
                  <a:lnTo>
                    <a:pt x="26490" y="25228"/>
                  </a:lnTo>
                  <a:lnTo>
                    <a:pt x="26632" y="25207"/>
                  </a:lnTo>
                  <a:lnTo>
                    <a:pt x="26755" y="25126"/>
                  </a:lnTo>
                  <a:lnTo>
                    <a:pt x="26856" y="25044"/>
                  </a:lnTo>
                  <a:lnTo>
                    <a:pt x="26938" y="24922"/>
                  </a:lnTo>
                  <a:lnTo>
                    <a:pt x="27019" y="24780"/>
                  </a:lnTo>
                  <a:lnTo>
                    <a:pt x="27060" y="24637"/>
                  </a:lnTo>
                  <a:lnTo>
                    <a:pt x="27080" y="24495"/>
                  </a:lnTo>
                  <a:lnTo>
                    <a:pt x="27121" y="24433"/>
                  </a:lnTo>
                  <a:lnTo>
                    <a:pt x="27141" y="24372"/>
                  </a:lnTo>
                  <a:lnTo>
                    <a:pt x="27121" y="24311"/>
                  </a:lnTo>
                  <a:lnTo>
                    <a:pt x="27101" y="24291"/>
                  </a:lnTo>
                  <a:lnTo>
                    <a:pt x="27080" y="24271"/>
                  </a:lnTo>
                  <a:lnTo>
                    <a:pt x="27019" y="24087"/>
                  </a:lnTo>
                  <a:lnTo>
                    <a:pt x="26978" y="24006"/>
                  </a:lnTo>
                  <a:lnTo>
                    <a:pt x="26938" y="23945"/>
                  </a:lnTo>
                  <a:lnTo>
                    <a:pt x="26856" y="23884"/>
                  </a:lnTo>
                  <a:lnTo>
                    <a:pt x="26775" y="23823"/>
                  </a:lnTo>
                  <a:lnTo>
                    <a:pt x="26693" y="23782"/>
                  </a:lnTo>
                  <a:lnTo>
                    <a:pt x="26592" y="23762"/>
                  </a:lnTo>
                  <a:lnTo>
                    <a:pt x="25329" y="23517"/>
                  </a:lnTo>
                  <a:lnTo>
                    <a:pt x="24067" y="23232"/>
                  </a:lnTo>
                  <a:lnTo>
                    <a:pt x="23477" y="22703"/>
                  </a:lnTo>
                  <a:lnTo>
                    <a:pt x="22886" y="22133"/>
                  </a:lnTo>
                  <a:lnTo>
                    <a:pt x="22336" y="21563"/>
                  </a:lnTo>
                  <a:lnTo>
                    <a:pt x="21766" y="20993"/>
                  </a:lnTo>
                  <a:lnTo>
                    <a:pt x="21237" y="20402"/>
                  </a:lnTo>
                  <a:lnTo>
                    <a:pt x="20707" y="19791"/>
                  </a:lnTo>
                  <a:lnTo>
                    <a:pt x="20219" y="19160"/>
                  </a:lnTo>
                  <a:lnTo>
                    <a:pt x="19751" y="18529"/>
                  </a:lnTo>
                  <a:lnTo>
                    <a:pt x="18733" y="17063"/>
                  </a:lnTo>
                  <a:lnTo>
                    <a:pt x="17735" y="15577"/>
                  </a:lnTo>
                  <a:lnTo>
                    <a:pt x="16778" y="14050"/>
                  </a:lnTo>
                  <a:lnTo>
                    <a:pt x="16330" y="13296"/>
                  </a:lnTo>
                  <a:lnTo>
                    <a:pt x="15882" y="12523"/>
                  </a:lnTo>
                  <a:lnTo>
                    <a:pt x="15007" y="10996"/>
                  </a:lnTo>
                  <a:lnTo>
                    <a:pt x="14579" y="10242"/>
                  </a:lnTo>
                  <a:lnTo>
                    <a:pt x="14151" y="9489"/>
                  </a:lnTo>
                  <a:lnTo>
                    <a:pt x="13683" y="8736"/>
                  </a:lnTo>
                  <a:lnTo>
                    <a:pt x="13194" y="8023"/>
                  </a:lnTo>
                  <a:lnTo>
                    <a:pt x="12950" y="7677"/>
                  </a:lnTo>
                  <a:lnTo>
                    <a:pt x="12685" y="7331"/>
                  </a:lnTo>
                  <a:lnTo>
                    <a:pt x="12400" y="6985"/>
                  </a:lnTo>
                  <a:lnTo>
                    <a:pt x="12095" y="6659"/>
                  </a:lnTo>
                  <a:lnTo>
                    <a:pt x="11566" y="6109"/>
                  </a:lnTo>
                  <a:lnTo>
                    <a:pt x="11016" y="5600"/>
                  </a:lnTo>
                  <a:lnTo>
                    <a:pt x="10446" y="5091"/>
                  </a:lnTo>
                  <a:lnTo>
                    <a:pt x="9835" y="4623"/>
                  </a:lnTo>
                  <a:lnTo>
                    <a:pt x="9224" y="4195"/>
                  </a:lnTo>
                  <a:lnTo>
                    <a:pt x="8573" y="3768"/>
                  </a:lnTo>
                  <a:lnTo>
                    <a:pt x="7921" y="3381"/>
                  </a:lnTo>
                  <a:lnTo>
                    <a:pt x="7270" y="2994"/>
                  </a:lnTo>
                  <a:lnTo>
                    <a:pt x="6455" y="2566"/>
                  </a:lnTo>
                  <a:lnTo>
                    <a:pt x="5641" y="2159"/>
                  </a:lnTo>
                  <a:lnTo>
                    <a:pt x="4826" y="1772"/>
                  </a:lnTo>
                  <a:lnTo>
                    <a:pt x="3992" y="1406"/>
                  </a:lnTo>
                  <a:lnTo>
                    <a:pt x="3157" y="1060"/>
                  </a:lnTo>
                  <a:lnTo>
                    <a:pt x="2302" y="714"/>
                  </a:lnTo>
                  <a:lnTo>
                    <a:pt x="612" y="21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1"/>
            <p:cNvSpPr/>
            <p:nvPr/>
          </p:nvSpPr>
          <p:spPr>
            <a:xfrm>
              <a:off x="1300825" y="3519700"/>
              <a:ext cx="356325" cy="80975"/>
            </a:xfrm>
            <a:custGeom>
              <a:avLst/>
              <a:gdLst/>
              <a:ahLst/>
              <a:cxnLst/>
              <a:rect l="l" t="t" r="r" b="b"/>
              <a:pathLst>
                <a:path w="14253" h="3239" extrusionOk="0">
                  <a:moveTo>
                    <a:pt x="41" y="1"/>
                  </a:moveTo>
                  <a:lnTo>
                    <a:pt x="0" y="21"/>
                  </a:lnTo>
                  <a:lnTo>
                    <a:pt x="0" y="42"/>
                  </a:lnTo>
                  <a:lnTo>
                    <a:pt x="21" y="42"/>
                  </a:lnTo>
                  <a:lnTo>
                    <a:pt x="407" y="286"/>
                  </a:lnTo>
                  <a:lnTo>
                    <a:pt x="835" y="510"/>
                  </a:lnTo>
                  <a:lnTo>
                    <a:pt x="1242" y="714"/>
                  </a:lnTo>
                  <a:lnTo>
                    <a:pt x="1670" y="897"/>
                  </a:lnTo>
                  <a:lnTo>
                    <a:pt x="2545" y="1263"/>
                  </a:lnTo>
                  <a:lnTo>
                    <a:pt x="3421" y="1609"/>
                  </a:lnTo>
                  <a:lnTo>
                    <a:pt x="4317" y="1976"/>
                  </a:lnTo>
                  <a:lnTo>
                    <a:pt x="5233" y="2281"/>
                  </a:lnTo>
                  <a:lnTo>
                    <a:pt x="6169" y="2566"/>
                  </a:lnTo>
                  <a:lnTo>
                    <a:pt x="7106" y="2811"/>
                  </a:lnTo>
                  <a:lnTo>
                    <a:pt x="7574" y="2913"/>
                  </a:lnTo>
                  <a:lnTo>
                    <a:pt x="8022" y="2994"/>
                  </a:lnTo>
                  <a:lnTo>
                    <a:pt x="8491" y="3075"/>
                  </a:lnTo>
                  <a:lnTo>
                    <a:pt x="8939" y="3136"/>
                  </a:lnTo>
                  <a:lnTo>
                    <a:pt x="9407" y="3177"/>
                  </a:lnTo>
                  <a:lnTo>
                    <a:pt x="9875" y="3218"/>
                  </a:lnTo>
                  <a:lnTo>
                    <a:pt x="10323" y="3238"/>
                  </a:lnTo>
                  <a:lnTo>
                    <a:pt x="10791" y="3238"/>
                  </a:lnTo>
                  <a:lnTo>
                    <a:pt x="11219" y="3218"/>
                  </a:lnTo>
                  <a:lnTo>
                    <a:pt x="11646" y="3198"/>
                  </a:lnTo>
                  <a:lnTo>
                    <a:pt x="12074" y="3157"/>
                  </a:lnTo>
                  <a:lnTo>
                    <a:pt x="12502" y="3096"/>
                  </a:lnTo>
                  <a:lnTo>
                    <a:pt x="12950" y="3035"/>
                  </a:lnTo>
                  <a:lnTo>
                    <a:pt x="13173" y="2994"/>
                  </a:lnTo>
                  <a:lnTo>
                    <a:pt x="13397" y="2933"/>
                  </a:lnTo>
                  <a:lnTo>
                    <a:pt x="13601" y="2872"/>
                  </a:lnTo>
                  <a:lnTo>
                    <a:pt x="13805" y="2790"/>
                  </a:lnTo>
                  <a:lnTo>
                    <a:pt x="14008" y="2668"/>
                  </a:lnTo>
                  <a:lnTo>
                    <a:pt x="14171" y="2526"/>
                  </a:lnTo>
                  <a:lnTo>
                    <a:pt x="14232" y="2444"/>
                  </a:lnTo>
                  <a:lnTo>
                    <a:pt x="14253" y="2363"/>
                  </a:lnTo>
                  <a:lnTo>
                    <a:pt x="14253" y="2322"/>
                  </a:lnTo>
                  <a:lnTo>
                    <a:pt x="14212" y="2281"/>
                  </a:lnTo>
                  <a:lnTo>
                    <a:pt x="14191" y="2241"/>
                  </a:lnTo>
                  <a:lnTo>
                    <a:pt x="14130" y="2220"/>
                  </a:lnTo>
                  <a:lnTo>
                    <a:pt x="13927" y="2200"/>
                  </a:lnTo>
                  <a:lnTo>
                    <a:pt x="13744" y="2200"/>
                  </a:lnTo>
                  <a:lnTo>
                    <a:pt x="13540" y="2220"/>
                  </a:lnTo>
                  <a:lnTo>
                    <a:pt x="13357" y="2261"/>
                  </a:lnTo>
                  <a:lnTo>
                    <a:pt x="12970" y="2363"/>
                  </a:lnTo>
                  <a:lnTo>
                    <a:pt x="12583" y="2465"/>
                  </a:lnTo>
                  <a:lnTo>
                    <a:pt x="12094" y="2546"/>
                  </a:lnTo>
                  <a:lnTo>
                    <a:pt x="11626" y="2607"/>
                  </a:lnTo>
                  <a:lnTo>
                    <a:pt x="11137" y="2648"/>
                  </a:lnTo>
                  <a:lnTo>
                    <a:pt x="10669" y="2668"/>
                  </a:lnTo>
                  <a:lnTo>
                    <a:pt x="10221" y="2668"/>
                  </a:lnTo>
                  <a:lnTo>
                    <a:pt x="9773" y="2648"/>
                  </a:lnTo>
                  <a:lnTo>
                    <a:pt x="9325" y="2627"/>
                  </a:lnTo>
                  <a:lnTo>
                    <a:pt x="8877" y="2587"/>
                  </a:lnTo>
                  <a:lnTo>
                    <a:pt x="7982" y="2485"/>
                  </a:lnTo>
                  <a:lnTo>
                    <a:pt x="7106" y="2322"/>
                  </a:lnTo>
                  <a:lnTo>
                    <a:pt x="6210" y="2118"/>
                  </a:lnTo>
                  <a:lnTo>
                    <a:pt x="5314" y="1874"/>
                  </a:lnTo>
                  <a:lnTo>
                    <a:pt x="4439" y="1609"/>
                  </a:lnTo>
                  <a:lnTo>
                    <a:pt x="3563" y="1304"/>
                  </a:lnTo>
                  <a:lnTo>
                    <a:pt x="2688" y="978"/>
                  </a:lnTo>
                  <a:lnTo>
                    <a:pt x="1812" y="632"/>
                  </a:lnTo>
                  <a:lnTo>
                    <a:pt x="937" y="286"/>
                  </a:lnTo>
                  <a:lnTo>
                    <a:pt x="489" y="14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1"/>
            <p:cNvSpPr/>
            <p:nvPr/>
          </p:nvSpPr>
          <p:spPr>
            <a:xfrm>
              <a:off x="1231075" y="3101300"/>
              <a:ext cx="267275" cy="281000"/>
            </a:xfrm>
            <a:custGeom>
              <a:avLst/>
              <a:gdLst/>
              <a:ahLst/>
              <a:cxnLst/>
              <a:rect l="l" t="t" r="r" b="b"/>
              <a:pathLst>
                <a:path w="10691" h="11240" extrusionOk="0">
                  <a:moveTo>
                    <a:pt x="42" y="1"/>
                  </a:moveTo>
                  <a:lnTo>
                    <a:pt x="21" y="2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2546" y="2973"/>
                  </a:lnTo>
                  <a:lnTo>
                    <a:pt x="3849" y="4399"/>
                  </a:lnTo>
                  <a:lnTo>
                    <a:pt x="5152" y="5824"/>
                  </a:lnTo>
                  <a:lnTo>
                    <a:pt x="7799" y="8654"/>
                  </a:lnTo>
                  <a:lnTo>
                    <a:pt x="9102" y="10038"/>
                  </a:lnTo>
                  <a:lnTo>
                    <a:pt x="9428" y="10385"/>
                  </a:lnTo>
                  <a:lnTo>
                    <a:pt x="9754" y="10710"/>
                  </a:lnTo>
                  <a:lnTo>
                    <a:pt x="9937" y="10873"/>
                  </a:lnTo>
                  <a:lnTo>
                    <a:pt x="10140" y="11016"/>
                  </a:lnTo>
                  <a:lnTo>
                    <a:pt x="10344" y="11138"/>
                  </a:lnTo>
                  <a:lnTo>
                    <a:pt x="10548" y="11240"/>
                  </a:lnTo>
                  <a:lnTo>
                    <a:pt x="10609" y="11240"/>
                  </a:lnTo>
                  <a:lnTo>
                    <a:pt x="10670" y="11219"/>
                  </a:lnTo>
                  <a:lnTo>
                    <a:pt x="10690" y="11158"/>
                  </a:lnTo>
                  <a:lnTo>
                    <a:pt x="10690" y="11097"/>
                  </a:lnTo>
                  <a:lnTo>
                    <a:pt x="10609" y="10894"/>
                  </a:lnTo>
                  <a:lnTo>
                    <a:pt x="10507" y="10710"/>
                  </a:lnTo>
                  <a:lnTo>
                    <a:pt x="10405" y="10527"/>
                  </a:lnTo>
                  <a:lnTo>
                    <a:pt x="10283" y="10364"/>
                  </a:lnTo>
                  <a:lnTo>
                    <a:pt x="9998" y="10038"/>
                  </a:lnTo>
                  <a:lnTo>
                    <a:pt x="9692" y="9733"/>
                  </a:lnTo>
                  <a:lnTo>
                    <a:pt x="8328" y="8308"/>
                  </a:lnTo>
                  <a:lnTo>
                    <a:pt x="5620" y="5518"/>
                  </a:lnTo>
                  <a:lnTo>
                    <a:pt x="4256" y="4134"/>
                  </a:lnTo>
                  <a:lnTo>
                    <a:pt x="2872" y="2749"/>
                  </a:lnTo>
                  <a:lnTo>
                    <a:pt x="82" y="21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1"/>
            <p:cNvSpPr/>
            <p:nvPr/>
          </p:nvSpPr>
          <p:spPr>
            <a:xfrm>
              <a:off x="2111175" y="3084500"/>
              <a:ext cx="770650" cy="599650"/>
            </a:xfrm>
            <a:custGeom>
              <a:avLst/>
              <a:gdLst/>
              <a:ahLst/>
              <a:cxnLst/>
              <a:rect l="l" t="t" r="r" b="b"/>
              <a:pathLst>
                <a:path w="30826" h="23986" extrusionOk="0">
                  <a:moveTo>
                    <a:pt x="30296" y="1"/>
                  </a:moveTo>
                  <a:lnTo>
                    <a:pt x="28525" y="388"/>
                  </a:lnTo>
                  <a:lnTo>
                    <a:pt x="27629" y="571"/>
                  </a:lnTo>
                  <a:lnTo>
                    <a:pt x="26754" y="774"/>
                  </a:lnTo>
                  <a:lnTo>
                    <a:pt x="25858" y="998"/>
                  </a:lnTo>
                  <a:lnTo>
                    <a:pt x="24982" y="1243"/>
                  </a:lnTo>
                  <a:lnTo>
                    <a:pt x="24107" y="1507"/>
                  </a:lnTo>
                  <a:lnTo>
                    <a:pt x="23252" y="1792"/>
                  </a:lnTo>
                  <a:lnTo>
                    <a:pt x="22519" y="2057"/>
                  </a:lnTo>
                  <a:lnTo>
                    <a:pt x="21826" y="2322"/>
                  </a:lnTo>
                  <a:lnTo>
                    <a:pt x="21114" y="2627"/>
                  </a:lnTo>
                  <a:lnTo>
                    <a:pt x="20442" y="2953"/>
                  </a:lnTo>
                  <a:lnTo>
                    <a:pt x="19770" y="3320"/>
                  </a:lnTo>
                  <a:lnTo>
                    <a:pt x="19098" y="3706"/>
                  </a:lnTo>
                  <a:lnTo>
                    <a:pt x="18467" y="4114"/>
                  </a:lnTo>
                  <a:lnTo>
                    <a:pt x="17856" y="4562"/>
                  </a:lnTo>
                  <a:lnTo>
                    <a:pt x="17510" y="4847"/>
                  </a:lnTo>
                  <a:lnTo>
                    <a:pt x="17164" y="5132"/>
                  </a:lnTo>
                  <a:lnTo>
                    <a:pt x="16859" y="5417"/>
                  </a:lnTo>
                  <a:lnTo>
                    <a:pt x="16533" y="5722"/>
                  </a:lnTo>
                  <a:lnTo>
                    <a:pt x="15922" y="6353"/>
                  </a:lnTo>
                  <a:lnTo>
                    <a:pt x="15352" y="7005"/>
                  </a:lnTo>
                  <a:lnTo>
                    <a:pt x="14782" y="7677"/>
                  </a:lnTo>
                  <a:lnTo>
                    <a:pt x="14232" y="8349"/>
                  </a:lnTo>
                  <a:lnTo>
                    <a:pt x="13133" y="9713"/>
                  </a:lnTo>
                  <a:lnTo>
                    <a:pt x="12562" y="10385"/>
                  </a:lnTo>
                  <a:lnTo>
                    <a:pt x="11972" y="11057"/>
                  </a:lnTo>
                  <a:lnTo>
                    <a:pt x="10771" y="12380"/>
                  </a:lnTo>
                  <a:lnTo>
                    <a:pt x="9549" y="13683"/>
                  </a:lnTo>
                  <a:lnTo>
                    <a:pt x="8287" y="14945"/>
                  </a:lnTo>
                  <a:lnTo>
                    <a:pt x="7717" y="15495"/>
                  </a:lnTo>
                  <a:lnTo>
                    <a:pt x="7126" y="16024"/>
                  </a:lnTo>
                  <a:lnTo>
                    <a:pt x="6495" y="16554"/>
                  </a:lnTo>
                  <a:lnTo>
                    <a:pt x="5864" y="17042"/>
                  </a:lnTo>
                  <a:lnTo>
                    <a:pt x="5233" y="17511"/>
                  </a:lnTo>
                  <a:lnTo>
                    <a:pt x="4561" y="17979"/>
                  </a:lnTo>
                  <a:lnTo>
                    <a:pt x="3909" y="18427"/>
                  </a:lnTo>
                  <a:lnTo>
                    <a:pt x="3237" y="18855"/>
                  </a:lnTo>
                  <a:lnTo>
                    <a:pt x="1955" y="18916"/>
                  </a:lnTo>
                  <a:lnTo>
                    <a:pt x="652" y="18936"/>
                  </a:lnTo>
                  <a:lnTo>
                    <a:pt x="550" y="18936"/>
                  </a:lnTo>
                  <a:lnTo>
                    <a:pt x="448" y="18956"/>
                  </a:lnTo>
                  <a:lnTo>
                    <a:pt x="367" y="18997"/>
                  </a:lnTo>
                  <a:lnTo>
                    <a:pt x="285" y="19058"/>
                  </a:lnTo>
                  <a:lnTo>
                    <a:pt x="224" y="19119"/>
                  </a:lnTo>
                  <a:lnTo>
                    <a:pt x="163" y="19201"/>
                  </a:lnTo>
                  <a:lnTo>
                    <a:pt x="82" y="19364"/>
                  </a:lnTo>
                  <a:lnTo>
                    <a:pt x="41" y="19364"/>
                  </a:lnTo>
                  <a:lnTo>
                    <a:pt x="20" y="19384"/>
                  </a:lnTo>
                  <a:lnTo>
                    <a:pt x="0" y="19445"/>
                  </a:lnTo>
                  <a:lnTo>
                    <a:pt x="0" y="19506"/>
                  </a:lnTo>
                  <a:lnTo>
                    <a:pt x="41" y="19567"/>
                  </a:lnTo>
                  <a:lnTo>
                    <a:pt x="41" y="19730"/>
                  </a:lnTo>
                  <a:lnTo>
                    <a:pt x="61" y="19873"/>
                  </a:lnTo>
                  <a:lnTo>
                    <a:pt x="102" y="20015"/>
                  </a:lnTo>
                  <a:lnTo>
                    <a:pt x="163" y="20158"/>
                  </a:lnTo>
                  <a:lnTo>
                    <a:pt x="265" y="20259"/>
                  </a:lnTo>
                  <a:lnTo>
                    <a:pt x="367" y="20341"/>
                  </a:lnTo>
                  <a:lnTo>
                    <a:pt x="509" y="20402"/>
                  </a:lnTo>
                  <a:lnTo>
                    <a:pt x="652" y="20422"/>
                  </a:lnTo>
                  <a:lnTo>
                    <a:pt x="1344" y="20382"/>
                  </a:lnTo>
                  <a:lnTo>
                    <a:pt x="1833" y="20626"/>
                  </a:lnTo>
                  <a:lnTo>
                    <a:pt x="2301" y="20850"/>
                  </a:lnTo>
                  <a:lnTo>
                    <a:pt x="3278" y="21277"/>
                  </a:lnTo>
                  <a:lnTo>
                    <a:pt x="4093" y="21624"/>
                  </a:lnTo>
                  <a:lnTo>
                    <a:pt x="4907" y="21970"/>
                  </a:lnTo>
                  <a:lnTo>
                    <a:pt x="5742" y="22316"/>
                  </a:lnTo>
                  <a:lnTo>
                    <a:pt x="6576" y="22621"/>
                  </a:lnTo>
                  <a:lnTo>
                    <a:pt x="7391" y="22886"/>
                  </a:lnTo>
                  <a:lnTo>
                    <a:pt x="8205" y="23130"/>
                  </a:lnTo>
                  <a:lnTo>
                    <a:pt x="9020" y="23354"/>
                  </a:lnTo>
                  <a:lnTo>
                    <a:pt x="9855" y="23558"/>
                  </a:lnTo>
                  <a:lnTo>
                    <a:pt x="10689" y="23721"/>
                  </a:lnTo>
                  <a:lnTo>
                    <a:pt x="11544" y="23843"/>
                  </a:lnTo>
                  <a:lnTo>
                    <a:pt x="12379" y="23924"/>
                  </a:lnTo>
                  <a:lnTo>
                    <a:pt x="13234" y="23985"/>
                  </a:lnTo>
                  <a:lnTo>
                    <a:pt x="14130" y="23985"/>
                  </a:lnTo>
                  <a:lnTo>
                    <a:pt x="14558" y="23965"/>
                  </a:lnTo>
                  <a:lnTo>
                    <a:pt x="15006" y="23924"/>
                  </a:lnTo>
                  <a:lnTo>
                    <a:pt x="15881" y="23843"/>
                  </a:lnTo>
                  <a:lnTo>
                    <a:pt x="16736" y="23700"/>
                  </a:lnTo>
                  <a:lnTo>
                    <a:pt x="17612" y="23537"/>
                  </a:lnTo>
                  <a:lnTo>
                    <a:pt x="18467" y="23354"/>
                  </a:lnTo>
                  <a:lnTo>
                    <a:pt x="19322" y="23151"/>
                  </a:lnTo>
                  <a:lnTo>
                    <a:pt x="20177" y="22947"/>
                  </a:lnTo>
                  <a:lnTo>
                    <a:pt x="20971" y="22743"/>
                  </a:lnTo>
                  <a:lnTo>
                    <a:pt x="21765" y="22519"/>
                  </a:lnTo>
                  <a:lnTo>
                    <a:pt x="22559" y="22255"/>
                  </a:lnTo>
                  <a:lnTo>
                    <a:pt x="23313" y="21970"/>
                  </a:lnTo>
                  <a:lnTo>
                    <a:pt x="23700" y="21807"/>
                  </a:lnTo>
                  <a:lnTo>
                    <a:pt x="24066" y="21644"/>
                  </a:lnTo>
                  <a:lnTo>
                    <a:pt x="24433" y="21461"/>
                  </a:lnTo>
                  <a:lnTo>
                    <a:pt x="24799" y="21257"/>
                  </a:lnTo>
                  <a:lnTo>
                    <a:pt x="25145" y="21054"/>
                  </a:lnTo>
                  <a:lnTo>
                    <a:pt x="25491" y="20830"/>
                  </a:lnTo>
                  <a:lnTo>
                    <a:pt x="25817" y="20585"/>
                  </a:lnTo>
                  <a:lnTo>
                    <a:pt x="26143" y="20321"/>
                  </a:lnTo>
                  <a:lnTo>
                    <a:pt x="26204" y="20239"/>
                  </a:lnTo>
                  <a:lnTo>
                    <a:pt x="26245" y="20137"/>
                  </a:lnTo>
                  <a:lnTo>
                    <a:pt x="26245" y="20015"/>
                  </a:lnTo>
                  <a:lnTo>
                    <a:pt x="26245" y="19893"/>
                  </a:lnTo>
                  <a:lnTo>
                    <a:pt x="26204" y="19791"/>
                  </a:lnTo>
                  <a:lnTo>
                    <a:pt x="26143" y="19689"/>
                  </a:lnTo>
                  <a:lnTo>
                    <a:pt x="26061" y="19608"/>
                  </a:lnTo>
                  <a:lnTo>
                    <a:pt x="25960" y="19567"/>
                  </a:lnTo>
                  <a:lnTo>
                    <a:pt x="24290" y="19079"/>
                  </a:lnTo>
                  <a:lnTo>
                    <a:pt x="22621" y="18590"/>
                  </a:lnTo>
                  <a:lnTo>
                    <a:pt x="20951" y="18122"/>
                  </a:lnTo>
                  <a:lnTo>
                    <a:pt x="19261" y="17674"/>
                  </a:lnTo>
                  <a:lnTo>
                    <a:pt x="18528" y="17531"/>
                  </a:lnTo>
                  <a:lnTo>
                    <a:pt x="17795" y="17409"/>
                  </a:lnTo>
                  <a:lnTo>
                    <a:pt x="17062" y="17328"/>
                  </a:lnTo>
                  <a:lnTo>
                    <a:pt x="16349" y="17307"/>
                  </a:lnTo>
                  <a:lnTo>
                    <a:pt x="15617" y="17287"/>
                  </a:lnTo>
                  <a:lnTo>
                    <a:pt x="14884" y="17328"/>
                  </a:lnTo>
                  <a:lnTo>
                    <a:pt x="14151" y="17368"/>
                  </a:lnTo>
                  <a:lnTo>
                    <a:pt x="13397" y="17450"/>
                  </a:lnTo>
                  <a:lnTo>
                    <a:pt x="12624" y="17552"/>
                  </a:lnTo>
                  <a:lnTo>
                    <a:pt x="11870" y="17674"/>
                  </a:lnTo>
                  <a:lnTo>
                    <a:pt x="10343" y="17959"/>
                  </a:lnTo>
                  <a:lnTo>
                    <a:pt x="8816" y="18244"/>
                  </a:lnTo>
                  <a:lnTo>
                    <a:pt x="8042" y="18366"/>
                  </a:lnTo>
                  <a:lnTo>
                    <a:pt x="7289" y="18488"/>
                  </a:lnTo>
                  <a:lnTo>
                    <a:pt x="6271" y="18610"/>
                  </a:lnTo>
                  <a:lnTo>
                    <a:pt x="7717" y="17694"/>
                  </a:lnTo>
                  <a:lnTo>
                    <a:pt x="8450" y="17246"/>
                  </a:lnTo>
                  <a:lnTo>
                    <a:pt x="9183" y="16819"/>
                  </a:lnTo>
                  <a:lnTo>
                    <a:pt x="9916" y="16391"/>
                  </a:lnTo>
                  <a:lnTo>
                    <a:pt x="10669" y="16004"/>
                  </a:lnTo>
                  <a:lnTo>
                    <a:pt x="11422" y="15617"/>
                  </a:lnTo>
                  <a:lnTo>
                    <a:pt x="12196" y="15271"/>
                  </a:lnTo>
                  <a:lnTo>
                    <a:pt x="12603" y="15108"/>
                  </a:lnTo>
                  <a:lnTo>
                    <a:pt x="13010" y="14945"/>
                  </a:lnTo>
                  <a:lnTo>
                    <a:pt x="13845" y="14660"/>
                  </a:lnTo>
                  <a:lnTo>
                    <a:pt x="14680" y="14416"/>
                  </a:lnTo>
                  <a:lnTo>
                    <a:pt x="15515" y="14172"/>
                  </a:lnTo>
                  <a:lnTo>
                    <a:pt x="16370" y="13948"/>
                  </a:lnTo>
                  <a:lnTo>
                    <a:pt x="17205" y="13703"/>
                  </a:lnTo>
                  <a:lnTo>
                    <a:pt x="18039" y="13439"/>
                  </a:lnTo>
                  <a:lnTo>
                    <a:pt x="18874" y="13154"/>
                  </a:lnTo>
                  <a:lnTo>
                    <a:pt x="19546" y="12869"/>
                  </a:lnTo>
                  <a:lnTo>
                    <a:pt x="20218" y="12563"/>
                  </a:lnTo>
                  <a:lnTo>
                    <a:pt x="20870" y="12217"/>
                  </a:lnTo>
                  <a:lnTo>
                    <a:pt x="21501" y="11871"/>
                  </a:lnTo>
                  <a:lnTo>
                    <a:pt x="22132" y="11484"/>
                  </a:lnTo>
                  <a:lnTo>
                    <a:pt x="22743" y="11097"/>
                  </a:lnTo>
                  <a:lnTo>
                    <a:pt x="23333" y="10670"/>
                  </a:lnTo>
                  <a:lnTo>
                    <a:pt x="23924" y="10222"/>
                  </a:lnTo>
                  <a:lnTo>
                    <a:pt x="24494" y="9753"/>
                  </a:lnTo>
                  <a:lnTo>
                    <a:pt x="25043" y="9265"/>
                  </a:lnTo>
                  <a:lnTo>
                    <a:pt x="25573" y="8756"/>
                  </a:lnTo>
                  <a:lnTo>
                    <a:pt x="26102" y="8226"/>
                  </a:lnTo>
                  <a:lnTo>
                    <a:pt x="26591" y="7677"/>
                  </a:lnTo>
                  <a:lnTo>
                    <a:pt x="27079" y="7127"/>
                  </a:lnTo>
                  <a:lnTo>
                    <a:pt x="27548" y="6536"/>
                  </a:lnTo>
                  <a:lnTo>
                    <a:pt x="27975" y="5946"/>
                  </a:lnTo>
                  <a:lnTo>
                    <a:pt x="28403" y="5356"/>
                  </a:lnTo>
                  <a:lnTo>
                    <a:pt x="28810" y="4724"/>
                  </a:lnTo>
                  <a:lnTo>
                    <a:pt x="29197" y="4093"/>
                  </a:lnTo>
                  <a:lnTo>
                    <a:pt x="29543" y="3462"/>
                  </a:lnTo>
                  <a:lnTo>
                    <a:pt x="29889" y="2811"/>
                  </a:lnTo>
                  <a:lnTo>
                    <a:pt x="30215" y="2139"/>
                  </a:lnTo>
                  <a:lnTo>
                    <a:pt x="30520" y="1467"/>
                  </a:lnTo>
                  <a:lnTo>
                    <a:pt x="30785" y="774"/>
                  </a:lnTo>
                  <a:lnTo>
                    <a:pt x="30826" y="652"/>
                  </a:lnTo>
                  <a:lnTo>
                    <a:pt x="30826" y="510"/>
                  </a:lnTo>
                  <a:lnTo>
                    <a:pt x="30805" y="367"/>
                  </a:lnTo>
                  <a:lnTo>
                    <a:pt x="30765" y="225"/>
                  </a:lnTo>
                  <a:lnTo>
                    <a:pt x="30683" y="123"/>
                  </a:lnTo>
                  <a:lnTo>
                    <a:pt x="30581" y="41"/>
                  </a:lnTo>
                  <a:lnTo>
                    <a:pt x="30520" y="21"/>
                  </a:lnTo>
                  <a:lnTo>
                    <a:pt x="3045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1"/>
            <p:cNvSpPr/>
            <p:nvPr/>
          </p:nvSpPr>
          <p:spPr>
            <a:xfrm>
              <a:off x="2256225" y="3587925"/>
              <a:ext cx="361425" cy="45325"/>
            </a:xfrm>
            <a:custGeom>
              <a:avLst/>
              <a:gdLst/>
              <a:ahLst/>
              <a:cxnLst/>
              <a:rect l="l" t="t" r="r" b="b"/>
              <a:pathLst>
                <a:path w="14457" h="1813" extrusionOk="0">
                  <a:moveTo>
                    <a:pt x="204" y="0"/>
                  </a:moveTo>
                  <a:lnTo>
                    <a:pt x="164" y="21"/>
                  </a:lnTo>
                  <a:lnTo>
                    <a:pt x="103" y="41"/>
                  </a:lnTo>
                  <a:lnTo>
                    <a:pt x="42" y="102"/>
                  </a:lnTo>
                  <a:lnTo>
                    <a:pt x="21" y="143"/>
                  </a:lnTo>
                  <a:lnTo>
                    <a:pt x="1" y="184"/>
                  </a:lnTo>
                  <a:lnTo>
                    <a:pt x="1" y="245"/>
                  </a:lnTo>
                  <a:lnTo>
                    <a:pt x="21" y="285"/>
                  </a:lnTo>
                  <a:lnTo>
                    <a:pt x="143" y="448"/>
                  </a:lnTo>
                  <a:lnTo>
                    <a:pt x="286" y="591"/>
                  </a:lnTo>
                  <a:lnTo>
                    <a:pt x="449" y="693"/>
                  </a:lnTo>
                  <a:lnTo>
                    <a:pt x="612" y="794"/>
                  </a:lnTo>
                  <a:lnTo>
                    <a:pt x="795" y="876"/>
                  </a:lnTo>
                  <a:lnTo>
                    <a:pt x="998" y="957"/>
                  </a:lnTo>
                  <a:lnTo>
                    <a:pt x="1365" y="1079"/>
                  </a:lnTo>
                  <a:lnTo>
                    <a:pt x="1793" y="1222"/>
                  </a:lnTo>
                  <a:lnTo>
                    <a:pt x="2200" y="1344"/>
                  </a:lnTo>
                  <a:lnTo>
                    <a:pt x="2627" y="1446"/>
                  </a:lnTo>
                  <a:lnTo>
                    <a:pt x="3035" y="1527"/>
                  </a:lnTo>
                  <a:lnTo>
                    <a:pt x="3503" y="1609"/>
                  </a:lnTo>
                  <a:lnTo>
                    <a:pt x="3971" y="1690"/>
                  </a:lnTo>
                  <a:lnTo>
                    <a:pt x="4439" y="1731"/>
                  </a:lnTo>
                  <a:lnTo>
                    <a:pt x="4908" y="1772"/>
                  </a:lnTo>
                  <a:lnTo>
                    <a:pt x="5376" y="1792"/>
                  </a:lnTo>
                  <a:lnTo>
                    <a:pt x="5844" y="1812"/>
                  </a:lnTo>
                  <a:lnTo>
                    <a:pt x="6313" y="1792"/>
                  </a:lnTo>
                  <a:lnTo>
                    <a:pt x="6781" y="1792"/>
                  </a:lnTo>
                  <a:lnTo>
                    <a:pt x="7738" y="1711"/>
                  </a:lnTo>
                  <a:lnTo>
                    <a:pt x="8695" y="1588"/>
                  </a:lnTo>
                  <a:lnTo>
                    <a:pt x="9652" y="1446"/>
                  </a:lnTo>
                  <a:lnTo>
                    <a:pt x="10588" y="1263"/>
                  </a:lnTo>
                  <a:lnTo>
                    <a:pt x="11566" y="1059"/>
                  </a:lnTo>
                  <a:lnTo>
                    <a:pt x="12543" y="855"/>
                  </a:lnTo>
                  <a:lnTo>
                    <a:pt x="13011" y="713"/>
                  </a:lnTo>
                  <a:lnTo>
                    <a:pt x="13500" y="591"/>
                  </a:lnTo>
                  <a:lnTo>
                    <a:pt x="13968" y="448"/>
                  </a:lnTo>
                  <a:lnTo>
                    <a:pt x="14436" y="265"/>
                  </a:lnTo>
                  <a:lnTo>
                    <a:pt x="14457" y="265"/>
                  </a:lnTo>
                  <a:lnTo>
                    <a:pt x="14457" y="245"/>
                  </a:lnTo>
                  <a:lnTo>
                    <a:pt x="14436" y="224"/>
                  </a:lnTo>
                  <a:lnTo>
                    <a:pt x="13948" y="285"/>
                  </a:lnTo>
                  <a:lnTo>
                    <a:pt x="13479" y="367"/>
                  </a:lnTo>
                  <a:lnTo>
                    <a:pt x="12543" y="550"/>
                  </a:lnTo>
                  <a:lnTo>
                    <a:pt x="11606" y="754"/>
                  </a:lnTo>
                  <a:lnTo>
                    <a:pt x="10670" y="917"/>
                  </a:lnTo>
                  <a:lnTo>
                    <a:pt x="9733" y="1079"/>
                  </a:lnTo>
                  <a:lnTo>
                    <a:pt x="8797" y="1202"/>
                  </a:lnTo>
                  <a:lnTo>
                    <a:pt x="7840" y="1283"/>
                  </a:lnTo>
                  <a:lnTo>
                    <a:pt x="6883" y="1303"/>
                  </a:lnTo>
                  <a:lnTo>
                    <a:pt x="6027" y="1303"/>
                  </a:lnTo>
                  <a:lnTo>
                    <a:pt x="5193" y="1263"/>
                  </a:lnTo>
                  <a:lnTo>
                    <a:pt x="4765" y="1222"/>
                  </a:lnTo>
                  <a:lnTo>
                    <a:pt x="4338" y="1161"/>
                  </a:lnTo>
                  <a:lnTo>
                    <a:pt x="3910" y="1100"/>
                  </a:lnTo>
                  <a:lnTo>
                    <a:pt x="3503" y="1018"/>
                  </a:lnTo>
                  <a:lnTo>
                    <a:pt x="3075" y="917"/>
                  </a:lnTo>
                  <a:lnTo>
                    <a:pt x="2648" y="815"/>
                  </a:lnTo>
                  <a:lnTo>
                    <a:pt x="2240" y="672"/>
                  </a:lnTo>
                  <a:lnTo>
                    <a:pt x="1833" y="530"/>
                  </a:lnTo>
                  <a:lnTo>
                    <a:pt x="1426" y="367"/>
                  </a:lnTo>
                  <a:lnTo>
                    <a:pt x="1039" y="184"/>
                  </a:lnTo>
                  <a:lnTo>
                    <a:pt x="836" y="122"/>
                  </a:lnTo>
                  <a:lnTo>
                    <a:pt x="632" y="61"/>
                  </a:lnTo>
                  <a:lnTo>
                    <a:pt x="408" y="2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1"/>
            <p:cNvSpPr/>
            <p:nvPr/>
          </p:nvSpPr>
          <p:spPr>
            <a:xfrm>
              <a:off x="2447100" y="3193425"/>
              <a:ext cx="311050" cy="231625"/>
            </a:xfrm>
            <a:custGeom>
              <a:avLst/>
              <a:gdLst/>
              <a:ahLst/>
              <a:cxnLst/>
              <a:rect l="l" t="t" r="r" b="b"/>
              <a:pathLst>
                <a:path w="12442" h="9265" extrusionOk="0">
                  <a:moveTo>
                    <a:pt x="12360" y="1"/>
                  </a:moveTo>
                  <a:lnTo>
                    <a:pt x="9184" y="2200"/>
                  </a:lnTo>
                  <a:lnTo>
                    <a:pt x="7595" y="3320"/>
                  </a:lnTo>
                  <a:lnTo>
                    <a:pt x="6028" y="4460"/>
                  </a:lnTo>
                  <a:lnTo>
                    <a:pt x="2974" y="6679"/>
                  </a:lnTo>
                  <a:lnTo>
                    <a:pt x="1385" y="7860"/>
                  </a:lnTo>
                  <a:lnTo>
                    <a:pt x="999" y="8125"/>
                  </a:lnTo>
                  <a:lnTo>
                    <a:pt x="632" y="8410"/>
                  </a:lnTo>
                  <a:lnTo>
                    <a:pt x="469" y="8573"/>
                  </a:lnTo>
                  <a:lnTo>
                    <a:pt x="306" y="8736"/>
                  </a:lnTo>
                  <a:lnTo>
                    <a:pt x="143" y="8919"/>
                  </a:lnTo>
                  <a:lnTo>
                    <a:pt x="21" y="9102"/>
                  </a:lnTo>
                  <a:lnTo>
                    <a:pt x="1" y="9163"/>
                  </a:lnTo>
                  <a:lnTo>
                    <a:pt x="1" y="9204"/>
                  </a:lnTo>
                  <a:lnTo>
                    <a:pt x="21" y="9245"/>
                  </a:lnTo>
                  <a:lnTo>
                    <a:pt x="62" y="9265"/>
                  </a:lnTo>
                  <a:lnTo>
                    <a:pt x="82" y="9265"/>
                  </a:lnTo>
                  <a:lnTo>
                    <a:pt x="286" y="9204"/>
                  </a:lnTo>
                  <a:lnTo>
                    <a:pt x="490" y="9122"/>
                  </a:lnTo>
                  <a:lnTo>
                    <a:pt x="673" y="9021"/>
                  </a:lnTo>
                  <a:lnTo>
                    <a:pt x="856" y="8919"/>
                  </a:lnTo>
                  <a:lnTo>
                    <a:pt x="1202" y="8695"/>
                  </a:lnTo>
                  <a:lnTo>
                    <a:pt x="1528" y="8430"/>
                  </a:lnTo>
                  <a:lnTo>
                    <a:pt x="3116" y="7249"/>
                  </a:lnTo>
                  <a:lnTo>
                    <a:pt x="6211" y="4908"/>
                  </a:lnTo>
                  <a:lnTo>
                    <a:pt x="7779" y="3727"/>
                  </a:lnTo>
                  <a:lnTo>
                    <a:pt x="9326" y="2526"/>
                  </a:lnTo>
                  <a:lnTo>
                    <a:pt x="12400" y="82"/>
                  </a:lnTo>
                  <a:lnTo>
                    <a:pt x="12441" y="42"/>
                  </a:lnTo>
                  <a:lnTo>
                    <a:pt x="12421" y="21"/>
                  </a:lnTo>
                  <a:lnTo>
                    <a:pt x="124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1"/>
            <p:cNvSpPr/>
            <p:nvPr/>
          </p:nvSpPr>
          <p:spPr>
            <a:xfrm>
              <a:off x="1632700" y="3056000"/>
              <a:ext cx="635275" cy="651550"/>
            </a:xfrm>
            <a:custGeom>
              <a:avLst/>
              <a:gdLst/>
              <a:ahLst/>
              <a:cxnLst/>
              <a:rect l="l" t="t" r="r" b="b"/>
              <a:pathLst>
                <a:path w="25411" h="26062" extrusionOk="0">
                  <a:moveTo>
                    <a:pt x="14558" y="3991"/>
                  </a:moveTo>
                  <a:lnTo>
                    <a:pt x="15108" y="4052"/>
                  </a:lnTo>
                  <a:lnTo>
                    <a:pt x="15678" y="4174"/>
                  </a:lnTo>
                  <a:lnTo>
                    <a:pt x="15983" y="4215"/>
                  </a:lnTo>
                  <a:lnTo>
                    <a:pt x="16126" y="4236"/>
                  </a:lnTo>
                  <a:lnTo>
                    <a:pt x="16268" y="4276"/>
                  </a:lnTo>
                  <a:lnTo>
                    <a:pt x="16390" y="4337"/>
                  </a:lnTo>
                  <a:lnTo>
                    <a:pt x="16513" y="4419"/>
                  </a:lnTo>
                  <a:lnTo>
                    <a:pt x="16614" y="4500"/>
                  </a:lnTo>
                  <a:lnTo>
                    <a:pt x="16737" y="4561"/>
                  </a:lnTo>
                  <a:lnTo>
                    <a:pt x="16859" y="4602"/>
                  </a:lnTo>
                  <a:lnTo>
                    <a:pt x="17001" y="4643"/>
                  </a:lnTo>
                  <a:lnTo>
                    <a:pt x="17144" y="4663"/>
                  </a:lnTo>
                  <a:lnTo>
                    <a:pt x="17266" y="4704"/>
                  </a:lnTo>
                  <a:lnTo>
                    <a:pt x="17490" y="4867"/>
                  </a:lnTo>
                  <a:lnTo>
                    <a:pt x="17714" y="5009"/>
                  </a:lnTo>
                  <a:lnTo>
                    <a:pt x="17938" y="5131"/>
                  </a:lnTo>
                  <a:lnTo>
                    <a:pt x="18040" y="5193"/>
                  </a:lnTo>
                  <a:lnTo>
                    <a:pt x="18141" y="5274"/>
                  </a:lnTo>
                  <a:lnTo>
                    <a:pt x="18325" y="5457"/>
                  </a:lnTo>
                  <a:lnTo>
                    <a:pt x="18508" y="5620"/>
                  </a:lnTo>
                  <a:lnTo>
                    <a:pt x="18854" y="5987"/>
                  </a:lnTo>
                  <a:lnTo>
                    <a:pt x="19017" y="6211"/>
                  </a:lnTo>
                  <a:lnTo>
                    <a:pt x="19200" y="6434"/>
                  </a:lnTo>
                  <a:lnTo>
                    <a:pt x="19282" y="6557"/>
                  </a:lnTo>
                  <a:lnTo>
                    <a:pt x="19343" y="6679"/>
                  </a:lnTo>
                  <a:lnTo>
                    <a:pt x="19485" y="6944"/>
                  </a:lnTo>
                  <a:lnTo>
                    <a:pt x="19628" y="7188"/>
                  </a:lnTo>
                  <a:lnTo>
                    <a:pt x="19770" y="7432"/>
                  </a:lnTo>
                  <a:lnTo>
                    <a:pt x="19872" y="7554"/>
                  </a:lnTo>
                  <a:lnTo>
                    <a:pt x="19953" y="7656"/>
                  </a:lnTo>
                  <a:lnTo>
                    <a:pt x="20055" y="7758"/>
                  </a:lnTo>
                  <a:lnTo>
                    <a:pt x="20137" y="7880"/>
                  </a:lnTo>
                  <a:lnTo>
                    <a:pt x="20259" y="8165"/>
                  </a:lnTo>
                  <a:lnTo>
                    <a:pt x="20361" y="8430"/>
                  </a:lnTo>
                  <a:lnTo>
                    <a:pt x="20585" y="8980"/>
                  </a:lnTo>
                  <a:lnTo>
                    <a:pt x="20686" y="9265"/>
                  </a:lnTo>
                  <a:lnTo>
                    <a:pt x="20809" y="9529"/>
                  </a:lnTo>
                  <a:lnTo>
                    <a:pt x="20992" y="10099"/>
                  </a:lnTo>
                  <a:lnTo>
                    <a:pt x="21012" y="10242"/>
                  </a:lnTo>
                  <a:lnTo>
                    <a:pt x="21033" y="10384"/>
                  </a:lnTo>
                  <a:lnTo>
                    <a:pt x="21033" y="10527"/>
                  </a:lnTo>
                  <a:lnTo>
                    <a:pt x="21053" y="10690"/>
                  </a:lnTo>
                  <a:lnTo>
                    <a:pt x="21114" y="10975"/>
                  </a:lnTo>
                  <a:lnTo>
                    <a:pt x="21175" y="11260"/>
                  </a:lnTo>
                  <a:lnTo>
                    <a:pt x="21195" y="11565"/>
                  </a:lnTo>
                  <a:lnTo>
                    <a:pt x="21236" y="11850"/>
                  </a:lnTo>
                  <a:lnTo>
                    <a:pt x="21257" y="12156"/>
                  </a:lnTo>
                  <a:lnTo>
                    <a:pt x="21297" y="12441"/>
                  </a:lnTo>
                  <a:lnTo>
                    <a:pt x="21297" y="12583"/>
                  </a:lnTo>
                  <a:lnTo>
                    <a:pt x="21338" y="12746"/>
                  </a:lnTo>
                  <a:lnTo>
                    <a:pt x="21358" y="12889"/>
                  </a:lnTo>
                  <a:lnTo>
                    <a:pt x="21358" y="13031"/>
                  </a:lnTo>
                  <a:lnTo>
                    <a:pt x="21358" y="13622"/>
                  </a:lnTo>
                  <a:lnTo>
                    <a:pt x="21338" y="13662"/>
                  </a:lnTo>
                  <a:lnTo>
                    <a:pt x="21318" y="13683"/>
                  </a:lnTo>
                  <a:lnTo>
                    <a:pt x="21277" y="13703"/>
                  </a:lnTo>
                  <a:lnTo>
                    <a:pt x="21257" y="13724"/>
                  </a:lnTo>
                  <a:lnTo>
                    <a:pt x="21257" y="13764"/>
                  </a:lnTo>
                  <a:lnTo>
                    <a:pt x="21277" y="13805"/>
                  </a:lnTo>
                  <a:lnTo>
                    <a:pt x="21297" y="13866"/>
                  </a:lnTo>
                  <a:lnTo>
                    <a:pt x="21277" y="13907"/>
                  </a:lnTo>
                  <a:lnTo>
                    <a:pt x="21195" y="14110"/>
                  </a:lnTo>
                  <a:lnTo>
                    <a:pt x="21114" y="14334"/>
                  </a:lnTo>
                  <a:lnTo>
                    <a:pt x="21073" y="14436"/>
                  </a:lnTo>
                  <a:lnTo>
                    <a:pt x="20992" y="14538"/>
                  </a:lnTo>
                  <a:lnTo>
                    <a:pt x="20931" y="14640"/>
                  </a:lnTo>
                  <a:lnTo>
                    <a:pt x="20890" y="14742"/>
                  </a:lnTo>
                  <a:lnTo>
                    <a:pt x="20870" y="14701"/>
                  </a:lnTo>
                  <a:lnTo>
                    <a:pt x="20829" y="14640"/>
                  </a:lnTo>
                  <a:lnTo>
                    <a:pt x="20707" y="14538"/>
                  </a:lnTo>
                  <a:lnTo>
                    <a:pt x="20564" y="14436"/>
                  </a:lnTo>
                  <a:lnTo>
                    <a:pt x="20300" y="14233"/>
                  </a:lnTo>
                  <a:lnTo>
                    <a:pt x="19770" y="13825"/>
                  </a:lnTo>
                  <a:lnTo>
                    <a:pt x="19668" y="13744"/>
                  </a:lnTo>
                  <a:lnTo>
                    <a:pt x="19587" y="13642"/>
                  </a:lnTo>
                  <a:lnTo>
                    <a:pt x="19485" y="13561"/>
                  </a:lnTo>
                  <a:lnTo>
                    <a:pt x="19383" y="13459"/>
                  </a:lnTo>
                  <a:lnTo>
                    <a:pt x="19282" y="13398"/>
                  </a:lnTo>
                  <a:lnTo>
                    <a:pt x="19159" y="13316"/>
                  </a:lnTo>
                  <a:lnTo>
                    <a:pt x="19037" y="13255"/>
                  </a:lnTo>
                  <a:lnTo>
                    <a:pt x="18935" y="13194"/>
                  </a:lnTo>
                  <a:lnTo>
                    <a:pt x="18508" y="12868"/>
                  </a:lnTo>
                  <a:lnTo>
                    <a:pt x="18101" y="12522"/>
                  </a:lnTo>
                  <a:lnTo>
                    <a:pt x="17999" y="12441"/>
                  </a:lnTo>
                  <a:lnTo>
                    <a:pt x="17917" y="12339"/>
                  </a:lnTo>
                  <a:lnTo>
                    <a:pt x="17836" y="12217"/>
                  </a:lnTo>
                  <a:lnTo>
                    <a:pt x="17734" y="12135"/>
                  </a:lnTo>
                  <a:lnTo>
                    <a:pt x="17347" y="11789"/>
                  </a:lnTo>
                  <a:lnTo>
                    <a:pt x="17225" y="11728"/>
                  </a:lnTo>
                  <a:lnTo>
                    <a:pt x="17103" y="11667"/>
                  </a:lnTo>
                  <a:lnTo>
                    <a:pt x="16961" y="11626"/>
                  </a:lnTo>
                  <a:lnTo>
                    <a:pt x="16859" y="11565"/>
                  </a:lnTo>
                  <a:lnTo>
                    <a:pt x="16757" y="11464"/>
                  </a:lnTo>
                  <a:lnTo>
                    <a:pt x="16675" y="11362"/>
                  </a:lnTo>
                  <a:lnTo>
                    <a:pt x="16574" y="11260"/>
                  </a:lnTo>
                  <a:lnTo>
                    <a:pt x="16492" y="11158"/>
                  </a:lnTo>
                  <a:lnTo>
                    <a:pt x="16370" y="11097"/>
                  </a:lnTo>
                  <a:lnTo>
                    <a:pt x="16268" y="11016"/>
                  </a:lnTo>
                  <a:lnTo>
                    <a:pt x="16146" y="10955"/>
                  </a:lnTo>
                  <a:lnTo>
                    <a:pt x="16024" y="10893"/>
                  </a:lnTo>
                  <a:lnTo>
                    <a:pt x="15922" y="10792"/>
                  </a:lnTo>
                  <a:lnTo>
                    <a:pt x="15820" y="10669"/>
                  </a:lnTo>
                  <a:lnTo>
                    <a:pt x="15719" y="10568"/>
                  </a:lnTo>
                  <a:lnTo>
                    <a:pt x="15617" y="10466"/>
                  </a:lnTo>
                  <a:lnTo>
                    <a:pt x="15372" y="10303"/>
                  </a:lnTo>
                  <a:lnTo>
                    <a:pt x="15108" y="10140"/>
                  </a:lnTo>
                  <a:lnTo>
                    <a:pt x="14884" y="9957"/>
                  </a:lnTo>
                  <a:lnTo>
                    <a:pt x="14660" y="9774"/>
                  </a:lnTo>
                  <a:lnTo>
                    <a:pt x="14660" y="9244"/>
                  </a:lnTo>
                  <a:lnTo>
                    <a:pt x="14639" y="9122"/>
                  </a:lnTo>
                  <a:lnTo>
                    <a:pt x="14619" y="9000"/>
                  </a:lnTo>
                  <a:lnTo>
                    <a:pt x="14578" y="8857"/>
                  </a:lnTo>
                  <a:lnTo>
                    <a:pt x="14558" y="8735"/>
                  </a:lnTo>
                  <a:lnTo>
                    <a:pt x="14538" y="8206"/>
                  </a:lnTo>
                  <a:lnTo>
                    <a:pt x="14538" y="7676"/>
                  </a:lnTo>
                  <a:lnTo>
                    <a:pt x="14538" y="7534"/>
                  </a:lnTo>
                  <a:lnTo>
                    <a:pt x="14558" y="7412"/>
                  </a:lnTo>
                  <a:lnTo>
                    <a:pt x="14578" y="7269"/>
                  </a:lnTo>
                  <a:lnTo>
                    <a:pt x="14578" y="7147"/>
                  </a:lnTo>
                  <a:lnTo>
                    <a:pt x="14558" y="7005"/>
                  </a:lnTo>
                  <a:lnTo>
                    <a:pt x="14538" y="6882"/>
                  </a:lnTo>
                  <a:lnTo>
                    <a:pt x="14497" y="6740"/>
                  </a:lnTo>
                  <a:lnTo>
                    <a:pt x="14497" y="6618"/>
                  </a:lnTo>
                  <a:lnTo>
                    <a:pt x="14497" y="6475"/>
                  </a:lnTo>
                  <a:lnTo>
                    <a:pt x="14538" y="6353"/>
                  </a:lnTo>
                  <a:lnTo>
                    <a:pt x="14558" y="6211"/>
                  </a:lnTo>
                  <a:lnTo>
                    <a:pt x="14578" y="6088"/>
                  </a:lnTo>
                  <a:lnTo>
                    <a:pt x="14558" y="5824"/>
                  </a:lnTo>
                  <a:lnTo>
                    <a:pt x="14538" y="5559"/>
                  </a:lnTo>
                  <a:lnTo>
                    <a:pt x="14538" y="5030"/>
                  </a:lnTo>
                  <a:lnTo>
                    <a:pt x="14517" y="4745"/>
                  </a:lnTo>
                  <a:lnTo>
                    <a:pt x="14497" y="4622"/>
                  </a:lnTo>
                  <a:lnTo>
                    <a:pt x="14497" y="4480"/>
                  </a:lnTo>
                  <a:lnTo>
                    <a:pt x="14517" y="4358"/>
                  </a:lnTo>
                  <a:lnTo>
                    <a:pt x="14517" y="4236"/>
                  </a:lnTo>
                  <a:lnTo>
                    <a:pt x="14558" y="3991"/>
                  </a:lnTo>
                  <a:close/>
                  <a:moveTo>
                    <a:pt x="11137" y="4256"/>
                  </a:moveTo>
                  <a:lnTo>
                    <a:pt x="11137" y="4398"/>
                  </a:lnTo>
                  <a:lnTo>
                    <a:pt x="11097" y="4561"/>
                  </a:lnTo>
                  <a:lnTo>
                    <a:pt x="11076" y="4704"/>
                  </a:lnTo>
                  <a:lnTo>
                    <a:pt x="11076" y="4867"/>
                  </a:lnTo>
                  <a:lnTo>
                    <a:pt x="11097" y="5009"/>
                  </a:lnTo>
                  <a:lnTo>
                    <a:pt x="11117" y="5152"/>
                  </a:lnTo>
                  <a:lnTo>
                    <a:pt x="11158" y="5294"/>
                  </a:lnTo>
                  <a:lnTo>
                    <a:pt x="11178" y="5437"/>
                  </a:lnTo>
                  <a:lnTo>
                    <a:pt x="11178" y="6007"/>
                  </a:lnTo>
                  <a:lnTo>
                    <a:pt x="11158" y="6149"/>
                  </a:lnTo>
                  <a:lnTo>
                    <a:pt x="11117" y="6292"/>
                  </a:lnTo>
                  <a:lnTo>
                    <a:pt x="11097" y="6455"/>
                  </a:lnTo>
                  <a:lnTo>
                    <a:pt x="11076" y="6597"/>
                  </a:lnTo>
                  <a:lnTo>
                    <a:pt x="11097" y="6882"/>
                  </a:lnTo>
                  <a:lnTo>
                    <a:pt x="11117" y="7167"/>
                  </a:lnTo>
                  <a:lnTo>
                    <a:pt x="11137" y="7412"/>
                  </a:lnTo>
                  <a:lnTo>
                    <a:pt x="11158" y="7656"/>
                  </a:lnTo>
                  <a:lnTo>
                    <a:pt x="11178" y="8165"/>
                  </a:lnTo>
                  <a:lnTo>
                    <a:pt x="11178" y="8287"/>
                  </a:lnTo>
                  <a:lnTo>
                    <a:pt x="11178" y="8409"/>
                  </a:lnTo>
                  <a:lnTo>
                    <a:pt x="11158" y="8532"/>
                  </a:lnTo>
                  <a:lnTo>
                    <a:pt x="11158" y="8654"/>
                  </a:lnTo>
                  <a:lnTo>
                    <a:pt x="11158" y="8796"/>
                  </a:lnTo>
                  <a:lnTo>
                    <a:pt x="11199" y="8918"/>
                  </a:lnTo>
                  <a:lnTo>
                    <a:pt x="11219" y="9041"/>
                  </a:lnTo>
                  <a:lnTo>
                    <a:pt x="11239" y="9163"/>
                  </a:lnTo>
                  <a:lnTo>
                    <a:pt x="11260" y="9692"/>
                  </a:lnTo>
                  <a:lnTo>
                    <a:pt x="11056" y="9896"/>
                  </a:lnTo>
                  <a:lnTo>
                    <a:pt x="10832" y="10120"/>
                  </a:lnTo>
                  <a:lnTo>
                    <a:pt x="10730" y="10222"/>
                  </a:lnTo>
                  <a:lnTo>
                    <a:pt x="10608" y="10323"/>
                  </a:lnTo>
                  <a:lnTo>
                    <a:pt x="10486" y="10405"/>
                  </a:lnTo>
                  <a:lnTo>
                    <a:pt x="10364" y="10507"/>
                  </a:lnTo>
                  <a:lnTo>
                    <a:pt x="10160" y="10710"/>
                  </a:lnTo>
                  <a:lnTo>
                    <a:pt x="9936" y="10914"/>
                  </a:lnTo>
                  <a:lnTo>
                    <a:pt x="9855" y="11036"/>
                  </a:lnTo>
                  <a:lnTo>
                    <a:pt x="9773" y="11178"/>
                  </a:lnTo>
                  <a:lnTo>
                    <a:pt x="9692" y="11301"/>
                  </a:lnTo>
                  <a:lnTo>
                    <a:pt x="9610" y="11423"/>
                  </a:lnTo>
                  <a:lnTo>
                    <a:pt x="9488" y="11525"/>
                  </a:lnTo>
                  <a:lnTo>
                    <a:pt x="9366" y="11606"/>
                  </a:lnTo>
                  <a:lnTo>
                    <a:pt x="9244" y="11688"/>
                  </a:lnTo>
                  <a:lnTo>
                    <a:pt x="9122" y="11789"/>
                  </a:lnTo>
                  <a:lnTo>
                    <a:pt x="9020" y="11911"/>
                  </a:lnTo>
                  <a:lnTo>
                    <a:pt x="8939" y="12013"/>
                  </a:lnTo>
                  <a:lnTo>
                    <a:pt x="8755" y="12258"/>
                  </a:lnTo>
                  <a:lnTo>
                    <a:pt x="8653" y="12359"/>
                  </a:lnTo>
                  <a:lnTo>
                    <a:pt x="8531" y="12441"/>
                  </a:lnTo>
                  <a:lnTo>
                    <a:pt x="8409" y="12543"/>
                  </a:lnTo>
                  <a:lnTo>
                    <a:pt x="8307" y="12644"/>
                  </a:lnTo>
                  <a:lnTo>
                    <a:pt x="8124" y="12868"/>
                  </a:lnTo>
                  <a:lnTo>
                    <a:pt x="7961" y="13113"/>
                  </a:lnTo>
                  <a:lnTo>
                    <a:pt x="7758" y="13316"/>
                  </a:lnTo>
                  <a:lnTo>
                    <a:pt x="7554" y="13540"/>
                  </a:lnTo>
                  <a:lnTo>
                    <a:pt x="7167" y="13927"/>
                  </a:lnTo>
                  <a:lnTo>
                    <a:pt x="7086" y="14049"/>
                  </a:lnTo>
                  <a:lnTo>
                    <a:pt x="7025" y="14171"/>
                  </a:lnTo>
                  <a:lnTo>
                    <a:pt x="6943" y="14294"/>
                  </a:lnTo>
                  <a:lnTo>
                    <a:pt x="6862" y="14395"/>
                  </a:lnTo>
                  <a:lnTo>
                    <a:pt x="6495" y="14803"/>
                  </a:lnTo>
                  <a:lnTo>
                    <a:pt x="6129" y="15210"/>
                  </a:lnTo>
                  <a:lnTo>
                    <a:pt x="6027" y="15312"/>
                  </a:lnTo>
                  <a:lnTo>
                    <a:pt x="5925" y="15393"/>
                  </a:lnTo>
                  <a:lnTo>
                    <a:pt x="5823" y="15475"/>
                  </a:lnTo>
                  <a:lnTo>
                    <a:pt x="5722" y="15576"/>
                  </a:lnTo>
                  <a:lnTo>
                    <a:pt x="5640" y="15678"/>
                  </a:lnTo>
                  <a:lnTo>
                    <a:pt x="5559" y="15800"/>
                  </a:lnTo>
                  <a:lnTo>
                    <a:pt x="5498" y="15922"/>
                  </a:lnTo>
                  <a:lnTo>
                    <a:pt x="5416" y="16045"/>
                  </a:lnTo>
                  <a:lnTo>
                    <a:pt x="5314" y="16126"/>
                  </a:lnTo>
                  <a:lnTo>
                    <a:pt x="5213" y="16208"/>
                  </a:lnTo>
                  <a:lnTo>
                    <a:pt x="5111" y="16269"/>
                  </a:lnTo>
                  <a:lnTo>
                    <a:pt x="5009" y="16370"/>
                  </a:lnTo>
                  <a:lnTo>
                    <a:pt x="4826" y="15882"/>
                  </a:lnTo>
                  <a:lnTo>
                    <a:pt x="4663" y="15352"/>
                  </a:lnTo>
                  <a:lnTo>
                    <a:pt x="4561" y="15108"/>
                  </a:lnTo>
                  <a:lnTo>
                    <a:pt x="4520" y="14966"/>
                  </a:lnTo>
                  <a:lnTo>
                    <a:pt x="4480" y="14843"/>
                  </a:lnTo>
                  <a:lnTo>
                    <a:pt x="4459" y="14721"/>
                  </a:lnTo>
                  <a:lnTo>
                    <a:pt x="4459" y="14579"/>
                  </a:lnTo>
                  <a:lnTo>
                    <a:pt x="4459" y="14457"/>
                  </a:lnTo>
                  <a:lnTo>
                    <a:pt x="4459" y="14334"/>
                  </a:lnTo>
                  <a:lnTo>
                    <a:pt x="4418" y="14090"/>
                  </a:lnTo>
                  <a:lnTo>
                    <a:pt x="4378" y="13846"/>
                  </a:lnTo>
                  <a:lnTo>
                    <a:pt x="4337" y="13357"/>
                  </a:lnTo>
                  <a:lnTo>
                    <a:pt x="4296" y="13092"/>
                  </a:lnTo>
                  <a:lnTo>
                    <a:pt x="4276" y="12970"/>
                  </a:lnTo>
                  <a:lnTo>
                    <a:pt x="4276" y="12848"/>
                  </a:lnTo>
                  <a:lnTo>
                    <a:pt x="4276" y="12726"/>
                  </a:lnTo>
                  <a:lnTo>
                    <a:pt x="4317" y="12604"/>
                  </a:lnTo>
                  <a:lnTo>
                    <a:pt x="4357" y="12482"/>
                  </a:lnTo>
                  <a:lnTo>
                    <a:pt x="4378" y="12359"/>
                  </a:lnTo>
                  <a:lnTo>
                    <a:pt x="4378" y="12217"/>
                  </a:lnTo>
                  <a:lnTo>
                    <a:pt x="4357" y="12074"/>
                  </a:lnTo>
                  <a:lnTo>
                    <a:pt x="4337" y="11932"/>
                  </a:lnTo>
                  <a:lnTo>
                    <a:pt x="4337" y="11810"/>
                  </a:lnTo>
                  <a:lnTo>
                    <a:pt x="4398" y="11525"/>
                  </a:lnTo>
                  <a:lnTo>
                    <a:pt x="4459" y="11260"/>
                  </a:lnTo>
                  <a:lnTo>
                    <a:pt x="4500" y="10975"/>
                  </a:lnTo>
                  <a:lnTo>
                    <a:pt x="4500" y="10853"/>
                  </a:lnTo>
                  <a:lnTo>
                    <a:pt x="4541" y="10710"/>
                  </a:lnTo>
                  <a:lnTo>
                    <a:pt x="4622" y="10446"/>
                  </a:lnTo>
                  <a:lnTo>
                    <a:pt x="4704" y="10181"/>
                  </a:lnTo>
                  <a:lnTo>
                    <a:pt x="4907" y="9672"/>
                  </a:lnTo>
                  <a:lnTo>
                    <a:pt x="5029" y="9407"/>
                  </a:lnTo>
                  <a:lnTo>
                    <a:pt x="5172" y="9163"/>
                  </a:lnTo>
                  <a:lnTo>
                    <a:pt x="5314" y="8918"/>
                  </a:lnTo>
                  <a:lnTo>
                    <a:pt x="5457" y="8695"/>
                  </a:lnTo>
                  <a:lnTo>
                    <a:pt x="5599" y="8450"/>
                  </a:lnTo>
                  <a:lnTo>
                    <a:pt x="5742" y="8226"/>
                  </a:lnTo>
                  <a:lnTo>
                    <a:pt x="5823" y="8104"/>
                  </a:lnTo>
                  <a:lnTo>
                    <a:pt x="5884" y="7962"/>
                  </a:lnTo>
                  <a:lnTo>
                    <a:pt x="5946" y="7819"/>
                  </a:lnTo>
                  <a:lnTo>
                    <a:pt x="6027" y="7697"/>
                  </a:lnTo>
                  <a:lnTo>
                    <a:pt x="6231" y="7473"/>
                  </a:lnTo>
                  <a:lnTo>
                    <a:pt x="6434" y="7269"/>
                  </a:lnTo>
                  <a:lnTo>
                    <a:pt x="6821" y="6842"/>
                  </a:lnTo>
                  <a:lnTo>
                    <a:pt x="7025" y="6618"/>
                  </a:lnTo>
                  <a:lnTo>
                    <a:pt x="7228" y="6394"/>
                  </a:lnTo>
                  <a:lnTo>
                    <a:pt x="7635" y="6068"/>
                  </a:lnTo>
                  <a:lnTo>
                    <a:pt x="7737" y="6007"/>
                  </a:lnTo>
                  <a:lnTo>
                    <a:pt x="7859" y="5946"/>
                  </a:lnTo>
                  <a:lnTo>
                    <a:pt x="7982" y="5885"/>
                  </a:lnTo>
                  <a:lnTo>
                    <a:pt x="8083" y="5824"/>
                  </a:lnTo>
                  <a:lnTo>
                    <a:pt x="8287" y="5661"/>
                  </a:lnTo>
                  <a:lnTo>
                    <a:pt x="8511" y="5518"/>
                  </a:lnTo>
                  <a:lnTo>
                    <a:pt x="8715" y="5376"/>
                  </a:lnTo>
                  <a:lnTo>
                    <a:pt x="8939" y="5254"/>
                  </a:lnTo>
                  <a:lnTo>
                    <a:pt x="9162" y="5131"/>
                  </a:lnTo>
                  <a:lnTo>
                    <a:pt x="9386" y="4989"/>
                  </a:lnTo>
                  <a:lnTo>
                    <a:pt x="9529" y="4907"/>
                  </a:lnTo>
                  <a:lnTo>
                    <a:pt x="9651" y="4826"/>
                  </a:lnTo>
                  <a:lnTo>
                    <a:pt x="9794" y="4745"/>
                  </a:lnTo>
                  <a:lnTo>
                    <a:pt x="9936" y="4683"/>
                  </a:lnTo>
                  <a:lnTo>
                    <a:pt x="10221" y="4561"/>
                  </a:lnTo>
                  <a:lnTo>
                    <a:pt x="10506" y="4460"/>
                  </a:lnTo>
                  <a:lnTo>
                    <a:pt x="11137" y="4256"/>
                  </a:lnTo>
                  <a:close/>
                  <a:moveTo>
                    <a:pt x="14843" y="14640"/>
                  </a:moveTo>
                  <a:lnTo>
                    <a:pt x="14945" y="14701"/>
                  </a:lnTo>
                  <a:lnTo>
                    <a:pt x="15067" y="14762"/>
                  </a:lnTo>
                  <a:lnTo>
                    <a:pt x="15189" y="14823"/>
                  </a:lnTo>
                  <a:lnTo>
                    <a:pt x="15291" y="14884"/>
                  </a:lnTo>
                  <a:lnTo>
                    <a:pt x="15372" y="14986"/>
                  </a:lnTo>
                  <a:lnTo>
                    <a:pt x="15454" y="15088"/>
                  </a:lnTo>
                  <a:lnTo>
                    <a:pt x="15535" y="15190"/>
                  </a:lnTo>
                  <a:lnTo>
                    <a:pt x="15617" y="15291"/>
                  </a:lnTo>
                  <a:lnTo>
                    <a:pt x="15719" y="15373"/>
                  </a:lnTo>
                  <a:lnTo>
                    <a:pt x="15841" y="15454"/>
                  </a:lnTo>
                  <a:lnTo>
                    <a:pt x="15942" y="15515"/>
                  </a:lnTo>
                  <a:lnTo>
                    <a:pt x="16044" y="15597"/>
                  </a:lnTo>
                  <a:lnTo>
                    <a:pt x="16146" y="15699"/>
                  </a:lnTo>
                  <a:lnTo>
                    <a:pt x="16248" y="15821"/>
                  </a:lnTo>
                  <a:lnTo>
                    <a:pt x="16329" y="15922"/>
                  </a:lnTo>
                  <a:lnTo>
                    <a:pt x="16451" y="16024"/>
                  </a:lnTo>
                  <a:lnTo>
                    <a:pt x="16553" y="16126"/>
                  </a:lnTo>
                  <a:lnTo>
                    <a:pt x="16675" y="16208"/>
                  </a:lnTo>
                  <a:lnTo>
                    <a:pt x="16920" y="16370"/>
                  </a:lnTo>
                  <a:lnTo>
                    <a:pt x="17347" y="16737"/>
                  </a:lnTo>
                  <a:lnTo>
                    <a:pt x="17795" y="17124"/>
                  </a:lnTo>
                  <a:lnTo>
                    <a:pt x="17917" y="17185"/>
                  </a:lnTo>
                  <a:lnTo>
                    <a:pt x="18040" y="17266"/>
                  </a:lnTo>
                  <a:lnTo>
                    <a:pt x="18162" y="17327"/>
                  </a:lnTo>
                  <a:lnTo>
                    <a:pt x="18284" y="17409"/>
                  </a:lnTo>
                  <a:lnTo>
                    <a:pt x="18712" y="17775"/>
                  </a:lnTo>
                  <a:lnTo>
                    <a:pt x="18935" y="17959"/>
                  </a:lnTo>
                  <a:lnTo>
                    <a:pt x="19159" y="18142"/>
                  </a:lnTo>
                  <a:lnTo>
                    <a:pt x="19058" y="18244"/>
                  </a:lnTo>
                  <a:lnTo>
                    <a:pt x="18956" y="18345"/>
                  </a:lnTo>
                  <a:lnTo>
                    <a:pt x="18752" y="18549"/>
                  </a:lnTo>
                  <a:lnTo>
                    <a:pt x="18671" y="18651"/>
                  </a:lnTo>
                  <a:lnTo>
                    <a:pt x="18589" y="18773"/>
                  </a:lnTo>
                  <a:lnTo>
                    <a:pt x="18528" y="18895"/>
                  </a:lnTo>
                  <a:lnTo>
                    <a:pt x="18426" y="18997"/>
                  </a:lnTo>
                  <a:lnTo>
                    <a:pt x="18325" y="19099"/>
                  </a:lnTo>
                  <a:lnTo>
                    <a:pt x="18202" y="19160"/>
                  </a:lnTo>
                  <a:lnTo>
                    <a:pt x="18080" y="19241"/>
                  </a:lnTo>
                  <a:lnTo>
                    <a:pt x="17979" y="19323"/>
                  </a:lnTo>
                  <a:lnTo>
                    <a:pt x="17775" y="19506"/>
                  </a:lnTo>
                  <a:lnTo>
                    <a:pt x="17551" y="19689"/>
                  </a:lnTo>
                  <a:lnTo>
                    <a:pt x="17103" y="20015"/>
                  </a:lnTo>
                  <a:lnTo>
                    <a:pt x="16879" y="20198"/>
                  </a:lnTo>
                  <a:lnTo>
                    <a:pt x="16777" y="20280"/>
                  </a:lnTo>
                  <a:lnTo>
                    <a:pt x="16655" y="20361"/>
                  </a:lnTo>
                  <a:lnTo>
                    <a:pt x="16533" y="20422"/>
                  </a:lnTo>
                  <a:lnTo>
                    <a:pt x="16411" y="20483"/>
                  </a:lnTo>
                  <a:lnTo>
                    <a:pt x="16268" y="20524"/>
                  </a:lnTo>
                  <a:lnTo>
                    <a:pt x="16146" y="20585"/>
                  </a:lnTo>
                  <a:lnTo>
                    <a:pt x="15922" y="20707"/>
                  </a:lnTo>
                  <a:lnTo>
                    <a:pt x="15678" y="20809"/>
                  </a:lnTo>
                  <a:lnTo>
                    <a:pt x="15433" y="20931"/>
                  </a:lnTo>
                  <a:lnTo>
                    <a:pt x="15189" y="21053"/>
                  </a:lnTo>
                  <a:lnTo>
                    <a:pt x="15189" y="20911"/>
                  </a:lnTo>
                  <a:lnTo>
                    <a:pt x="15210" y="20768"/>
                  </a:lnTo>
                  <a:lnTo>
                    <a:pt x="15230" y="20605"/>
                  </a:lnTo>
                  <a:lnTo>
                    <a:pt x="15230" y="20463"/>
                  </a:lnTo>
                  <a:lnTo>
                    <a:pt x="15210" y="20320"/>
                  </a:lnTo>
                  <a:lnTo>
                    <a:pt x="15169" y="20198"/>
                  </a:lnTo>
                  <a:lnTo>
                    <a:pt x="15148" y="20056"/>
                  </a:lnTo>
                  <a:lnTo>
                    <a:pt x="15128" y="19913"/>
                  </a:lnTo>
                  <a:lnTo>
                    <a:pt x="15108" y="19404"/>
                  </a:lnTo>
                  <a:lnTo>
                    <a:pt x="15108" y="19282"/>
                  </a:lnTo>
                  <a:lnTo>
                    <a:pt x="15148" y="19160"/>
                  </a:lnTo>
                  <a:lnTo>
                    <a:pt x="15189" y="19017"/>
                  </a:lnTo>
                  <a:lnTo>
                    <a:pt x="15189" y="18895"/>
                  </a:lnTo>
                  <a:lnTo>
                    <a:pt x="15169" y="18630"/>
                  </a:lnTo>
                  <a:lnTo>
                    <a:pt x="15148" y="18386"/>
                  </a:lnTo>
                  <a:lnTo>
                    <a:pt x="15108" y="18121"/>
                  </a:lnTo>
                  <a:lnTo>
                    <a:pt x="15087" y="17877"/>
                  </a:lnTo>
                  <a:lnTo>
                    <a:pt x="15047" y="17368"/>
                  </a:lnTo>
                  <a:lnTo>
                    <a:pt x="15047" y="17226"/>
                  </a:lnTo>
                  <a:lnTo>
                    <a:pt x="15047" y="17103"/>
                  </a:lnTo>
                  <a:lnTo>
                    <a:pt x="15067" y="16961"/>
                  </a:lnTo>
                  <a:lnTo>
                    <a:pt x="15067" y="16839"/>
                  </a:lnTo>
                  <a:lnTo>
                    <a:pt x="15047" y="16717"/>
                  </a:lnTo>
                  <a:lnTo>
                    <a:pt x="15006" y="16574"/>
                  </a:lnTo>
                  <a:lnTo>
                    <a:pt x="14986" y="16452"/>
                  </a:lnTo>
                  <a:lnTo>
                    <a:pt x="14965" y="16330"/>
                  </a:lnTo>
                  <a:lnTo>
                    <a:pt x="14904" y="15800"/>
                  </a:lnTo>
                  <a:lnTo>
                    <a:pt x="14863" y="15291"/>
                  </a:lnTo>
                  <a:lnTo>
                    <a:pt x="14884" y="15169"/>
                  </a:lnTo>
                  <a:lnTo>
                    <a:pt x="14904" y="15027"/>
                  </a:lnTo>
                  <a:lnTo>
                    <a:pt x="14904" y="14904"/>
                  </a:lnTo>
                  <a:lnTo>
                    <a:pt x="14924" y="14762"/>
                  </a:lnTo>
                  <a:lnTo>
                    <a:pt x="14904" y="14721"/>
                  </a:lnTo>
                  <a:lnTo>
                    <a:pt x="14884" y="14701"/>
                  </a:lnTo>
                  <a:lnTo>
                    <a:pt x="14863" y="14680"/>
                  </a:lnTo>
                  <a:lnTo>
                    <a:pt x="14843" y="14640"/>
                  </a:lnTo>
                  <a:close/>
                  <a:moveTo>
                    <a:pt x="11201" y="14963"/>
                  </a:moveTo>
                  <a:lnTo>
                    <a:pt x="11219" y="15088"/>
                  </a:lnTo>
                  <a:lnTo>
                    <a:pt x="11260" y="15210"/>
                  </a:lnTo>
                  <a:lnTo>
                    <a:pt x="11300" y="15352"/>
                  </a:lnTo>
                  <a:lnTo>
                    <a:pt x="11321" y="15475"/>
                  </a:lnTo>
                  <a:lnTo>
                    <a:pt x="11300" y="15617"/>
                  </a:lnTo>
                  <a:lnTo>
                    <a:pt x="11280" y="15739"/>
                  </a:lnTo>
                  <a:lnTo>
                    <a:pt x="11239" y="15861"/>
                  </a:lnTo>
                  <a:lnTo>
                    <a:pt x="11239" y="16004"/>
                  </a:lnTo>
                  <a:lnTo>
                    <a:pt x="11239" y="16126"/>
                  </a:lnTo>
                  <a:lnTo>
                    <a:pt x="11260" y="16269"/>
                  </a:lnTo>
                  <a:lnTo>
                    <a:pt x="11280" y="16391"/>
                  </a:lnTo>
                  <a:lnTo>
                    <a:pt x="11280" y="16533"/>
                  </a:lnTo>
                  <a:lnTo>
                    <a:pt x="11280" y="16655"/>
                  </a:lnTo>
                  <a:lnTo>
                    <a:pt x="11239" y="16778"/>
                  </a:lnTo>
                  <a:lnTo>
                    <a:pt x="11219" y="16920"/>
                  </a:lnTo>
                  <a:lnTo>
                    <a:pt x="11199" y="17042"/>
                  </a:lnTo>
                  <a:lnTo>
                    <a:pt x="11239" y="17307"/>
                  </a:lnTo>
                  <a:lnTo>
                    <a:pt x="11260" y="17572"/>
                  </a:lnTo>
                  <a:lnTo>
                    <a:pt x="11239" y="17836"/>
                  </a:lnTo>
                  <a:lnTo>
                    <a:pt x="11239" y="18101"/>
                  </a:lnTo>
                  <a:lnTo>
                    <a:pt x="11219" y="18610"/>
                  </a:lnTo>
                  <a:lnTo>
                    <a:pt x="11239" y="18773"/>
                  </a:lnTo>
                  <a:lnTo>
                    <a:pt x="11260" y="18915"/>
                  </a:lnTo>
                  <a:lnTo>
                    <a:pt x="11280" y="19078"/>
                  </a:lnTo>
                  <a:lnTo>
                    <a:pt x="11300" y="19221"/>
                  </a:lnTo>
                  <a:lnTo>
                    <a:pt x="11300" y="19832"/>
                  </a:lnTo>
                  <a:lnTo>
                    <a:pt x="11300" y="20443"/>
                  </a:lnTo>
                  <a:lnTo>
                    <a:pt x="11300" y="20626"/>
                  </a:lnTo>
                  <a:lnTo>
                    <a:pt x="11260" y="20789"/>
                  </a:lnTo>
                  <a:lnTo>
                    <a:pt x="11239" y="20952"/>
                  </a:lnTo>
                  <a:lnTo>
                    <a:pt x="11239" y="21135"/>
                  </a:lnTo>
                  <a:lnTo>
                    <a:pt x="11117" y="21114"/>
                  </a:lnTo>
                  <a:lnTo>
                    <a:pt x="10791" y="21114"/>
                  </a:lnTo>
                  <a:lnTo>
                    <a:pt x="10669" y="21074"/>
                  </a:lnTo>
                  <a:lnTo>
                    <a:pt x="10567" y="21013"/>
                  </a:lnTo>
                  <a:lnTo>
                    <a:pt x="10445" y="20952"/>
                  </a:lnTo>
                  <a:lnTo>
                    <a:pt x="10343" y="20911"/>
                  </a:lnTo>
                  <a:lnTo>
                    <a:pt x="10099" y="20870"/>
                  </a:lnTo>
                  <a:lnTo>
                    <a:pt x="9875" y="20850"/>
                  </a:lnTo>
                  <a:lnTo>
                    <a:pt x="9671" y="20809"/>
                  </a:lnTo>
                  <a:lnTo>
                    <a:pt x="9468" y="20789"/>
                  </a:lnTo>
                  <a:lnTo>
                    <a:pt x="9244" y="20707"/>
                  </a:lnTo>
                  <a:lnTo>
                    <a:pt x="9122" y="20687"/>
                  </a:lnTo>
                  <a:lnTo>
                    <a:pt x="9000" y="20626"/>
                  </a:lnTo>
                  <a:lnTo>
                    <a:pt x="8898" y="20565"/>
                  </a:lnTo>
                  <a:lnTo>
                    <a:pt x="8796" y="20483"/>
                  </a:lnTo>
                  <a:lnTo>
                    <a:pt x="8694" y="20422"/>
                  </a:lnTo>
                  <a:lnTo>
                    <a:pt x="8592" y="20341"/>
                  </a:lnTo>
                  <a:lnTo>
                    <a:pt x="8368" y="20239"/>
                  </a:lnTo>
                  <a:lnTo>
                    <a:pt x="8165" y="20117"/>
                  </a:lnTo>
                  <a:lnTo>
                    <a:pt x="7819" y="19872"/>
                  </a:lnTo>
                  <a:lnTo>
                    <a:pt x="7635" y="19750"/>
                  </a:lnTo>
                  <a:lnTo>
                    <a:pt x="7432" y="19628"/>
                  </a:lnTo>
                  <a:lnTo>
                    <a:pt x="7534" y="19526"/>
                  </a:lnTo>
                  <a:lnTo>
                    <a:pt x="7635" y="19445"/>
                  </a:lnTo>
                  <a:lnTo>
                    <a:pt x="7758" y="19343"/>
                  </a:lnTo>
                  <a:lnTo>
                    <a:pt x="7839" y="19241"/>
                  </a:lnTo>
                  <a:lnTo>
                    <a:pt x="7900" y="19139"/>
                  </a:lnTo>
                  <a:lnTo>
                    <a:pt x="7961" y="18997"/>
                  </a:lnTo>
                  <a:lnTo>
                    <a:pt x="8002" y="18875"/>
                  </a:lnTo>
                  <a:lnTo>
                    <a:pt x="8083" y="18773"/>
                  </a:lnTo>
                  <a:lnTo>
                    <a:pt x="8389" y="18366"/>
                  </a:lnTo>
                  <a:lnTo>
                    <a:pt x="8491" y="18264"/>
                  </a:lnTo>
                  <a:lnTo>
                    <a:pt x="8592" y="18182"/>
                  </a:lnTo>
                  <a:lnTo>
                    <a:pt x="8715" y="18101"/>
                  </a:lnTo>
                  <a:lnTo>
                    <a:pt x="8816" y="18020"/>
                  </a:lnTo>
                  <a:lnTo>
                    <a:pt x="8959" y="17796"/>
                  </a:lnTo>
                  <a:lnTo>
                    <a:pt x="9101" y="17572"/>
                  </a:lnTo>
                  <a:lnTo>
                    <a:pt x="9244" y="17368"/>
                  </a:lnTo>
                  <a:lnTo>
                    <a:pt x="9386" y="17144"/>
                  </a:lnTo>
                  <a:lnTo>
                    <a:pt x="9712" y="16717"/>
                  </a:lnTo>
                  <a:lnTo>
                    <a:pt x="9794" y="16615"/>
                  </a:lnTo>
                  <a:lnTo>
                    <a:pt x="9875" y="16533"/>
                  </a:lnTo>
                  <a:lnTo>
                    <a:pt x="9977" y="16431"/>
                  </a:lnTo>
                  <a:lnTo>
                    <a:pt x="10058" y="16350"/>
                  </a:lnTo>
                  <a:lnTo>
                    <a:pt x="10140" y="16228"/>
                  </a:lnTo>
                  <a:lnTo>
                    <a:pt x="10201" y="16106"/>
                  </a:lnTo>
                  <a:lnTo>
                    <a:pt x="10262" y="16004"/>
                  </a:lnTo>
                  <a:lnTo>
                    <a:pt x="10343" y="15882"/>
                  </a:lnTo>
                  <a:lnTo>
                    <a:pt x="10547" y="15597"/>
                  </a:lnTo>
                  <a:lnTo>
                    <a:pt x="10893" y="15210"/>
                  </a:lnTo>
                  <a:lnTo>
                    <a:pt x="10995" y="15108"/>
                  </a:lnTo>
                  <a:lnTo>
                    <a:pt x="11097" y="15047"/>
                  </a:lnTo>
                  <a:lnTo>
                    <a:pt x="11199" y="14966"/>
                  </a:lnTo>
                  <a:lnTo>
                    <a:pt x="11201" y="14963"/>
                  </a:lnTo>
                  <a:close/>
                  <a:moveTo>
                    <a:pt x="14986" y="1"/>
                  </a:moveTo>
                  <a:lnTo>
                    <a:pt x="14701" y="21"/>
                  </a:lnTo>
                  <a:lnTo>
                    <a:pt x="13357" y="21"/>
                  </a:lnTo>
                  <a:lnTo>
                    <a:pt x="13092" y="41"/>
                  </a:lnTo>
                  <a:lnTo>
                    <a:pt x="12807" y="82"/>
                  </a:lnTo>
                  <a:lnTo>
                    <a:pt x="12542" y="82"/>
                  </a:lnTo>
                  <a:lnTo>
                    <a:pt x="12400" y="62"/>
                  </a:lnTo>
                  <a:lnTo>
                    <a:pt x="12278" y="82"/>
                  </a:lnTo>
                  <a:lnTo>
                    <a:pt x="12135" y="102"/>
                  </a:lnTo>
                  <a:lnTo>
                    <a:pt x="12013" y="143"/>
                  </a:lnTo>
                  <a:lnTo>
                    <a:pt x="11891" y="184"/>
                  </a:lnTo>
                  <a:lnTo>
                    <a:pt x="11769" y="225"/>
                  </a:lnTo>
                  <a:lnTo>
                    <a:pt x="11504" y="245"/>
                  </a:lnTo>
                  <a:lnTo>
                    <a:pt x="11260" y="265"/>
                  </a:lnTo>
                  <a:lnTo>
                    <a:pt x="10995" y="326"/>
                  </a:lnTo>
                  <a:lnTo>
                    <a:pt x="10751" y="408"/>
                  </a:lnTo>
                  <a:lnTo>
                    <a:pt x="10628" y="428"/>
                  </a:lnTo>
                  <a:lnTo>
                    <a:pt x="10506" y="428"/>
                  </a:lnTo>
                  <a:lnTo>
                    <a:pt x="10364" y="449"/>
                  </a:lnTo>
                  <a:lnTo>
                    <a:pt x="10242" y="469"/>
                  </a:lnTo>
                  <a:lnTo>
                    <a:pt x="10119" y="510"/>
                  </a:lnTo>
                  <a:lnTo>
                    <a:pt x="9997" y="550"/>
                  </a:lnTo>
                  <a:lnTo>
                    <a:pt x="9875" y="611"/>
                  </a:lnTo>
                  <a:lnTo>
                    <a:pt x="9753" y="652"/>
                  </a:lnTo>
                  <a:lnTo>
                    <a:pt x="9631" y="693"/>
                  </a:lnTo>
                  <a:lnTo>
                    <a:pt x="9488" y="713"/>
                  </a:lnTo>
                  <a:lnTo>
                    <a:pt x="9366" y="734"/>
                  </a:lnTo>
                  <a:lnTo>
                    <a:pt x="9244" y="754"/>
                  </a:lnTo>
                  <a:lnTo>
                    <a:pt x="8735" y="937"/>
                  </a:lnTo>
                  <a:lnTo>
                    <a:pt x="8613" y="998"/>
                  </a:lnTo>
                  <a:lnTo>
                    <a:pt x="8511" y="1059"/>
                  </a:lnTo>
                  <a:lnTo>
                    <a:pt x="8389" y="1120"/>
                  </a:lnTo>
                  <a:lnTo>
                    <a:pt x="8267" y="1181"/>
                  </a:lnTo>
                  <a:lnTo>
                    <a:pt x="8144" y="1222"/>
                  </a:lnTo>
                  <a:lnTo>
                    <a:pt x="8022" y="1263"/>
                  </a:lnTo>
                  <a:lnTo>
                    <a:pt x="7880" y="1283"/>
                  </a:lnTo>
                  <a:lnTo>
                    <a:pt x="7758" y="1324"/>
                  </a:lnTo>
                  <a:lnTo>
                    <a:pt x="7635" y="1385"/>
                  </a:lnTo>
                  <a:lnTo>
                    <a:pt x="7534" y="1467"/>
                  </a:lnTo>
                  <a:lnTo>
                    <a:pt x="7432" y="1548"/>
                  </a:lnTo>
                  <a:lnTo>
                    <a:pt x="7310" y="1609"/>
                  </a:lnTo>
                  <a:lnTo>
                    <a:pt x="7188" y="1670"/>
                  </a:lnTo>
                  <a:lnTo>
                    <a:pt x="7065" y="1711"/>
                  </a:lnTo>
                  <a:lnTo>
                    <a:pt x="6943" y="1752"/>
                  </a:lnTo>
                  <a:lnTo>
                    <a:pt x="6821" y="1813"/>
                  </a:lnTo>
                  <a:lnTo>
                    <a:pt x="6699" y="1874"/>
                  </a:lnTo>
                  <a:lnTo>
                    <a:pt x="6597" y="1955"/>
                  </a:lnTo>
                  <a:lnTo>
                    <a:pt x="6495" y="2037"/>
                  </a:lnTo>
                  <a:lnTo>
                    <a:pt x="6393" y="2118"/>
                  </a:lnTo>
                  <a:lnTo>
                    <a:pt x="6149" y="2240"/>
                  </a:lnTo>
                  <a:lnTo>
                    <a:pt x="5925" y="2362"/>
                  </a:lnTo>
                  <a:lnTo>
                    <a:pt x="5722" y="2525"/>
                  </a:lnTo>
                  <a:lnTo>
                    <a:pt x="5498" y="2688"/>
                  </a:lnTo>
                  <a:lnTo>
                    <a:pt x="5294" y="2871"/>
                  </a:lnTo>
                  <a:lnTo>
                    <a:pt x="5090" y="3055"/>
                  </a:lnTo>
                  <a:lnTo>
                    <a:pt x="4866" y="3218"/>
                  </a:lnTo>
                  <a:lnTo>
                    <a:pt x="4642" y="3380"/>
                  </a:lnTo>
                  <a:lnTo>
                    <a:pt x="4418" y="3543"/>
                  </a:lnTo>
                  <a:lnTo>
                    <a:pt x="4296" y="3625"/>
                  </a:lnTo>
                  <a:lnTo>
                    <a:pt x="4195" y="3706"/>
                  </a:lnTo>
                  <a:lnTo>
                    <a:pt x="3787" y="4093"/>
                  </a:lnTo>
                  <a:lnTo>
                    <a:pt x="3706" y="4195"/>
                  </a:lnTo>
                  <a:lnTo>
                    <a:pt x="3604" y="4317"/>
                  </a:lnTo>
                  <a:lnTo>
                    <a:pt x="3441" y="4521"/>
                  </a:lnTo>
                  <a:lnTo>
                    <a:pt x="3258" y="4745"/>
                  </a:lnTo>
                  <a:lnTo>
                    <a:pt x="3095" y="4948"/>
                  </a:lnTo>
                  <a:lnTo>
                    <a:pt x="2912" y="5172"/>
                  </a:lnTo>
                  <a:lnTo>
                    <a:pt x="2729" y="5376"/>
                  </a:lnTo>
                  <a:lnTo>
                    <a:pt x="2566" y="5600"/>
                  </a:lnTo>
                  <a:lnTo>
                    <a:pt x="2403" y="5824"/>
                  </a:lnTo>
                  <a:lnTo>
                    <a:pt x="2321" y="5925"/>
                  </a:lnTo>
                  <a:lnTo>
                    <a:pt x="2199" y="6027"/>
                  </a:lnTo>
                  <a:lnTo>
                    <a:pt x="2097" y="6129"/>
                  </a:lnTo>
                  <a:lnTo>
                    <a:pt x="2016" y="6231"/>
                  </a:lnTo>
                  <a:lnTo>
                    <a:pt x="1955" y="6353"/>
                  </a:lnTo>
                  <a:lnTo>
                    <a:pt x="1894" y="6475"/>
                  </a:lnTo>
                  <a:lnTo>
                    <a:pt x="1833" y="6618"/>
                  </a:lnTo>
                  <a:lnTo>
                    <a:pt x="1772" y="6740"/>
                  </a:lnTo>
                  <a:lnTo>
                    <a:pt x="1609" y="6964"/>
                  </a:lnTo>
                  <a:lnTo>
                    <a:pt x="1527" y="7066"/>
                  </a:lnTo>
                  <a:lnTo>
                    <a:pt x="1446" y="7188"/>
                  </a:lnTo>
                  <a:lnTo>
                    <a:pt x="1405" y="7310"/>
                  </a:lnTo>
                  <a:lnTo>
                    <a:pt x="1344" y="7453"/>
                  </a:lnTo>
                  <a:lnTo>
                    <a:pt x="1303" y="7575"/>
                  </a:lnTo>
                  <a:lnTo>
                    <a:pt x="1263" y="7717"/>
                  </a:lnTo>
                  <a:lnTo>
                    <a:pt x="1202" y="7839"/>
                  </a:lnTo>
                  <a:lnTo>
                    <a:pt x="1161" y="7982"/>
                  </a:lnTo>
                  <a:lnTo>
                    <a:pt x="1079" y="8247"/>
                  </a:lnTo>
                  <a:lnTo>
                    <a:pt x="855" y="8756"/>
                  </a:lnTo>
                  <a:lnTo>
                    <a:pt x="754" y="9000"/>
                  </a:lnTo>
                  <a:lnTo>
                    <a:pt x="652" y="9265"/>
                  </a:lnTo>
                  <a:lnTo>
                    <a:pt x="489" y="9794"/>
                  </a:lnTo>
                  <a:lnTo>
                    <a:pt x="428" y="9916"/>
                  </a:lnTo>
                  <a:lnTo>
                    <a:pt x="367" y="10038"/>
                  </a:lnTo>
                  <a:lnTo>
                    <a:pt x="306" y="10160"/>
                  </a:lnTo>
                  <a:lnTo>
                    <a:pt x="265" y="10303"/>
                  </a:lnTo>
                  <a:lnTo>
                    <a:pt x="224" y="10568"/>
                  </a:lnTo>
                  <a:lnTo>
                    <a:pt x="184" y="10853"/>
                  </a:lnTo>
                  <a:lnTo>
                    <a:pt x="163" y="10995"/>
                  </a:lnTo>
                  <a:lnTo>
                    <a:pt x="163" y="11117"/>
                  </a:lnTo>
                  <a:lnTo>
                    <a:pt x="143" y="11402"/>
                  </a:lnTo>
                  <a:lnTo>
                    <a:pt x="82" y="11667"/>
                  </a:lnTo>
                  <a:lnTo>
                    <a:pt x="41" y="11789"/>
                  </a:lnTo>
                  <a:lnTo>
                    <a:pt x="21" y="11932"/>
                  </a:lnTo>
                  <a:lnTo>
                    <a:pt x="21" y="12074"/>
                  </a:lnTo>
                  <a:lnTo>
                    <a:pt x="41" y="12197"/>
                  </a:lnTo>
                  <a:lnTo>
                    <a:pt x="61" y="12339"/>
                  </a:lnTo>
                  <a:lnTo>
                    <a:pt x="61" y="12482"/>
                  </a:lnTo>
                  <a:lnTo>
                    <a:pt x="21" y="12746"/>
                  </a:lnTo>
                  <a:lnTo>
                    <a:pt x="0" y="13011"/>
                  </a:lnTo>
                  <a:lnTo>
                    <a:pt x="0" y="13153"/>
                  </a:lnTo>
                  <a:lnTo>
                    <a:pt x="21" y="13296"/>
                  </a:lnTo>
                  <a:lnTo>
                    <a:pt x="61" y="13561"/>
                  </a:lnTo>
                  <a:lnTo>
                    <a:pt x="82" y="14090"/>
                  </a:lnTo>
                  <a:lnTo>
                    <a:pt x="82" y="14375"/>
                  </a:lnTo>
                  <a:lnTo>
                    <a:pt x="102" y="14640"/>
                  </a:lnTo>
                  <a:lnTo>
                    <a:pt x="163" y="14904"/>
                  </a:lnTo>
                  <a:lnTo>
                    <a:pt x="204" y="15169"/>
                  </a:lnTo>
                  <a:lnTo>
                    <a:pt x="245" y="15434"/>
                  </a:lnTo>
                  <a:lnTo>
                    <a:pt x="285" y="15699"/>
                  </a:lnTo>
                  <a:lnTo>
                    <a:pt x="306" y="15841"/>
                  </a:lnTo>
                  <a:lnTo>
                    <a:pt x="306" y="15984"/>
                  </a:lnTo>
                  <a:lnTo>
                    <a:pt x="306" y="16126"/>
                  </a:lnTo>
                  <a:lnTo>
                    <a:pt x="326" y="16248"/>
                  </a:lnTo>
                  <a:lnTo>
                    <a:pt x="407" y="16513"/>
                  </a:lnTo>
                  <a:lnTo>
                    <a:pt x="509" y="16778"/>
                  </a:lnTo>
                  <a:lnTo>
                    <a:pt x="591" y="17022"/>
                  </a:lnTo>
                  <a:lnTo>
                    <a:pt x="693" y="17287"/>
                  </a:lnTo>
                  <a:lnTo>
                    <a:pt x="713" y="17409"/>
                  </a:lnTo>
                  <a:lnTo>
                    <a:pt x="733" y="17551"/>
                  </a:lnTo>
                  <a:lnTo>
                    <a:pt x="754" y="17694"/>
                  </a:lnTo>
                  <a:lnTo>
                    <a:pt x="774" y="17816"/>
                  </a:lnTo>
                  <a:lnTo>
                    <a:pt x="998" y="18325"/>
                  </a:lnTo>
                  <a:lnTo>
                    <a:pt x="1059" y="18447"/>
                  </a:lnTo>
                  <a:lnTo>
                    <a:pt x="1140" y="18569"/>
                  </a:lnTo>
                  <a:lnTo>
                    <a:pt x="1202" y="18671"/>
                  </a:lnTo>
                  <a:lnTo>
                    <a:pt x="1283" y="18793"/>
                  </a:lnTo>
                  <a:lnTo>
                    <a:pt x="1527" y="19282"/>
                  </a:lnTo>
                  <a:lnTo>
                    <a:pt x="1649" y="19506"/>
                  </a:lnTo>
                  <a:lnTo>
                    <a:pt x="1772" y="19750"/>
                  </a:lnTo>
                  <a:lnTo>
                    <a:pt x="1894" y="19995"/>
                  </a:lnTo>
                  <a:lnTo>
                    <a:pt x="1955" y="20117"/>
                  </a:lnTo>
                  <a:lnTo>
                    <a:pt x="2016" y="20239"/>
                  </a:lnTo>
                  <a:lnTo>
                    <a:pt x="2118" y="20341"/>
                  </a:lnTo>
                  <a:lnTo>
                    <a:pt x="2220" y="20443"/>
                  </a:lnTo>
                  <a:lnTo>
                    <a:pt x="2321" y="20544"/>
                  </a:lnTo>
                  <a:lnTo>
                    <a:pt x="2403" y="20646"/>
                  </a:lnTo>
                  <a:lnTo>
                    <a:pt x="2444" y="20707"/>
                  </a:lnTo>
                  <a:lnTo>
                    <a:pt x="2464" y="20809"/>
                  </a:lnTo>
                  <a:lnTo>
                    <a:pt x="2505" y="20890"/>
                  </a:lnTo>
                  <a:lnTo>
                    <a:pt x="2545" y="20972"/>
                  </a:lnTo>
                  <a:lnTo>
                    <a:pt x="2606" y="21053"/>
                  </a:lnTo>
                  <a:lnTo>
                    <a:pt x="2688" y="21135"/>
                  </a:lnTo>
                  <a:lnTo>
                    <a:pt x="2769" y="21216"/>
                  </a:lnTo>
                  <a:lnTo>
                    <a:pt x="2851" y="21298"/>
                  </a:lnTo>
                  <a:lnTo>
                    <a:pt x="2993" y="21461"/>
                  </a:lnTo>
                  <a:lnTo>
                    <a:pt x="3156" y="21623"/>
                  </a:lnTo>
                  <a:lnTo>
                    <a:pt x="3197" y="21684"/>
                  </a:lnTo>
                  <a:lnTo>
                    <a:pt x="3217" y="21766"/>
                  </a:lnTo>
                  <a:lnTo>
                    <a:pt x="3258" y="21827"/>
                  </a:lnTo>
                  <a:lnTo>
                    <a:pt x="3319" y="21888"/>
                  </a:lnTo>
                  <a:lnTo>
                    <a:pt x="3523" y="22071"/>
                  </a:lnTo>
                  <a:lnTo>
                    <a:pt x="3726" y="22255"/>
                  </a:lnTo>
                  <a:lnTo>
                    <a:pt x="3930" y="22438"/>
                  </a:lnTo>
                  <a:lnTo>
                    <a:pt x="4154" y="22621"/>
                  </a:lnTo>
                  <a:lnTo>
                    <a:pt x="4357" y="22784"/>
                  </a:lnTo>
                  <a:lnTo>
                    <a:pt x="4561" y="22967"/>
                  </a:lnTo>
                  <a:lnTo>
                    <a:pt x="4765" y="23150"/>
                  </a:lnTo>
                  <a:lnTo>
                    <a:pt x="4866" y="23252"/>
                  </a:lnTo>
                  <a:lnTo>
                    <a:pt x="4968" y="23354"/>
                  </a:lnTo>
                  <a:lnTo>
                    <a:pt x="5090" y="23415"/>
                  </a:lnTo>
                  <a:lnTo>
                    <a:pt x="5213" y="23476"/>
                  </a:lnTo>
                  <a:lnTo>
                    <a:pt x="5335" y="23558"/>
                  </a:lnTo>
                  <a:lnTo>
                    <a:pt x="5457" y="23619"/>
                  </a:lnTo>
                  <a:lnTo>
                    <a:pt x="5681" y="23761"/>
                  </a:lnTo>
                  <a:lnTo>
                    <a:pt x="5925" y="23924"/>
                  </a:lnTo>
                  <a:lnTo>
                    <a:pt x="6373" y="24209"/>
                  </a:lnTo>
                  <a:lnTo>
                    <a:pt x="6495" y="24291"/>
                  </a:lnTo>
                  <a:lnTo>
                    <a:pt x="6597" y="24392"/>
                  </a:lnTo>
                  <a:lnTo>
                    <a:pt x="6699" y="24494"/>
                  </a:lnTo>
                  <a:lnTo>
                    <a:pt x="6821" y="24555"/>
                  </a:lnTo>
                  <a:lnTo>
                    <a:pt x="7045" y="24698"/>
                  </a:lnTo>
                  <a:lnTo>
                    <a:pt x="7289" y="24840"/>
                  </a:lnTo>
                  <a:lnTo>
                    <a:pt x="7432" y="24881"/>
                  </a:lnTo>
                  <a:lnTo>
                    <a:pt x="7574" y="24901"/>
                  </a:lnTo>
                  <a:lnTo>
                    <a:pt x="7717" y="24922"/>
                  </a:lnTo>
                  <a:lnTo>
                    <a:pt x="7839" y="24963"/>
                  </a:lnTo>
                  <a:lnTo>
                    <a:pt x="7961" y="25024"/>
                  </a:lnTo>
                  <a:lnTo>
                    <a:pt x="8083" y="25105"/>
                  </a:lnTo>
                  <a:lnTo>
                    <a:pt x="8206" y="25186"/>
                  </a:lnTo>
                  <a:lnTo>
                    <a:pt x="8328" y="25248"/>
                  </a:lnTo>
                  <a:lnTo>
                    <a:pt x="8450" y="25288"/>
                  </a:lnTo>
                  <a:lnTo>
                    <a:pt x="8592" y="25309"/>
                  </a:lnTo>
                  <a:lnTo>
                    <a:pt x="8857" y="25370"/>
                  </a:lnTo>
                  <a:lnTo>
                    <a:pt x="9000" y="25431"/>
                  </a:lnTo>
                  <a:lnTo>
                    <a:pt x="9122" y="25492"/>
                  </a:lnTo>
                  <a:lnTo>
                    <a:pt x="9244" y="25553"/>
                  </a:lnTo>
                  <a:lnTo>
                    <a:pt x="9366" y="25614"/>
                  </a:lnTo>
                  <a:lnTo>
                    <a:pt x="9509" y="25634"/>
                  </a:lnTo>
                  <a:lnTo>
                    <a:pt x="9631" y="25655"/>
                  </a:lnTo>
                  <a:lnTo>
                    <a:pt x="9916" y="25716"/>
                  </a:lnTo>
                  <a:lnTo>
                    <a:pt x="10180" y="25777"/>
                  </a:lnTo>
                  <a:lnTo>
                    <a:pt x="10445" y="25838"/>
                  </a:lnTo>
                  <a:lnTo>
                    <a:pt x="10710" y="25899"/>
                  </a:lnTo>
                  <a:lnTo>
                    <a:pt x="10975" y="25960"/>
                  </a:lnTo>
                  <a:lnTo>
                    <a:pt x="11097" y="25960"/>
                  </a:lnTo>
                  <a:lnTo>
                    <a:pt x="11239" y="25940"/>
                  </a:lnTo>
                  <a:lnTo>
                    <a:pt x="11504" y="25940"/>
                  </a:lnTo>
                  <a:lnTo>
                    <a:pt x="12033" y="25981"/>
                  </a:lnTo>
                  <a:lnTo>
                    <a:pt x="12563" y="26001"/>
                  </a:lnTo>
                  <a:lnTo>
                    <a:pt x="12685" y="26021"/>
                  </a:lnTo>
                  <a:lnTo>
                    <a:pt x="12827" y="26042"/>
                  </a:lnTo>
                  <a:lnTo>
                    <a:pt x="12950" y="26062"/>
                  </a:lnTo>
                  <a:lnTo>
                    <a:pt x="13092" y="26062"/>
                  </a:lnTo>
                  <a:lnTo>
                    <a:pt x="13214" y="26042"/>
                  </a:lnTo>
                  <a:lnTo>
                    <a:pt x="13357" y="26021"/>
                  </a:lnTo>
                  <a:lnTo>
                    <a:pt x="13479" y="25981"/>
                  </a:lnTo>
                  <a:lnTo>
                    <a:pt x="13621" y="25960"/>
                  </a:lnTo>
                  <a:lnTo>
                    <a:pt x="13744" y="25960"/>
                  </a:lnTo>
                  <a:lnTo>
                    <a:pt x="13886" y="25981"/>
                  </a:lnTo>
                  <a:lnTo>
                    <a:pt x="14029" y="26001"/>
                  </a:lnTo>
                  <a:lnTo>
                    <a:pt x="14151" y="26001"/>
                  </a:lnTo>
                  <a:lnTo>
                    <a:pt x="14415" y="25940"/>
                  </a:lnTo>
                  <a:lnTo>
                    <a:pt x="14680" y="25899"/>
                  </a:lnTo>
                  <a:lnTo>
                    <a:pt x="15189" y="25797"/>
                  </a:lnTo>
                  <a:lnTo>
                    <a:pt x="15332" y="25757"/>
                  </a:lnTo>
                  <a:lnTo>
                    <a:pt x="15454" y="25716"/>
                  </a:lnTo>
                  <a:lnTo>
                    <a:pt x="15698" y="25634"/>
                  </a:lnTo>
                  <a:lnTo>
                    <a:pt x="15841" y="25594"/>
                  </a:lnTo>
                  <a:lnTo>
                    <a:pt x="15963" y="25594"/>
                  </a:lnTo>
                  <a:lnTo>
                    <a:pt x="16105" y="25573"/>
                  </a:lnTo>
                  <a:lnTo>
                    <a:pt x="16228" y="25533"/>
                  </a:lnTo>
                  <a:lnTo>
                    <a:pt x="16472" y="25451"/>
                  </a:lnTo>
                  <a:lnTo>
                    <a:pt x="16716" y="25349"/>
                  </a:lnTo>
                  <a:lnTo>
                    <a:pt x="17103" y="25268"/>
                  </a:lnTo>
                  <a:lnTo>
                    <a:pt x="17246" y="25227"/>
                  </a:lnTo>
                  <a:lnTo>
                    <a:pt x="17388" y="25186"/>
                  </a:lnTo>
                  <a:lnTo>
                    <a:pt x="17653" y="25085"/>
                  </a:lnTo>
                  <a:lnTo>
                    <a:pt x="17795" y="25044"/>
                  </a:lnTo>
                  <a:lnTo>
                    <a:pt x="17938" y="25044"/>
                  </a:lnTo>
                  <a:lnTo>
                    <a:pt x="18080" y="25024"/>
                  </a:lnTo>
                  <a:lnTo>
                    <a:pt x="18223" y="24983"/>
                  </a:lnTo>
                  <a:lnTo>
                    <a:pt x="18345" y="24922"/>
                  </a:lnTo>
                  <a:lnTo>
                    <a:pt x="18467" y="24840"/>
                  </a:lnTo>
                  <a:lnTo>
                    <a:pt x="18589" y="24759"/>
                  </a:lnTo>
                  <a:lnTo>
                    <a:pt x="18712" y="24677"/>
                  </a:lnTo>
                  <a:lnTo>
                    <a:pt x="18976" y="24576"/>
                  </a:lnTo>
                  <a:lnTo>
                    <a:pt x="19221" y="24474"/>
                  </a:lnTo>
                  <a:lnTo>
                    <a:pt x="19343" y="24392"/>
                  </a:lnTo>
                  <a:lnTo>
                    <a:pt x="19465" y="24311"/>
                  </a:lnTo>
                  <a:lnTo>
                    <a:pt x="19689" y="24148"/>
                  </a:lnTo>
                  <a:lnTo>
                    <a:pt x="19933" y="24006"/>
                  </a:lnTo>
                  <a:lnTo>
                    <a:pt x="20177" y="23863"/>
                  </a:lnTo>
                  <a:lnTo>
                    <a:pt x="20625" y="23517"/>
                  </a:lnTo>
                  <a:lnTo>
                    <a:pt x="20870" y="23354"/>
                  </a:lnTo>
                  <a:lnTo>
                    <a:pt x="21073" y="23171"/>
                  </a:lnTo>
                  <a:lnTo>
                    <a:pt x="21318" y="23008"/>
                  </a:lnTo>
                  <a:lnTo>
                    <a:pt x="21521" y="22825"/>
                  </a:lnTo>
                  <a:lnTo>
                    <a:pt x="21745" y="22641"/>
                  </a:lnTo>
                  <a:lnTo>
                    <a:pt x="21949" y="22438"/>
                  </a:lnTo>
                  <a:lnTo>
                    <a:pt x="22030" y="22316"/>
                  </a:lnTo>
                  <a:lnTo>
                    <a:pt x="22091" y="22214"/>
                  </a:lnTo>
                  <a:lnTo>
                    <a:pt x="22173" y="22092"/>
                  </a:lnTo>
                  <a:lnTo>
                    <a:pt x="22254" y="21970"/>
                  </a:lnTo>
                  <a:lnTo>
                    <a:pt x="22437" y="21766"/>
                  </a:lnTo>
                  <a:lnTo>
                    <a:pt x="22621" y="21562"/>
                  </a:lnTo>
                  <a:lnTo>
                    <a:pt x="22946" y="21135"/>
                  </a:lnTo>
                  <a:lnTo>
                    <a:pt x="23089" y="20890"/>
                  </a:lnTo>
                  <a:lnTo>
                    <a:pt x="23232" y="20646"/>
                  </a:lnTo>
                  <a:lnTo>
                    <a:pt x="23517" y="20178"/>
                  </a:lnTo>
                  <a:lnTo>
                    <a:pt x="23598" y="20076"/>
                  </a:lnTo>
                  <a:lnTo>
                    <a:pt x="23679" y="19954"/>
                  </a:lnTo>
                  <a:lnTo>
                    <a:pt x="23761" y="19852"/>
                  </a:lnTo>
                  <a:lnTo>
                    <a:pt x="23842" y="19730"/>
                  </a:lnTo>
                  <a:lnTo>
                    <a:pt x="23964" y="19486"/>
                  </a:lnTo>
                  <a:lnTo>
                    <a:pt x="24087" y="19241"/>
                  </a:lnTo>
                  <a:lnTo>
                    <a:pt x="24209" y="18997"/>
                  </a:lnTo>
                  <a:lnTo>
                    <a:pt x="24311" y="18753"/>
                  </a:lnTo>
                  <a:lnTo>
                    <a:pt x="24412" y="18468"/>
                  </a:lnTo>
                  <a:lnTo>
                    <a:pt x="24514" y="18182"/>
                  </a:lnTo>
                  <a:lnTo>
                    <a:pt x="24555" y="18040"/>
                  </a:lnTo>
                  <a:lnTo>
                    <a:pt x="24596" y="17897"/>
                  </a:lnTo>
                  <a:lnTo>
                    <a:pt x="24616" y="17755"/>
                  </a:lnTo>
                  <a:lnTo>
                    <a:pt x="24657" y="17612"/>
                  </a:lnTo>
                  <a:lnTo>
                    <a:pt x="24759" y="17348"/>
                  </a:lnTo>
                  <a:lnTo>
                    <a:pt x="24840" y="17063"/>
                  </a:lnTo>
                  <a:lnTo>
                    <a:pt x="24921" y="16778"/>
                  </a:lnTo>
                  <a:lnTo>
                    <a:pt x="24983" y="16493"/>
                  </a:lnTo>
                  <a:lnTo>
                    <a:pt x="25105" y="15922"/>
                  </a:lnTo>
                  <a:lnTo>
                    <a:pt x="25227" y="15515"/>
                  </a:lnTo>
                  <a:lnTo>
                    <a:pt x="25308" y="15251"/>
                  </a:lnTo>
                  <a:lnTo>
                    <a:pt x="25329" y="15128"/>
                  </a:lnTo>
                  <a:lnTo>
                    <a:pt x="25349" y="14986"/>
                  </a:lnTo>
                  <a:lnTo>
                    <a:pt x="25369" y="14701"/>
                  </a:lnTo>
                  <a:lnTo>
                    <a:pt x="25390" y="14436"/>
                  </a:lnTo>
                  <a:lnTo>
                    <a:pt x="25390" y="14416"/>
                  </a:lnTo>
                  <a:lnTo>
                    <a:pt x="25410" y="14395"/>
                  </a:lnTo>
                  <a:lnTo>
                    <a:pt x="25410" y="14253"/>
                  </a:lnTo>
                  <a:lnTo>
                    <a:pt x="25390" y="14131"/>
                  </a:lnTo>
                  <a:lnTo>
                    <a:pt x="25349" y="14009"/>
                  </a:lnTo>
                  <a:lnTo>
                    <a:pt x="25349" y="13866"/>
                  </a:lnTo>
                  <a:lnTo>
                    <a:pt x="25369" y="13622"/>
                  </a:lnTo>
                  <a:lnTo>
                    <a:pt x="25390" y="13357"/>
                  </a:lnTo>
                  <a:lnTo>
                    <a:pt x="25410" y="13215"/>
                  </a:lnTo>
                  <a:lnTo>
                    <a:pt x="25410" y="13072"/>
                  </a:lnTo>
                  <a:lnTo>
                    <a:pt x="25390" y="12563"/>
                  </a:lnTo>
                  <a:lnTo>
                    <a:pt x="25390" y="12441"/>
                  </a:lnTo>
                  <a:lnTo>
                    <a:pt x="25369" y="12319"/>
                  </a:lnTo>
                  <a:lnTo>
                    <a:pt x="25329" y="12054"/>
                  </a:lnTo>
                  <a:lnTo>
                    <a:pt x="25268" y="11464"/>
                  </a:lnTo>
                  <a:lnTo>
                    <a:pt x="25268" y="11301"/>
                  </a:lnTo>
                  <a:lnTo>
                    <a:pt x="25288" y="11158"/>
                  </a:lnTo>
                  <a:lnTo>
                    <a:pt x="25308" y="10995"/>
                  </a:lnTo>
                  <a:lnTo>
                    <a:pt x="25308" y="10832"/>
                  </a:lnTo>
                  <a:lnTo>
                    <a:pt x="25268" y="10690"/>
                  </a:lnTo>
                  <a:lnTo>
                    <a:pt x="25206" y="10547"/>
                  </a:lnTo>
                  <a:lnTo>
                    <a:pt x="25166" y="10405"/>
                  </a:lnTo>
                  <a:lnTo>
                    <a:pt x="25125" y="10262"/>
                  </a:lnTo>
                  <a:lnTo>
                    <a:pt x="25105" y="10099"/>
                  </a:lnTo>
                  <a:lnTo>
                    <a:pt x="25084" y="9957"/>
                  </a:lnTo>
                  <a:lnTo>
                    <a:pt x="25084" y="9794"/>
                  </a:lnTo>
                  <a:lnTo>
                    <a:pt x="25064" y="9651"/>
                  </a:lnTo>
                  <a:lnTo>
                    <a:pt x="25023" y="9509"/>
                  </a:lnTo>
                  <a:lnTo>
                    <a:pt x="24962" y="9387"/>
                  </a:lnTo>
                  <a:lnTo>
                    <a:pt x="24901" y="9265"/>
                  </a:lnTo>
                  <a:lnTo>
                    <a:pt x="24860" y="9122"/>
                  </a:lnTo>
                  <a:lnTo>
                    <a:pt x="24840" y="9000"/>
                  </a:lnTo>
                  <a:lnTo>
                    <a:pt x="24820" y="8857"/>
                  </a:lnTo>
                  <a:lnTo>
                    <a:pt x="24799" y="8715"/>
                  </a:lnTo>
                  <a:lnTo>
                    <a:pt x="24779" y="8593"/>
                  </a:lnTo>
                  <a:lnTo>
                    <a:pt x="24596" y="8063"/>
                  </a:lnTo>
                  <a:lnTo>
                    <a:pt x="24535" y="7941"/>
                  </a:lnTo>
                  <a:lnTo>
                    <a:pt x="24474" y="7819"/>
                  </a:lnTo>
                  <a:lnTo>
                    <a:pt x="24351" y="7554"/>
                  </a:lnTo>
                  <a:lnTo>
                    <a:pt x="24311" y="7432"/>
                  </a:lnTo>
                  <a:lnTo>
                    <a:pt x="24290" y="7290"/>
                  </a:lnTo>
                  <a:lnTo>
                    <a:pt x="24250" y="7147"/>
                  </a:lnTo>
                  <a:lnTo>
                    <a:pt x="24209" y="7025"/>
                  </a:lnTo>
                  <a:lnTo>
                    <a:pt x="24148" y="6903"/>
                  </a:lnTo>
                  <a:lnTo>
                    <a:pt x="24087" y="6781"/>
                  </a:lnTo>
                  <a:lnTo>
                    <a:pt x="23944" y="6536"/>
                  </a:lnTo>
                  <a:lnTo>
                    <a:pt x="23700" y="6048"/>
                  </a:lnTo>
                  <a:lnTo>
                    <a:pt x="23578" y="5803"/>
                  </a:lnTo>
                  <a:lnTo>
                    <a:pt x="23455" y="5559"/>
                  </a:lnTo>
                  <a:lnTo>
                    <a:pt x="23374" y="5437"/>
                  </a:lnTo>
                  <a:lnTo>
                    <a:pt x="23272" y="5335"/>
                  </a:lnTo>
                  <a:lnTo>
                    <a:pt x="23170" y="5213"/>
                  </a:lnTo>
                  <a:lnTo>
                    <a:pt x="23089" y="5091"/>
                  </a:lnTo>
                  <a:lnTo>
                    <a:pt x="22926" y="4846"/>
                  </a:lnTo>
                  <a:lnTo>
                    <a:pt x="22784" y="4602"/>
                  </a:lnTo>
                  <a:lnTo>
                    <a:pt x="22437" y="4154"/>
                  </a:lnTo>
                  <a:lnTo>
                    <a:pt x="22275" y="3910"/>
                  </a:lnTo>
                  <a:lnTo>
                    <a:pt x="22091" y="3686"/>
                  </a:lnTo>
                  <a:lnTo>
                    <a:pt x="21928" y="3482"/>
                  </a:lnTo>
                  <a:lnTo>
                    <a:pt x="21745" y="3258"/>
                  </a:lnTo>
                  <a:lnTo>
                    <a:pt x="21582" y="3055"/>
                  </a:lnTo>
                  <a:lnTo>
                    <a:pt x="21419" y="2831"/>
                  </a:lnTo>
                  <a:lnTo>
                    <a:pt x="21318" y="2749"/>
                  </a:lnTo>
                  <a:lnTo>
                    <a:pt x="21195" y="2668"/>
                  </a:lnTo>
                  <a:lnTo>
                    <a:pt x="20992" y="2505"/>
                  </a:lnTo>
                  <a:lnTo>
                    <a:pt x="20564" y="2179"/>
                  </a:lnTo>
                  <a:lnTo>
                    <a:pt x="20361" y="1996"/>
                  </a:lnTo>
                  <a:lnTo>
                    <a:pt x="20157" y="1833"/>
                  </a:lnTo>
                  <a:lnTo>
                    <a:pt x="19709" y="1528"/>
                  </a:lnTo>
                  <a:lnTo>
                    <a:pt x="19587" y="1467"/>
                  </a:lnTo>
                  <a:lnTo>
                    <a:pt x="19465" y="1405"/>
                  </a:lnTo>
                  <a:lnTo>
                    <a:pt x="19221" y="1304"/>
                  </a:lnTo>
                  <a:lnTo>
                    <a:pt x="19098" y="1243"/>
                  </a:lnTo>
                  <a:lnTo>
                    <a:pt x="18997" y="1161"/>
                  </a:lnTo>
                  <a:lnTo>
                    <a:pt x="18874" y="1080"/>
                  </a:lnTo>
                  <a:lnTo>
                    <a:pt x="18773" y="998"/>
                  </a:lnTo>
                  <a:lnTo>
                    <a:pt x="18264" y="795"/>
                  </a:lnTo>
                  <a:lnTo>
                    <a:pt x="17999" y="713"/>
                  </a:lnTo>
                  <a:lnTo>
                    <a:pt x="17755" y="632"/>
                  </a:lnTo>
                  <a:lnTo>
                    <a:pt x="17612" y="591"/>
                  </a:lnTo>
                  <a:lnTo>
                    <a:pt x="17490" y="571"/>
                  </a:lnTo>
                  <a:lnTo>
                    <a:pt x="17225" y="510"/>
                  </a:lnTo>
                  <a:lnTo>
                    <a:pt x="16940" y="408"/>
                  </a:lnTo>
                  <a:lnTo>
                    <a:pt x="16675" y="326"/>
                  </a:lnTo>
                  <a:lnTo>
                    <a:pt x="16390" y="245"/>
                  </a:lnTo>
                  <a:lnTo>
                    <a:pt x="16126" y="184"/>
                  </a:lnTo>
                  <a:lnTo>
                    <a:pt x="15983" y="163"/>
                  </a:lnTo>
                  <a:lnTo>
                    <a:pt x="15841" y="163"/>
                  </a:lnTo>
                  <a:lnTo>
                    <a:pt x="15678" y="184"/>
                  </a:lnTo>
                  <a:lnTo>
                    <a:pt x="15535" y="163"/>
                  </a:lnTo>
                  <a:lnTo>
                    <a:pt x="15393" y="143"/>
                  </a:lnTo>
                  <a:lnTo>
                    <a:pt x="15271" y="82"/>
                  </a:lnTo>
                  <a:lnTo>
                    <a:pt x="15128" y="41"/>
                  </a:lnTo>
                  <a:lnTo>
                    <a:pt x="149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1"/>
            <p:cNvSpPr/>
            <p:nvPr/>
          </p:nvSpPr>
          <p:spPr>
            <a:xfrm>
              <a:off x="1658650" y="3289125"/>
              <a:ext cx="4600" cy="34650"/>
            </a:xfrm>
            <a:custGeom>
              <a:avLst/>
              <a:gdLst/>
              <a:ahLst/>
              <a:cxnLst/>
              <a:rect l="l" t="t" r="r" b="b"/>
              <a:pathLst>
                <a:path w="184" h="1386" extrusionOk="0">
                  <a:moveTo>
                    <a:pt x="82" y="1"/>
                  </a:moveTo>
                  <a:lnTo>
                    <a:pt x="21" y="21"/>
                  </a:lnTo>
                  <a:lnTo>
                    <a:pt x="21" y="62"/>
                  </a:lnTo>
                  <a:lnTo>
                    <a:pt x="1" y="82"/>
                  </a:lnTo>
                  <a:lnTo>
                    <a:pt x="1" y="1304"/>
                  </a:lnTo>
                  <a:lnTo>
                    <a:pt x="21" y="1344"/>
                  </a:lnTo>
                  <a:lnTo>
                    <a:pt x="21" y="1365"/>
                  </a:lnTo>
                  <a:lnTo>
                    <a:pt x="82" y="1385"/>
                  </a:lnTo>
                  <a:lnTo>
                    <a:pt x="143" y="1365"/>
                  </a:lnTo>
                  <a:lnTo>
                    <a:pt x="164" y="1344"/>
                  </a:lnTo>
                  <a:lnTo>
                    <a:pt x="184" y="1304"/>
                  </a:lnTo>
                  <a:lnTo>
                    <a:pt x="184" y="82"/>
                  </a:lnTo>
                  <a:lnTo>
                    <a:pt x="164" y="62"/>
                  </a:lnTo>
                  <a:lnTo>
                    <a:pt x="143" y="2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1"/>
            <p:cNvSpPr/>
            <p:nvPr/>
          </p:nvSpPr>
          <p:spPr>
            <a:xfrm>
              <a:off x="1677475" y="3249925"/>
              <a:ext cx="10725" cy="47875"/>
            </a:xfrm>
            <a:custGeom>
              <a:avLst/>
              <a:gdLst/>
              <a:ahLst/>
              <a:cxnLst/>
              <a:rect l="l" t="t" r="r" b="b"/>
              <a:pathLst>
                <a:path w="429" h="1915" extrusionOk="0">
                  <a:moveTo>
                    <a:pt x="62" y="1"/>
                  </a:moveTo>
                  <a:lnTo>
                    <a:pt x="21" y="42"/>
                  </a:lnTo>
                  <a:lnTo>
                    <a:pt x="1" y="62"/>
                  </a:lnTo>
                  <a:lnTo>
                    <a:pt x="1" y="103"/>
                  </a:lnTo>
                  <a:lnTo>
                    <a:pt x="266" y="1854"/>
                  </a:lnTo>
                  <a:lnTo>
                    <a:pt x="266" y="1894"/>
                  </a:lnTo>
                  <a:lnTo>
                    <a:pt x="286" y="1915"/>
                  </a:lnTo>
                  <a:lnTo>
                    <a:pt x="347" y="1915"/>
                  </a:lnTo>
                  <a:lnTo>
                    <a:pt x="408" y="1874"/>
                  </a:lnTo>
                  <a:lnTo>
                    <a:pt x="429" y="1854"/>
                  </a:lnTo>
                  <a:lnTo>
                    <a:pt x="429" y="1813"/>
                  </a:lnTo>
                  <a:lnTo>
                    <a:pt x="164" y="62"/>
                  </a:lnTo>
                  <a:lnTo>
                    <a:pt x="144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1"/>
            <p:cNvSpPr/>
            <p:nvPr/>
          </p:nvSpPr>
          <p:spPr>
            <a:xfrm>
              <a:off x="1697350" y="3210750"/>
              <a:ext cx="12750" cy="61100"/>
            </a:xfrm>
            <a:custGeom>
              <a:avLst/>
              <a:gdLst/>
              <a:ahLst/>
              <a:cxnLst/>
              <a:rect l="l" t="t" r="r" b="b"/>
              <a:pathLst>
                <a:path w="510" h="2444" extrusionOk="0">
                  <a:moveTo>
                    <a:pt x="81" y="0"/>
                  </a:moveTo>
                  <a:lnTo>
                    <a:pt x="20" y="41"/>
                  </a:lnTo>
                  <a:lnTo>
                    <a:pt x="20" y="82"/>
                  </a:lnTo>
                  <a:lnTo>
                    <a:pt x="0" y="122"/>
                  </a:lnTo>
                  <a:lnTo>
                    <a:pt x="346" y="2382"/>
                  </a:lnTo>
                  <a:lnTo>
                    <a:pt x="346" y="2423"/>
                  </a:lnTo>
                  <a:lnTo>
                    <a:pt x="387" y="2443"/>
                  </a:lnTo>
                  <a:lnTo>
                    <a:pt x="428" y="2443"/>
                  </a:lnTo>
                  <a:lnTo>
                    <a:pt x="489" y="2403"/>
                  </a:lnTo>
                  <a:lnTo>
                    <a:pt x="509" y="2362"/>
                  </a:lnTo>
                  <a:lnTo>
                    <a:pt x="509" y="2342"/>
                  </a:lnTo>
                  <a:lnTo>
                    <a:pt x="183" y="61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1"/>
            <p:cNvSpPr/>
            <p:nvPr/>
          </p:nvSpPr>
          <p:spPr>
            <a:xfrm>
              <a:off x="1721250" y="3193425"/>
              <a:ext cx="10725" cy="51950"/>
            </a:xfrm>
            <a:custGeom>
              <a:avLst/>
              <a:gdLst/>
              <a:ahLst/>
              <a:cxnLst/>
              <a:rect l="l" t="t" r="r" b="b"/>
              <a:pathLst>
                <a:path w="429" h="2078" extrusionOk="0">
                  <a:moveTo>
                    <a:pt x="62" y="1"/>
                  </a:moveTo>
                  <a:lnTo>
                    <a:pt x="1" y="42"/>
                  </a:lnTo>
                  <a:lnTo>
                    <a:pt x="1" y="62"/>
                  </a:lnTo>
                  <a:lnTo>
                    <a:pt x="1" y="103"/>
                  </a:lnTo>
                  <a:lnTo>
                    <a:pt x="245" y="2037"/>
                  </a:lnTo>
                  <a:lnTo>
                    <a:pt x="266" y="2057"/>
                  </a:lnTo>
                  <a:lnTo>
                    <a:pt x="286" y="2078"/>
                  </a:lnTo>
                  <a:lnTo>
                    <a:pt x="347" y="2078"/>
                  </a:lnTo>
                  <a:lnTo>
                    <a:pt x="408" y="2057"/>
                  </a:lnTo>
                  <a:lnTo>
                    <a:pt x="429" y="2017"/>
                  </a:lnTo>
                  <a:lnTo>
                    <a:pt x="429" y="1976"/>
                  </a:lnTo>
                  <a:lnTo>
                    <a:pt x="164" y="62"/>
                  </a:lnTo>
                  <a:lnTo>
                    <a:pt x="144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1"/>
            <p:cNvSpPr/>
            <p:nvPr/>
          </p:nvSpPr>
          <p:spPr>
            <a:xfrm>
              <a:off x="1745175" y="3167475"/>
              <a:ext cx="12750" cy="56525"/>
            </a:xfrm>
            <a:custGeom>
              <a:avLst/>
              <a:gdLst/>
              <a:ahLst/>
              <a:cxnLst/>
              <a:rect l="l" t="t" r="r" b="b"/>
              <a:pathLst>
                <a:path w="510" h="2261" extrusionOk="0">
                  <a:moveTo>
                    <a:pt x="82" y="1"/>
                  </a:moveTo>
                  <a:lnTo>
                    <a:pt x="21" y="4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347" y="2199"/>
                  </a:lnTo>
                  <a:lnTo>
                    <a:pt x="347" y="2240"/>
                  </a:lnTo>
                  <a:lnTo>
                    <a:pt x="367" y="2261"/>
                  </a:lnTo>
                  <a:lnTo>
                    <a:pt x="428" y="2261"/>
                  </a:lnTo>
                  <a:lnTo>
                    <a:pt x="490" y="2220"/>
                  </a:lnTo>
                  <a:lnTo>
                    <a:pt x="510" y="2179"/>
                  </a:lnTo>
                  <a:lnTo>
                    <a:pt x="510" y="2159"/>
                  </a:lnTo>
                  <a:lnTo>
                    <a:pt x="184" y="62"/>
                  </a:lnTo>
                  <a:lnTo>
                    <a:pt x="164" y="2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1"/>
            <p:cNvSpPr/>
            <p:nvPr/>
          </p:nvSpPr>
          <p:spPr>
            <a:xfrm>
              <a:off x="1772675" y="3132350"/>
              <a:ext cx="8675" cy="47875"/>
            </a:xfrm>
            <a:custGeom>
              <a:avLst/>
              <a:gdLst/>
              <a:ahLst/>
              <a:cxnLst/>
              <a:rect l="l" t="t" r="r" b="b"/>
              <a:pathLst>
                <a:path w="347" h="1915" extrusionOk="0">
                  <a:moveTo>
                    <a:pt x="82" y="1"/>
                  </a:moveTo>
                  <a:lnTo>
                    <a:pt x="21" y="41"/>
                  </a:lnTo>
                  <a:lnTo>
                    <a:pt x="0" y="62"/>
                  </a:lnTo>
                  <a:lnTo>
                    <a:pt x="21" y="102"/>
                  </a:lnTo>
                  <a:lnTo>
                    <a:pt x="123" y="530"/>
                  </a:lnTo>
                  <a:lnTo>
                    <a:pt x="163" y="958"/>
                  </a:lnTo>
                  <a:lnTo>
                    <a:pt x="184" y="1161"/>
                  </a:lnTo>
                  <a:lnTo>
                    <a:pt x="184" y="1385"/>
                  </a:lnTo>
                  <a:lnTo>
                    <a:pt x="163" y="1589"/>
                  </a:lnTo>
                  <a:lnTo>
                    <a:pt x="143" y="1813"/>
                  </a:lnTo>
                  <a:lnTo>
                    <a:pt x="143" y="1853"/>
                  </a:lnTo>
                  <a:lnTo>
                    <a:pt x="143" y="1874"/>
                  </a:lnTo>
                  <a:lnTo>
                    <a:pt x="204" y="1915"/>
                  </a:lnTo>
                  <a:lnTo>
                    <a:pt x="265" y="1915"/>
                  </a:lnTo>
                  <a:lnTo>
                    <a:pt x="285" y="1894"/>
                  </a:lnTo>
                  <a:lnTo>
                    <a:pt x="306" y="1853"/>
                  </a:lnTo>
                  <a:lnTo>
                    <a:pt x="326" y="1629"/>
                  </a:lnTo>
                  <a:lnTo>
                    <a:pt x="347" y="1406"/>
                  </a:lnTo>
                  <a:lnTo>
                    <a:pt x="347" y="1182"/>
                  </a:lnTo>
                  <a:lnTo>
                    <a:pt x="347" y="958"/>
                  </a:lnTo>
                  <a:lnTo>
                    <a:pt x="326" y="713"/>
                  </a:lnTo>
                  <a:lnTo>
                    <a:pt x="285" y="489"/>
                  </a:lnTo>
                  <a:lnTo>
                    <a:pt x="245" y="286"/>
                  </a:lnTo>
                  <a:lnTo>
                    <a:pt x="184" y="62"/>
                  </a:lnTo>
                  <a:lnTo>
                    <a:pt x="163" y="2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1"/>
            <p:cNvSpPr/>
            <p:nvPr/>
          </p:nvSpPr>
          <p:spPr>
            <a:xfrm>
              <a:off x="1802700" y="3115050"/>
              <a:ext cx="9200" cy="47875"/>
            </a:xfrm>
            <a:custGeom>
              <a:avLst/>
              <a:gdLst/>
              <a:ahLst/>
              <a:cxnLst/>
              <a:rect l="l" t="t" r="r" b="b"/>
              <a:pathLst>
                <a:path w="368" h="1915" extrusionOk="0">
                  <a:moveTo>
                    <a:pt x="62" y="0"/>
                  </a:moveTo>
                  <a:lnTo>
                    <a:pt x="1" y="41"/>
                  </a:lnTo>
                  <a:lnTo>
                    <a:pt x="1" y="61"/>
                  </a:lnTo>
                  <a:lnTo>
                    <a:pt x="1" y="102"/>
                  </a:lnTo>
                  <a:lnTo>
                    <a:pt x="62" y="326"/>
                  </a:lnTo>
                  <a:lnTo>
                    <a:pt x="102" y="530"/>
                  </a:lnTo>
                  <a:lnTo>
                    <a:pt x="164" y="957"/>
                  </a:lnTo>
                  <a:lnTo>
                    <a:pt x="184" y="1385"/>
                  </a:lnTo>
                  <a:lnTo>
                    <a:pt x="164" y="1833"/>
                  </a:lnTo>
                  <a:lnTo>
                    <a:pt x="164" y="1853"/>
                  </a:lnTo>
                  <a:lnTo>
                    <a:pt x="164" y="1894"/>
                  </a:lnTo>
                  <a:lnTo>
                    <a:pt x="225" y="1914"/>
                  </a:lnTo>
                  <a:lnTo>
                    <a:pt x="286" y="1894"/>
                  </a:lnTo>
                  <a:lnTo>
                    <a:pt x="306" y="1853"/>
                  </a:lnTo>
                  <a:lnTo>
                    <a:pt x="326" y="1833"/>
                  </a:lnTo>
                  <a:lnTo>
                    <a:pt x="347" y="1609"/>
                  </a:lnTo>
                  <a:lnTo>
                    <a:pt x="367" y="1385"/>
                  </a:lnTo>
                  <a:lnTo>
                    <a:pt x="367" y="1161"/>
                  </a:lnTo>
                  <a:lnTo>
                    <a:pt x="347" y="937"/>
                  </a:lnTo>
                  <a:lnTo>
                    <a:pt x="326" y="713"/>
                  </a:lnTo>
                  <a:lnTo>
                    <a:pt x="286" y="489"/>
                  </a:lnTo>
                  <a:lnTo>
                    <a:pt x="225" y="285"/>
                  </a:lnTo>
                  <a:lnTo>
                    <a:pt x="164" y="61"/>
                  </a:lnTo>
                  <a:lnTo>
                    <a:pt x="143" y="2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1"/>
            <p:cNvSpPr/>
            <p:nvPr/>
          </p:nvSpPr>
          <p:spPr>
            <a:xfrm>
              <a:off x="1837325" y="3097750"/>
              <a:ext cx="4100" cy="51925"/>
            </a:xfrm>
            <a:custGeom>
              <a:avLst/>
              <a:gdLst/>
              <a:ahLst/>
              <a:cxnLst/>
              <a:rect l="l" t="t" r="r" b="b"/>
              <a:pathLst>
                <a:path w="164" h="2077" extrusionOk="0">
                  <a:moveTo>
                    <a:pt x="82" y="0"/>
                  </a:moveTo>
                  <a:lnTo>
                    <a:pt x="21" y="21"/>
                  </a:lnTo>
                  <a:lnTo>
                    <a:pt x="0" y="41"/>
                  </a:lnTo>
                  <a:lnTo>
                    <a:pt x="0" y="82"/>
                  </a:lnTo>
                  <a:lnTo>
                    <a:pt x="0" y="1995"/>
                  </a:lnTo>
                  <a:lnTo>
                    <a:pt x="0" y="2036"/>
                  </a:lnTo>
                  <a:lnTo>
                    <a:pt x="21" y="2057"/>
                  </a:lnTo>
                  <a:lnTo>
                    <a:pt x="82" y="2077"/>
                  </a:lnTo>
                  <a:lnTo>
                    <a:pt x="143" y="2057"/>
                  </a:lnTo>
                  <a:lnTo>
                    <a:pt x="163" y="2036"/>
                  </a:lnTo>
                  <a:lnTo>
                    <a:pt x="163" y="1995"/>
                  </a:lnTo>
                  <a:lnTo>
                    <a:pt x="163" y="82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1"/>
            <p:cNvSpPr/>
            <p:nvPr/>
          </p:nvSpPr>
          <p:spPr>
            <a:xfrm>
              <a:off x="1880575" y="3084500"/>
              <a:ext cx="4625" cy="39225"/>
            </a:xfrm>
            <a:custGeom>
              <a:avLst/>
              <a:gdLst/>
              <a:ahLst/>
              <a:cxnLst/>
              <a:rect l="l" t="t" r="r" b="b"/>
              <a:pathLst>
                <a:path w="185" h="1569" extrusionOk="0">
                  <a:moveTo>
                    <a:pt x="82" y="1"/>
                  </a:moveTo>
                  <a:lnTo>
                    <a:pt x="42" y="21"/>
                  </a:lnTo>
                  <a:lnTo>
                    <a:pt x="21" y="62"/>
                  </a:lnTo>
                  <a:lnTo>
                    <a:pt x="1" y="82"/>
                  </a:lnTo>
                  <a:lnTo>
                    <a:pt x="1" y="1487"/>
                  </a:lnTo>
                  <a:lnTo>
                    <a:pt x="21" y="1528"/>
                  </a:lnTo>
                  <a:lnTo>
                    <a:pt x="42" y="1548"/>
                  </a:lnTo>
                  <a:lnTo>
                    <a:pt x="82" y="1569"/>
                  </a:lnTo>
                  <a:lnTo>
                    <a:pt x="143" y="1548"/>
                  </a:lnTo>
                  <a:lnTo>
                    <a:pt x="164" y="1528"/>
                  </a:lnTo>
                  <a:lnTo>
                    <a:pt x="184" y="1487"/>
                  </a:lnTo>
                  <a:lnTo>
                    <a:pt x="184" y="82"/>
                  </a:lnTo>
                  <a:lnTo>
                    <a:pt x="164" y="62"/>
                  </a:lnTo>
                  <a:lnTo>
                    <a:pt x="143" y="2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1"/>
            <p:cNvSpPr/>
            <p:nvPr/>
          </p:nvSpPr>
          <p:spPr>
            <a:xfrm>
              <a:off x="1976275" y="3071775"/>
              <a:ext cx="4600" cy="51950"/>
            </a:xfrm>
            <a:custGeom>
              <a:avLst/>
              <a:gdLst/>
              <a:ahLst/>
              <a:cxnLst/>
              <a:rect l="l" t="t" r="r" b="b"/>
              <a:pathLst>
                <a:path w="184" h="2078" extrusionOk="0">
                  <a:moveTo>
                    <a:pt x="102" y="1"/>
                  </a:moveTo>
                  <a:lnTo>
                    <a:pt x="41" y="21"/>
                  </a:lnTo>
                  <a:lnTo>
                    <a:pt x="21" y="41"/>
                  </a:lnTo>
                  <a:lnTo>
                    <a:pt x="1" y="82"/>
                  </a:lnTo>
                  <a:lnTo>
                    <a:pt x="1" y="1996"/>
                  </a:lnTo>
                  <a:lnTo>
                    <a:pt x="21" y="2037"/>
                  </a:lnTo>
                  <a:lnTo>
                    <a:pt x="41" y="2057"/>
                  </a:lnTo>
                  <a:lnTo>
                    <a:pt x="102" y="2078"/>
                  </a:lnTo>
                  <a:lnTo>
                    <a:pt x="143" y="2057"/>
                  </a:lnTo>
                  <a:lnTo>
                    <a:pt x="163" y="2037"/>
                  </a:lnTo>
                  <a:lnTo>
                    <a:pt x="184" y="1996"/>
                  </a:lnTo>
                  <a:lnTo>
                    <a:pt x="184" y="82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1"/>
            <p:cNvSpPr/>
            <p:nvPr/>
          </p:nvSpPr>
          <p:spPr>
            <a:xfrm>
              <a:off x="2015475" y="3075850"/>
              <a:ext cx="4600" cy="47875"/>
            </a:xfrm>
            <a:custGeom>
              <a:avLst/>
              <a:gdLst/>
              <a:ahLst/>
              <a:cxnLst/>
              <a:rect l="l" t="t" r="r" b="b"/>
              <a:pathLst>
                <a:path w="184" h="1915" extrusionOk="0">
                  <a:moveTo>
                    <a:pt x="102" y="1"/>
                  </a:moveTo>
                  <a:lnTo>
                    <a:pt x="41" y="21"/>
                  </a:lnTo>
                  <a:lnTo>
                    <a:pt x="21" y="62"/>
                  </a:lnTo>
                  <a:lnTo>
                    <a:pt x="0" y="82"/>
                  </a:lnTo>
                  <a:lnTo>
                    <a:pt x="0" y="1833"/>
                  </a:lnTo>
                  <a:lnTo>
                    <a:pt x="21" y="1874"/>
                  </a:lnTo>
                  <a:lnTo>
                    <a:pt x="41" y="1894"/>
                  </a:lnTo>
                  <a:lnTo>
                    <a:pt x="102" y="1915"/>
                  </a:lnTo>
                  <a:lnTo>
                    <a:pt x="143" y="1894"/>
                  </a:lnTo>
                  <a:lnTo>
                    <a:pt x="163" y="1874"/>
                  </a:lnTo>
                  <a:lnTo>
                    <a:pt x="184" y="1833"/>
                  </a:lnTo>
                  <a:lnTo>
                    <a:pt x="184" y="82"/>
                  </a:lnTo>
                  <a:lnTo>
                    <a:pt x="163" y="62"/>
                  </a:lnTo>
                  <a:lnTo>
                    <a:pt x="143" y="2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1"/>
            <p:cNvSpPr/>
            <p:nvPr/>
          </p:nvSpPr>
          <p:spPr>
            <a:xfrm>
              <a:off x="2185475" y="3215325"/>
              <a:ext cx="4100" cy="56525"/>
            </a:xfrm>
            <a:custGeom>
              <a:avLst/>
              <a:gdLst/>
              <a:ahLst/>
              <a:cxnLst/>
              <a:rect l="l" t="t" r="r" b="b"/>
              <a:pathLst>
                <a:path w="164" h="2261" extrusionOk="0">
                  <a:moveTo>
                    <a:pt x="82" y="0"/>
                  </a:moveTo>
                  <a:lnTo>
                    <a:pt x="21" y="21"/>
                  </a:lnTo>
                  <a:lnTo>
                    <a:pt x="1" y="41"/>
                  </a:lnTo>
                  <a:lnTo>
                    <a:pt x="1" y="82"/>
                  </a:lnTo>
                  <a:lnTo>
                    <a:pt x="1" y="2179"/>
                  </a:lnTo>
                  <a:lnTo>
                    <a:pt x="1" y="2199"/>
                  </a:lnTo>
                  <a:lnTo>
                    <a:pt x="21" y="2240"/>
                  </a:lnTo>
                  <a:lnTo>
                    <a:pt x="82" y="2260"/>
                  </a:lnTo>
                  <a:lnTo>
                    <a:pt x="143" y="2240"/>
                  </a:lnTo>
                  <a:lnTo>
                    <a:pt x="164" y="2199"/>
                  </a:lnTo>
                  <a:lnTo>
                    <a:pt x="164" y="2179"/>
                  </a:lnTo>
                  <a:lnTo>
                    <a:pt x="164" y="82"/>
                  </a:lnTo>
                  <a:lnTo>
                    <a:pt x="164" y="41"/>
                  </a:lnTo>
                  <a:lnTo>
                    <a:pt x="143" y="21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1"/>
            <p:cNvSpPr/>
            <p:nvPr/>
          </p:nvSpPr>
          <p:spPr>
            <a:xfrm>
              <a:off x="2207375" y="3223975"/>
              <a:ext cx="4100" cy="73825"/>
            </a:xfrm>
            <a:custGeom>
              <a:avLst/>
              <a:gdLst/>
              <a:ahLst/>
              <a:cxnLst/>
              <a:rect l="l" t="t" r="r" b="b"/>
              <a:pathLst>
                <a:path w="164" h="2953" extrusionOk="0">
                  <a:moveTo>
                    <a:pt x="82" y="1"/>
                  </a:moveTo>
                  <a:lnTo>
                    <a:pt x="21" y="21"/>
                  </a:lnTo>
                  <a:lnTo>
                    <a:pt x="0" y="41"/>
                  </a:lnTo>
                  <a:lnTo>
                    <a:pt x="0" y="82"/>
                  </a:lnTo>
                  <a:lnTo>
                    <a:pt x="0" y="2871"/>
                  </a:lnTo>
                  <a:lnTo>
                    <a:pt x="0" y="2912"/>
                  </a:lnTo>
                  <a:lnTo>
                    <a:pt x="21" y="2932"/>
                  </a:lnTo>
                  <a:lnTo>
                    <a:pt x="82" y="2953"/>
                  </a:lnTo>
                  <a:lnTo>
                    <a:pt x="143" y="2932"/>
                  </a:lnTo>
                  <a:lnTo>
                    <a:pt x="163" y="2912"/>
                  </a:lnTo>
                  <a:lnTo>
                    <a:pt x="163" y="2871"/>
                  </a:lnTo>
                  <a:lnTo>
                    <a:pt x="163" y="82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1"/>
            <p:cNvSpPr/>
            <p:nvPr/>
          </p:nvSpPr>
          <p:spPr>
            <a:xfrm>
              <a:off x="1741625" y="3572150"/>
              <a:ext cx="12750" cy="51925"/>
            </a:xfrm>
            <a:custGeom>
              <a:avLst/>
              <a:gdLst/>
              <a:ahLst/>
              <a:cxnLst/>
              <a:rect l="l" t="t" r="r" b="b"/>
              <a:pathLst>
                <a:path w="510" h="2077" extrusionOk="0">
                  <a:moveTo>
                    <a:pt x="61" y="0"/>
                  </a:moveTo>
                  <a:lnTo>
                    <a:pt x="21" y="41"/>
                  </a:lnTo>
                  <a:lnTo>
                    <a:pt x="0" y="61"/>
                  </a:lnTo>
                  <a:lnTo>
                    <a:pt x="0" y="102"/>
                  </a:lnTo>
                  <a:lnTo>
                    <a:pt x="347" y="2016"/>
                  </a:lnTo>
                  <a:lnTo>
                    <a:pt x="367" y="2057"/>
                  </a:lnTo>
                  <a:lnTo>
                    <a:pt x="387" y="2077"/>
                  </a:lnTo>
                  <a:lnTo>
                    <a:pt x="448" y="2077"/>
                  </a:lnTo>
                  <a:lnTo>
                    <a:pt x="509" y="2036"/>
                  </a:lnTo>
                  <a:lnTo>
                    <a:pt x="509" y="2016"/>
                  </a:lnTo>
                  <a:lnTo>
                    <a:pt x="509" y="1975"/>
                  </a:lnTo>
                  <a:lnTo>
                    <a:pt x="163" y="61"/>
                  </a:lnTo>
                  <a:lnTo>
                    <a:pt x="143" y="2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1"/>
            <p:cNvSpPr/>
            <p:nvPr/>
          </p:nvSpPr>
          <p:spPr>
            <a:xfrm>
              <a:off x="1779800" y="3598600"/>
              <a:ext cx="8675" cy="43300"/>
            </a:xfrm>
            <a:custGeom>
              <a:avLst/>
              <a:gdLst/>
              <a:ahLst/>
              <a:cxnLst/>
              <a:rect l="l" t="t" r="r" b="b"/>
              <a:pathLst>
                <a:path w="347" h="1732" extrusionOk="0">
                  <a:moveTo>
                    <a:pt x="82" y="1"/>
                  </a:moveTo>
                  <a:lnTo>
                    <a:pt x="62" y="21"/>
                  </a:lnTo>
                  <a:lnTo>
                    <a:pt x="41" y="42"/>
                  </a:lnTo>
                  <a:lnTo>
                    <a:pt x="21" y="245"/>
                  </a:lnTo>
                  <a:lnTo>
                    <a:pt x="0" y="449"/>
                  </a:lnTo>
                  <a:lnTo>
                    <a:pt x="0" y="673"/>
                  </a:lnTo>
                  <a:lnTo>
                    <a:pt x="0" y="876"/>
                  </a:lnTo>
                  <a:lnTo>
                    <a:pt x="21" y="1080"/>
                  </a:lnTo>
                  <a:lnTo>
                    <a:pt x="62" y="1284"/>
                  </a:lnTo>
                  <a:lnTo>
                    <a:pt x="123" y="1467"/>
                  </a:lnTo>
                  <a:lnTo>
                    <a:pt x="184" y="1670"/>
                  </a:lnTo>
                  <a:lnTo>
                    <a:pt x="204" y="1711"/>
                  </a:lnTo>
                  <a:lnTo>
                    <a:pt x="224" y="1731"/>
                  </a:lnTo>
                  <a:lnTo>
                    <a:pt x="285" y="1731"/>
                  </a:lnTo>
                  <a:lnTo>
                    <a:pt x="326" y="1691"/>
                  </a:lnTo>
                  <a:lnTo>
                    <a:pt x="347" y="1670"/>
                  </a:lnTo>
                  <a:lnTo>
                    <a:pt x="347" y="1630"/>
                  </a:lnTo>
                  <a:lnTo>
                    <a:pt x="285" y="1446"/>
                  </a:lnTo>
                  <a:lnTo>
                    <a:pt x="245" y="1243"/>
                  </a:lnTo>
                  <a:lnTo>
                    <a:pt x="204" y="1060"/>
                  </a:lnTo>
                  <a:lnTo>
                    <a:pt x="184" y="876"/>
                  </a:lnTo>
                  <a:lnTo>
                    <a:pt x="163" y="673"/>
                  </a:lnTo>
                  <a:lnTo>
                    <a:pt x="163" y="490"/>
                  </a:lnTo>
                  <a:lnTo>
                    <a:pt x="184" y="286"/>
                  </a:lnTo>
                  <a:lnTo>
                    <a:pt x="224" y="103"/>
                  </a:lnTo>
                  <a:lnTo>
                    <a:pt x="224" y="62"/>
                  </a:lnTo>
                  <a:lnTo>
                    <a:pt x="204" y="21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1"/>
            <p:cNvSpPr/>
            <p:nvPr/>
          </p:nvSpPr>
          <p:spPr>
            <a:xfrm>
              <a:off x="1814925" y="3615925"/>
              <a:ext cx="17825" cy="51925"/>
            </a:xfrm>
            <a:custGeom>
              <a:avLst/>
              <a:gdLst/>
              <a:ahLst/>
              <a:cxnLst/>
              <a:rect l="l" t="t" r="r" b="b"/>
              <a:pathLst>
                <a:path w="713" h="2077" extrusionOk="0">
                  <a:moveTo>
                    <a:pt x="82" y="0"/>
                  </a:moveTo>
                  <a:lnTo>
                    <a:pt x="21" y="20"/>
                  </a:lnTo>
                  <a:lnTo>
                    <a:pt x="0" y="41"/>
                  </a:lnTo>
                  <a:lnTo>
                    <a:pt x="0" y="82"/>
                  </a:lnTo>
                  <a:lnTo>
                    <a:pt x="21" y="326"/>
                  </a:lnTo>
                  <a:lnTo>
                    <a:pt x="61" y="591"/>
                  </a:lnTo>
                  <a:lnTo>
                    <a:pt x="122" y="835"/>
                  </a:lnTo>
                  <a:lnTo>
                    <a:pt x="184" y="1079"/>
                  </a:lnTo>
                  <a:lnTo>
                    <a:pt x="265" y="1324"/>
                  </a:lnTo>
                  <a:lnTo>
                    <a:pt x="346" y="1568"/>
                  </a:lnTo>
                  <a:lnTo>
                    <a:pt x="448" y="1792"/>
                  </a:lnTo>
                  <a:lnTo>
                    <a:pt x="550" y="2036"/>
                  </a:lnTo>
                  <a:lnTo>
                    <a:pt x="570" y="2057"/>
                  </a:lnTo>
                  <a:lnTo>
                    <a:pt x="611" y="2077"/>
                  </a:lnTo>
                  <a:lnTo>
                    <a:pt x="672" y="2057"/>
                  </a:lnTo>
                  <a:lnTo>
                    <a:pt x="713" y="2016"/>
                  </a:lnTo>
                  <a:lnTo>
                    <a:pt x="713" y="1975"/>
                  </a:lnTo>
                  <a:lnTo>
                    <a:pt x="693" y="1955"/>
                  </a:lnTo>
                  <a:lnTo>
                    <a:pt x="509" y="1507"/>
                  </a:lnTo>
                  <a:lnTo>
                    <a:pt x="346" y="1038"/>
                  </a:lnTo>
                  <a:lnTo>
                    <a:pt x="245" y="550"/>
                  </a:lnTo>
                  <a:lnTo>
                    <a:pt x="184" y="82"/>
                  </a:lnTo>
                  <a:lnTo>
                    <a:pt x="163" y="41"/>
                  </a:lnTo>
                  <a:lnTo>
                    <a:pt x="143" y="20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1"/>
            <p:cNvSpPr/>
            <p:nvPr/>
          </p:nvSpPr>
          <p:spPr>
            <a:xfrm>
              <a:off x="1871425" y="3633225"/>
              <a:ext cx="13775" cy="47350"/>
            </a:xfrm>
            <a:custGeom>
              <a:avLst/>
              <a:gdLst/>
              <a:ahLst/>
              <a:cxnLst/>
              <a:rect l="l" t="t" r="r" b="b"/>
              <a:pathLst>
                <a:path w="551" h="1894" extrusionOk="0">
                  <a:moveTo>
                    <a:pt x="61" y="0"/>
                  </a:moveTo>
                  <a:lnTo>
                    <a:pt x="0" y="41"/>
                  </a:lnTo>
                  <a:lnTo>
                    <a:pt x="0" y="61"/>
                  </a:lnTo>
                  <a:lnTo>
                    <a:pt x="0" y="102"/>
                  </a:lnTo>
                  <a:lnTo>
                    <a:pt x="387" y="1833"/>
                  </a:lnTo>
                  <a:lnTo>
                    <a:pt x="387" y="1874"/>
                  </a:lnTo>
                  <a:lnTo>
                    <a:pt x="428" y="1894"/>
                  </a:lnTo>
                  <a:lnTo>
                    <a:pt x="489" y="1894"/>
                  </a:lnTo>
                  <a:lnTo>
                    <a:pt x="530" y="1853"/>
                  </a:lnTo>
                  <a:lnTo>
                    <a:pt x="550" y="1833"/>
                  </a:lnTo>
                  <a:lnTo>
                    <a:pt x="550" y="1792"/>
                  </a:lnTo>
                  <a:lnTo>
                    <a:pt x="163" y="61"/>
                  </a:lnTo>
                  <a:lnTo>
                    <a:pt x="143" y="21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1924350" y="3641875"/>
              <a:ext cx="13275" cy="34625"/>
            </a:xfrm>
            <a:custGeom>
              <a:avLst/>
              <a:gdLst/>
              <a:ahLst/>
              <a:cxnLst/>
              <a:rect l="l" t="t" r="r" b="b"/>
              <a:pathLst>
                <a:path w="531" h="1385" extrusionOk="0">
                  <a:moveTo>
                    <a:pt x="62" y="0"/>
                  </a:moveTo>
                  <a:lnTo>
                    <a:pt x="21" y="4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347" y="1324"/>
                  </a:lnTo>
                  <a:lnTo>
                    <a:pt x="367" y="1344"/>
                  </a:lnTo>
                  <a:lnTo>
                    <a:pt x="388" y="1365"/>
                  </a:lnTo>
                  <a:lnTo>
                    <a:pt x="469" y="1385"/>
                  </a:lnTo>
                  <a:lnTo>
                    <a:pt x="510" y="1344"/>
                  </a:lnTo>
                  <a:lnTo>
                    <a:pt x="530" y="1304"/>
                  </a:lnTo>
                  <a:lnTo>
                    <a:pt x="510" y="1283"/>
                  </a:lnTo>
                  <a:lnTo>
                    <a:pt x="164" y="62"/>
                  </a:lnTo>
                  <a:lnTo>
                    <a:pt x="164" y="2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1967625" y="3637300"/>
              <a:ext cx="17325" cy="43275"/>
            </a:xfrm>
            <a:custGeom>
              <a:avLst/>
              <a:gdLst/>
              <a:ahLst/>
              <a:cxnLst/>
              <a:rect l="l" t="t" r="r" b="b"/>
              <a:pathLst>
                <a:path w="693" h="1731" extrusionOk="0">
                  <a:moveTo>
                    <a:pt x="102" y="0"/>
                  </a:moveTo>
                  <a:lnTo>
                    <a:pt x="41" y="21"/>
                  </a:lnTo>
                  <a:lnTo>
                    <a:pt x="0" y="61"/>
                  </a:lnTo>
                  <a:lnTo>
                    <a:pt x="0" y="102"/>
                  </a:lnTo>
                  <a:lnTo>
                    <a:pt x="21" y="122"/>
                  </a:lnTo>
                  <a:lnTo>
                    <a:pt x="123" y="306"/>
                  </a:lnTo>
                  <a:lnTo>
                    <a:pt x="224" y="489"/>
                  </a:lnTo>
                  <a:lnTo>
                    <a:pt x="285" y="672"/>
                  </a:lnTo>
                  <a:lnTo>
                    <a:pt x="367" y="855"/>
                  </a:lnTo>
                  <a:lnTo>
                    <a:pt x="428" y="1059"/>
                  </a:lnTo>
                  <a:lnTo>
                    <a:pt x="469" y="1263"/>
                  </a:lnTo>
                  <a:lnTo>
                    <a:pt x="489" y="1446"/>
                  </a:lnTo>
                  <a:lnTo>
                    <a:pt x="509" y="1649"/>
                  </a:lnTo>
                  <a:lnTo>
                    <a:pt x="530" y="1690"/>
                  </a:lnTo>
                  <a:lnTo>
                    <a:pt x="550" y="1711"/>
                  </a:lnTo>
                  <a:lnTo>
                    <a:pt x="611" y="1731"/>
                  </a:lnTo>
                  <a:lnTo>
                    <a:pt x="672" y="1711"/>
                  </a:lnTo>
                  <a:lnTo>
                    <a:pt x="693" y="1690"/>
                  </a:lnTo>
                  <a:lnTo>
                    <a:pt x="693" y="1649"/>
                  </a:lnTo>
                  <a:lnTo>
                    <a:pt x="672" y="1446"/>
                  </a:lnTo>
                  <a:lnTo>
                    <a:pt x="632" y="1222"/>
                  </a:lnTo>
                  <a:lnTo>
                    <a:pt x="591" y="1018"/>
                  </a:lnTo>
                  <a:lnTo>
                    <a:pt x="530" y="815"/>
                  </a:lnTo>
                  <a:lnTo>
                    <a:pt x="448" y="611"/>
                  </a:lnTo>
                  <a:lnTo>
                    <a:pt x="367" y="428"/>
                  </a:lnTo>
                  <a:lnTo>
                    <a:pt x="285" y="224"/>
                  </a:lnTo>
                  <a:lnTo>
                    <a:pt x="163" y="41"/>
                  </a:lnTo>
                  <a:lnTo>
                    <a:pt x="143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2020550" y="3619975"/>
              <a:ext cx="13275" cy="34150"/>
            </a:xfrm>
            <a:custGeom>
              <a:avLst/>
              <a:gdLst/>
              <a:ahLst/>
              <a:cxnLst/>
              <a:rect l="l" t="t" r="r" b="b"/>
              <a:pathLst>
                <a:path w="531" h="1366" extrusionOk="0">
                  <a:moveTo>
                    <a:pt x="62" y="1"/>
                  </a:moveTo>
                  <a:lnTo>
                    <a:pt x="1" y="42"/>
                  </a:lnTo>
                  <a:lnTo>
                    <a:pt x="1" y="62"/>
                  </a:lnTo>
                  <a:lnTo>
                    <a:pt x="1" y="103"/>
                  </a:lnTo>
                  <a:lnTo>
                    <a:pt x="367" y="1324"/>
                  </a:lnTo>
                  <a:lnTo>
                    <a:pt x="388" y="1345"/>
                  </a:lnTo>
                  <a:lnTo>
                    <a:pt x="408" y="1365"/>
                  </a:lnTo>
                  <a:lnTo>
                    <a:pt x="469" y="1365"/>
                  </a:lnTo>
                  <a:lnTo>
                    <a:pt x="530" y="1345"/>
                  </a:lnTo>
                  <a:lnTo>
                    <a:pt x="530" y="1304"/>
                  </a:lnTo>
                  <a:lnTo>
                    <a:pt x="530" y="1263"/>
                  </a:lnTo>
                  <a:lnTo>
                    <a:pt x="164" y="62"/>
                  </a:lnTo>
                  <a:lnTo>
                    <a:pt x="143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1"/>
            <p:cNvSpPr/>
            <p:nvPr/>
          </p:nvSpPr>
          <p:spPr>
            <a:xfrm>
              <a:off x="2059750" y="3594025"/>
              <a:ext cx="8675" cy="51950"/>
            </a:xfrm>
            <a:custGeom>
              <a:avLst/>
              <a:gdLst/>
              <a:ahLst/>
              <a:cxnLst/>
              <a:rect l="l" t="t" r="r" b="b"/>
              <a:pathLst>
                <a:path w="347" h="2078" extrusionOk="0">
                  <a:moveTo>
                    <a:pt x="62" y="1"/>
                  </a:moveTo>
                  <a:lnTo>
                    <a:pt x="21" y="21"/>
                  </a:lnTo>
                  <a:lnTo>
                    <a:pt x="1" y="62"/>
                  </a:lnTo>
                  <a:lnTo>
                    <a:pt x="1" y="102"/>
                  </a:lnTo>
                  <a:lnTo>
                    <a:pt x="123" y="550"/>
                  </a:lnTo>
                  <a:lnTo>
                    <a:pt x="143" y="795"/>
                  </a:lnTo>
                  <a:lnTo>
                    <a:pt x="164" y="1019"/>
                  </a:lnTo>
                  <a:lnTo>
                    <a:pt x="184" y="1263"/>
                  </a:lnTo>
                  <a:lnTo>
                    <a:pt x="184" y="1487"/>
                  </a:lnTo>
                  <a:lnTo>
                    <a:pt x="164" y="1731"/>
                  </a:lnTo>
                  <a:lnTo>
                    <a:pt x="143" y="1976"/>
                  </a:lnTo>
                  <a:lnTo>
                    <a:pt x="143" y="2016"/>
                  </a:lnTo>
                  <a:lnTo>
                    <a:pt x="164" y="2037"/>
                  </a:lnTo>
                  <a:lnTo>
                    <a:pt x="204" y="2077"/>
                  </a:lnTo>
                  <a:lnTo>
                    <a:pt x="265" y="2077"/>
                  </a:lnTo>
                  <a:lnTo>
                    <a:pt x="286" y="2057"/>
                  </a:lnTo>
                  <a:lnTo>
                    <a:pt x="306" y="2016"/>
                  </a:lnTo>
                  <a:lnTo>
                    <a:pt x="326" y="1772"/>
                  </a:lnTo>
                  <a:lnTo>
                    <a:pt x="347" y="1528"/>
                  </a:lnTo>
                  <a:lnTo>
                    <a:pt x="347" y="1263"/>
                  </a:lnTo>
                  <a:lnTo>
                    <a:pt x="347" y="1019"/>
                  </a:lnTo>
                  <a:lnTo>
                    <a:pt x="326" y="774"/>
                  </a:lnTo>
                  <a:lnTo>
                    <a:pt x="286" y="530"/>
                  </a:lnTo>
                  <a:lnTo>
                    <a:pt x="245" y="286"/>
                  </a:lnTo>
                  <a:lnTo>
                    <a:pt x="164" y="41"/>
                  </a:lnTo>
                  <a:lnTo>
                    <a:pt x="164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1"/>
            <p:cNvSpPr/>
            <p:nvPr/>
          </p:nvSpPr>
          <p:spPr>
            <a:xfrm>
              <a:off x="2046000" y="3080425"/>
              <a:ext cx="4100" cy="4100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62" y="1"/>
                  </a:moveTo>
                  <a:lnTo>
                    <a:pt x="21" y="21"/>
                  </a:lnTo>
                  <a:lnTo>
                    <a:pt x="1" y="82"/>
                  </a:lnTo>
                  <a:lnTo>
                    <a:pt x="21" y="143"/>
                  </a:lnTo>
                  <a:lnTo>
                    <a:pt x="62" y="164"/>
                  </a:lnTo>
                  <a:lnTo>
                    <a:pt x="123" y="164"/>
                  </a:lnTo>
                  <a:lnTo>
                    <a:pt x="143" y="143"/>
                  </a:lnTo>
                  <a:lnTo>
                    <a:pt x="164" y="82"/>
                  </a:lnTo>
                  <a:lnTo>
                    <a:pt x="143" y="21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28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1"/>
            <p:cNvSpPr/>
            <p:nvPr/>
          </p:nvSpPr>
          <p:spPr>
            <a:xfrm>
              <a:off x="2047025" y="3079925"/>
              <a:ext cx="8675" cy="43800"/>
            </a:xfrm>
            <a:custGeom>
              <a:avLst/>
              <a:gdLst/>
              <a:ahLst/>
              <a:cxnLst/>
              <a:rect l="l" t="t" r="r" b="b"/>
              <a:pathLst>
                <a:path w="347" h="1752" extrusionOk="0">
                  <a:moveTo>
                    <a:pt x="62" y="1"/>
                  </a:moveTo>
                  <a:lnTo>
                    <a:pt x="1" y="41"/>
                  </a:lnTo>
                  <a:lnTo>
                    <a:pt x="1" y="82"/>
                  </a:lnTo>
                  <a:lnTo>
                    <a:pt x="1" y="102"/>
                  </a:lnTo>
                  <a:lnTo>
                    <a:pt x="102" y="489"/>
                  </a:lnTo>
                  <a:lnTo>
                    <a:pt x="164" y="876"/>
                  </a:lnTo>
                  <a:lnTo>
                    <a:pt x="164" y="1059"/>
                  </a:lnTo>
                  <a:lnTo>
                    <a:pt x="164" y="1263"/>
                  </a:lnTo>
                  <a:lnTo>
                    <a:pt x="164" y="1446"/>
                  </a:lnTo>
                  <a:lnTo>
                    <a:pt x="123" y="1650"/>
                  </a:lnTo>
                  <a:lnTo>
                    <a:pt x="123" y="1670"/>
                  </a:lnTo>
                  <a:lnTo>
                    <a:pt x="143" y="1711"/>
                  </a:lnTo>
                  <a:lnTo>
                    <a:pt x="204" y="1752"/>
                  </a:lnTo>
                  <a:lnTo>
                    <a:pt x="265" y="1731"/>
                  </a:lnTo>
                  <a:lnTo>
                    <a:pt x="286" y="1731"/>
                  </a:lnTo>
                  <a:lnTo>
                    <a:pt x="286" y="1690"/>
                  </a:lnTo>
                  <a:lnTo>
                    <a:pt x="326" y="1487"/>
                  </a:lnTo>
                  <a:lnTo>
                    <a:pt x="347" y="1283"/>
                  </a:lnTo>
                  <a:lnTo>
                    <a:pt x="347" y="1080"/>
                  </a:lnTo>
                  <a:lnTo>
                    <a:pt x="326" y="876"/>
                  </a:lnTo>
                  <a:lnTo>
                    <a:pt x="306" y="672"/>
                  </a:lnTo>
                  <a:lnTo>
                    <a:pt x="286" y="469"/>
                  </a:lnTo>
                  <a:lnTo>
                    <a:pt x="225" y="265"/>
                  </a:lnTo>
                  <a:lnTo>
                    <a:pt x="164" y="62"/>
                  </a:lnTo>
                  <a:lnTo>
                    <a:pt x="143" y="41"/>
                  </a:lnTo>
                  <a:lnTo>
                    <a:pt x="123" y="21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1"/>
            <p:cNvSpPr/>
            <p:nvPr/>
          </p:nvSpPr>
          <p:spPr>
            <a:xfrm>
              <a:off x="2093350" y="3021900"/>
              <a:ext cx="131850" cy="188875"/>
            </a:xfrm>
            <a:custGeom>
              <a:avLst/>
              <a:gdLst/>
              <a:ahLst/>
              <a:cxnLst/>
              <a:rect l="l" t="t" r="r" b="b"/>
              <a:pathLst>
                <a:path w="5274" h="7555" extrusionOk="0">
                  <a:moveTo>
                    <a:pt x="2607" y="0"/>
                  </a:moveTo>
                  <a:lnTo>
                    <a:pt x="2505" y="21"/>
                  </a:lnTo>
                  <a:lnTo>
                    <a:pt x="2403" y="82"/>
                  </a:lnTo>
                  <a:lnTo>
                    <a:pt x="2342" y="163"/>
                  </a:lnTo>
                  <a:lnTo>
                    <a:pt x="2322" y="265"/>
                  </a:lnTo>
                  <a:lnTo>
                    <a:pt x="2281" y="550"/>
                  </a:lnTo>
                  <a:lnTo>
                    <a:pt x="2220" y="835"/>
                  </a:lnTo>
                  <a:lnTo>
                    <a:pt x="2159" y="1100"/>
                  </a:lnTo>
                  <a:lnTo>
                    <a:pt x="2077" y="1365"/>
                  </a:lnTo>
                  <a:lnTo>
                    <a:pt x="1996" y="1609"/>
                  </a:lnTo>
                  <a:lnTo>
                    <a:pt x="1874" y="1853"/>
                  </a:lnTo>
                  <a:lnTo>
                    <a:pt x="1751" y="2077"/>
                  </a:lnTo>
                  <a:lnTo>
                    <a:pt x="1629" y="2301"/>
                  </a:lnTo>
                  <a:lnTo>
                    <a:pt x="1487" y="2505"/>
                  </a:lnTo>
                  <a:lnTo>
                    <a:pt x="1324" y="2688"/>
                  </a:lnTo>
                  <a:lnTo>
                    <a:pt x="1161" y="2851"/>
                  </a:lnTo>
                  <a:lnTo>
                    <a:pt x="998" y="3014"/>
                  </a:lnTo>
                  <a:lnTo>
                    <a:pt x="795" y="3156"/>
                  </a:lnTo>
                  <a:lnTo>
                    <a:pt x="611" y="3278"/>
                  </a:lnTo>
                  <a:lnTo>
                    <a:pt x="408" y="3380"/>
                  </a:lnTo>
                  <a:lnTo>
                    <a:pt x="204" y="3482"/>
                  </a:lnTo>
                  <a:lnTo>
                    <a:pt x="123" y="3523"/>
                  </a:lnTo>
                  <a:lnTo>
                    <a:pt x="62" y="3584"/>
                  </a:lnTo>
                  <a:lnTo>
                    <a:pt x="21" y="3665"/>
                  </a:lnTo>
                  <a:lnTo>
                    <a:pt x="0" y="3747"/>
                  </a:lnTo>
                  <a:lnTo>
                    <a:pt x="0" y="3808"/>
                  </a:lnTo>
                  <a:lnTo>
                    <a:pt x="21" y="3910"/>
                  </a:lnTo>
                  <a:lnTo>
                    <a:pt x="62" y="3991"/>
                  </a:lnTo>
                  <a:lnTo>
                    <a:pt x="123" y="4052"/>
                  </a:lnTo>
                  <a:lnTo>
                    <a:pt x="204" y="4093"/>
                  </a:lnTo>
                  <a:lnTo>
                    <a:pt x="408" y="4174"/>
                  </a:lnTo>
                  <a:lnTo>
                    <a:pt x="611" y="4276"/>
                  </a:lnTo>
                  <a:lnTo>
                    <a:pt x="795" y="4398"/>
                  </a:lnTo>
                  <a:lnTo>
                    <a:pt x="998" y="4541"/>
                  </a:lnTo>
                  <a:lnTo>
                    <a:pt x="1161" y="4704"/>
                  </a:lnTo>
                  <a:lnTo>
                    <a:pt x="1324" y="4887"/>
                  </a:lnTo>
                  <a:lnTo>
                    <a:pt x="1487" y="5070"/>
                  </a:lnTo>
                  <a:lnTo>
                    <a:pt x="1629" y="5274"/>
                  </a:lnTo>
                  <a:lnTo>
                    <a:pt x="1751" y="5498"/>
                  </a:lnTo>
                  <a:lnTo>
                    <a:pt x="1874" y="5722"/>
                  </a:lnTo>
                  <a:lnTo>
                    <a:pt x="1996" y="5966"/>
                  </a:lnTo>
                  <a:lnTo>
                    <a:pt x="2077" y="6210"/>
                  </a:lnTo>
                  <a:lnTo>
                    <a:pt x="2159" y="6475"/>
                  </a:lnTo>
                  <a:lnTo>
                    <a:pt x="2220" y="6740"/>
                  </a:lnTo>
                  <a:lnTo>
                    <a:pt x="2281" y="7004"/>
                  </a:lnTo>
                  <a:lnTo>
                    <a:pt x="2322" y="7289"/>
                  </a:lnTo>
                  <a:lnTo>
                    <a:pt x="2342" y="7412"/>
                  </a:lnTo>
                  <a:lnTo>
                    <a:pt x="2403" y="7493"/>
                  </a:lnTo>
                  <a:lnTo>
                    <a:pt x="2505" y="7534"/>
                  </a:lnTo>
                  <a:lnTo>
                    <a:pt x="2607" y="7554"/>
                  </a:lnTo>
                  <a:lnTo>
                    <a:pt x="2668" y="7554"/>
                  </a:lnTo>
                  <a:lnTo>
                    <a:pt x="2769" y="7534"/>
                  </a:lnTo>
                  <a:lnTo>
                    <a:pt x="2851" y="7493"/>
                  </a:lnTo>
                  <a:lnTo>
                    <a:pt x="2932" y="7412"/>
                  </a:lnTo>
                  <a:lnTo>
                    <a:pt x="2953" y="7289"/>
                  </a:lnTo>
                  <a:lnTo>
                    <a:pt x="2993" y="7004"/>
                  </a:lnTo>
                  <a:lnTo>
                    <a:pt x="3034" y="6740"/>
                  </a:lnTo>
                  <a:lnTo>
                    <a:pt x="3116" y="6475"/>
                  </a:lnTo>
                  <a:lnTo>
                    <a:pt x="3197" y="6210"/>
                  </a:lnTo>
                  <a:lnTo>
                    <a:pt x="3278" y="5966"/>
                  </a:lnTo>
                  <a:lnTo>
                    <a:pt x="3380" y="5722"/>
                  </a:lnTo>
                  <a:lnTo>
                    <a:pt x="3502" y="5498"/>
                  </a:lnTo>
                  <a:lnTo>
                    <a:pt x="3645" y="5274"/>
                  </a:lnTo>
                  <a:lnTo>
                    <a:pt x="3788" y="5070"/>
                  </a:lnTo>
                  <a:lnTo>
                    <a:pt x="3950" y="4887"/>
                  </a:lnTo>
                  <a:lnTo>
                    <a:pt x="4113" y="4704"/>
                  </a:lnTo>
                  <a:lnTo>
                    <a:pt x="4276" y="4541"/>
                  </a:lnTo>
                  <a:lnTo>
                    <a:pt x="4459" y="4398"/>
                  </a:lnTo>
                  <a:lnTo>
                    <a:pt x="4663" y="4276"/>
                  </a:lnTo>
                  <a:lnTo>
                    <a:pt x="4867" y="4174"/>
                  </a:lnTo>
                  <a:lnTo>
                    <a:pt x="5070" y="4093"/>
                  </a:lnTo>
                  <a:lnTo>
                    <a:pt x="5152" y="4052"/>
                  </a:lnTo>
                  <a:lnTo>
                    <a:pt x="5213" y="3991"/>
                  </a:lnTo>
                  <a:lnTo>
                    <a:pt x="5253" y="3910"/>
                  </a:lnTo>
                  <a:lnTo>
                    <a:pt x="5274" y="3808"/>
                  </a:lnTo>
                  <a:lnTo>
                    <a:pt x="5274" y="3747"/>
                  </a:lnTo>
                  <a:lnTo>
                    <a:pt x="5253" y="3665"/>
                  </a:lnTo>
                  <a:lnTo>
                    <a:pt x="5213" y="3584"/>
                  </a:lnTo>
                  <a:lnTo>
                    <a:pt x="5152" y="3523"/>
                  </a:lnTo>
                  <a:lnTo>
                    <a:pt x="5070" y="3482"/>
                  </a:lnTo>
                  <a:lnTo>
                    <a:pt x="4867" y="3380"/>
                  </a:lnTo>
                  <a:lnTo>
                    <a:pt x="4663" y="3278"/>
                  </a:lnTo>
                  <a:lnTo>
                    <a:pt x="4459" y="3156"/>
                  </a:lnTo>
                  <a:lnTo>
                    <a:pt x="4276" y="3014"/>
                  </a:lnTo>
                  <a:lnTo>
                    <a:pt x="4113" y="2851"/>
                  </a:lnTo>
                  <a:lnTo>
                    <a:pt x="3950" y="2688"/>
                  </a:lnTo>
                  <a:lnTo>
                    <a:pt x="3788" y="2505"/>
                  </a:lnTo>
                  <a:lnTo>
                    <a:pt x="3645" y="2301"/>
                  </a:lnTo>
                  <a:lnTo>
                    <a:pt x="3502" y="2077"/>
                  </a:lnTo>
                  <a:lnTo>
                    <a:pt x="3380" y="1853"/>
                  </a:lnTo>
                  <a:lnTo>
                    <a:pt x="3278" y="1609"/>
                  </a:lnTo>
                  <a:lnTo>
                    <a:pt x="3197" y="1365"/>
                  </a:lnTo>
                  <a:lnTo>
                    <a:pt x="3116" y="1100"/>
                  </a:lnTo>
                  <a:lnTo>
                    <a:pt x="3034" y="835"/>
                  </a:lnTo>
                  <a:lnTo>
                    <a:pt x="2993" y="550"/>
                  </a:lnTo>
                  <a:lnTo>
                    <a:pt x="2953" y="265"/>
                  </a:lnTo>
                  <a:lnTo>
                    <a:pt x="2932" y="163"/>
                  </a:lnTo>
                  <a:lnTo>
                    <a:pt x="2851" y="82"/>
                  </a:lnTo>
                  <a:lnTo>
                    <a:pt x="2769" y="21"/>
                  </a:lnTo>
                  <a:lnTo>
                    <a:pt x="26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1"/>
            <p:cNvSpPr/>
            <p:nvPr/>
          </p:nvSpPr>
          <p:spPr>
            <a:xfrm>
              <a:off x="2222650" y="3257575"/>
              <a:ext cx="69750" cy="100800"/>
            </a:xfrm>
            <a:custGeom>
              <a:avLst/>
              <a:gdLst/>
              <a:ahLst/>
              <a:cxnLst/>
              <a:rect l="l" t="t" r="r" b="b"/>
              <a:pathLst>
                <a:path w="2790" h="4032" extrusionOk="0">
                  <a:moveTo>
                    <a:pt x="1385" y="0"/>
                  </a:moveTo>
                  <a:lnTo>
                    <a:pt x="1323" y="21"/>
                  </a:lnTo>
                  <a:lnTo>
                    <a:pt x="1262" y="41"/>
                  </a:lnTo>
                  <a:lnTo>
                    <a:pt x="1242" y="82"/>
                  </a:lnTo>
                  <a:lnTo>
                    <a:pt x="1222" y="143"/>
                  </a:lnTo>
                  <a:lnTo>
                    <a:pt x="1181" y="448"/>
                  </a:lnTo>
                  <a:lnTo>
                    <a:pt x="1099" y="733"/>
                  </a:lnTo>
                  <a:lnTo>
                    <a:pt x="998" y="998"/>
                  </a:lnTo>
                  <a:lnTo>
                    <a:pt x="855" y="1222"/>
                  </a:lnTo>
                  <a:lnTo>
                    <a:pt x="692" y="1426"/>
                  </a:lnTo>
                  <a:lnTo>
                    <a:pt x="509" y="1609"/>
                  </a:lnTo>
                  <a:lnTo>
                    <a:pt x="305" y="1751"/>
                  </a:lnTo>
                  <a:lnTo>
                    <a:pt x="102" y="1853"/>
                  </a:lnTo>
                  <a:lnTo>
                    <a:pt x="61" y="1874"/>
                  </a:lnTo>
                  <a:lnTo>
                    <a:pt x="20" y="1914"/>
                  </a:lnTo>
                  <a:lnTo>
                    <a:pt x="0" y="1955"/>
                  </a:lnTo>
                  <a:lnTo>
                    <a:pt x="0" y="1996"/>
                  </a:lnTo>
                  <a:lnTo>
                    <a:pt x="0" y="2036"/>
                  </a:lnTo>
                  <a:lnTo>
                    <a:pt x="0" y="2077"/>
                  </a:lnTo>
                  <a:lnTo>
                    <a:pt x="20" y="2118"/>
                  </a:lnTo>
                  <a:lnTo>
                    <a:pt x="61" y="2159"/>
                  </a:lnTo>
                  <a:lnTo>
                    <a:pt x="102" y="2179"/>
                  </a:lnTo>
                  <a:lnTo>
                    <a:pt x="305" y="2281"/>
                  </a:lnTo>
                  <a:lnTo>
                    <a:pt x="509" y="2423"/>
                  </a:lnTo>
                  <a:lnTo>
                    <a:pt x="692" y="2606"/>
                  </a:lnTo>
                  <a:lnTo>
                    <a:pt x="855" y="2810"/>
                  </a:lnTo>
                  <a:lnTo>
                    <a:pt x="998" y="3054"/>
                  </a:lnTo>
                  <a:lnTo>
                    <a:pt x="1099" y="3299"/>
                  </a:lnTo>
                  <a:lnTo>
                    <a:pt x="1181" y="3584"/>
                  </a:lnTo>
                  <a:lnTo>
                    <a:pt x="1222" y="3889"/>
                  </a:lnTo>
                  <a:lnTo>
                    <a:pt x="1242" y="3950"/>
                  </a:lnTo>
                  <a:lnTo>
                    <a:pt x="1262" y="3991"/>
                  </a:lnTo>
                  <a:lnTo>
                    <a:pt x="1323" y="4011"/>
                  </a:lnTo>
                  <a:lnTo>
                    <a:pt x="1385" y="4032"/>
                  </a:lnTo>
                  <a:lnTo>
                    <a:pt x="1405" y="4032"/>
                  </a:lnTo>
                  <a:lnTo>
                    <a:pt x="1466" y="4011"/>
                  </a:lnTo>
                  <a:lnTo>
                    <a:pt x="1507" y="3991"/>
                  </a:lnTo>
                  <a:lnTo>
                    <a:pt x="1547" y="3950"/>
                  </a:lnTo>
                  <a:lnTo>
                    <a:pt x="1568" y="3889"/>
                  </a:lnTo>
                  <a:lnTo>
                    <a:pt x="1608" y="3584"/>
                  </a:lnTo>
                  <a:lnTo>
                    <a:pt x="1690" y="3299"/>
                  </a:lnTo>
                  <a:lnTo>
                    <a:pt x="1792" y="3054"/>
                  </a:lnTo>
                  <a:lnTo>
                    <a:pt x="1934" y="2810"/>
                  </a:lnTo>
                  <a:lnTo>
                    <a:pt x="2097" y="2606"/>
                  </a:lnTo>
                  <a:lnTo>
                    <a:pt x="2260" y="2423"/>
                  </a:lnTo>
                  <a:lnTo>
                    <a:pt x="2464" y="2281"/>
                  </a:lnTo>
                  <a:lnTo>
                    <a:pt x="2688" y="2179"/>
                  </a:lnTo>
                  <a:lnTo>
                    <a:pt x="2728" y="2159"/>
                  </a:lnTo>
                  <a:lnTo>
                    <a:pt x="2769" y="2118"/>
                  </a:lnTo>
                  <a:lnTo>
                    <a:pt x="2789" y="2077"/>
                  </a:lnTo>
                  <a:lnTo>
                    <a:pt x="2789" y="2036"/>
                  </a:lnTo>
                  <a:lnTo>
                    <a:pt x="2789" y="1996"/>
                  </a:lnTo>
                  <a:lnTo>
                    <a:pt x="2789" y="1955"/>
                  </a:lnTo>
                  <a:lnTo>
                    <a:pt x="2769" y="1914"/>
                  </a:lnTo>
                  <a:lnTo>
                    <a:pt x="2728" y="1874"/>
                  </a:lnTo>
                  <a:lnTo>
                    <a:pt x="2688" y="1853"/>
                  </a:lnTo>
                  <a:lnTo>
                    <a:pt x="2464" y="1751"/>
                  </a:lnTo>
                  <a:lnTo>
                    <a:pt x="2260" y="1609"/>
                  </a:lnTo>
                  <a:lnTo>
                    <a:pt x="2097" y="1426"/>
                  </a:lnTo>
                  <a:lnTo>
                    <a:pt x="1934" y="1222"/>
                  </a:lnTo>
                  <a:lnTo>
                    <a:pt x="1792" y="998"/>
                  </a:lnTo>
                  <a:lnTo>
                    <a:pt x="1690" y="733"/>
                  </a:lnTo>
                  <a:lnTo>
                    <a:pt x="1608" y="448"/>
                  </a:lnTo>
                  <a:lnTo>
                    <a:pt x="1568" y="143"/>
                  </a:lnTo>
                  <a:lnTo>
                    <a:pt x="1547" y="82"/>
                  </a:lnTo>
                  <a:lnTo>
                    <a:pt x="1507" y="41"/>
                  </a:lnTo>
                  <a:lnTo>
                    <a:pt x="1466" y="21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1"/>
            <p:cNvSpPr/>
            <p:nvPr/>
          </p:nvSpPr>
          <p:spPr>
            <a:xfrm>
              <a:off x="2164100" y="3404675"/>
              <a:ext cx="207200" cy="217875"/>
            </a:xfrm>
            <a:custGeom>
              <a:avLst/>
              <a:gdLst/>
              <a:ahLst/>
              <a:cxnLst/>
              <a:rect l="l" t="t" r="r" b="b"/>
              <a:pathLst>
                <a:path w="8288" h="8715" extrusionOk="0">
                  <a:moveTo>
                    <a:pt x="3441" y="1"/>
                  </a:moveTo>
                  <a:lnTo>
                    <a:pt x="3299" y="21"/>
                  </a:lnTo>
                  <a:lnTo>
                    <a:pt x="3177" y="41"/>
                  </a:lnTo>
                  <a:lnTo>
                    <a:pt x="3055" y="82"/>
                  </a:lnTo>
                  <a:lnTo>
                    <a:pt x="2932" y="143"/>
                  </a:lnTo>
                  <a:lnTo>
                    <a:pt x="2831" y="204"/>
                  </a:lnTo>
                  <a:lnTo>
                    <a:pt x="2729" y="306"/>
                  </a:lnTo>
                  <a:lnTo>
                    <a:pt x="2647" y="408"/>
                  </a:lnTo>
                  <a:lnTo>
                    <a:pt x="2566" y="510"/>
                  </a:lnTo>
                  <a:lnTo>
                    <a:pt x="2444" y="754"/>
                  </a:lnTo>
                  <a:lnTo>
                    <a:pt x="2342" y="1019"/>
                  </a:lnTo>
                  <a:lnTo>
                    <a:pt x="2301" y="1283"/>
                  </a:lnTo>
                  <a:lnTo>
                    <a:pt x="2261" y="1568"/>
                  </a:lnTo>
                  <a:lnTo>
                    <a:pt x="2261" y="1853"/>
                  </a:lnTo>
                  <a:lnTo>
                    <a:pt x="2281" y="2118"/>
                  </a:lnTo>
                  <a:lnTo>
                    <a:pt x="2322" y="2383"/>
                  </a:lnTo>
                  <a:lnTo>
                    <a:pt x="2362" y="2586"/>
                  </a:lnTo>
                  <a:lnTo>
                    <a:pt x="2423" y="2790"/>
                  </a:lnTo>
                  <a:lnTo>
                    <a:pt x="2485" y="2994"/>
                  </a:lnTo>
                  <a:lnTo>
                    <a:pt x="2586" y="3197"/>
                  </a:lnTo>
                  <a:lnTo>
                    <a:pt x="2586" y="3197"/>
                  </a:lnTo>
                  <a:lnTo>
                    <a:pt x="2118" y="2973"/>
                  </a:lnTo>
                  <a:lnTo>
                    <a:pt x="1650" y="2810"/>
                  </a:lnTo>
                  <a:lnTo>
                    <a:pt x="1385" y="2729"/>
                  </a:lnTo>
                  <a:lnTo>
                    <a:pt x="1120" y="2708"/>
                  </a:lnTo>
                  <a:lnTo>
                    <a:pt x="856" y="2729"/>
                  </a:lnTo>
                  <a:lnTo>
                    <a:pt x="713" y="2749"/>
                  </a:lnTo>
                  <a:lnTo>
                    <a:pt x="591" y="2790"/>
                  </a:lnTo>
                  <a:lnTo>
                    <a:pt x="489" y="2831"/>
                  </a:lnTo>
                  <a:lnTo>
                    <a:pt x="367" y="2912"/>
                  </a:lnTo>
                  <a:lnTo>
                    <a:pt x="286" y="2994"/>
                  </a:lnTo>
                  <a:lnTo>
                    <a:pt x="204" y="3075"/>
                  </a:lnTo>
                  <a:lnTo>
                    <a:pt x="123" y="3177"/>
                  </a:lnTo>
                  <a:lnTo>
                    <a:pt x="62" y="3319"/>
                  </a:lnTo>
                  <a:lnTo>
                    <a:pt x="21" y="3441"/>
                  </a:lnTo>
                  <a:lnTo>
                    <a:pt x="1" y="3604"/>
                  </a:lnTo>
                  <a:lnTo>
                    <a:pt x="1" y="3747"/>
                  </a:lnTo>
                  <a:lnTo>
                    <a:pt x="21" y="3889"/>
                  </a:lnTo>
                  <a:lnTo>
                    <a:pt x="62" y="4032"/>
                  </a:lnTo>
                  <a:lnTo>
                    <a:pt x="102" y="4154"/>
                  </a:lnTo>
                  <a:lnTo>
                    <a:pt x="184" y="4276"/>
                  </a:lnTo>
                  <a:lnTo>
                    <a:pt x="245" y="4398"/>
                  </a:lnTo>
                  <a:lnTo>
                    <a:pt x="347" y="4500"/>
                  </a:lnTo>
                  <a:lnTo>
                    <a:pt x="428" y="4602"/>
                  </a:lnTo>
                  <a:lnTo>
                    <a:pt x="652" y="4765"/>
                  </a:lnTo>
                  <a:lnTo>
                    <a:pt x="896" y="4928"/>
                  </a:lnTo>
                  <a:lnTo>
                    <a:pt x="1161" y="5030"/>
                  </a:lnTo>
                  <a:lnTo>
                    <a:pt x="1426" y="5131"/>
                  </a:lnTo>
                  <a:lnTo>
                    <a:pt x="1629" y="5172"/>
                  </a:lnTo>
                  <a:lnTo>
                    <a:pt x="1833" y="5213"/>
                  </a:lnTo>
                  <a:lnTo>
                    <a:pt x="2037" y="5233"/>
                  </a:lnTo>
                  <a:lnTo>
                    <a:pt x="2240" y="5233"/>
                  </a:lnTo>
                  <a:lnTo>
                    <a:pt x="2037" y="5416"/>
                  </a:lnTo>
                  <a:lnTo>
                    <a:pt x="1853" y="5620"/>
                  </a:lnTo>
                  <a:lnTo>
                    <a:pt x="1670" y="5844"/>
                  </a:lnTo>
                  <a:lnTo>
                    <a:pt x="1507" y="6068"/>
                  </a:lnTo>
                  <a:lnTo>
                    <a:pt x="1385" y="6272"/>
                  </a:lnTo>
                  <a:lnTo>
                    <a:pt x="1263" y="6496"/>
                  </a:lnTo>
                  <a:lnTo>
                    <a:pt x="1161" y="6740"/>
                  </a:lnTo>
                  <a:lnTo>
                    <a:pt x="1080" y="6984"/>
                  </a:lnTo>
                  <a:lnTo>
                    <a:pt x="1039" y="7249"/>
                  </a:lnTo>
                  <a:lnTo>
                    <a:pt x="1039" y="7371"/>
                  </a:lnTo>
                  <a:lnTo>
                    <a:pt x="1039" y="7493"/>
                  </a:lnTo>
                  <a:lnTo>
                    <a:pt x="1059" y="7615"/>
                  </a:lnTo>
                  <a:lnTo>
                    <a:pt x="1100" y="7717"/>
                  </a:lnTo>
                  <a:lnTo>
                    <a:pt x="1161" y="7839"/>
                  </a:lnTo>
                  <a:lnTo>
                    <a:pt x="1243" y="7941"/>
                  </a:lnTo>
                  <a:lnTo>
                    <a:pt x="1344" y="8063"/>
                  </a:lnTo>
                  <a:lnTo>
                    <a:pt x="1467" y="8145"/>
                  </a:lnTo>
                  <a:lnTo>
                    <a:pt x="1589" y="8206"/>
                  </a:lnTo>
                  <a:lnTo>
                    <a:pt x="1731" y="8247"/>
                  </a:lnTo>
                  <a:lnTo>
                    <a:pt x="1976" y="8247"/>
                  </a:lnTo>
                  <a:lnTo>
                    <a:pt x="2118" y="8226"/>
                  </a:lnTo>
                  <a:lnTo>
                    <a:pt x="2240" y="8165"/>
                  </a:lnTo>
                  <a:lnTo>
                    <a:pt x="2383" y="8124"/>
                  </a:lnTo>
                  <a:lnTo>
                    <a:pt x="2505" y="8043"/>
                  </a:lnTo>
                  <a:lnTo>
                    <a:pt x="2749" y="7880"/>
                  </a:lnTo>
                  <a:lnTo>
                    <a:pt x="2953" y="7697"/>
                  </a:lnTo>
                  <a:lnTo>
                    <a:pt x="3116" y="7493"/>
                  </a:lnTo>
                  <a:lnTo>
                    <a:pt x="3299" y="7228"/>
                  </a:lnTo>
                  <a:lnTo>
                    <a:pt x="3462" y="6943"/>
                  </a:lnTo>
                  <a:lnTo>
                    <a:pt x="3503" y="7167"/>
                  </a:lnTo>
                  <a:lnTo>
                    <a:pt x="3564" y="7391"/>
                  </a:lnTo>
                  <a:lnTo>
                    <a:pt x="3645" y="7636"/>
                  </a:lnTo>
                  <a:lnTo>
                    <a:pt x="3767" y="7880"/>
                  </a:lnTo>
                  <a:lnTo>
                    <a:pt x="3910" y="8124"/>
                  </a:lnTo>
                  <a:lnTo>
                    <a:pt x="4073" y="8348"/>
                  </a:lnTo>
                  <a:lnTo>
                    <a:pt x="4174" y="8430"/>
                  </a:lnTo>
                  <a:lnTo>
                    <a:pt x="4276" y="8511"/>
                  </a:lnTo>
                  <a:lnTo>
                    <a:pt x="4398" y="8593"/>
                  </a:lnTo>
                  <a:lnTo>
                    <a:pt x="4521" y="8654"/>
                  </a:lnTo>
                  <a:lnTo>
                    <a:pt x="4643" y="8694"/>
                  </a:lnTo>
                  <a:lnTo>
                    <a:pt x="4765" y="8715"/>
                  </a:lnTo>
                  <a:lnTo>
                    <a:pt x="4907" y="8715"/>
                  </a:lnTo>
                  <a:lnTo>
                    <a:pt x="5050" y="8694"/>
                  </a:lnTo>
                  <a:lnTo>
                    <a:pt x="5192" y="8654"/>
                  </a:lnTo>
                  <a:lnTo>
                    <a:pt x="5335" y="8593"/>
                  </a:lnTo>
                  <a:lnTo>
                    <a:pt x="5437" y="8511"/>
                  </a:lnTo>
                  <a:lnTo>
                    <a:pt x="5539" y="8430"/>
                  </a:lnTo>
                  <a:lnTo>
                    <a:pt x="5620" y="8328"/>
                  </a:lnTo>
                  <a:lnTo>
                    <a:pt x="5681" y="8206"/>
                  </a:lnTo>
                  <a:lnTo>
                    <a:pt x="5722" y="8084"/>
                  </a:lnTo>
                  <a:lnTo>
                    <a:pt x="5763" y="7941"/>
                  </a:lnTo>
                  <a:lnTo>
                    <a:pt x="5803" y="7656"/>
                  </a:lnTo>
                  <a:lnTo>
                    <a:pt x="5803" y="7371"/>
                  </a:lnTo>
                  <a:lnTo>
                    <a:pt x="5763" y="7086"/>
                  </a:lnTo>
                  <a:lnTo>
                    <a:pt x="5722" y="6821"/>
                  </a:lnTo>
                  <a:lnTo>
                    <a:pt x="5579" y="6353"/>
                  </a:lnTo>
                  <a:lnTo>
                    <a:pt x="5396" y="5885"/>
                  </a:lnTo>
                  <a:lnTo>
                    <a:pt x="5396" y="5885"/>
                  </a:lnTo>
                  <a:lnTo>
                    <a:pt x="5701" y="6068"/>
                  </a:lnTo>
                  <a:lnTo>
                    <a:pt x="5925" y="6190"/>
                  </a:lnTo>
                  <a:lnTo>
                    <a:pt x="6149" y="6312"/>
                  </a:lnTo>
                  <a:lnTo>
                    <a:pt x="6394" y="6414"/>
                  </a:lnTo>
                  <a:lnTo>
                    <a:pt x="6638" y="6496"/>
                  </a:lnTo>
                  <a:lnTo>
                    <a:pt x="6903" y="6536"/>
                  </a:lnTo>
                  <a:lnTo>
                    <a:pt x="7147" y="6557"/>
                  </a:lnTo>
                  <a:lnTo>
                    <a:pt x="7412" y="6536"/>
                  </a:lnTo>
                  <a:lnTo>
                    <a:pt x="7534" y="6496"/>
                  </a:lnTo>
                  <a:lnTo>
                    <a:pt x="7656" y="6455"/>
                  </a:lnTo>
                  <a:lnTo>
                    <a:pt x="7860" y="6353"/>
                  </a:lnTo>
                  <a:lnTo>
                    <a:pt x="8023" y="6210"/>
                  </a:lnTo>
                  <a:lnTo>
                    <a:pt x="8145" y="6048"/>
                  </a:lnTo>
                  <a:lnTo>
                    <a:pt x="8226" y="5864"/>
                  </a:lnTo>
                  <a:lnTo>
                    <a:pt x="8287" y="5681"/>
                  </a:lnTo>
                  <a:lnTo>
                    <a:pt x="8287" y="5477"/>
                  </a:lnTo>
                  <a:lnTo>
                    <a:pt x="8267" y="5376"/>
                  </a:lnTo>
                  <a:lnTo>
                    <a:pt x="8247" y="5274"/>
                  </a:lnTo>
                  <a:lnTo>
                    <a:pt x="8206" y="5172"/>
                  </a:lnTo>
                  <a:lnTo>
                    <a:pt x="8145" y="5070"/>
                  </a:lnTo>
                  <a:lnTo>
                    <a:pt x="8002" y="4867"/>
                  </a:lnTo>
                  <a:lnTo>
                    <a:pt x="7819" y="4704"/>
                  </a:lnTo>
                  <a:lnTo>
                    <a:pt x="7636" y="4561"/>
                  </a:lnTo>
                  <a:lnTo>
                    <a:pt x="7412" y="4419"/>
                  </a:lnTo>
                  <a:lnTo>
                    <a:pt x="7188" y="4297"/>
                  </a:lnTo>
                  <a:lnTo>
                    <a:pt x="6964" y="4195"/>
                  </a:lnTo>
                  <a:lnTo>
                    <a:pt x="6516" y="4032"/>
                  </a:lnTo>
                  <a:lnTo>
                    <a:pt x="6312" y="3971"/>
                  </a:lnTo>
                  <a:lnTo>
                    <a:pt x="6536" y="3849"/>
                  </a:lnTo>
                  <a:lnTo>
                    <a:pt x="6740" y="3726"/>
                  </a:lnTo>
                  <a:lnTo>
                    <a:pt x="6943" y="3604"/>
                  </a:lnTo>
                  <a:lnTo>
                    <a:pt x="7127" y="3462"/>
                  </a:lnTo>
                  <a:lnTo>
                    <a:pt x="7330" y="3299"/>
                  </a:lnTo>
                  <a:lnTo>
                    <a:pt x="7514" y="3116"/>
                  </a:lnTo>
                  <a:lnTo>
                    <a:pt x="7676" y="2932"/>
                  </a:lnTo>
                  <a:lnTo>
                    <a:pt x="7819" y="2729"/>
                  </a:lnTo>
                  <a:lnTo>
                    <a:pt x="7921" y="2525"/>
                  </a:lnTo>
                  <a:lnTo>
                    <a:pt x="8002" y="2281"/>
                  </a:lnTo>
                  <a:lnTo>
                    <a:pt x="8023" y="2159"/>
                  </a:lnTo>
                  <a:lnTo>
                    <a:pt x="8043" y="2057"/>
                  </a:lnTo>
                  <a:lnTo>
                    <a:pt x="8043" y="1935"/>
                  </a:lnTo>
                  <a:lnTo>
                    <a:pt x="8023" y="1833"/>
                  </a:lnTo>
                  <a:lnTo>
                    <a:pt x="8002" y="1711"/>
                  </a:lnTo>
                  <a:lnTo>
                    <a:pt x="7961" y="1629"/>
                  </a:lnTo>
                  <a:lnTo>
                    <a:pt x="7839" y="1446"/>
                  </a:lnTo>
                  <a:lnTo>
                    <a:pt x="7697" y="1283"/>
                  </a:lnTo>
                  <a:lnTo>
                    <a:pt x="7514" y="1161"/>
                  </a:lnTo>
                  <a:lnTo>
                    <a:pt x="7310" y="1080"/>
                  </a:lnTo>
                  <a:lnTo>
                    <a:pt x="7066" y="1039"/>
                  </a:lnTo>
                  <a:lnTo>
                    <a:pt x="6943" y="1019"/>
                  </a:lnTo>
                  <a:lnTo>
                    <a:pt x="6821" y="1019"/>
                  </a:lnTo>
                  <a:lnTo>
                    <a:pt x="6557" y="1080"/>
                  </a:lnTo>
                  <a:lnTo>
                    <a:pt x="6312" y="1161"/>
                  </a:lnTo>
                  <a:lnTo>
                    <a:pt x="6088" y="1263"/>
                  </a:lnTo>
                  <a:lnTo>
                    <a:pt x="5885" y="1405"/>
                  </a:lnTo>
                  <a:lnTo>
                    <a:pt x="5681" y="1568"/>
                  </a:lnTo>
                  <a:lnTo>
                    <a:pt x="5478" y="1752"/>
                  </a:lnTo>
                  <a:lnTo>
                    <a:pt x="5315" y="1935"/>
                  </a:lnTo>
                  <a:lnTo>
                    <a:pt x="5111" y="2159"/>
                  </a:lnTo>
                  <a:lnTo>
                    <a:pt x="4928" y="2403"/>
                  </a:lnTo>
                  <a:lnTo>
                    <a:pt x="4907" y="1996"/>
                  </a:lnTo>
                  <a:lnTo>
                    <a:pt x="4867" y="1792"/>
                  </a:lnTo>
                  <a:lnTo>
                    <a:pt x="4826" y="1589"/>
                  </a:lnTo>
                  <a:lnTo>
                    <a:pt x="4765" y="1405"/>
                  </a:lnTo>
                  <a:lnTo>
                    <a:pt x="4704" y="1202"/>
                  </a:lnTo>
                  <a:lnTo>
                    <a:pt x="4622" y="1019"/>
                  </a:lnTo>
                  <a:lnTo>
                    <a:pt x="4521" y="835"/>
                  </a:lnTo>
                  <a:lnTo>
                    <a:pt x="4358" y="591"/>
                  </a:lnTo>
                  <a:lnTo>
                    <a:pt x="4174" y="367"/>
                  </a:lnTo>
                  <a:lnTo>
                    <a:pt x="4073" y="265"/>
                  </a:lnTo>
                  <a:lnTo>
                    <a:pt x="3950" y="184"/>
                  </a:lnTo>
                  <a:lnTo>
                    <a:pt x="3828" y="123"/>
                  </a:lnTo>
                  <a:lnTo>
                    <a:pt x="3686" y="62"/>
                  </a:lnTo>
                  <a:lnTo>
                    <a:pt x="3564" y="21"/>
                  </a:lnTo>
                  <a:lnTo>
                    <a:pt x="34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1"/>
            <p:cNvSpPr/>
            <p:nvPr/>
          </p:nvSpPr>
          <p:spPr>
            <a:xfrm>
              <a:off x="2243000" y="3486125"/>
              <a:ext cx="55500" cy="55500"/>
            </a:xfrm>
            <a:custGeom>
              <a:avLst/>
              <a:gdLst/>
              <a:ahLst/>
              <a:cxnLst/>
              <a:rect l="l" t="t" r="r" b="b"/>
              <a:pathLst>
                <a:path w="2220" h="2220" extrusionOk="0">
                  <a:moveTo>
                    <a:pt x="1120" y="0"/>
                  </a:moveTo>
                  <a:lnTo>
                    <a:pt x="917" y="21"/>
                  </a:lnTo>
                  <a:lnTo>
                    <a:pt x="713" y="82"/>
                  </a:lnTo>
                  <a:lnTo>
                    <a:pt x="530" y="163"/>
                  </a:lnTo>
                  <a:lnTo>
                    <a:pt x="347" y="306"/>
                  </a:lnTo>
                  <a:lnTo>
                    <a:pt x="204" y="448"/>
                  </a:lnTo>
                  <a:lnTo>
                    <a:pt x="102" y="652"/>
                  </a:lnTo>
                  <a:lnTo>
                    <a:pt x="21" y="855"/>
                  </a:lnTo>
                  <a:lnTo>
                    <a:pt x="0" y="977"/>
                  </a:lnTo>
                  <a:lnTo>
                    <a:pt x="0" y="1079"/>
                  </a:lnTo>
                  <a:lnTo>
                    <a:pt x="21" y="1303"/>
                  </a:lnTo>
                  <a:lnTo>
                    <a:pt x="21" y="1324"/>
                  </a:lnTo>
                  <a:lnTo>
                    <a:pt x="41" y="1405"/>
                  </a:lnTo>
                  <a:lnTo>
                    <a:pt x="62" y="1425"/>
                  </a:lnTo>
                  <a:lnTo>
                    <a:pt x="123" y="1588"/>
                  </a:lnTo>
                  <a:lnTo>
                    <a:pt x="204" y="1751"/>
                  </a:lnTo>
                  <a:lnTo>
                    <a:pt x="326" y="1894"/>
                  </a:lnTo>
                  <a:lnTo>
                    <a:pt x="448" y="1996"/>
                  </a:lnTo>
                  <a:lnTo>
                    <a:pt x="571" y="2077"/>
                  </a:lnTo>
                  <a:lnTo>
                    <a:pt x="693" y="2138"/>
                  </a:lnTo>
                  <a:lnTo>
                    <a:pt x="815" y="2179"/>
                  </a:lnTo>
                  <a:lnTo>
                    <a:pt x="957" y="2199"/>
                  </a:lnTo>
                  <a:lnTo>
                    <a:pt x="998" y="2199"/>
                  </a:lnTo>
                  <a:lnTo>
                    <a:pt x="1120" y="2219"/>
                  </a:lnTo>
                  <a:lnTo>
                    <a:pt x="1242" y="2219"/>
                  </a:lnTo>
                  <a:lnTo>
                    <a:pt x="1344" y="2199"/>
                  </a:lnTo>
                  <a:lnTo>
                    <a:pt x="1466" y="2158"/>
                  </a:lnTo>
                  <a:lnTo>
                    <a:pt x="1629" y="2077"/>
                  </a:lnTo>
                  <a:lnTo>
                    <a:pt x="1792" y="1955"/>
                  </a:lnTo>
                  <a:lnTo>
                    <a:pt x="1874" y="1873"/>
                  </a:lnTo>
                  <a:lnTo>
                    <a:pt x="1955" y="1772"/>
                  </a:lnTo>
                  <a:lnTo>
                    <a:pt x="1975" y="1751"/>
                  </a:lnTo>
                  <a:lnTo>
                    <a:pt x="2036" y="1670"/>
                  </a:lnTo>
                  <a:lnTo>
                    <a:pt x="2077" y="1588"/>
                  </a:lnTo>
                  <a:lnTo>
                    <a:pt x="2077" y="1568"/>
                  </a:lnTo>
                  <a:lnTo>
                    <a:pt x="2118" y="1487"/>
                  </a:lnTo>
                  <a:lnTo>
                    <a:pt x="2179" y="1283"/>
                  </a:lnTo>
                  <a:lnTo>
                    <a:pt x="2220" y="1100"/>
                  </a:lnTo>
                  <a:lnTo>
                    <a:pt x="2220" y="916"/>
                  </a:lnTo>
                  <a:lnTo>
                    <a:pt x="2179" y="713"/>
                  </a:lnTo>
                  <a:lnTo>
                    <a:pt x="2138" y="570"/>
                  </a:lnTo>
                  <a:lnTo>
                    <a:pt x="2077" y="448"/>
                  </a:lnTo>
                  <a:lnTo>
                    <a:pt x="1996" y="367"/>
                  </a:lnTo>
                  <a:lnTo>
                    <a:pt x="1914" y="285"/>
                  </a:lnTo>
                  <a:lnTo>
                    <a:pt x="1751" y="163"/>
                  </a:lnTo>
                  <a:lnTo>
                    <a:pt x="1650" y="122"/>
                  </a:lnTo>
                  <a:lnTo>
                    <a:pt x="1548" y="82"/>
                  </a:lnTo>
                  <a:lnTo>
                    <a:pt x="1324" y="21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1"/>
            <p:cNvSpPr/>
            <p:nvPr/>
          </p:nvSpPr>
          <p:spPr>
            <a:xfrm>
              <a:off x="1490175" y="3384325"/>
              <a:ext cx="204650" cy="201575"/>
            </a:xfrm>
            <a:custGeom>
              <a:avLst/>
              <a:gdLst/>
              <a:ahLst/>
              <a:cxnLst/>
              <a:rect l="l" t="t" r="r" b="b"/>
              <a:pathLst>
                <a:path w="8186" h="8063" extrusionOk="0">
                  <a:moveTo>
                    <a:pt x="5518" y="0"/>
                  </a:moveTo>
                  <a:lnTo>
                    <a:pt x="5335" y="20"/>
                  </a:lnTo>
                  <a:lnTo>
                    <a:pt x="5152" y="82"/>
                  </a:lnTo>
                  <a:lnTo>
                    <a:pt x="4968" y="163"/>
                  </a:lnTo>
                  <a:lnTo>
                    <a:pt x="4805" y="306"/>
                  </a:lnTo>
                  <a:lnTo>
                    <a:pt x="4683" y="468"/>
                  </a:lnTo>
                  <a:lnTo>
                    <a:pt x="4581" y="631"/>
                  </a:lnTo>
                  <a:lnTo>
                    <a:pt x="4520" y="794"/>
                  </a:lnTo>
                  <a:lnTo>
                    <a:pt x="4378" y="1120"/>
                  </a:lnTo>
                  <a:lnTo>
                    <a:pt x="4215" y="835"/>
                  </a:lnTo>
                  <a:lnTo>
                    <a:pt x="4113" y="692"/>
                  </a:lnTo>
                  <a:lnTo>
                    <a:pt x="4011" y="570"/>
                  </a:lnTo>
                  <a:lnTo>
                    <a:pt x="3889" y="448"/>
                  </a:lnTo>
                  <a:lnTo>
                    <a:pt x="3767" y="346"/>
                  </a:lnTo>
                  <a:lnTo>
                    <a:pt x="3625" y="265"/>
                  </a:lnTo>
                  <a:lnTo>
                    <a:pt x="3482" y="183"/>
                  </a:lnTo>
                  <a:lnTo>
                    <a:pt x="3360" y="143"/>
                  </a:lnTo>
                  <a:lnTo>
                    <a:pt x="3238" y="122"/>
                  </a:lnTo>
                  <a:lnTo>
                    <a:pt x="3014" y="122"/>
                  </a:lnTo>
                  <a:lnTo>
                    <a:pt x="2912" y="143"/>
                  </a:lnTo>
                  <a:lnTo>
                    <a:pt x="2790" y="163"/>
                  </a:lnTo>
                  <a:lnTo>
                    <a:pt x="2586" y="244"/>
                  </a:lnTo>
                  <a:lnTo>
                    <a:pt x="2403" y="367"/>
                  </a:lnTo>
                  <a:lnTo>
                    <a:pt x="2240" y="529"/>
                  </a:lnTo>
                  <a:lnTo>
                    <a:pt x="2118" y="733"/>
                  </a:lnTo>
                  <a:lnTo>
                    <a:pt x="2016" y="957"/>
                  </a:lnTo>
                  <a:lnTo>
                    <a:pt x="1975" y="1201"/>
                  </a:lnTo>
                  <a:lnTo>
                    <a:pt x="1955" y="1466"/>
                  </a:lnTo>
                  <a:lnTo>
                    <a:pt x="1975" y="1731"/>
                  </a:lnTo>
                  <a:lnTo>
                    <a:pt x="2016" y="1995"/>
                  </a:lnTo>
                  <a:lnTo>
                    <a:pt x="2097" y="2240"/>
                  </a:lnTo>
                  <a:lnTo>
                    <a:pt x="2199" y="2504"/>
                  </a:lnTo>
                  <a:lnTo>
                    <a:pt x="2301" y="2728"/>
                  </a:lnTo>
                  <a:lnTo>
                    <a:pt x="2444" y="2952"/>
                  </a:lnTo>
                  <a:lnTo>
                    <a:pt x="2586" y="3156"/>
                  </a:lnTo>
                  <a:lnTo>
                    <a:pt x="2301" y="3095"/>
                  </a:lnTo>
                  <a:lnTo>
                    <a:pt x="1833" y="3034"/>
                  </a:lnTo>
                  <a:lnTo>
                    <a:pt x="1588" y="3013"/>
                  </a:lnTo>
                  <a:lnTo>
                    <a:pt x="1344" y="3013"/>
                  </a:lnTo>
                  <a:lnTo>
                    <a:pt x="1120" y="3034"/>
                  </a:lnTo>
                  <a:lnTo>
                    <a:pt x="876" y="3075"/>
                  </a:lnTo>
                  <a:lnTo>
                    <a:pt x="652" y="3156"/>
                  </a:lnTo>
                  <a:lnTo>
                    <a:pt x="448" y="3278"/>
                  </a:lnTo>
                  <a:lnTo>
                    <a:pt x="285" y="3421"/>
                  </a:lnTo>
                  <a:lnTo>
                    <a:pt x="163" y="3584"/>
                  </a:lnTo>
                  <a:lnTo>
                    <a:pt x="61" y="3787"/>
                  </a:lnTo>
                  <a:lnTo>
                    <a:pt x="0" y="3970"/>
                  </a:lnTo>
                  <a:lnTo>
                    <a:pt x="0" y="4194"/>
                  </a:lnTo>
                  <a:lnTo>
                    <a:pt x="21" y="4398"/>
                  </a:lnTo>
                  <a:lnTo>
                    <a:pt x="82" y="4602"/>
                  </a:lnTo>
                  <a:lnTo>
                    <a:pt x="184" y="4805"/>
                  </a:lnTo>
                  <a:lnTo>
                    <a:pt x="245" y="4907"/>
                  </a:lnTo>
                  <a:lnTo>
                    <a:pt x="326" y="5009"/>
                  </a:lnTo>
                  <a:lnTo>
                    <a:pt x="509" y="5172"/>
                  </a:lnTo>
                  <a:lnTo>
                    <a:pt x="733" y="5294"/>
                  </a:lnTo>
                  <a:lnTo>
                    <a:pt x="957" y="5396"/>
                  </a:lnTo>
                  <a:lnTo>
                    <a:pt x="1202" y="5477"/>
                  </a:lnTo>
                  <a:lnTo>
                    <a:pt x="1466" y="5538"/>
                  </a:lnTo>
                  <a:lnTo>
                    <a:pt x="1711" y="5559"/>
                  </a:lnTo>
                  <a:lnTo>
                    <a:pt x="1955" y="5579"/>
                  </a:lnTo>
                  <a:lnTo>
                    <a:pt x="2321" y="5559"/>
                  </a:lnTo>
                  <a:lnTo>
                    <a:pt x="2159" y="5721"/>
                  </a:lnTo>
                  <a:lnTo>
                    <a:pt x="2036" y="5884"/>
                  </a:lnTo>
                  <a:lnTo>
                    <a:pt x="1914" y="6068"/>
                  </a:lnTo>
                  <a:lnTo>
                    <a:pt x="1812" y="6271"/>
                  </a:lnTo>
                  <a:lnTo>
                    <a:pt x="1751" y="6454"/>
                  </a:lnTo>
                  <a:lnTo>
                    <a:pt x="1711" y="6678"/>
                  </a:lnTo>
                  <a:lnTo>
                    <a:pt x="1711" y="6882"/>
                  </a:lnTo>
                  <a:lnTo>
                    <a:pt x="1731" y="7106"/>
                  </a:lnTo>
                  <a:lnTo>
                    <a:pt x="1792" y="7330"/>
                  </a:lnTo>
                  <a:lnTo>
                    <a:pt x="1894" y="7513"/>
                  </a:lnTo>
                  <a:lnTo>
                    <a:pt x="2036" y="7676"/>
                  </a:lnTo>
                  <a:lnTo>
                    <a:pt x="2199" y="7798"/>
                  </a:lnTo>
                  <a:lnTo>
                    <a:pt x="2383" y="7900"/>
                  </a:lnTo>
                  <a:lnTo>
                    <a:pt x="2566" y="7961"/>
                  </a:lnTo>
                  <a:lnTo>
                    <a:pt x="2790" y="7981"/>
                  </a:lnTo>
                  <a:lnTo>
                    <a:pt x="3014" y="7941"/>
                  </a:lnTo>
                  <a:lnTo>
                    <a:pt x="3238" y="7880"/>
                  </a:lnTo>
                  <a:lnTo>
                    <a:pt x="3462" y="7757"/>
                  </a:lnTo>
                  <a:lnTo>
                    <a:pt x="3665" y="7635"/>
                  </a:lnTo>
                  <a:lnTo>
                    <a:pt x="3848" y="7472"/>
                  </a:lnTo>
                  <a:lnTo>
                    <a:pt x="4011" y="7310"/>
                  </a:lnTo>
                  <a:lnTo>
                    <a:pt x="4174" y="7106"/>
                  </a:lnTo>
                  <a:lnTo>
                    <a:pt x="4296" y="6902"/>
                  </a:lnTo>
                  <a:lnTo>
                    <a:pt x="4419" y="6699"/>
                  </a:lnTo>
                  <a:lnTo>
                    <a:pt x="4500" y="6495"/>
                  </a:lnTo>
                  <a:lnTo>
                    <a:pt x="4581" y="6271"/>
                  </a:lnTo>
                  <a:lnTo>
                    <a:pt x="4744" y="6658"/>
                  </a:lnTo>
                  <a:lnTo>
                    <a:pt x="4887" y="6882"/>
                  </a:lnTo>
                  <a:lnTo>
                    <a:pt x="5029" y="7106"/>
                  </a:lnTo>
                  <a:lnTo>
                    <a:pt x="5172" y="7310"/>
                  </a:lnTo>
                  <a:lnTo>
                    <a:pt x="5355" y="7513"/>
                  </a:lnTo>
                  <a:lnTo>
                    <a:pt x="5538" y="7696"/>
                  </a:lnTo>
                  <a:lnTo>
                    <a:pt x="5742" y="7839"/>
                  </a:lnTo>
                  <a:lnTo>
                    <a:pt x="5946" y="7961"/>
                  </a:lnTo>
                  <a:lnTo>
                    <a:pt x="6068" y="8022"/>
                  </a:lnTo>
                  <a:lnTo>
                    <a:pt x="6190" y="8042"/>
                  </a:lnTo>
                  <a:lnTo>
                    <a:pt x="6332" y="8063"/>
                  </a:lnTo>
                  <a:lnTo>
                    <a:pt x="6455" y="8063"/>
                  </a:lnTo>
                  <a:lnTo>
                    <a:pt x="6577" y="8042"/>
                  </a:lnTo>
                  <a:lnTo>
                    <a:pt x="6699" y="8002"/>
                  </a:lnTo>
                  <a:lnTo>
                    <a:pt x="6801" y="7941"/>
                  </a:lnTo>
                  <a:lnTo>
                    <a:pt x="6903" y="7880"/>
                  </a:lnTo>
                  <a:lnTo>
                    <a:pt x="6984" y="7798"/>
                  </a:lnTo>
                  <a:lnTo>
                    <a:pt x="7065" y="7717"/>
                  </a:lnTo>
                  <a:lnTo>
                    <a:pt x="7147" y="7615"/>
                  </a:lnTo>
                  <a:lnTo>
                    <a:pt x="7208" y="7513"/>
                  </a:lnTo>
                  <a:lnTo>
                    <a:pt x="7289" y="7289"/>
                  </a:lnTo>
                  <a:lnTo>
                    <a:pt x="7350" y="7045"/>
                  </a:lnTo>
                  <a:lnTo>
                    <a:pt x="7350" y="6923"/>
                  </a:lnTo>
                  <a:lnTo>
                    <a:pt x="7350" y="6800"/>
                  </a:lnTo>
                  <a:lnTo>
                    <a:pt x="7310" y="6556"/>
                  </a:lnTo>
                  <a:lnTo>
                    <a:pt x="7228" y="6312"/>
                  </a:lnTo>
                  <a:lnTo>
                    <a:pt x="7147" y="6088"/>
                  </a:lnTo>
                  <a:lnTo>
                    <a:pt x="7025" y="5864"/>
                  </a:lnTo>
                  <a:lnTo>
                    <a:pt x="6882" y="5640"/>
                  </a:lnTo>
                  <a:lnTo>
                    <a:pt x="6740" y="5436"/>
                  </a:lnTo>
                  <a:lnTo>
                    <a:pt x="6577" y="5253"/>
                  </a:lnTo>
                  <a:lnTo>
                    <a:pt x="6394" y="5070"/>
                  </a:lnTo>
                  <a:lnTo>
                    <a:pt x="6210" y="4907"/>
                  </a:lnTo>
                  <a:lnTo>
                    <a:pt x="6007" y="4764"/>
                  </a:lnTo>
                  <a:lnTo>
                    <a:pt x="6190" y="4785"/>
                  </a:lnTo>
                  <a:lnTo>
                    <a:pt x="6556" y="4785"/>
                  </a:lnTo>
                  <a:lnTo>
                    <a:pt x="6740" y="4764"/>
                  </a:lnTo>
                  <a:lnTo>
                    <a:pt x="6964" y="4703"/>
                  </a:lnTo>
                  <a:lnTo>
                    <a:pt x="7188" y="4622"/>
                  </a:lnTo>
                  <a:lnTo>
                    <a:pt x="7412" y="4520"/>
                  </a:lnTo>
                  <a:lnTo>
                    <a:pt x="7595" y="4378"/>
                  </a:lnTo>
                  <a:lnTo>
                    <a:pt x="7778" y="4235"/>
                  </a:lnTo>
                  <a:lnTo>
                    <a:pt x="7921" y="4052"/>
                  </a:lnTo>
                  <a:lnTo>
                    <a:pt x="8043" y="3848"/>
                  </a:lnTo>
                  <a:lnTo>
                    <a:pt x="8124" y="3624"/>
                  </a:lnTo>
                  <a:lnTo>
                    <a:pt x="8165" y="3421"/>
                  </a:lnTo>
                  <a:lnTo>
                    <a:pt x="8185" y="3197"/>
                  </a:lnTo>
                  <a:lnTo>
                    <a:pt x="8145" y="2993"/>
                  </a:lnTo>
                  <a:lnTo>
                    <a:pt x="8083" y="2789"/>
                  </a:lnTo>
                  <a:lnTo>
                    <a:pt x="8002" y="2586"/>
                  </a:lnTo>
                  <a:lnTo>
                    <a:pt x="7859" y="2423"/>
                  </a:lnTo>
                  <a:lnTo>
                    <a:pt x="7717" y="2280"/>
                  </a:lnTo>
                  <a:lnTo>
                    <a:pt x="7513" y="2179"/>
                  </a:lnTo>
                  <a:lnTo>
                    <a:pt x="7330" y="2118"/>
                  </a:lnTo>
                  <a:lnTo>
                    <a:pt x="7147" y="2097"/>
                  </a:lnTo>
                  <a:lnTo>
                    <a:pt x="6943" y="2097"/>
                  </a:lnTo>
                  <a:lnTo>
                    <a:pt x="6760" y="2118"/>
                  </a:lnTo>
                  <a:lnTo>
                    <a:pt x="6556" y="2179"/>
                  </a:lnTo>
                  <a:lnTo>
                    <a:pt x="6373" y="2260"/>
                  </a:lnTo>
                  <a:lnTo>
                    <a:pt x="6190" y="2342"/>
                  </a:lnTo>
                  <a:lnTo>
                    <a:pt x="6007" y="2443"/>
                  </a:lnTo>
                  <a:lnTo>
                    <a:pt x="6007" y="2443"/>
                  </a:lnTo>
                  <a:lnTo>
                    <a:pt x="6088" y="2240"/>
                  </a:lnTo>
                  <a:lnTo>
                    <a:pt x="6170" y="1995"/>
                  </a:lnTo>
                  <a:lnTo>
                    <a:pt x="6251" y="1751"/>
                  </a:lnTo>
                  <a:lnTo>
                    <a:pt x="6312" y="1507"/>
                  </a:lnTo>
                  <a:lnTo>
                    <a:pt x="6332" y="1242"/>
                  </a:lnTo>
                  <a:lnTo>
                    <a:pt x="6332" y="977"/>
                  </a:lnTo>
                  <a:lnTo>
                    <a:pt x="6292" y="733"/>
                  </a:lnTo>
                  <a:lnTo>
                    <a:pt x="6271" y="611"/>
                  </a:lnTo>
                  <a:lnTo>
                    <a:pt x="6210" y="489"/>
                  </a:lnTo>
                  <a:lnTo>
                    <a:pt x="6149" y="387"/>
                  </a:lnTo>
                  <a:lnTo>
                    <a:pt x="6068" y="285"/>
                  </a:lnTo>
                  <a:lnTo>
                    <a:pt x="5986" y="204"/>
                  </a:lnTo>
                  <a:lnTo>
                    <a:pt x="5885" y="122"/>
                  </a:lnTo>
                  <a:lnTo>
                    <a:pt x="5803" y="82"/>
                  </a:lnTo>
                  <a:lnTo>
                    <a:pt x="5701" y="41"/>
                  </a:lnTo>
                  <a:lnTo>
                    <a:pt x="5620" y="20"/>
                  </a:lnTo>
                  <a:lnTo>
                    <a:pt x="5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1"/>
            <p:cNvSpPr/>
            <p:nvPr/>
          </p:nvSpPr>
          <p:spPr>
            <a:xfrm>
              <a:off x="1571100" y="3455075"/>
              <a:ext cx="54500" cy="55000"/>
            </a:xfrm>
            <a:custGeom>
              <a:avLst/>
              <a:gdLst/>
              <a:ahLst/>
              <a:cxnLst/>
              <a:rect l="l" t="t" r="r" b="b"/>
              <a:pathLst>
                <a:path w="2180" h="2200" extrusionOk="0">
                  <a:moveTo>
                    <a:pt x="1059" y="0"/>
                  </a:moveTo>
                  <a:lnTo>
                    <a:pt x="835" y="41"/>
                  </a:lnTo>
                  <a:lnTo>
                    <a:pt x="652" y="122"/>
                  </a:lnTo>
                  <a:lnTo>
                    <a:pt x="489" y="224"/>
                  </a:lnTo>
                  <a:lnTo>
                    <a:pt x="326" y="367"/>
                  </a:lnTo>
                  <a:lnTo>
                    <a:pt x="184" y="530"/>
                  </a:lnTo>
                  <a:lnTo>
                    <a:pt x="82" y="713"/>
                  </a:lnTo>
                  <a:lnTo>
                    <a:pt x="21" y="916"/>
                  </a:lnTo>
                  <a:lnTo>
                    <a:pt x="1" y="1140"/>
                  </a:lnTo>
                  <a:lnTo>
                    <a:pt x="41" y="1344"/>
                  </a:lnTo>
                  <a:lnTo>
                    <a:pt x="62" y="1466"/>
                  </a:lnTo>
                  <a:lnTo>
                    <a:pt x="102" y="1568"/>
                  </a:lnTo>
                  <a:lnTo>
                    <a:pt x="225" y="1751"/>
                  </a:lnTo>
                  <a:lnTo>
                    <a:pt x="225" y="1772"/>
                  </a:lnTo>
                  <a:lnTo>
                    <a:pt x="286" y="1833"/>
                  </a:lnTo>
                  <a:lnTo>
                    <a:pt x="306" y="1853"/>
                  </a:lnTo>
                  <a:lnTo>
                    <a:pt x="428" y="1975"/>
                  </a:lnTo>
                  <a:lnTo>
                    <a:pt x="571" y="2077"/>
                  </a:lnTo>
                  <a:lnTo>
                    <a:pt x="734" y="2138"/>
                  </a:lnTo>
                  <a:lnTo>
                    <a:pt x="897" y="2199"/>
                  </a:lnTo>
                  <a:lnTo>
                    <a:pt x="1161" y="2199"/>
                  </a:lnTo>
                  <a:lnTo>
                    <a:pt x="1304" y="2179"/>
                  </a:lnTo>
                  <a:lnTo>
                    <a:pt x="1426" y="2158"/>
                  </a:lnTo>
                  <a:lnTo>
                    <a:pt x="1467" y="2138"/>
                  </a:lnTo>
                  <a:lnTo>
                    <a:pt x="1568" y="2097"/>
                  </a:lnTo>
                  <a:lnTo>
                    <a:pt x="1691" y="2057"/>
                  </a:lnTo>
                  <a:lnTo>
                    <a:pt x="1772" y="1975"/>
                  </a:lnTo>
                  <a:lnTo>
                    <a:pt x="1874" y="1894"/>
                  </a:lnTo>
                  <a:lnTo>
                    <a:pt x="1976" y="1751"/>
                  </a:lnTo>
                  <a:lnTo>
                    <a:pt x="2077" y="1588"/>
                  </a:lnTo>
                  <a:lnTo>
                    <a:pt x="2118" y="1466"/>
                  </a:lnTo>
                  <a:lnTo>
                    <a:pt x="2139" y="1344"/>
                  </a:lnTo>
                  <a:lnTo>
                    <a:pt x="2139" y="1303"/>
                  </a:lnTo>
                  <a:lnTo>
                    <a:pt x="2159" y="1222"/>
                  </a:lnTo>
                  <a:lnTo>
                    <a:pt x="2179" y="1140"/>
                  </a:lnTo>
                  <a:lnTo>
                    <a:pt x="2159" y="1100"/>
                  </a:lnTo>
                  <a:lnTo>
                    <a:pt x="2159" y="1018"/>
                  </a:lnTo>
                  <a:lnTo>
                    <a:pt x="2139" y="815"/>
                  </a:lnTo>
                  <a:lnTo>
                    <a:pt x="2077" y="631"/>
                  </a:lnTo>
                  <a:lnTo>
                    <a:pt x="1996" y="468"/>
                  </a:lnTo>
                  <a:lnTo>
                    <a:pt x="1894" y="306"/>
                  </a:lnTo>
                  <a:lnTo>
                    <a:pt x="1792" y="204"/>
                  </a:lnTo>
                  <a:lnTo>
                    <a:pt x="1691" y="122"/>
                  </a:lnTo>
                  <a:lnTo>
                    <a:pt x="1589" y="82"/>
                  </a:lnTo>
                  <a:lnTo>
                    <a:pt x="1467" y="41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Rounded Rectangle 127"/>
          <p:cNvSpPr/>
          <p:nvPr/>
        </p:nvSpPr>
        <p:spPr>
          <a:xfrm>
            <a:off x="188930" y="1848652"/>
            <a:ext cx="8674582" cy="20687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de-DE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đồng âm là những từ g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iống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ounded Rectangle 127">
            <a:extLst>
              <a:ext uri="{FF2B5EF4-FFF2-40B4-BE49-F238E27FC236}">
                <a16:creationId xmlns="" xmlns:a16="http://schemas.microsoft.com/office/drawing/2014/main" id="{22B685C0-88BE-15A1-444E-A20B8F90BD04}"/>
              </a:ext>
            </a:extLst>
          </p:cNvPr>
          <p:cNvSpPr/>
          <p:nvPr/>
        </p:nvSpPr>
        <p:spPr>
          <a:xfrm>
            <a:off x="1589963" y="566224"/>
            <a:ext cx="4081402" cy="825365"/>
          </a:xfrm>
          <a:prstGeom prst="roundRect">
            <a:avLst/>
          </a:prstGeom>
          <a:solidFill>
            <a:srgbClr val="FFFF00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II. GHI NHỚ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2A6A9AD-B0BB-8C47-01ED-BD604DB15872}"/>
              </a:ext>
            </a:extLst>
          </p:cNvPr>
          <p:cNvSpPr txBox="1"/>
          <p:nvPr/>
        </p:nvSpPr>
        <p:spPr>
          <a:xfrm>
            <a:off x="1099365" y="227801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đồng âm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26D3CC8-3896-D2D7-3F37-4FEE11CD8152}"/>
              </a:ext>
            </a:extLst>
          </p:cNvPr>
          <p:cNvSpPr txBox="1"/>
          <p:nvPr/>
        </p:nvSpPr>
        <p:spPr>
          <a:xfrm>
            <a:off x="5906285" y="229070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iống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1E74154-B06B-8A1A-5AF0-D02139E2F360}"/>
              </a:ext>
            </a:extLst>
          </p:cNvPr>
          <p:cNvSpPr txBox="1"/>
          <p:nvPr/>
        </p:nvSpPr>
        <p:spPr>
          <a:xfrm>
            <a:off x="289554" y="2817758"/>
            <a:ext cx="52406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36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6669C7F-1236-AFBA-C9CA-699B2E45EAEE}"/>
              </a:ext>
            </a:extLst>
          </p:cNvPr>
          <p:cNvSpPr txBox="1"/>
          <p:nvPr/>
        </p:nvSpPr>
        <p:spPr>
          <a:xfrm>
            <a:off x="2370781" y="2840660"/>
            <a:ext cx="5320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2" grpId="0" animBg="1"/>
      <p:bldP spid="4" grpId="0"/>
      <p:bldP spid="6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0" name="Google Shape;1140;p40"/>
          <p:cNvGrpSpPr/>
          <p:nvPr/>
        </p:nvGrpSpPr>
        <p:grpSpPr>
          <a:xfrm>
            <a:off x="7096406" y="85549"/>
            <a:ext cx="1903767" cy="975825"/>
            <a:chOff x="13963" y="206118"/>
            <a:chExt cx="2192774" cy="1123964"/>
          </a:xfrm>
        </p:grpSpPr>
        <p:sp>
          <p:nvSpPr>
            <p:cNvPr id="1141" name="Google Shape;1141;p40"/>
            <p:cNvSpPr/>
            <p:nvPr/>
          </p:nvSpPr>
          <p:spPr>
            <a:xfrm>
              <a:off x="13963" y="26524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42" name="Google Shape;1142;p40"/>
            <p:cNvGrpSpPr/>
            <p:nvPr/>
          </p:nvGrpSpPr>
          <p:grpSpPr>
            <a:xfrm>
              <a:off x="399927" y="206118"/>
              <a:ext cx="1330683" cy="1123964"/>
              <a:chOff x="3566500" y="4337925"/>
              <a:chExt cx="1175100" cy="992550"/>
            </a:xfrm>
          </p:grpSpPr>
          <p:sp>
            <p:nvSpPr>
              <p:cNvPr id="1143" name="Google Shape;1143;p40"/>
              <p:cNvSpPr/>
              <p:nvPr/>
            </p:nvSpPr>
            <p:spPr>
              <a:xfrm>
                <a:off x="3607275" y="4337925"/>
                <a:ext cx="1038400" cy="992550"/>
              </a:xfrm>
              <a:custGeom>
                <a:avLst/>
                <a:gdLst/>
                <a:ahLst/>
                <a:cxnLst/>
                <a:rect l="l" t="t" r="r" b="b"/>
                <a:pathLst>
                  <a:path w="41536" h="39702" extrusionOk="0">
                    <a:moveTo>
                      <a:pt x="22668" y="0"/>
                    </a:moveTo>
                    <a:lnTo>
                      <a:pt x="22612" y="19"/>
                    </a:lnTo>
                    <a:lnTo>
                      <a:pt x="22575" y="38"/>
                    </a:lnTo>
                    <a:lnTo>
                      <a:pt x="22482" y="112"/>
                    </a:lnTo>
                    <a:lnTo>
                      <a:pt x="22390" y="167"/>
                    </a:lnTo>
                    <a:lnTo>
                      <a:pt x="22334" y="186"/>
                    </a:lnTo>
                    <a:lnTo>
                      <a:pt x="22297" y="204"/>
                    </a:lnTo>
                    <a:lnTo>
                      <a:pt x="22112" y="186"/>
                    </a:lnTo>
                    <a:lnTo>
                      <a:pt x="21926" y="167"/>
                    </a:lnTo>
                    <a:lnTo>
                      <a:pt x="21834" y="149"/>
                    </a:lnTo>
                    <a:lnTo>
                      <a:pt x="21741" y="112"/>
                    </a:lnTo>
                    <a:lnTo>
                      <a:pt x="21648" y="75"/>
                    </a:lnTo>
                    <a:lnTo>
                      <a:pt x="21556" y="56"/>
                    </a:lnTo>
                    <a:lnTo>
                      <a:pt x="21370" y="38"/>
                    </a:lnTo>
                    <a:lnTo>
                      <a:pt x="21185" y="38"/>
                    </a:lnTo>
                    <a:lnTo>
                      <a:pt x="20814" y="56"/>
                    </a:lnTo>
                    <a:lnTo>
                      <a:pt x="20759" y="56"/>
                    </a:lnTo>
                    <a:lnTo>
                      <a:pt x="20722" y="93"/>
                    </a:lnTo>
                    <a:lnTo>
                      <a:pt x="20629" y="167"/>
                    </a:lnTo>
                    <a:lnTo>
                      <a:pt x="20555" y="241"/>
                    </a:lnTo>
                    <a:lnTo>
                      <a:pt x="20499" y="260"/>
                    </a:lnTo>
                    <a:lnTo>
                      <a:pt x="20462" y="278"/>
                    </a:lnTo>
                    <a:lnTo>
                      <a:pt x="20369" y="278"/>
                    </a:lnTo>
                    <a:lnTo>
                      <a:pt x="20277" y="260"/>
                    </a:lnTo>
                    <a:lnTo>
                      <a:pt x="20091" y="260"/>
                    </a:lnTo>
                    <a:lnTo>
                      <a:pt x="19999" y="278"/>
                    </a:lnTo>
                    <a:lnTo>
                      <a:pt x="19925" y="297"/>
                    </a:lnTo>
                    <a:lnTo>
                      <a:pt x="19832" y="334"/>
                    </a:lnTo>
                    <a:lnTo>
                      <a:pt x="19758" y="353"/>
                    </a:lnTo>
                    <a:lnTo>
                      <a:pt x="19220" y="353"/>
                    </a:lnTo>
                    <a:lnTo>
                      <a:pt x="19128" y="334"/>
                    </a:lnTo>
                    <a:lnTo>
                      <a:pt x="19035" y="334"/>
                    </a:lnTo>
                    <a:lnTo>
                      <a:pt x="18961" y="371"/>
                    </a:lnTo>
                    <a:lnTo>
                      <a:pt x="18868" y="390"/>
                    </a:lnTo>
                    <a:lnTo>
                      <a:pt x="18794" y="427"/>
                    </a:lnTo>
                    <a:lnTo>
                      <a:pt x="18701" y="445"/>
                    </a:lnTo>
                    <a:lnTo>
                      <a:pt x="18535" y="464"/>
                    </a:lnTo>
                    <a:lnTo>
                      <a:pt x="18349" y="482"/>
                    </a:lnTo>
                    <a:lnTo>
                      <a:pt x="18182" y="482"/>
                    </a:lnTo>
                    <a:lnTo>
                      <a:pt x="18090" y="464"/>
                    </a:lnTo>
                    <a:lnTo>
                      <a:pt x="17997" y="464"/>
                    </a:lnTo>
                    <a:lnTo>
                      <a:pt x="17923" y="501"/>
                    </a:lnTo>
                    <a:lnTo>
                      <a:pt x="17830" y="556"/>
                    </a:lnTo>
                    <a:lnTo>
                      <a:pt x="17756" y="612"/>
                    </a:lnTo>
                    <a:lnTo>
                      <a:pt x="17682" y="649"/>
                    </a:lnTo>
                    <a:lnTo>
                      <a:pt x="17589" y="668"/>
                    </a:lnTo>
                    <a:lnTo>
                      <a:pt x="17515" y="705"/>
                    </a:lnTo>
                    <a:lnTo>
                      <a:pt x="17423" y="742"/>
                    </a:lnTo>
                    <a:lnTo>
                      <a:pt x="17348" y="760"/>
                    </a:lnTo>
                    <a:lnTo>
                      <a:pt x="17182" y="816"/>
                    </a:lnTo>
                    <a:lnTo>
                      <a:pt x="17015" y="872"/>
                    </a:lnTo>
                    <a:lnTo>
                      <a:pt x="16922" y="872"/>
                    </a:lnTo>
                    <a:lnTo>
                      <a:pt x="16829" y="853"/>
                    </a:lnTo>
                    <a:lnTo>
                      <a:pt x="16737" y="816"/>
                    </a:lnTo>
                    <a:lnTo>
                      <a:pt x="16644" y="834"/>
                    </a:lnTo>
                    <a:lnTo>
                      <a:pt x="16477" y="890"/>
                    </a:lnTo>
                    <a:lnTo>
                      <a:pt x="16310" y="946"/>
                    </a:lnTo>
                    <a:lnTo>
                      <a:pt x="15940" y="946"/>
                    </a:lnTo>
                    <a:lnTo>
                      <a:pt x="15903" y="964"/>
                    </a:lnTo>
                    <a:lnTo>
                      <a:pt x="15866" y="1001"/>
                    </a:lnTo>
                    <a:lnTo>
                      <a:pt x="15791" y="1075"/>
                    </a:lnTo>
                    <a:lnTo>
                      <a:pt x="15717" y="1150"/>
                    </a:lnTo>
                    <a:lnTo>
                      <a:pt x="15680" y="1168"/>
                    </a:lnTo>
                    <a:lnTo>
                      <a:pt x="15643" y="1187"/>
                    </a:lnTo>
                    <a:lnTo>
                      <a:pt x="15291" y="1298"/>
                    </a:lnTo>
                    <a:lnTo>
                      <a:pt x="15198" y="1316"/>
                    </a:lnTo>
                    <a:lnTo>
                      <a:pt x="15106" y="1298"/>
                    </a:lnTo>
                    <a:lnTo>
                      <a:pt x="15013" y="1279"/>
                    </a:lnTo>
                    <a:lnTo>
                      <a:pt x="14920" y="1298"/>
                    </a:lnTo>
                    <a:lnTo>
                      <a:pt x="14828" y="1353"/>
                    </a:lnTo>
                    <a:lnTo>
                      <a:pt x="14754" y="1409"/>
                    </a:lnTo>
                    <a:lnTo>
                      <a:pt x="14698" y="1483"/>
                    </a:lnTo>
                    <a:lnTo>
                      <a:pt x="14605" y="1539"/>
                    </a:lnTo>
                    <a:lnTo>
                      <a:pt x="14513" y="1557"/>
                    </a:lnTo>
                    <a:lnTo>
                      <a:pt x="14420" y="1539"/>
                    </a:lnTo>
                    <a:lnTo>
                      <a:pt x="14327" y="1520"/>
                    </a:lnTo>
                    <a:lnTo>
                      <a:pt x="14235" y="1539"/>
                    </a:lnTo>
                    <a:lnTo>
                      <a:pt x="14142" y="1557"/>
                    </a:lnTo>
                    <a:lnTo>
                      <a:pt x="14049" y="1576"/>
                    </a:lnTo>
                    <a:lnTo>
                      <a:pt x="13957" y="1576"/>
                    </a:lnTo>
                    <a:lnTo>
                      <a:pt x="13864" y="1613"/>
                    </a:lnTo>
                    <a:lnTo>
                      <a:pt x="13697" y="1687"/>
                    </a:lnTo>
                    <a:lnTo>
                      <a:pt x="13530" y="1761"/>
                    </a:lnTo>
                    <a:lnTo>
                      <a:pt x="13363" y="1835"/>
                    </a:lnTo>
                    <a:lnTo>
                      <a:pt x="13197" y="1928"/>
                    </a:lnTo>
                    <a:lnTo>
                      <a:pt x="13123" y="1947"/>
                    </a:lnTo>
                    <a:lnTo>
                      <a:pt x="13030" y="1965"/>
                    </a:lnTo>
                    <a:lnTo>
                      <a:pt x="12937" y="1984"/>
                    </a:lnTo>
                    <a:lnTo>
                      <a:pt x="12845" y="2002"/>
                    </a:lnTo>
                    <a:lnTo>
                      <a:pt x="12770" y="2039"/>
                    </a:lnTo>
                    <a:lnTo>
                      <a:pt x="12696" y="2095"/>
                    </a:lnTo>
                    <a:lnTo>
                      <a:pt x="12622" y="2150"/>
                    </a:lnTo>
                    <a:lnTo>
                      <a:pt x="12529" y="2206"/>
                    </a:lnTo>
                    <a:lnTo>
                      <a:pt x="12196" y="2354"/>
                    </a:lnTo>
                    <a:lnTo>
                      <a:pt x="12048" y="2428"/>
                    </a:lnTo>
                    <a:lnTo>
                      <a:pt x="11881" y="2521"/>
                    </a:lnTo>
                    <a:lnTo>
                      <a:pt x="11714" y="2577"/>
                    </a:lnTo>
                    <a:lnTo>
                      <a:pt x="11621" y="2614"/>
                    </a:lnTo>
                    <a:lnTo>
                      <a:pt x="11529" y="2632"/>
                    </a:lnTo>
                    <a:lnTo>
                      <a:pt x="11454" y="2706"/>
                    </a:lnTo>
                    <a:lnTo>
                      <a:pt x="11399" y="2781"/>
                    </a:lnTo>
                    <a:lnTo>
                      <a:pt x="11343" y="2855"/>
                    </a:lnTo>
                    <a:lnTo>
                      <a:pt x="11269" y="2910"/>
                    </a:lnTo>
                    <a:lnTo>
                      <a:pt x="11176" y="2947"/>
                    </a:lnTo>
                    <a:lnTo>
                      <a:pt x="11084" y="2966"/>
                    </a:lnTo>
                    <a:lnTo>
                      <a:pt x="10991" y="2984"/>
                    </a:lnTo>
                    <a:lnTo>
                      <a:pt x="10917" y="3022"/>
                    </a:lnTo>
                    <a:lnTo>
                      <a:pt x="10824" y="3059"/>
                    </a:lnTo>
                    <a:lnTo>
                      <a:pt x="10732" y="3077"/>
                    </a:lnTo>
                    <a:lnTo>
                      <a:pt x="10639" y="3114"/>
                    </a:lnTo>
                    <a:lnTo>
                      <a:pt x="10565" y="3151"/>
                    </a:lnTo>
                    <a:lnTo>
                      <a:pt x="10491" y="3207"/>
                    </a:lnTo>
                    <a:lnTo>
                      <a:pt x="10435" y="3300"/>
                    </a:lnTo>
                    <a:lnTo>
                      <a:pt x="10379" y="3374"/>
                    </a:lnTo>
                    <a:lnTo>
                      <a:pt x="10324" y="3448"/>
                    </a:lnTo>
                    <a:lnTo>
                      <a:pt x="10157" y="3522"/>
                    </a:lnTo>
                    <a:lnTo>
                      <a:pt x="9990" y="3596"/>
                    </a:lnTo>
                    <a:lnTo>
                      <a:pt x="9898" y="3633"/>
                    </a:lnTo>
                    <a:lnTo>
                      <a:pt x="9805" y="3652"/>
                    </a:lnTo>
                    <a:lnTo>
                      <a:pt x="9712" y="3670"/>
                    </a:lnTo>
                    <a:lnTo>
                      <a:pt x="9620" y="3707"/>
                    </a:lnTo>
                    <a:lnTo>
                      <a:pt x="9490" y="3819"/>
                    </a:lnTo>
                    <a:lnTo>
                      <a:pt x="9342" y="3930"/>
                    </a:lnTo>
                    <a:lnTo>
                      <a:pt x="9175" y="4022"/>
                    </a:lnTo>
                    <a:lnTo>
                      <a:pt x="9026" y="4115"/>
                    </a:lnTo>
                    <a:lnTo>
                      <a:pt x="8952" y="4171"/>
                    </a:lnTo>
                    <a:lnTo>
                      <a:pt x="8897" y="4245"/>
                    </a:lnTo>
                    <a:lnTo>
                      <a:pt x="8841" y="4319"/>
                    </a:lnTo>
                    <a:lnTo>
                      <a:pt x="8767" y="4375"/>
                    </a:lnTo>
                    <a:lnTo>
                      <a:pt x="8711" y="4449"/>
                    </a:lnTo>
                    <a:lnTo>
                      <a:pt x="8656" y="4523"/>
                    </a:lnTo>
                    <a:lnTo>
                      <a:pt x="8600" y="4597"/>
                    </a:lnTo>
                    <a:lnTo>
                      <a:pt x="8526" y="4671"/>
                    </a:lnTo>
                    <a:lnTo>
                      <a:pt x="8452" y="4708"/>
                    </a:lnTo>
                    <a:lnTo>
                      <a:pt x="8359" y="4727"/>
                    </a:lnTo>
                    <a:lnTo>
                      <a:pt x="8267" y="4764"/>
                    </a:lnTo>
                    <a:lnTo>
                      <a:pt x="8174" y="4801"/>
                    </a:lnTo>
                    <a:lnTo>
                      <a:pt x="8044" y="4931"/>
                    </a:lnTo>
                    <a:lnTo>
                      <a:pt x="7914" y="5042"/>
                    </a:lnTo>
                    <a:lnTo>
                      <a:pt x="7785" y="5172"/>
                    </a:lnTo>
                    <a:lnTo>
                      <a:pt x="7655" y="5301"/>
                    </a:lnTo>
                    <a:lnTo>
                      <a:pt x="7507" y="5412"/>
                    </a:lnTo>
                    <a:lnTo>
                      <a:pt x="7358" y="5524"/>
                    </a:lnTo>
                    <a:lnTo>
                      <a:pt x="7080" y="5746"/>
                    </a:lnTo>
                    <a:lnTo>
                      <a:pt x="7006" y="5802"/>
                    </a:lnTo>
                    <a:lnTo>
                      <a:pt x="6932" y="5839"/>
                    </a:lnTo>
                    <a:lnTo>
                      <a:pt x="6858" y="5894"/>
                    </a:lnTo>
                    <a:lnTo>
                      <a:pt x="6784" y="5931"/>
                    </a:lnTo>
                    <a:lnTo>
                      <a:pt x="6506" y="6172"/>
                    </a:lnTo>
                    <a:lnTo>
                      <a:pt x="6450" y="6247"/>
                    </a:lnTo>
                    <a:lnTo>
                      <a:pt x="6413" y="6321"/>
                    </a:lnTo>
                    <a:lnTo>
                      <a:pt x="6358" y="6413"/>
                    </a:lnTo>
                    <a:lnTo>
                      <a:pt x="6302" y="6487"/>
                    </a:lnTo>
                    <a:lnTo>
                      <a:pt x="6154" y="6599"/>
                    </a:lnTo>
                    <a:lnTo>
                      <a:pt x="6024" y="6710"/>
                    </a:lnTo>
                    <a:lnTo>
                      <a:pt x="5968" y="6765"/>
                    </a:lnTo>
                    <a:lnTo>
                      <a:pt x="5913" y="6840"/>
                    </a:lnTo>
                    <a:lnTo>
                      <a:pt x="5857" y="6914"/>
                    </a:lnTo>
                    <a:lnTo>
                      <a:pt x="5801" y="6988"/>
                    </a:lnTo>
                    <a:lnTo>
                      <a:pt x="5764" y="7025"/>
                    </a:lnTo>
                    <a:lnTo>
                      <a:pt x="5709" y="7044"/>
                    </a:lnTo>
                    <a:lnTo>
                      <a:pt x="5616" y="7062"/>
                    </a:lnTo>
                    <a:lnTo>
                      <a:pt x="5523" y="7099"/>
                    </a:lnTo>
                    <a:lnTo>
                      <a:pt x="5468" y="7118"/>
                    </a:lnTo>
                    <a:lnTo>
                      <a:pt x="5431" y="7136"/>
                    </a:lnTo>
                    <a:lnTo>
                      <a:pt x="5320" y="7284"/>
                    </a:lnTo>
                    <a:lnTo>
                      <a:pt x="5208" y="7433"/>
                    </a:lnTo>
                    <a:lnTo>
                      <a:pt x="4967" y="7692"/>
                    </a:lnTo>
                    <a:lnTo>
                      <a:pt x="4912" y="7766"/>
                    </a:lnTo>
                    <a:lnTo>
                      <a:pt x="4875" y="7859"/>
                    </a:lnTo>
                    <a:lnTo>
                      <a:pt x="4838" y="7933"/>
                    </a:lnTo>
                    <a:lnTo>
                      <a:pt x="4782" y="8007"/>
                    </a:lnTo>
                    <a:lnTo>
                      <a:pt x="4745" y="8044"/>
                    </a:lnTo>
                    <a:lnTo>
                      <a:pt x="4708" y="8063"/>
                    </a:lnTo>
                    <a:lnTo>
                      <a:pt x="4597" y="8100"/>
                    </a:lnTo>
                    <a:lnTo>
                      <a:pt x="4504" y="8137"/>
                    </a:lnTo>
                    <a:lnTo>
                      <a:pt x="4467" y="8156"/>
                    </a:lnTo>
                    <a:lnTo>
                      <a:pt x="4430" y="8174"/>
                    </a:lnTo>
                    <a:lnTo>
                      <a:pt x="4393" y="8267"/>
                    </a:lnTo>
                    <a:lnTo>
                      <a:pt x="4374" y="8359"/>
                    </a:lnTo>
                    <a:lnTo>
                      <a:pt x="4356" y="8471"/>
                    </a:lnTo>
                    <a:lnTo>
                      <a:pt x="4300" y="8545"/>
                    </a:lnTo>
                    <a:lnTo>
                      <a:pt x="4189" y="8675"/>
                    </a:lnTo>
                    <a:lnTo>
                      <a:pt x="4059" y="8804"/>
                    </a:lnTo>
                    <a:lnTo>
                      <a:pt x="3985" y="8878"/>
                    </a:lnTo>
                    <a:lnTo>
                      <a:pt x="3930" y="8934"/>
                    </a:lnTo>
                    <a:lnTo>
                      <a:pt x="3855" y="9008"/>
                    </a:lnTo>
                    <a:lnTo>
                      <a:pt x="3800" y="9064"/>
                    </a:lnTo>
                    <a:lnTo>
                      <a:pt x="3577" y="9360"/>
                    </a:lnTo>
                    <a:lnTo>
                      <a:pt x="3355" y="9638"/>
                    </a:lnTo>
                    <a:lnTo>
                      <a:pt x="3318" y="9731"/>
                    </a:lnTo>
                    <a:lnTo>
                      <a:pt x="3281" y="9805"/>
                    </a:lnTo>
                    <a:lnTo>
                      <a:pt x="3244" y="9898"/>
                    </a:lnTo>
                    <a:lnTo>
                      <a:pt x="3207" y="9990"/>
                    </a:lnTo>
                    <a:lnTo>
                      <a:pt x="3095" y="10120"/>
                    </a:lnTo>
                    <a:lnTo>
                      <a:pt x="2984" y="10268"/>
                    </a:lnTo>
                    <a:lnTo>
                      <a:pt x="2947" y="10343"/>
                    </a:lnTo>
                    <a:lnTo>
                      <a:pt x="2910" y="10435"/>
                    </a:lnTo>
                    <a:lnTo>
                      <a:pt x="2873" y="10509"/>
                    </a:lnTo>
                    <a:lnTo>
                      <a:pt x="2836" y="10602"/>
                    </a:lnTo>
                    <a:lnTo>
                      <a:pt x="2762" y="10750"/>
                    </a:lnTo>
                    <a:lnTo>
                      <a:pt x="2669" y="10917"/>
                    </a:lnTo>
                    <a:lnTo>
                      <a:pt x="2632" y="10991"/>
                    </a:lnTo>
                    <a:lnTo>
                      <a:pt x="2595" y="11084"/>
                    </a:lnTo>
                    <a:lnTo>
                      <a:pt x="2539" y="11251"/>
                    </a:lnTo>
                    <a:lnTo>
                      <a:pt x="2465" y="11325"/>
                    </a:lnTo>
                    <a:lnTo>
                      <a:pt x="2391" y="11381"/>
                    </a:lnTo>
                    <a:lnTo>
                      <a:pt x="2336" y="11455"/>
                    </a:lnTo>
                    <a:lnTo>
                      <a:pt x="2280" y="11510"/>
                    </a:lnTo>
                    <a:lnTo>
                      <a:pt x="2095" y="11825"/>
                    </a:lnTo>
                    <a:lnTo>
                      <a:pt x="2058" y="11918"/>
                    </a:lnTo>
                    <a:lnTo>
                      <a:pt x="2039" y="12011"/>
                    </a:lnTo>
                    <a:lnTo>
                      <a:pt x="2039" y="12103"/>
                    </a:lnTo>
                    <a:lnTo>
                      <a:pt x="2002" y="12196"/>
                    </a:lnTo>
                    <a:lnTo>
                      <a:pt x="1835" y="12511"/>
                    </a:lnTo>
                    <a:lnTo>
                      <a:pt x="1780" y="12585"/>
                    </a:lnTo>
                    <a:lnTo>
                      <a:pt x="1705" y="12641"/>
                    </a:lnTo>
                    <a:lnTo>
                      <a:pt x="1631" y="12715"/>
                    </a:lnTo>
                    <a:lnTo>
                      <a:pt x="1576" y="12789"/>
                    </a:lnTo>
                    <a:lnTo>
                      <a:pt x="1483" y="12956"/>
                    </a:lnTo>
                    <a:lnTo>
                      <a:pt x="1409" y="13104"/>
                    </a:lnTo>
                    <a:lnTo>
                      <a:pt x="1390" y="13197"/>
                    </a:lnTo>
                    <a:lnTo>
                      <a:pt x="1409" y="13308"/>
                    </a:lnTo>
                    <a:lnTo>
                      <a:pt x="1409" y="13401"/>
                    </a:lnTo>
                    <a:lnTo>
                      <a:pt x="1409" y="13493"/>
                    </a:lnTo>
                    <a:lnTo>
                      <a:pt x="1353" y="13586"/>
                    </a:lnTo>
                    <a:lnTo>
                      <a:pt x="1316" y="13660"/>
                    </a:lnTo>
                    <a:lnTo>
                      <a:pt x="1261" y="13734"/>
                    </a:lnTo>
                    <a:lnTo>
                      <a:pt x="1223" y="13809"/>
                    </a:lnTo>
                    <a:lnTo>
                      <a:pt x="1094" y="14142"/>
                    </a:lnTo>
                    <a:lnTo>
                      <a:pt x="1057" y="14235"/>
                    </a:lnTo>
                    <a:lnTo>
                      <a:pt x="1001" y="14309"/>
                    </a:lnTo>
                    <a:lnTo>
                      <a:pt x="964" y="14383"/>
                    </a:lnTo>
                    <a:lnTo>
                      <a:pt x="927" y="14476"/>
                    </a:lnTo>
                    <a:lnTo>
                      <a:pt x="908" y="14568"/>
                    </a:lnTo>
                    <a:lnTo>
                      <a:pt x="927" y="14661"/>
                    </a:lnTo>
                    <a:lnTo>
                      <a:pt x="927" y="14754"/>
                    </a:lnTo>
                    <a:lnTo>
                      <a:pt x="927" y="14846"/>
                    </a:lnTo>
                    <a:lnTo>
                      <a:pt x="908" y="14884"/>
                    </a:lnTo>
                    <a:lnTo>
                      <a:pt x="871" y="14939"/>
                    </a:lnTo>
                    <a:lnTo>
                      <a:pt x="797" y="14995"/>
                    </a:lnTo>
                    <a:lnTo>
                      <a:pt x="723" y="15069"/>
                    </a:lnTo>
                    <a:lnTo>
                      <a:pt x="686" y="15106"/>
                    </a:lnTo>
                    <a:lnTo>
                      <a:pt x="667" y="15162"/>
                    </a:lnTo>
                    <a:lnTo>
                      <a:pt x="667" y="15254"/>
                    </a:lnTo>
                    <a:lnTo>
                      <a:pt x="686" y="15347"/>
                    </a:lnTo>
                    <a:lnTo>
                      <a:pt x="705" y="15440"/>
                    </a:lnTo>
                    <a:lnTo>
                      <a:pt x="705" y="15532"/>
                    </a:lnTo>
                    <a:lnTo>
                      <a:pt x="667" y="15625"/>
                    </a:lnTo>
                    <a:lnTo>
                      <a:pt x="593" y="15699"/>
                    </a:lnTo>
                    <a:lnTo>
                      <a:pt x="538" y="15773"/>
                    </a:lnTo>
                    <a:lnTo>
                      <a:pt x="501" y="15866"/>
                    </a:lnTo>
                    <a:lnTo>
                      <a:pt x="501" y="15903"/>
                    </a:lnTo>
                    <a:lnTo>
                      <a:pt x="501" y="15959"/>
                    </a:lnTo>
                    <a:lnTo>
                      <a:pt x="538" y="16051"/>
                    </a:lnTo>
                    <a:lnTo>
                      <a:pt x="575" y="16162"/>
                    </a:lnTo>
                    <a:lnTo>
                      <a:pt x="593" y="16200"/>
                    </a:lnTo>
                    <a:lnTo>
                      <a:pt x="593" y="16255"/>
                    </a:lnTo>
                    <a:lnTo>
                      <a:pt x="575" y="16292"/>
                    </a:lnTo>
                    <a:lnTo>
                      <a:pt x="538" y="16329"/>
                    </a:lnTo>
                    <a:lnTo>
                      <a:pt x="464" y="16403"/>
                    </a:lnTo>
                    <a:lnTo>
                      <a:pt x="389" y="16478"/>
                    </a:lnTo>
                    <a:lnTo>
                      <a:pt x="371" y="16533"/>
                    </a:lnTo>
                    <a:lnTo>
                      <a:pt x="352" y="16570"/>
                    </a:lnTo>
                    <a:lnTo>
                      <a:pt x="352" y="16663"/>
                    </a:lnTo>
                    <a:lnTo>
                      <a:pt x="371" y="16756"/>
                    </a:lnTo>
                    <a:lnTo>
                      <a:pt x="389" y="16848"/>
                    </a:lnTo>
                    <a:lnTo>
                      <a:pt x="389" y="16941"/>
                    </a:lnTo>
                    <a:lnTo>
                      <a:pt x="334" y="17126"/>
                    </a:lnTo>
                    <a:lnTo>
                      <a:pt x="297" y="17312"/>
                    </a:lnTo>
                    <a:lnTo>
                      <a:pt x="241" y="17664"/>
                    </a:lnTo>
                    <a:lnTo>
                      <a:pt x="223" y="17756"/>
                    </a:lnTo>
                    <a:lnTo>
                      <a:pt x="186" y="17849"/>
                    </a:lnTo>
                    <a:lnTo>
                      <a:pt x="149" y="17942"/>
                    </a:lnTo>
                    <a:lnTo>
                      <a:pt x="130" y="18034"/>
                    </a:lnTo>
                    <a:lnTo>
                      <a:pt x="111" y="18201"/>
                    </a:lnTo>
                    <a:lnTo>
                      <a:pt x="74" y="18387"/>
                    </a:lnTo>
                    <a:lnTo>
                      <a:pt x="93" y="18479"/>
                    </a:lnTo>
                    <a:lnTo>
                      <a:pt x="111" y="18572"/>
                    </a:lnTo>
                    <a:lnTo>
                      <a:pt x="149" y="18683"/>
                    </a:lnTo>
                    <a:lnTo>
                      <a:pt x="149" y="18776"/>
                    </a:lnTo>
                    <a:lnTo>
                      <a:pt x="111" y="19128"/>
                    </a:lnTo>
                    <a:lnTo>
                      <a:pt x="93" y="19221"/>
                    </a:lnTo>
                    <a:lnTo>
                      <a:pt x="74" y="19313"/>
                    </a:lnTo>
                    <a:lnTo>
                      <a:pt x="37" y="19406"/>
                    </a:lnTo>
                    <a:lnTo>
                      <a:pt x="19" y="19499"/>
                    </a:lnTo>
                    <a:lnTo>
                      <a:pt x="0" y="19869"/>
                    </a:lnTo>
                    <a:lnTo>
                      <a:pt x="19" y="19906"/>
                    </a:lnTo>
                    <a:lnTo>
                      <a:pt x="19" y="19962"/>
                    </a:lnTo>
                    <a:lnTo>
                      <a:pt x="74" y="20055"/>
                    </a:lnTo>
                    <a:lnTo>
                      <a:pt x="130" y="20147"/>
                    </a:lnTo>
                    <a:lnTo>
                      <a:pt x="149" y="20240"/>
                    </a:lnTo>
                    <a:lnTo>
                      <a:pt x="130" y="20333"/>
                    </a:lnTo>
                    <a:lnTo>
                      <a:pt x="111" y="20425"/>
                    </a:lnTo>
                    <a:lnTo>
                      <a:pt x="74" y="20518"/>
                    </a:lnTo>
                    <a:lnTo>
                      <a:pt x="56" y="20592"/>
                    </a:lnTo>
                    <a:lnTo>
                      <a:pt x="37" y="20778"/>
                    </a:lnTo>
                    <a:lnTo>
                      <a:pt x="37" y="20870"/>
                    </a:lnTo>
                    <a:lnTo>
                      <a:pt x="37" y="20963"/>
                    </a:lnTo>
                    <a:lnTo>
                      <a:pt x="37" y="21018"/>
                    </a:lnTo>
                    <a:lnTo>
                      <a:pt x="56" y="21056"/>
                    </a:lnTo>
                    <a:lnTo>
                      <a:pt x="111" y="21148"/>
                    </a:lnTo>
                    <a:lnTo>
                      <a:pt x="186" y="21241"/>
                    </a:lnTo>
                    <a:lnTo>
                      <a:pt x="204" y="21278"/>
                    </a:lnTo>
                    <a:lnTo>
                      <a:pt x="204" y="21334"/>
                    </a:lnTo>
                    <a:lnTo>
                      <a:pt x="204" y="21426"/>
                    </a:lnTo>
                    <a:lnTo>
                      <a:pt x="149" y="21519"/>
                    </a:lnTo>
                    <a:lnTo>
                      <a:pt x="111" y="21612"/>
                    </a:lnTo>
                    <a:lnTo>
                      <a:pt x="111" y="21704"/>
                    </a:lnTo>
                    <a:lnTo>
                      <a:pt x="130" y="21797"/>
                    </a:lnTo>
                    <a:lnTo>
                      <a:pt x="149" y="21890"/>
                    </a:lnTo>
                    <a:lnTo>
                      <a:pt x="186" y="22056"/>
                    </a:lnTo>
                    <a:lnTo>
                      <a:pt x="204" y="22149"/>
                    </a:lnTo>
                    <a:lnTo>
                      <a:pt x="241" y="22242"/>
                    </a:lnTo>
                    <a:lnTo>
                      <a:pt x="297" y="22334"/>
                    </a:lnTo>
                    <a:lnTo>
                      <a:pt x="315" y="22427"/>
                    </a:lnTo>
                    <a:lnTo>
                      <a:pt x="315" y="22520"/>
                    </a:lnTo>
                    <a:lnTo>
                      <a:pt x="297" y="22612"/>
                    </a:lnTo>
                    <a:lnTo>
                      <a:pt x="278" y="22705"/>
                    </a:lnTo>
                    <a:lnTo>
                      <a:pt x="278" y="22798"/>
                    </a:lnTo>
                    <a:lnTo>
                      <a:pt x="297" y="22983"/>
                    </a:lnTo>
                    <a:lnTo>
                      <a:pt x="297" y="23076"/>
                    </a:lnTo>
                    <a:lnTo>
                      <a:pt x="297" y="23168"/>
                    </a:lnTo>
                    <a:lnTo>
                      <a:pt x="315" y="23354"/>
                    </a:lnTo>
                    <a:lnTo>
                      <a:pt x="315" y="23539"/>
                    </a:lnTo>
                    <a:lnTo>
                      <a:pt x="371" y="23891"/>
                    </a:lnTo>
                    <a:lnTo>
                      <a:pt x="408" y="23984"/>
                    </a:lnTo>
                    <a:lnTo>
                      <a:pt x="482" y="24058"/>
                    </a:lnTo>
                    <a:lnTo>
                      <a:pt x="538" y="24151"/>
                    </a:lnTo>
                    <a:lnTo>
                      <a:pt x="593" y="24225"/>
                    </a:lnTo>
                    <a:lnTo>
                      <a:pt x="612" y="24410"/>
                    </a:lnTo>
                    <a:lnTo>
                      <a:pt x="630" y="24596"/>
                    </a:lnTo>
                    <a:lnTo>
                      <a:pt x="649" y="24688"/>
                    </a:lnTo>
                    <a:lnTo>
                      <a:pt x="649" y="24781"/>
                    </a:lnTo>
                    <a:lnTo>
                      <a:pt x="667" y="24874"/>
                    </a:lnTo>
                    <a:lnTo>
                      <a:pt x="667" y="24966"/>
                    </a:lnTo>
                    <a:lnTo>
                      <a:pt x="686" y="25059"/>
                    </a:lnTo>
                    <a:lnTo>
                      <a:pt x="705" y="25152"/>
                    </a:lnTo>
                    <a:lnTo>
                      <a:pt x="705" y="25244"/>
                    </a:lnTo>
                    <a:lnTo>
                      <a:pt x="723" y="25337"/>
                    </a:lnTo>
                    <a:lnTo>
                      <a:pt x="760" y="25411"/>
                    </a:lnTo>
                    <a:lnTo>
                      <a:pt x="816" y="25504"/>
                    </a:lnTo>
                    <a:lnTo>
                      <a:pt x="853" y="25578"/>
                    </a:lnTo>
                    <a:lnTo>
                      <a:pt x="890" y="25671"/>
                    </a:lnTo>
                    <a:lnTo>
                      <a:pt x="908" y="25763"/>
                    </a:lnTo>
                    <a:lnTo>
                      <a:pt x="927" y="25856"/>
                    </a:lnTo>
                    <a:lnTo>
                      <a:pt x="927" y="25949"/>
                    </a:lnTo>
                    <a:lnTo>
                      <a:pt x="945" y="26041"/>
                    </a:lnTo>
                    <a:lnTo>
                      <a:pt x="1001" y="26115"/>
                    </a:lnTo>
                    <a:lnTo>
                      <a:pt x="1075" y="26190"/>
                    </a:lnTo>
                    <a:lnTo>
                      <a:pt x="1149" y="26264"/>
                    </a:lnTo>
                    <a:lnTo>
                      <a:pt x="1205" y="26338"/>
                    </a:lnTo>
                    <a:lnTo>
                      <a:pt x="1223" y="26431"/>
                    </a:lnTo>
                    <a:lnTo>
                      <a:pt x="1205" y="26523"/>
                    </a:lnTo>
                    <a:lnTo>
                      <a:pt x="1205" y="26634"/>
                    </a:lnTo>
                    <a:lnTo>
                      <a:pt x="1223" y="26709"/>
                    </a:lnTo>
                    <a:lnTo>
                      <a:pt x="1279" y="26801"/>
                    </a:lnTo>
                    <a:lnTo>
                      <a:pt x="1335" y="26875"/>
                    </a:lnTo>
                    <a:lnTo>
                      <a:pt x="1390" y="26949"/>
                    </a:lnTo>
                    <a:lnTo>
                      <a:pt x="1446" y="27024"/>
                    </a:lnTo>
                    <a:lnTo>
                      <a:pt x="1464" y="27116"/>
                    </a:lnTo>
                    <a:lnTo>
                      <a:pt x="1464" y="27209"/>
                    </a:lnTo>
                    <a:lnTo>
                      <a:pt x="1483" y="27320"/>
                    </a:lnTo>
                    <a:lnTo>
                      <a:pt x="1502" y="27394"/>
                    </a:lnTo>
                    <a:lnTo>
                      <a:pt x="1539" y="27487"/>
                    </a:lnTo>
                    <a:lnTo>
                      <a:pt x="1594" y="27561"/>
                    </a:lnTo>
                    <a:lnTo>
                      <a:pt x="1668" y="27635"/>
                    </a:lnTo>
                    <a:lnTo>
                      <a:pt x="1705" y="27709"/>
                    </a:lnTo>
                    <a:lnTo>
                      <a:pt x="1724" y="27802"/>
                    </a:lnTo>
                    <a:lnTo>
                      <a:pt x="1742" y="27895"/>
                    </a:lnTo>
                    <a:lnTo>
                      <a:pt x="1742" y="28006"/>
                    </a:lnTo>
                    <a:lnTo>
                      <a:pt x="1761" y="28099"/>
                    </a:lnTo>
                    <a:lnTo>
                      <a:pt x="1854" y="28247"/>
                    </a:lnTo>
                    <a:lnTo>
                      <a:pt x="1946" y="28414"/>
                    </a:lnTo>
                    <a:lnTo>
                      <a:pt x="2113" y="28747"/>
                    </a:lnTo>
                    <a:lnTo>
                      <a:pt x="2150" y="28821"/>
                    </a:lnTo>
                    <a:lnTo>
                      <a:pt x="2224" y="28896"/>
                    </a:lnTo>
                    <a:lnTo>
                      <a:pt x="2280" y="28970"/>
                    </a:lnTo>
                    <a:lnTo>
                      <a:pt x="2317" y="29044"/>
                    </a:lnTo>
                    <a:lnTo>
                      <a:pt x="2391" y="29118"/>
                    </a:lnTo>
                    <a:lnTo>
                      <a:pt x="2465" y="29174"/>
                    </a:lnTo>
                    <a:lnTo>
                      <a:pt x="2539" y="29229"/>
                    </a:lnTo>
                    <a:lnTo>
                      <a:pt x="2614" y="29303"/>
                    </a:lnTo>
                    <a:lnTo>
                      <a:pt x="2632" y="29396"/>
                    </a:lnTo>
                    <a:lnTo>
                      <a:pt x="2651" y="29489"/>
                    </a:lnTo>
                    <a:lnTo>
                      <a:pt x="2669" y="29600"/>
                    </a:lnTo>
                    <a:lnTo>
                      <a:pt x="2688" y="29674"/>
                    </a:lnTo>
                    <a:lnTo>
                      <a:pt x="2780" y="29841"/>
                    </a:lnTo>
                    <a:lnTo>
                      <a:pt x="2873" y="30008"/>
                    </a:lnTo>
                    <a:lnTo>
                      <a:pt x="2984" y="30156"/>
                    </a:lnTo>
                    <a:lnTo>
                      <a:pt x="3095" y="30304"/>
                    </a:lnTo>
                    <a:lnTo>
                      <a:pt x="3151" y="30378"/>
                    </a:lnTo>
                    <a:lnTo>
                      <a:pt x="3225" y="30434"/>
                    </a:lnTo>
                    <a:lnTo>
                      <a:pt x="3299" y="30490"/>
                    </a:lnTo>
                    <a:lnTo>
                      <a:pt x="3355" y="30564"/>
                    </a:lnTo>
                    <a:lnTo>
                      <a:pt x="3466" y="30712"/>
                    </a:lnTo>
                    <a:lnTo>
                      <a:pt x="3577" y="30842"/>
                    </a:lnTo>
                    <a:lnTo>
                      <a:pt x="3633" y="30934"/>
                    </a:lnTo>
                    <a:lnTo>
                      <a:pt x="3651" y="31027"/>
                    </a:lnTo>
                    <a:lnTo>
                      <a:pt x="3689" y="31120"/>
                    </a:lnTo>
                    <a:lnTo>
                      <a:pt x="3726" y="31194"/>
                    </a:lnTo>
                    <a:lnTo>
                      <a:pt x="3781" y="31268"/>
                    </a:lnTo>
                    <a:lnTo>
                      <a:pt x="3874" y="31324"/>
                    </a:lnTo>
                    <a:lnTo>
                      <a:pt x="3948" y="31379"/>
                    </a:lnTo>
                    <a:lnTo>
                      <a:pt x="4004" y="31453"/>
                    </a:lnTo>
                    <a:lnTo>
                      <a:pt x="4078" y="31565"/>
                    </a:lnTo>
                    <a:lnTo>
                      <a:pt x="4115" y="31694"/>
                    </a:lnTo>
                    <a:lnTo>
                      <a:pt x="4170" y="31824"/>
                    </a:lnTo>
                    <a:lnTo>
                      <a:pt x="4226" y="31954"/>
                    </a:lnTo>
                    <a:lnTo>
                      <a:pt x="4263" y="31991"/>
                    </a:lnTo>
                    <a:lnTo>
                      <a:pt x="4300" y="32009"/>
                    </a:lnTo>
                    <a:lnTo>
                      <a:pt x="4374" y="32065"/>
                    </a:lnTo>
                    <a:lnTo>
                      <a:pt x="4467" y="32102"/>
                    </a:lnTo>
                    <a:lnTo>
                      <a:pt x="4504" y="32139"/>
                    </a:lnTo>
                    <a:lnTo>
                      <a:pt x="4541" y="32176"/>
                    </a:lnTo>
                    <a:lnTo>
                      <a:pt x="4745" y="32454"/>
                    </a:lnTo>
                    <a:lnTo>
                      <a:pt x="4764" y="32491"/>
                    </a:lnTo>
                    <a:lnTo>
                      <a:pt x="4782" y="32528"/>
                    </a:lnTo>
                    <a:lnTo>
                      <a:pt x="4782" y="32640"/>
                    </a:lnTo>
                    <a:lnTo>
                      <a:pt x="4801" y="32751"/>
                    </a:lnTo>
                    <a:lnTo>
                      <a:pt x="4819" y="32788"/>
                    </a:lnTo>
                    <a:lnTo>
                      <a:pt x="4838" y="32825"/>
                    </a:lnTo>
                    <a:lnTo>
                      <a:pt x="4912" y="32880"/>
                    </a:lnTo>
                    <a:lnTo>
                      <a:pt x="4986" y="32936"/>
                    </a:lnTo>
                    <a:lnTo>
                      <a:pt x="5060" y="32992"/>
                    </a:lnTo>
                    <a:lnTo>
                      <a:pt x="5134" y="33047"/>
                    </a:lnTo>
                    <a:lnTo>
                      <a:pt x="5227" y="33103"/>
                    </a:lnTo>
                    <a:lnTo>
                      <a:pt x="5338" y="33158"/>
                    </a:lnTo>
                    <a:lnTo>
                      <a:pt x="5561" y="33270"/>
                    </a:lnTo>
                    <a:lnTo>
                      <a:pt x="5709" y="33381"/>
                    </a:lnTo>
                    <a:lnTo>
                      <a:pt x="5839" y="33511"/>
                    </a:lnTo>
                    <a:lnTo>
                      <a:pt x="5894" y="33585"/>
                    </a:lnTo>
                    <a:lnTo>
                      <a:pt x="5950" y="33677"/>
                    </a:lnTo>
                    <a:lnTo>
                      <a:pt x="5987" y="33752"/>
                    </a:lnTo>
                    <a:lnTo>
                      <a:pt x="6061" y="33826"/>
                    </a:lnTo>
                    <a:lnTo>
                      <a:pt x="6135" y="33881"/>
                    </a:lnTo>
                    <a:lnTo>
                      <a:pt x="6228" y="33918"/>
                    </a:lnTo>
                    <a:lnTo>
                      <a:pt x="6320" y="33937"/>
                    </a:lnTo>
                    <a:lnTo>
                      <a:pt x="6395" y="33993"/>
                    </a:lnTo>
                    <a:lnTo>
                      <a:pt x="6543" y="34104"/>
                    </a:lnTo>
                    <a:lnTo>
                      <a:pt x="6691" y="34215"/>
                    </a:lnTo>
                    <a:lnTo>
                      <a:pt x="6821" y="34345"/>
                    </a:lnTo>
                    <a:lnTo>
                      <a:pt x="6951" y="34474"/>
                    </a:lnTo>
                    <a:lnTo>
                      <a:pt x="7006" y="34549"/>
                    </a:lnTo>
                    <a:lnTo>
                      <a:pt x="7043" y="34641"/>
                    </a:lnTo>
                    <a:lnTo>
                      <a:pt x="7099" y="34734"/>
                    </a:lnTo>
                    <a:lnTo>
                      <a:pt x="7154" y="34827"/>
                    </a:lnTo>
                    <a:lnTo>
                      <a:pt x="7284" y="34938"/>
                    </a:lnTo>
                    <a:lnTo>
                      <a:pt x="7414" y="35068"/>
                    </a:lnTo>
                    <a:lnTo>
                      <a:pt x="7451" y="35105"/>
                    </a:lnTo>
                    <a:lnTo>
                      <a:pt x="7618" y="35105"/>
                    </a:lnTo>
                    <a:lnTo>
                      <a:pt x="7729" y="35123"/>
                    </a:lnTo>
                    <a:lnTo>
                      <a:pt x="7785" y="35123"/>
                    </a:lnTo>
                    <a:lnTo>
                      <a:pt x="7822" y="35142"/>
                    </a:lnTo>
                    <a:lnTo>
                      <a:pt x="7877" y="35216"/>
                    </a:lnTo>
                    <a:lnTo>
                      <a:pt x="7933" y="35308"/>
                    </a:lnTo>
                    <a:lnTo>
                      <a:pt x="7970" y="35401"/>
                    </a:lnTo>
                    <a:lnTo>
                      <a:pt x="8044" y="35475"/>
                    </a:lnTo>
                    <a:lnTo>
                      <a:pt x="8118" y="35512"/>
                    </a:lnTo>
                    <a:lnTo>
                      <a:pt x="8211" y="35549"/>
                    </a:lnTo>
                    <a:lnTo>
                      <a:pt x="8304" y="35586"/>
                    </a:lnTo>
                    <a:lnTo>
                      <a:pt x="8378" y="35624"/>
                    </a:lnTo>
                    <a:lnTo>
                      <a:pt x="8452" y="35698"/>
                    </a:lnTo>
                    <a:lnTo>
                      <a:pt x="8507" y="35772"/>
                    </a:lnTo>
                    <a:lnTo>
                      <a:pt x="8563" y="35865"/>
                    </a:lnTo>
                    <a:lnTo>
                      <a:pt x="8619" y="35920"/>
                    </a:lnTo>
                    <a:lnTo>
                      <a:pt x="8711" y="35976"/>
                    </a:lnTo>
                    <a:lnTo>
                      <a:pt x="8804" y="35994"/>
                    </a:lnTo>
                    <a:lnTo>
                      <a:pt x="8897" y="36031"/>
                    </a:lnTo>
                    <a:lnTo>
                      <a:pt x="8971" y="36068"/>
                    </a:lnTo>
                    <a:lnTo>
                      <a:pt x="9119" y="36180"/>
                    </a:lnTo>
                    <a:lnTo>
                      <a:pt x="9267" y="36291"/>
                    </a:lnTo>
                    <a:lnTo>
                      <a:pt x="9416" y="36402"/>
                    </a:lnTo>
                    <a:lnTo>
                      <a:pt x="9564" y="36513"/>
                    </a:lnTo>
                    <a:lnTo>
                      <a:pt x="9657" y="36550"/>
                    </a:lnTo>
                    <a:lnTo>
                      <a:pt x="9749" y="36550"/>
                    </a:lnTo>
                    <a:lnTo>
                      <a:pt x="9861" y="36569"/>
                    </a:lnTo>
                    <a:lnTo>
                      <a:pt x="9935" y="36606"/>
                    </a:lnTo>
                    <a:lnTo>
                      <a:pt x="10250" y="36791"/>
                    </a:lnTo>
                    <a:lnTo>
                      <a:pt x="10583" y="36958"/>
                    </a:lnTo>
                    <a:lnTo>
                      <a:pt x="10657" y="37032"/>
                    </a:lnTo>
                    <a:lnTo>
                      <a:pt x="10713" y="37106"/>
                    </a:lnTo>
                    <a:lnTo>
                      <a:pt x="10787" y="37180"/>
                    </a:lnTo>
                    <a:lnTo>
                      <a:pt x="10861" y="37236"/>
                    </a:lnTo>
                    <a:lnTo>
                      <a:pt x="10935" y="37255"/>
                    </a:lnTo>
                    <a:lnTo>
                      <a:pt x="11047" y="37255"/>
                    </a:lnTo>
                    <a:lnTo>
                      <a:pt x="11139" y="37273"/>
                    </a:lnTo>
                    <a:lnTo>
                      <a:pt x="11232" y="37292"/>
                    </a:lnTo>
                    <a:lnTo>
                      <a:pt x="11269" y="37310"/>
                    </a:lnTo>
                    <a:lnTo>
                      <a:pt x="11306" y="37347"/>
                    </a:lnTo>
                    <a:lnTo>
                      <a:pt x="11362" y="37440"/>
                    </a:lnTo>
                    <a:lnTo>
                      <a:pt x="11436" y="37533"/>
                    </a:lnTo>
                    <a:lnTo>
                      <a:pt x="11454" y="37570"/>
                    </a:lnTo>
                    <a:lnTo>
                      <a:pt x="11510" y="37588"/>
                    </a:lnTo>
                    <a:lnTo>
                      <a:pt x="11584" y="37625"/>
                    </a:lnTo>
                    <a:lnTo>
                      <a:pt x="11677" y="37644"/>
                    </a:lnTo>
                    <a:lnTo>
                      <a:pt x="11770" y="37662"/>
                    </a:lnTo>
                    <a:lnTo>
                      <a:pt x="11862" y="37699"/>
                    </a:lnTo>
                    <a:lnTo>
                      <a:pt x="12196" y="37866"/>
                    </a:lnTo>
                    <a:lnTo>
                      <a:pt x="12270" y="37885"/>
                    </a:lnTo>
                    <a:lnTo>
                      <a:pt x="12381" y="37903"/>
                    </a:lnTo>
                    <a:lnTo>
                      <a:pt x="12474" y="37903"/>
                    </a:lnTo>
                    <a:lnTo>
                      <a:pt x="12567" y="37922"/>
                    </a:lnTo>
                    <a:lnTo>
                      <a:pt x="12641" y="37977"/>
                    </a:lnTo>
                    <a:lnTo>
                      <a:pt x="12715" y="38052"/>
                    </a:lnTo>
                    <a:lnTo>
                      <a:pt x="12789" y="38107"/>
                    </a:lnTo>
                    <a:lnTo>
                      <a:pt x="12863" y="38163"/>
                    </a:lnTo>
                    <a:lnTo>
                      <a:pt x="13048" y="38218"/>
                    </a:lnTo>
                    <a:lnTo>
                      <a:pt x="13215" y="38274"/>
                    </a:lnTo>
                    <a:lnTo>
                      <a:pt x="13567" y="38385"/>
                    </a:lnTo>
                    <a:lnTo>
                      <a:pt x="13660" y="38404"/>
                    </a:lnTo>
                    <a:lnTo>
                      <a:pt x="13845" y="38404"/>
                    </a:lnTo>
                    <a:lnTo>
                      <a:pt x="13938" y="38422"/>
                    </a:lnTo>
                    <a:lnTo>
                      <a:pt x="13975" y="38459"/>
                    </a:lnTo>
                    <a:lnTo>
                      <a:pt x="14012" y="38478"/>
                    </a:lnTo>
                    <a:lnTo>
                      <a:pt x="14086" y="38571"/>
                    </a:lnTo>
                    <a:lnTo>
                      <a:pt x="14160" y="38645"/>
                    </a:lnTo>
                    <a:lnTo>
                      <a:pt x="14198" y="38663"/>
                    </a:lnTo>
                    <a:lnTo>
                      <a:pt x="14235" y="38700"/>
                    </a:lnTo>
                    <a:lnTo>
                      <a:pt x="14346" y="38700"/>
                    </a:lnTo>
                    <a:lnTo>
                      <a:pt x="14438" y="38682"/>
                    </a:lnTo>
                    <a:lnTo>
                      <a:pt x="14550" y="38645"/>
                    </a:lnTo>
                    <a:lnTo>
                      <a:pt x="14587" y="38645"/>
                    </a:lnTo>
                    <a:lnTo>
                      <a:pt x="14642" y="38663"/>
                    </a:lnTo>
                    <a:lnTo>
                      <a:pt x="14717" y="38700"/>
                    </a:lnTo>
                    <a:lnTo>
                      <a:pt x="14809" y="38737"/>
                    </a:lnTo>
                    <a:lnTo>
                      <a:pt x="14883" y="38793"/>
                    </a:lnTo>
                    <a:lnTo>
                      <a:pt x="14976" y="38811"/>
                    </a:lnTo>
                    <a:lnTo>
                      <a:pt x="15069" y="38830"/>
                    </a:lnTo>
                    <a:lnTo>
                      <a:pt x="15347" y="38830"/>
                    </a:lnTo>
                    <a:lnTo>
                      <a:pt x="15439" y="38867"/>
                    </a:lnTo>
                    <a:lnTo>
                      <a:pt x="15513" y="38904"/>
                    </a:lnTo>
                    <a:lnTo>
                      <a:pt x="15606" y="38960"/>
                    </a:lnTo>
                    <a:lnTo>
                      <a:pt x="15699" y="38978"/>
                    </a:lnTo>
                    <a:lnTo>
                      <a:pt x="16051" y="39071"/>
                    </a:lnTo>
                    <a:lnTo>
                      <a:pt x="16218" y="39127"/>
                    </a:lnTo>
                    <a:lnTo>
                      <a:pt x="16403" y="39182"/>
                    </a:lnTo>
                    <a:lnTo>
                      <a:pt x="16496" y="39219"/>
                    </a:lnTo>
                    <a:lnTo>
                      <a:pt x="16570" y="39256"/>
                    </a:lnTo>
                    <a:lnTo>
                      <a:pt x="16663" y="39293"/>
                    </a:lnTo>
                    <a:lnTo>
                      <a:pt x="16755" y="39330"/>
                    </a:lnTo>
                    <a:lnTo>
                      <a:pt x="16922" y="39386"/>
                    </a:lnTo>
                    <a:lnTo>
                      <a:pt x="17107" y="39423"/>
                    </a:lnTo>
                    <a:lnTo>
                      <a:pt x="17200" y="39423"/>
                    </a:lnTo>
                    <a:lnTo>
                      <a:pt x="17293" y="39386"/>
                    </a:lnTo>
                    <a:lnTo>
                      <a:pt x="17404" y="39349"/>
                    </a:lnTo>
                    <a:lnTo>
                      <a:pt x="17497" y="39349"/>
                    </a:lnTo>
                    <a:lnTo>
                      <a:pt x="17682" y="39405"/>
                    </a:lnTo>
                    <a:lnTo>
                      <a:pt x="17849" y="39442"/>
                    </a:lnTo>
                    <a:lnTo>
                      <a:pt x="18220" y="39516"/>
                    </a:lnTo>
                    <a:lnTo>
                      <a:pt x="18312" y="39516"/>
                    </a:lnTo>
                    <a:lnTo>
                      <a:pt x="18405" y="39497"/>
                    </a:lnTo>
                    <a:lnTo>
                      <a:pt x="18590" y="39497"/>
                    </a:lnTo>
                    <a:lnTo>
                      <a:pt x="18961" y="39516"/>
                    </a:lnTo>
                    <a:lnTo>
                      <a:pt x="19054" y="39553"/>
                    </a:lnTo>
                    <a:lnTo>
                      <a:pt x="19146" y="39590"/>
                    </a:lnTo>
                    <a:lnTo>
                      <a:pt x="19220" y="39646"/>
                    </a:lnTo>
                    <a:lnTo>
                      <a:pt x="19313" y="39664"/>
                    </a:lnTo>
                    <a:lnTo>
                      <a:pt x="19684" y="39664"/>
                    </a:lnTo>
                    <a:lnTo>
                      <a:pt x="19869" y="39683"/>
                    </a:lnTo>
                    <a:lnTo>
                      <a:pt x="20054" y="39701"/>
                    </a:lnTo>
                    <a:lnTo>
                      <a:pt x="20240" y="39701"/>
                    </a:lnTo>
                    <a:lnTo>
                      <a:pt x="20425" y="39683"/>
                    </a:lnTo>
                    <a:lnTo>
                      <a:pt x="20518" y="39664"/>
                    </a:lnTo>
                    <a:lnTo>
                      <a:pt x="20610" y="39646"/>
                    </a:lnTo>
                    <a:lnTo>
                      <a:pt x="20703" y="39608"/>
                    </a:lnTo>
                    <a:lnTo>
                      <a:pt x="20796" y="39590"/>
                    </a:lnTo>
                    <a:lnTo>
                      <a:pt x="20981" y="39608"/>
                    </a:lnTo>
                    <a:lnTo>
                      <a:pt x="21166" y="39608"/>
                    </a:lnTo>
                    <a:lnTo>
                      <a:pt x="21352" y="39590"/>
                    </a:lnTo>
                    <a:lnTo>
                      <a:pt x="21537" y="39571"/>
                    </a:lnTo>
                    <a:lnTo>
                      <a:pt x="21908" y="39553"/>
                    </a:lnTo>
                    <a:lnTo>
                      <a:pt x="22279" y="39534"/>
                    </a:lnTo>
                    <a:lnTo>
                      <a:pt x="22371" y="39534"/>
                    </a:lnTo>
                    <a:lnTo>
                      <a:pt x="22464" y="39553"/>
                    </a:lnTo>
                    <a:lnTo>
                      <a:pt x="22557" y="39571"/>
                    </a:lnTo>
                    <a:lnTo>
                      <a:pt x="23113" y="39571"/>
                    </a:lnTo>
                    <a:lnTo>
                      <a:pt x="23205" y="39590"/>
                    </a:lnTo>
                    <a:lnTo>
                      <a:pt x="23391" y="39590"/>
                    </a:lnTo>
                    <a:lnTo>
                      <a:pt x="23428" y="39571"/>
                    </a:lnTo>
                    <a:lnTo>
                      <a:pt x="23483" y="39553"/>
                    </a:lnTo>
                    <a:lnTo>
                      <a:pt x="23557" y="39479"/>
                    </a:lnTo>
                    <a:lnTo>
                      <a:pt x="23650" y="39423"/>
                    </a:lnTo>
                    <a:lnTo>
                      <a:pt x="23687" y="39405"/>
                    </a:lnTo>
                    <a:lnTo>
                      <a:pt x="23743" y="39386"/>
                    </a:lnTo>
                    <a:lnTo>
                      <a:pt x="23928" y="39368"/>
                    </a:lnTo>
                    <a:lnTo>
                      <a:pt x="24113" y="39368"/>
                    </a:lnTo>
                    <a:lnTo>
                      <a:pt x="24299" y="39349"/>
                    </a:lnTo>
                    <a:lnTo>
                      <a:pt x="24484" y="39330"/>
                    </a:lnTo>
                    <a:lnTo>
                      <a:pt x="24836" y="39238"/>
                    </a:lnTo>
                    <a:lnTo>
                      <a:pt x="24929" y="39201"/>
                    </a:lnTo>
                    <a:lnTo>
                      <a:pt x="25003" y="39164"/>
                    </a:lnTo>
                    <a:lnTo>
                      <a:pt x="25096" y="39127"/>
                    </a:lnTo>
                    <a:lnTo>
                      <a:pt x="25188" y="39089"/>
                    </a:lnTo>
                    <a:lnTo>
                      <a:pt x="25541" y="38997"/>
                    </a:lnTo>
                    <a:lnTo>
                      <a:pt x="25578" y="38997"/>
                    </a:lnTo>
                    <a:lnTo>
                      <a:pt x="25633" y="39015"/>
                    </a:lnTo>
                    <a:lnTo>
                      <a:pt x="25744" y="39052"/>
                    </a:lnTo>
                    <a:lnTo>
                      <a:pt x="25837" y="39089"/>
                    </a:lnTo>
                    <a:lnTo>
                      <a:pt x="25893" y="39108"/>
                    </a:lnTo>
                    <a:lnTo>
                      <a:pt x="25948" y="39108"/>
                    </a:lnTo>
                    <a:lnTo>
                      <a:pt x="26022" y="39052"/>
                    </a:lnTo>
                    <a:lnTo>
                      <a:pt x="26115" y="38997"/>
                    </a:lnTo>
                    <a:lnTo>
                      <a:pt x="26189" y="38941"/>
                    </a:lnTo>
                    <a:lnTo>
                      <a:pt x="26263" y="38886"/>
                    </a:lnTo>
                    <a:lnTo>
                      <a:pt x="26467" y="38886"/>
                    </a:lnTo>
                    <a:lnTo>
                      <a:pt x="26560" y="38904"/>
                    </a:lnTo>
                    <a:lnTo>
                      <a:pt x="26653" y="38886"/>
                    </a:lnTo>
                    <a:lnTo>
                      <a:pt x="26745" y="38849"/>
                    </a:lnTo>
                    <a:lnTo>
                      <a:pt x="26819" y="38793"/>
                    </a:lnTo>
                    <a:lnTo>
                      <a:pt x="26894" y="38719"/>
                    </a:lnTo>
                    <a:lnTo>
                      <a:pt x="26968" y="38682"/>
                    </a:lnTo>
                    <a:lnTo>
                      <a:pt x="27060" y="38663"/>
                    </a:lnTo>
                    <a:lnTo>
                      <a:pt x="27357" y="38663"/>
                    </a:lnTo>
                    <a:lnTo>
                      <a:pt x="27672" y="38608"/>
                    </a:lnTo>
                    <a:lnTo>
                      <a:pt x="27746" y="38571"/>
                    </a:lnTo>
                    <a:lnTo>
                      <a:pt x="27820" y="38533"/>
                    </a:lnTo>
                    <a:lnTo>
                      <a:pt x="27894" y="38478"/>
                    </a:lnTo>
                    <a:lnTo>
                      <a:pt x="27969" y="38459"/>
                    </a:lnTo>
                    <a:lnTo>
                      <a:pt x="28061" y="38441"/>
                    </a:lnTo>
                    <a:lnTo>
                      <a:pt x="28154" y="38478"/>
                    </a:lnTo>
                    <a:lnTo>
                      <a:pt x="28247" y="38496"/>
                    </a:lnTo>
                    <a:lnTo>
                      <a:pt x="28339" y="38496"/>
                    </a:lnTo>
                    <a:lnTo>
                      <a:pt x="28432" y="38459"/>
                    </a:lnTo>
                    <a:lnTo>
                      <a:pt x="28525" y="38404"/>
                    </a:lnTo>
                    <a:lnTo>
                      <a:pt x="28599" y="38367"/>
                    </a:lnTo>
                    <a:lnTo>
                      <a:pt x="28691" y="38330"/>
                    </a:lnTo>
                    <a:lnTo>
                      <a:pt x="29044" y="38255"/>
                    </a:lnTo>
                    <a:lnTo>
                      <a:pt x="29210" y="38218"/>
                    </a:lnTo>
                    <a:lnTo>
                      <a:pt x="29396" y="38181"/>
                    </a:lnTo>
                    <a:lnTo>
                      <a:pt x="29470" y="38126"/>
                    </a:lnTo>
                    <a:lnTo>
                      <a:pt x="29544" y="38052"/>
                    </a:lnTo>
                    <a:lnTo>
                      <a:pt x="29618" y="37977"/>
                    </a:lnTo>
                    <a:lnTo>
                      <a:pt x="29692" y="37922"/>
                    </a:lnTo>
                    <a:lnTo>
                      <a:pt x="29878" y="37885"/>
                    </a:lnTo>
                    <a:lnTo>
                      <a:pt x="30044" y="37829"/>
                    </a:lnTo>
                    <a:lnTo>
                      <a:pt x="30378" y="37681"/>
                    </a:lnTo>
                    <a:lnTo>
                      <a:pt x="30545" y="37625"/>
                    </a:lnTo>
                    <a:lnTo>
                      <a:pt x="30712" y="37570"/>
                    </a:lnTo>
                    <a:lnTo>
                      <a:pt x="30804" y="37551"/>
                    </a:lnTo>
                    <a:lnTo>
                      <a:pt x="30897" y="37533"/>
                    </a:lnTo>
                    <a:lnTo>
                      <a:pt x="30990" y="37514"/>
                    </a:lnTo>
                    <a:lnTo>
                      <a:pt x="31082" y="37477"/>
                    </a:lnTo>
                    <a:lnTo>
                      <a:pt x="31156" y="37440"/>
                    </a:lnTo>
                    <a:lnTo>
                      <a:pt x="31249" y="37421"/>
                    </a:lnTo>
                    <a:lnTo>
                      <a:pt x="31342" y="37403"/>
                    </a:lnTo>
                    <a:lnTo>
                      <a:pt x="31434" y="37366"/>
                    </a:lnTo>
                    <a:lnTo>
                      <a:pt x="31509" y="37329"/>
                    </a:lnTo>
                    <a:lnTo>
                      <a:pt x="31583" y="37255"/>
                    </a:lnTo>
                    <a:lnTo>
                      <a:pt x="31638" y="37180"/>
                    </a:lnTo>
                    <a:lnTo>
                      <a:pt x="31713" y="37143"/>
                    </a:lnTo>
                    <a:lnTo>
                      <a:pt x="32028" y="36958"/>
                    </a:lnTo>
                    <a:lnTo>
                      <a:pt x="32213" y="36884"/>
                    </a:lnTo>
                    <a:lnTo>
                      <a:pt x="32287" y="36865"/>
                    </a:lnTo>
                    <a:lnTo>
                      <a:pt x="32380" y="36828"/>
                    </a:lnTo>
                    <a:lnTo>
                      <a:pt x="32528" y="36736"/>
                    </a:lnTo>
                    <a:lnTo>
                      <a:pt x="32695" y="36643"/>
                    </a:lnTo>
                    <a:lnTo>
                      <a:pt x="32769" y="36587"/>
                    </a:lnTo>
                    <a:lnTo>
                      <a:pt x="32825" y="36513"/>
                    </a:lnTo>
                    <a:lnTo>
                      <a:pt x="32880" y="36439"/>
                    </a:lnTo>
                    <a:lnTo>
                      <a:pt x="32954" y="36383"/>
                    </a:lnTo>
                    <a:lnTo>
                      <a:pt x="33028" y="36346"/>
                    </a:lnTo>
                    <a:lnTo>
                      <a:pt x="33140" y="36328"/>
                    </a:lnTo>
                    <a:lnTo>
                      <a:pt x="33232" y="36309"/>
                    </a:lnTo>
                    <a:lnTo>
                      <a:pt x="33306" y="36272"/>
                    </a:lnTo>
                    <a:lnTo>
                      <a:pt x="33622" y="36050"/>
                    </a:lnTo>
                    <a:lnTo>
                      <a:pt x="33677" y="35994"/>
                    </a:lnTo>
                    <a:lnTo>
                      <a:pt x="33751" y="35939"/>
                    </a:lnTo>
                    <a:lnTo>
                      <a:pt x="33881" y="35809"/>
                    </a:lnTo>
                    <a:lnTo>
                      <a:pt x="33937" y="35735"/>
                    </a:lnTo>
                    <a:lnTo>
                      <a:pt x="33992" y="35661"/>
                    </a:lnTo>
                    <a:lnTo>
                      <a:pt x="34066" y="35586"/>
                    </a:lnTo>
                    <a:lnTo>
                      <a:pt x="34122" y="35531"/>
                    </a:lnTo>
                    <a:lnTo>
                      <a:pt x="34270" y="35420"/>
                    </a:lnTo>
                    <a:lnTo>
                      <a:pt x="34437" y="35327"/>
                    </a:lnTo>
                    <a:lnTo>
                      <a:pt x="34511" y="35271"/>
                    </a:lnTo>
                    <a:lnTo>
                      <a:pt x="34585" y="35234"/>
                    </a:lnTo>
                    <a:lnTo>
                      <a:pt x="34678" y="35197"/>
                    </a:lnTo>
                    <a:lnTo>
                      <a:pt x="34752" y="35142"/>
                    </a:lnTo>
                    <a:lnTo>
                      <a:pt x="34808" y="35068"/>
                    </a:lnTo>
                    <a:lnTo>
                      <a:pt x="34845" y="34975"/>
                    </a:lnTo>
                    <a:lnTo>
                      <a:pt x="34882" y="34882"/>
                    </a:lnTo>
                    <a:lnTo>
                      <a:pt x="34919" y="34808"/>
                    </a:lnTo>
                    <a:lnTo>
                      <a:pt x="34975" y="34771"/>
                    </a:lnTo>
                    <a:lnTo>
                      <a:pt x="35012" y="34752"/>
                    </a:lnTo>
                    <a:lnTo>
                      <a:pt x="35123" y="34734"/>
                    </a:lnTo>
                    <a:lnTo>
                      <a:pt x="35234" y="34734"/>
                    </a:lnTo>
                    <a:lnTo>
                      <a:pt x="35271" y="34715"/>
                    </a:lnTo>
                    <a:lnTo>
                      <a:pt x="35308" y="34678"/>
                    </a:lnTo>
                    <a:lnTo>
                      <a:pt x="35364" y="34623"/>
                    </a:lnTo>
                    <a:lnTo>
                      <a:pt x="35419" y="34530"/>
                    </a:lnTo>
                    <a:lnTo>
                      <a:pt x="35475" y="34456"/>
                    </a:lnTo>
                    <a:lnTo>
                      <a:pt x="35531" y="34382"/>
                    </a:lnTo>
                    <a:lnTo>
                      <a:pt x="35586" y="34326"/>
                    </a:lnTo>
                    <a:lnTo>
                      <a:pt x="35642" y="34252"/>
                    </a:lnTo>
                    <a:lnTo>
                      <a:pt x="35753" y="34104"/>
                    </a:lnTo>
                    <a:lnTo>
                      <a:pt x="36012" y="33844"/>
                    </a:lnTo>
                    <a:lnTo>
                      <a:pt x="36068" y="33789"/>
                    </a:lnTo>
                    <a:lnTo>
                      <a:pt x="36124" y="33715"/>
                    </a:lnTo>
                    <a:lnTo>
                      <a:pt x="36235" y="33566"/>
                    </a:lnTo>
                    <a:lnTo>
                      <a:pt x="36309" y="33511"/>
                    </a:lnTo>
                    <a:lnTo>
                      <a:pt x="36383" y="33455"/>
                    </a:lnTo>
                    <a:lnTo>
                      <a:pt x="36476" y="33418"/>
                    </a:lnTo>
                    <a:lnTo>
                      <a:pt x="36550" y="33362"/>
                    </a:lnTo>
                    <a:lnTo>
                      <a:pt x="36587" y="33270"/>
                    </a:lnTo>
                    <a:lnTo>
                      <a:pt x="36624" y="33177"/>
                    </a:lnTo>
                    <a:lnTo>
                      <a:pt x="36643" y="33084"/>
                    </a:lnTo>
                    <a:lnTo>
                      <a:pt x="36698" y="33010"/>
                    </a:lnTo>
                    <a:lnTo>
                      <a:pt x="36754" y="32955"/>
                    </a:lnTo>
                    <a:lnTo>
                      <a:pt x="36828" y="32899"/>
                    </a:lnTo>
                    <a:lnTo>
                      <a:pt x="36902" y="32843"/>
                    </a:lnTo>
                    <a:lnTo>
                      <a:pt x="36976" y="32769"/>
                    </a:lnTo>
                    <a:lnTo>
                      <a:pt x="37069" y="32621"/>
                    </a:lnTo>
                    <a:lnTo>
                      <a:pt x="37162" y="32473"/>
                    </a:lnTo>
                    <a:lnTo>
                      <a:pt x="37236" y="32417"/>
                    </a:lnTo>
                    <a:lnTo>
                      <a:pt x="37328" y="32362"/>
                    </a:lnTo>
                    <a:lnTo>
                      <a:pt x="37403" y="32324"/>
                    </a:lnTo>
                    <a:lnTo>
                      <a:pt x="37477" y="32250"/>
                    </a:lnTo>
                    <a:lnTo>
                      <a:pt x="37514" y="32176"/>
                    </a:lnTo>
                    <a:lnTo>
                      <a:pt x="37532" y="32083"/>
                    </a:lnTo>
                    <a:lnTo>
                      <a:pt x="37569" y="31991"/>
                    </a:lnTo>
                    <a:lnTo>
                      <a:pt x="37606" y="31917"/>
                    </a:lnTo>
                    <a:lnTo>
                      <a:pt x="37681" y="31843"/>
                    </a:lnTo>
                    <a:lnTo>
                      <a:pt x="37755" y="31787"/>
                    </a:lnTo>
                    <a:lnTo>
                      <a:pt x="37829" y="31731"/>
                    </a:lnTo>
                    <a:lnTo>
                      <a:pt x="37884" y="31676"/>
                    </a:lnTo>
                    <a:lnTo>
                      <a:pt x="38107" y="31379"/>
                    </a:lnTo>
                    <a:lnTo>
                      <a:pt x="38144" y="31305"/>
                    </a:lnTo>
                    <a:lnTo>
                      <a:pt x="38162" y="31194"/>
                    </a:lnTo>
                    <a:lnTo>
                      <a:pt x="38181" y="31101"/>
                    </a:lnTo>
                    <a:lnTo>
                      <a:pt x="38218" y="31027"/>
                    </a:lnTo>
                    <a:lnTo>
                      <a:pt x="38274" y="30953"/>
                    </a:lnTo>
                    <a:lnTo>
                      <a:pt x="38366" y="30916"/>
                    </a:lnTo>
                    <a:lnTo>
                      <a:pt x="38459" y="30860"/>
                    </a:lnTo>
                    <a:lnTo>
                      <a:pt x="38533" y="30805"/>
                    </a:lnTo>
                    <a:lnTo>
                      <a:pt x="38552" y="30712"/>
                    </a:lnTo>
                    <a:lnTo>
                      <a:pt x="38570" y="30619"/>
                    </a:lnTo>
                    <a:lnTo>
                      <a:pt x="38589" y="30527"/>
                    </a:lnTo>
                    <a:lnTo>
                      <a:pt x="38626" y="30434"/>
                    </a:lnTo>
                    <a:lnTo>
                      <a:pt x="38681" y="30360"/>
                    </a:lnTo>
                    <a:lnTo>
                      <a:pt x="38756" y="30304"/>
                    </a:lnTo>
                    <a:lnTo>
                      <a:pt x="38848" y="30249"/>
                    </a:lnTo>
                    <a:lnTo>
                      <a:pt x="38904" y="30174"/>
                    </a:lnTo>
                    <a:lnTo>
                      <a:pt x="38941" y="30100"/>
                    </a:lnTo>
                    <a:lnTo>
                      <a:pt x="38959" y="30008"/>
                    </a:lnTo>
                    <a:lnTo>
                      <a:pt x="38959" y="29915"/>
                    </a:lnTo>
                    <a:lnTo>
                      <a:pt x="38997" y="29822"/>
                    </a:lnTo>
                    <a:lnTo>
                      <a:pt x="39052" y="29748"/>
                    </a:lnTo>
                    <a:lnTo>
                      <a:pt x="39108" y="29674"/>
                    </a:lnTo>
                    <a:lnTo>
                      <a:pt x="39182" y="29618"/>
                    </a:lnTo>
                    <a:lnTo>
                      <a:pt x="39237" y="29544"/>
                    </a:lnTo>
                    <a:lnTo>
                      <a:pt x="39293" y="29377"/>
                    </a:lnTo>
                    <a:lnTo>
                      <a:pt x="39367" y="29211"/>
                    </a:lnTo>
                    <a:lnTo>
                      <a:pt x="39386" y="29118"/>
                    </a:lnTo>
                    <a:lnTo>
                      <a:pt x="39404" y="29025"/>
                    </a:lnTo>
                    <a:lnTo>
                      <a:pt x="39423" y="28933"/>
                    </a:lnTo>
                    <a:lnTo>
                      <a:pt x="39460" y="28859"/>
                    </a:lnTo>
                    <a:lnTo>
                      <a:pt x="39497" y="28766"/>
                    </a:lnTo>
                    <a:lnTo>
                      <a:pt x="39553" y="28692"/>
                    </a:lnTo>
                    <a:lnTo>
                      <a:pt x="39627" y="28636"/>
                    </a:lnTo>
                    <a:lnTo>
                      <a:pt x="39664" y="28543"/>
                    </a:lnTo>
                    <a:lnTo>
                      <a:pt x="39719" y="28469"/>
                    </a:lnTo>
                    <a:lnTo>
                      <a:pt x="39775" y="28395"/>
                    </a:lnTo>
                    <a:lnTo>
                      <a:pt x="39831" y="28321"/>
                    </a:lnTo>
                    <a:lnTo>
                      <a:pt x="39886" y="28228"/>
                    </a:lnTo>
                    <a:lnTo>
                      <a:pt x="40016" y="27876"/>
                    </a:lnTo>
                    <a:lnTo>
                      <a:pt x="40034" y="27802"/>
                    </a:lnTo>
                    <a:lnTo>
                      <a:pt x="40053" y="27691"/>
                    </a:lnTo>
                    <a:lnTo>
                      <a:pt x="40053" y="27598"/>
                    </a:lnTo>
                    <a:lnTo>
                      <a:pt x="40090" y="27505"/>
                    </a:lnTo>
                    <a:lnTo>
                      <a:pt x="40127" y="27320"/>
                    </a:lnTo>
                    <a:lnTo>
                      <a:pt x="40183" y="27153"/>
                    </a:lnTo>
                    <a:lnTo>
                      <a:pt x="40257" y="26968"/>
                    </a:lnTo>
                    <a:lnTo>
                      <a:pt x="40350" y="26801"/>
                    </a:lnTo>
                    <a:lnTo>
                      <a:pt x="40387" y="26616"/>
                    </a:lnTo>
                    <a:lnTo>
                      <a:pt x="40442" y="26449"/>
                    </a:lnTo>
                    <a:lnTo>
                      <a:pt x="40479" y="26356"/>
                    </a:lnTo>
                    <a:lnTo>
                      <a:pt x="40572" y="26282"/>
                    </a:lnTo>
                    <a:lnTo>
                      <a:pt x="40646" y="26208"/>
                    </a:lnTo>
                    <a:lnTo>
                      <a:pt x="40683" y="26134"/>
                    </a:lnTo>
                    <a:lnTo>
                      <a:pt x="40702" y="26041"/>
                    </a:lnTo>
                    <a:lnTo>
                      <a:pt x="40702" y="25930"/>
                    </a:lnTo>
                    <a:lnTo>
                      <a:pt x="40702" y="25837"/>
                    </a:lnTo>
                    <a:lnTo>
                      <a:pt x="40702" y="25745"/>
                    </a:lnTo>
                    <a:lnTo>
                      <a:pt x="40739" y="25652"/>
                    </a:lnTo>
                    <a:lnTo>
                      <a:pt x="40794" y="25578"/>
                    </a:lnTo>
                    <a:lnTo>
                      <a:pt x="40850" y="25485"/>
                    </a:lnTo>
                    <a:lnTo>
                      <a:pt x="40887" y="25393"/>
                    </a:lnTo>
                    <a:lnTo>
                      <a:pt x="40906" y="25300"/>
                    </a:lnTo>
                    <a:lnTo>
                      <a:pt x="40887" y="25207"/>
                    </a:lnTo>
                    <a:lnTo>
                      <a:pt x="40868" y="25115"/>
                    </a:lnTo>
                    <a:lnTo>
                      <a:pt x="40887" y="25022"/>
                    </a:lnTo>
                    <a:lnTo>
                      <a:pt x="40887" y="24911"/>
                    </a:lnTo>
                    <a:lnTo>
                      <a:pt x="40887" y="24818"/>
                    </a:lnTo>
                    <a:lnTo>
                      <a:pt x="40887" y="24725"/>
                    </a:lnTo>
                    <a:lnTo>
                      <a:pt x="40887" y="24633"/>
                    </a:lnTo>
                    <a:lnTo>
                      <a:pt x="40980" y="24262"/>
                    </a:lnTo>
                    <a:lnTo>
                      <a:pt x="41054" y="24114"/>
                    </a:lnTo>
                    <a:lnTo>
                      <a:pt x="41109" y="23965"/>
                    </a:lnTo>
                    <a:lnTo>
                      <a:pt x="41221" y="23669"/>
                    </a:lnTo>
                    <a:lnTo>
                      <a:pt x="41258" y="23595"/>
                    </a:lnTo>
                    <a:lnTo>
                      <a:pt x="41332" y="23521"/>
                    </a:lnTo>
                    <a:lnTo>
                      <a:pt x="41387" y="23446"/>
                    </a:lnTo>
                    <a:lnTo>
                      <a:pt x="41425" y="23409"/>
                    </a:lnTo>
                    <a:lnTo>
                      <a:pt x="41425" y="23372"/>
                    </a:lnTo>
                    <a:lnTo>
                      <a:pt x="41443" y="23280"/>
                    </a:lnTo>
                    <a:lnTo>
                      <a:pt x="41425" y="23206"/>
                    </a:lnTo>
                    <a:lnTo>
                      <a:pt x="41425" y="23113"/>
                    </a:lnTo>
                    <a:lnTo>
                      <a:pt x="41425" y="23020"/>
                    </a:lnTo>
                    <a:lnTo>
                      <a:pt x="41425" y="22946"/>
                    </a:lnTo>
                    <a:lnTo>
                      <a:pt x="41406" y="22853"/>
                    </a:lnTo>
                    <a:lnTo>
                      <a:pt x="41387" y="22779"/>
                    </a:lnTo>
                    <a:lnTo>
                      <a:pt x="41387" y="22687"/>
                    </a:lnTo>
                    <a:lnTo>
                      <a:pt x="41387" y="22612"/>
                    </a:lnTo>
                    <a:lnTo>
                      <a:pt x="41425" y="22520"/>
                    </a:lnTo>
                    <a:lnTo>
                      <a:pt x="41443" y="22446"/>
                    </a:lnTo>
                    <a:lnTo>
                      <a:pt x="41462" y="22353"/>
                    </a:lnTo>
                    <a:lnTo>
                      <a:pt x="41443" y="22279"/>
                    </a:lnTo>
                    <a:lnTo>
                      <a:pt x="41406" y="22186"/>
                    </a:lnTo>
                    <a:lnTo>
                      <a:pt x="41369" y="22112"/>
                    </a:lnTo>
                    <a:lnTo>
                      <a:pt x="41332" y="22019"/>
                    </a:lnTo>
                    <a:lnTo>
                      <a:pt x="41350" y="22001"/>
                    </a:lnTo>
                    <a:lnTo>
                      <a:pt x="41369" y="21982"/>
                    </a:lnTo>
                    <a:lnTo>
                      <a:pt x="41387" y="21964"/>
                    </a:lnTo>
                    <a:lnTo>
                      <a:pt x="41387" y="21945"/>
                    </a:lnTo>
                    <a:lnTo>
                      <a:pt x="41387" y="21853"/>
                    </a:lnTo>
                    <a:lnTo>
                      <a:pt x="41369" y="21741"/>
                    </a:lnTo>
                    <a:lnTo>
                      <a:pt x="41350" y="21649"/>
                    </a:lnTo>
                    <a:lnTo>
                      <a:pt x="41350" y="21556"/>
                    </a:lnTo>
                    <a:lnTo>
                      <a:pt x="41387" y="21167"/>
                    </a:lnTo>
                    <a:lnTo>
                      <a:pt x="41406" y="20963"/>
                    </a:lnTo>
                    <a:lnTo>
                      <a:pt x="41425" y="20778"/>
                    </a:lnTo>
                    <a:lnTo>
                      <a:pt x="41425" y="20685"/>
                    </a:lnTo>
                    <a:lnTo>
                      <a:pt x="41406" y="20574"/>
                    </a:lnTo>
                    <a:lnTo>
                      <a:pt x="41406" y="20481"/>
                    </a:lnTo>
                    <a:lnTo>
                      <a:pt x="41387" y="20388"/>
                    </a:lnTo>
                    <a:lnTo>
                      <a:pt x="41425" y="20166"/>
                    </a:lnTo>
                    <a:lnTo>
                      <a:pt x="41425" y="19962"/>
                    </a:lnTo>
                    <a:lnTo>
                      <a:pt x="41443" y="19869"/>
                    </a:lnTo>
                    <a:lnTo>
                      <a:pt x="41480" y="19777"/>
                    </a:lnTo>
                    <a:lnTo>
                      <a:pt x="41517" y="19665"/>
                    </a:lnTo>
                    <a:lnTo>
                      <a:pt x="41536" y="19573"/>
                    </a:lnTo>
                    <a:lnTo>
                      <a:pt x="41536" y="19480"/>
                    </a:lnTo>
                    <a:lnTo>
                      <a:pt x="41517" y="19387"/>
                    </a:lnTo>
                    <a:lnTo>
                      <a:pt x="41499" y="19276"/>
                    </a:lnTo>
                    <a:lnTo>
                      <a:pt x="41480" y="19184"/>
                    </a:lnTo>
                    <a:lnTo>
                      <a:pt x="41462" y="19091"/>
                    </a:lnTo>
                    <a:lnTo>
                      <a:pt x="41443" y="18998"/>
                    </a:lnTo>
                    <a:lnTo>
                      <a:pt x="41425" y="18887"/>
                    </a:lnTo>
                    <a:lnTo>
                      <a:pt x="41425" y="18794"/>
                    </a:lnTo>
                    <a:lnTo>
                      <a:pt x="41443" y="18702"/>
                    </a:lnTo>
                    <a:lnTo>
                      <a:pt x="41480" y="18590"/>
                    </a:lnTo>
                    <a:lnTo>
                      <a:pt x="41517" y="18498"/>
                    </a:lnTo>
                    <a:lnTo>
                      <a:pt x="41536" y="18442"/>
                    </a:lnTo>
                    <a:lnTo>
                      <a:pt x="41536" y="18405"/>
                    </a:lnTo>
                    <a:lnTo>
                      <a:pt x="41499" y="18034"/>
                    </a:lnTo>
                    <a:lnTo>
                      <a:pt x="41480" y="17942"/>
                    </a:lnTo>
                    <a:lnTo>
                      <a:pt x="41425" y="17849"/>
                    </a:lnTo>
                    <a:lnTo>
                      <a:pt x="41387" y="17756"/>
                    </a:lnTo>
                    <a:lnTo>
                      <a:pt x="41350" y="17664"/>
                    </a:lnTo>
                    <a:lnTo>
                      <a:pt x="41295" y="17312"/>
                    </a:lnTo>
                    <a:lnTo>
                      <a:pt x="41295" y="17126"/>
                    </a:lnTo>
                    <a:lnTo>
                      <a:pt x="41295" y="17034"/>
                    </a:lnTo>
                    <a:lnTo>
                      <a:pt x="41276" y="16941"/>
                    </a:lnTo>
                    <a:lnTo>
                      <a:pt x="41276" y="16848"/>
                    </a:lnTo>
                    <a:lnTo>
                      <a:pt x="41295" y="16756"/>
                    </a:lnTo>
                    <a:lnTo>
                      <a:pt x="41295" y="16663"/>
                    </a:lnTo>
                    <a:lnTo>
                      <a:pt x="41295" y="16570"/>
                    </a:lnTo>
                    <a:lnTo>
                      <a:pt x="41258" y="16478"/>
                    </a:lnTo>
                    <a:lnTo>
                      <a:pt x="41184" y="16385"/>
                    </a:lnTo>
                    <a:lnTo>
                      <a:pt x="41128" y="16311"/>
                    </a:lnTo>
                    <a:lnTo>
                      <a:pt x="41091" y="16218"/>
                    </a:lnTo>
                    <a:lnTo>
                      <a:pt x="41072" y="16033"/>
                    </a:lnTo>
                    <a:lnTo>
                      <a:pt x="41054" y="15847"/>
                    </a:lnTo>
                    <a:lnTo>
                      <a:pt x="40998" y="15681"/>
                    </a:lnTo>
                    <a:lnTo>
                      <a:pt x="40943" y="15495"/>
                    </a:lnTo>
                    <a:lnTo>
                      <a:pt x="40924" y="15403"/>
                    </a:lnTo>
                    <a:lnTo>
                      <a:pt x="40924" y="15310"/>
                    </a:lnTo>
                    <a:lnTo>
                      <a:pt x="40924" y="15217"/>
                    </a:lnTo>
                    <a:lnTo>
                      <a:pt x="40924" y="15125"/>
                    </a:lnTo>
                    <a:lnTo>
                      <a:pt x="40906" y="15032"/>
                    </a:lnTo>
                    <a:lnTo>
                      <a:pt x="40924" y="14939"/>
                    </a:lnTo>
                    <a:lnTo>
                      <a:pt x="40924" y="14846"/>
                    </a:lnTo>
                    <a:lnTo>
                      <a:pt x="40924" y="14754"/>
                    </a:lnTo>
                    <a:lnTo>
                      <a:pt x="40887" y="14661"/>
                    </a:lnTo>
                    <a:lnTo>
                      <a:pt x="40850" y="14587"/>
                    </a:lnTo>
                    <a:lnTo>
                      <a:pt x="40813" y="14494"/>
                    </a:lnTo>
                    <a:lnTo>
                      <a:pt x="40776" y="14420"/>
                    </a:lnTo>
                    <a:lnTo>
                      <a:pt x="40683" y="14068"/>
                    </a:lnTo>
                    <a:lnTo>
                      <a:pt x="40609" y="13901"/>
                    </a:lnTo>
                    <a:lnTo>
                      <a:pt x="40535" y="13753"/>
                    </a:lnTo>
                    <a:lnTo>
                      <a:pt x="40516" y="13660"/>
                    </a:lnTo>
                    <a:lnTo>
                      <a:pt x="40516" y="13568"/>
                    </a:lnTo>
                    <a:lnTo>
                      <a:pt x="40516" y="13475"/>
                    </a:lnTo>
                    <a:lnTo>
                      <a:pt x="40498" y="13382"/>
                    </a:lnTo>
                    <a:lnTo>
                      <a:pt x="40442" y="13308"/>
                    </a:lnTo>
                    <a:lnTo>
                      <a:pt x="40387" y="13234"/>
                    </a:lnTo>
                    <a:lnTo>
                      <a:pt x="40312" y="13160"/>
                    </a:lnTo>
                    <a:lnTo>
                      <a:pt x="40275" y="13086"/>
                    </a:lnTo>
                    <a:lnTo>
                      <a:pt x="40257" y="12993"/>
                    </a:lnTo>
                    <a:lnTo>
                      <a:pt x="40257" y="12900"/>
                    </a:lnTo>
                    <a:lnTo>
                      <a:pt x="40275" y="12808"/>
                    </a:lnTo>
                    <a:lnTo>
                      <a:pt x="40257" y="12715"/>
                    </a:lnTo>
                    <a:lnTo>
                      <a:pt x="40238" y="12622"/>
                    </a:lnTo>
                    <a:lnTo>
                      <a:pt x="40238" y="12530"/>
                    </a:lnTo>
                    <a:lnTo>
                      <a:pt x="40238" y="12437"/>
                    </a:lnTo>
                    <a:lnTo>
                      <a:pt x="40220" y="12344"/>
                    </a:lnTo>
                    <a:lnTo>
                      <a:pt x="40183" y="12270"/>
                    </a:lnTo>
                    <a:lnTo>
                      <a:pt x="40127" y="12196"/>
                    </a:lnTo>
                    <a:lnTo>
                      <a:pt x="40072" y="12122"/>
                    </a:lnTo>
                    <a:lnTo>
                      <a:pt x="40016" y="12048"/>
                    </a:lnTo>
                    <a:lnTo>
                      <a:pt x="39979" y="11974"/>
                    </a:lnTo>
                    <a:lnTo>
                      <a:pt x="39923" y="11900"/>
                    </a:lnTo>
                    <a:lnTo>
                      <a:pt x="39868" y="11825"/>
                    </a:lnTo>
                    <a:lnTo>
                      <a:pt x="39831" y="11733"/>
                    </a:lnTo>
                    <a:lnTo>
                      <a:pt x="39793" y="11659"/>
                    </a:lnTo>
                    <a:lnTo>
                      <a:pt x="39793" y="11566"/>
                    </a:lnTo>
                    <a:lnTo>
                      <a:pt x="39775" y="11473"/>
                    </a:lnTo>
                    <a:lnTo>
                      <a:pt x="39756" y="11381"/>
                    </a:lnTo>
                    <a:lnTo>
                      <a:pt x="39608" y="11065"/>
                    </a:lnTo>
                    <a:lnTo>
                      <a:pt x="39460" y="10732"/>
                    </a:lnTo>
                    <a:lnTo>
                      <a:pt x="39386" y="10565"/>
                    </a:lnTo>
                    <a:lnTo>
                      <a:pt x="39330" y="10398"/>
                    </a:lnTo>
                    <a:lnTo>
                      <a:pt x="39275" y="10324"/>
                    </a:lnTo>
                    <a:lnTo>
                      <a:pt x="39182" y="10268"/>
                    </a:lnTo>
                    <a:lnTo>
                      <a:pt x="39108" y="10213"/>
                    </a:lnTo>
                    <a:lnTo>
                      <a:pt x="39052" y="10139"/>
                    </a:lnTo>
                    <a:lnTo>
                      <a:pt x="39034" y="10102"/>
                    </a:lnTo>
                    <a:lnTo>
                      <a:pt x="39034" y="10046"/>
                    </a:lnTo>
                    <a:lnTo>
                      <a:pt x="39034" y="9953"/>
                    </a:lnTo>
                    <a:lnTo>
                      <a:pt x="39034" y="9842"/>
                    </a:lnTo>
                    <a:lnTo>
                      <a:pt x="39034" y="9805"/>
                    </a:lnTo>
                    <a:lnTo>
                      <a:pt x="39015" y="9750"/>
                    </a:lnTo>
                    <a:lnTo>
                      <a:pt x="38959" y="9694"/>
                    </a:lnTo>
                    <a:lnTo>
                      <a:pt x="38885" y="9620"/>
                    </a:lnTo>
                    <a:lnTo>
                      <a:pt x="38811" y="9564"/>
                    </a:lnTo>
                    <a:lnTo>
                      <a:pt x="38756" y="9490"/>
                    </a:lnTo>
                    <a:lnTo>
                      <a:pt x="38589" y="9175"/>
                    </a:lnTo>
                    <a:lnTo>
                      <a:pt x="38533" y="9101"/>
                    </a:lnTo>
                    <a:lnTo>
                      <a:pt x="38478" y="9045"/>
                    </a:lnTo>
                    <a:lnTo>
                      <a:pt x="38403" y="8971"/>
                    </a:lnTo>
                    <a:lnTo>
                      <a:pt x="38366" y="8897"/>
                    </a:lnTo>
                    <a:lnTo>
                      <a:pt x="38348" y="8860"/>
                    </a:lnTo>
                    <a:lnTo>
                      <a:pt x="38329" y="8823"/>
                    </a:lnTo>
                    <a:lnTo>
                      <a:pt x="38329" y="8712"/>
                    </a:lnTo>
                    <a:lnTo>
                      <a:pt x="38329" y="8600"/>
                    </a:lnTo>
                    <a:lnTo>
                      <a:pt x="38329" y="8563"/>
                    </a:lnTo>
                    <a:lnTo>
                      <a:pt x="38311" y="8508"/>
                    </a:lnTo>
                    <a:lnTo>
                      <a:pt x="38255" y="8452"/>
                    </a:lnTo>
                    <a:lnTo>
                      <a:pt x="38200" y="8378"/>
                    </a:lnTo>
                    <a:lnTo>
                      <a:pt x="38125" y="8304"/>
                    </a:lnTo>
                    <a:lnTo>
                      <a:pt x="38088" y="8230"/>
                    </a:lnTo>
                    <a:lnTo>
                      <a:pt x="37996" y="8081"/>
                    </a:lnTo>
                    <a:lnTo>
                      <a:pt x="37922" y="7915"/>
                    </a:lnTo>
                    <a:lnTo>
                      <a:pt x="37884" y="7878"/>
                    </a:lnTo>
                    <a:lnTo>
                      <a:pt x="37847" y="7840"/>
                    </a:lnTo>
                    <a:lnTo>
                      <a:pt x="37755" y="7803"/>
                    </a:lnTo>
                    <a:lnTo>
                      <a:pt x="37662" y="7748"/>
                    </a:lnTo>
                    <a:lnTo>
                      <a:pt x="37625" y="7729"/>
                    </a:lnTo>
                    <a:lnTo>
                      <a:pt x="37588" y="7692"/>
                    </a:lnTo>
                    <a:lnTo>
                      <a:pt x="37551" y="7618"/>
                    </a:lnTo>
                    <a:lnTo>
                      <a:pt x="37532" y="7525"/>
                    </a:lnTo>
                    <a:lnTo>
                      <a:pt x="37514" y="7414"/>
                    </a:lnTo>
                    <a:lnTo>
                      <a:pt x="37477" y="7340"/>
                    </a:lnTo>
                    <a:lnTo>
                      <a:pt x="37421" y="7266"/>
                    </a:lnTo>
                    <a:lnTo>
                      <a:pt x="37347" y="7210"/>
                    </a:lnTo>
                    <a:lnTo>
                      <a:pt x="37273" y="7155"/>
                    </a:lnTo>
                    <a:lnTo>
                      <a:pt x="37217" y="7081"/>
                    </a:lnTo>
                    <a:lnTo>
                      <a:pt x="36976" y="6803"/>
                    </a:lnTo>
                    <a:lnTo>
                      <a:pt x="36939" y="6728"/>
                    </a:lnTo>
                    <a:lnTo>
                      <a:pt x="36921" y="6636"/>
                    </a:lnTo>
                    <a:lnTo>
                      <a:pt x="36902" y="6525"/>
                    </a:lnTo>
                    <a:lnTo>
                      <a:pt x="36865" y="6450"/>
                    </a:lnTo>
                    <a:lnTo>
                      <a:pt x="36624" y="6172"/>
                    </a:lnTo>
                    <a:lnTo>
                      <a:pt x="36550" y="6117"/>
                    </a:lnTo>
                    <a:lnTo>
                      <a:pt x="36494" y="6043"/>
                    </a:lnTo>
                    <a:lnTo>
                      <a:pt x="36346" y="5931"/>
                    </a:lnTo>
                    <a:lnTo>
                      <a:pt x="36309" y="5857"/>
                    </a:lnTo>
                    <a:lnTo>
                      <a:pt x="36272" y="5765"/>
                    </a:lnTo>
                    <a:lnTo>
                      <a:pt x="36216" y="5672"/>
                    </a:lnTo>
                    <a:lnTo>
                      <a:pt x="36179" y="5598"/>
                    </a:lnTo>
                    <a:lnTo>
                      <a:pt x="36142" y="5579"/>
                    </a:lnTo>
                    <a:lnTo>
                      <a:pt x="36087" y="5561"/>
                    </a:lnTo>
                    <a:lnTo>
                      <a:pt x="35975" y="5542"/>
                    </a:lnTo>
                    <a:lnTo>
                      <a:pt x="35883" y="5505"/>
                    </a:lnTo>
                    <a:lnTo>
                      <a:pt x="35827" y="5487"/>
                    </a:lnTo>
                    <a:lnTo>
                      <a:pt x="35790" y="5468"/>
                    </a:lnTo>
                    <a:lnTo>
                      <a:pt x="35734" y="5394"/>
                    </a:lnTo>
                    <a:lnTo>
                      <a:pt x="35716" y="5283"/>
                    </a:lnTo>
                    <a:lnTo>
                      <a:pt x="35679" y="5190"/>
                    </a:lnTo>
                    <a:lnTo>
                      <a:pt x="35642" y="5116"/>
                    </a:lnTo>
                    <a:lnTo>
                      <a:pt x="35494" y="4986"/>
                    </a:lnTo>
                    <a:lnTo>
                      <a:pt x="35364" y="4875"/>
                    </a:lnTo>
                    <a:lnTo>
                      <a:pt x="35290" y="4819"/>
                    </a:lnTo>
                    <a:lnTo>
                      <a:pt x="35197" y="4764"/>
                    </a:lnTo>
                    <a:lnTo>
                      <a:pt x="35123" y="4727"/>
                    </a:lnTo>
                    <a:lnTo>
                      <a:pt x="35049" y="4671"/>
                    </a:lnTo>
                    <a:lnTo>
                      <a:pt x="34993" y="4597"/>
                    </a:lnTo>
                    <a:lnTo>
                      <a:pt x="34956" y="4486"/>
                    </a:lnTo>
                    <a:lnTo>
                      <a:pt x="34919" y="4393"/>
                    </a:lnTo>
                    <a:lnTo>
                      <a:pt x="34863" y="4319"/>
                    </a:lnTo>
                    <a:lnTo>
                      <a:pt x="34585" y="4097"/>
                    </a:lnTo>
                    <a:lnTo>
                      <a:pt x="34456" y="3967"/>
                    </a:lnTo>
                    <a:lnTo>
                      <a:pt x="34326" y="3819"/>
                    </a:lnTo>
                    <a:lnTo>
                      <a:pt x="34289" y="3800"/>
                    </a:lnTo>
                    <a:lnTo>
                      <a:pt x="34252" y="3781"/>
                    </a:lnTo>
                    <a:lnTo>
                      <a:pt x="34029" y="3781"/>
                    </a:lnTo>
                    <a:lnTo>
                      <a:pt x="33974" y="3763"/>
                    </a:lnTo>
                    <a:lnTo>
                      <a:pt x="33937" y="3744"/>
                    </a:lnTo>
                    <a:lnTo>
                      <a:pt x="33807" y="3615"/>
                    </a:lnTo>
                    <a:lnTo>
                      <a:pt x="33659" y="3503"/>
                    </a:lnTo>
                    <a:lnTo>
                      <a:pt x="33603" y="3448"/>
                    </a:lnTo>
                    <a:lnTo>
                      <a:pt x="33547" y="3355"/>
                    </a:lnTo>
                    <a:lnTo>
                      <a:pt x="33492" y="3281"/>
                    </a:lnTo>
                    <a:lnTo>
                      <a:pt x="33418" y="3207"/>
                    </a:lnTo>
                    <a:lnTo>
                      <a:pt x="33288" y="3096"/>
                    </a:lnTo>
                    <a:lnTo>
                      <a:pt x="33140" y="2984"/>
                    </a:lnTo>
                    <a:lnTo>
                      <a:pt x="33103" y="2966"/>
                    </a:lnTo>
                    <a:lnTo>
                      <a:pt x="33047" y="2947"/>
                    </a:lnTo>
                    <a:lnTo>
                      <a:pt x="32936" y="2947"/>
                    </a:lnTo>
                    <a:lnTo>
                      <a:pt x="32843" y="2966"/>
                    </a:lnTo>
                    <a:lnTo>
                      <a:pt x="32788" y="2947"/>
                    </a:lnTo>
                    <a:lnTo>
                      <a:pt x="32750" y="2929"/>
                    </a:lnTo>
                    <a:lnTo>
                      <a:pt x="32435" y="2744"/>
                    </a:lnTo>
                    <a:lnTo>
                      <a:pt x="32139" y="2540"/>
                    </a:lnTo>
                    <a:lnTo>
                      <a:pt x="32102" y="2521"/>
                    </a:lnTo>
                    <a:lnTo>
                      <a:pt x="32065" y="2466"/>
                    </a:lnTo>
                    <a:lnTo>
                      <a:pt x="32009" y="2373"/>
                    </a:lnTo>
                    <a:lnTo>
                      <a:pt x="31972" y="2299"/>
                    </a:lnTo>
                    <a:lnTo>
                      <a:pt x="31935" y="2262"/>
                    </a:lnTo>
                    <a:lnTo>
                      <a:pt x="31898" y="2225"/>
                    </a:lnTo>
                    <a:lnTo>
                      <a:pt x="31805" y="2187"/>
                    </a:lnTo>
                    <a:lnTo>
                      <a:pt x="31713" y="2169"/>
                    </a:lnTo>
                    <a:lnTo>
                      <a:pt x="31620" y="2150"/>
                    </a:lnTo>
                    <a:lnTo>
                      <a:pt x="31546" y="2113"/>
                    </a:lnTo>
                    <a:lnTo>
                      <a:pt x="31453" y="2095"/>
                    </a:lnTo>
                    <a:lnTo>
                      <a:pt x="31360" y="2076"/>
                    </a:lnTo>
                    <a:lnTo>
                      <a:pt x="31268" y="2076"/>
                    </a:lnTo>
                    <a:lnTo>
                      <a:pt x="31175" y="2039"/>
                    </a:lnTo>
                    <a:lnTo>
                      <a:pt x="31101" y="2002"/>
                    </a:lnTo>
                    <a:lnTo>
                      <a:pt x="31027" y="1947"/>
                    </a:lnTo>
                    <a:lnTo>
                      <a:pt x="30953" y="1891"/>
                    </a:lnTo>
                    <a:lnTo>
                      <a:pt x="30878" y="1835"/>
                    </a:lnTo>
                    <a:lnTo>
                      <a:pt x="30545" y="1687"/>
                    </a:lnTo>
                    <a:lnTo>
                      <a:pt x="30471" y="1631"/>
                    </a:lnTo>
                    <a:lnTo>
                      <a:pt x="30397" y="1594"/>
                    </a:lnTo>
                    <a:lnTo>
                      <a:pt x="30322" y="1539"/>
                    </a:lnTo>
                    <a:lnTo>
                      <a:pt x="30230" y="1502"/>
                    </a:lnTo>
                    <a:lnTo>
                      <a:pt x="30137" y="1483"/>
                    </a:lnTo>
                    <a:lnTo>
                      <a:pt x="30044" y="1465"/>
                    </a:lnTo>
                    <a:lnTo>
                      <a:pt x="29952" y="1465"/>
                    </a:lnTo>
                    <a:lnTo>
                      <a:pt x="29859" y="1446"/>
                    </a:lnTo>
                    <a:lnTo>
                      <a:pt x="29711" y="1372"/>
                    </a:lnTo>
                    <a:lnTo>
                      <a:pt x="29544" y="1279"/>
                    </a:lnTo>
                    <a:lnTo>
                      <a:pt x="29359" y="1242"/>
                    </a:lnTo>
                    <a:lnTo>
                      <a:pt x="29192" y="1205"/>
                    </a:lnTo>
                    <a:lnTo>
                      <a:pt x="28840" y="1094"/>
                    </a:lnTo>
                    <a:lnTo>
                      <a:pt x="28488" y="1001"/>
                    </a:lnTo>
                    <a:lnTo>
                      <a:pt x="28135" y="890"/>
                    </a:lnTo>
                    <a:lnTo>
                      <a:pt x="27969" y="853"/>
                    </a:lnTo>
                    <a:lnTo>
                      <a:pt x="27783" y="816"/>
                    </a:lnTo>
                    <a:lnTo>
                      <a:pt x="27413" y="742"/>
                    </a:lnTo>
                    <a:lnTo>
                      <a:pt x="27338" y="686"/>
                    </a:lnTo>
                    <a:lnTo>
                      <a:pt x="27246" y="631"/>
                    </a:lnTo>
                    <a:lnTo>
                      <a:pt x="27172" y="556"/>
                    </a:lnTo>
                    <a:lnTo>
                      <a:pt x="27079" y="519"/>
                    </a:lnTo>
                    <a:lnTo>
                      <a:pt x="26894" y="501"/>
                    </a:lnTo>
                    <a:lnTo>
                      <a:pt x="26708" y="482"/>
                    </a:lnTo>
                    <a:lnTo>
                      <a:pt x="26634" y="445"/>
                    </a:lnTo>
                    <a:lnTo>
                      <a:pt x="26541" y="390"/>
                    </a:lnTo>
                    <a:lnTo>
                      <a:pt x="26449" y="353"/>
                    </a:lnTo>
                    <a:lnTo>
                      <a:pt x="26356" y="334"/>
                    </a:lnTo>
                    <a:lnTo>
                      <a:pt x="25985" y="241"/>
                    </a:lnTo>
                    <a:lnTo>
                      <a:pt x="25948" y="241"/>
                    </a:lnTo>
                    <a:lnTo>
                      <a:pt x="25893" y="260"/>
                    </a:lnTo>
                    <a:lnTo>
                      <a:pt x="25800" y="297"/>
                    </a:lnTo>
                    <a:lnTo>
                      <a:pt x="25707" y="334"/>
                    </a:lnTo>
                    <a:lnTo>
                      <a:pt x="25652" y="353"/>
                    </a:lnTo>
                    <a:lnTo>
                      <a:pt x="25596" y="353"/>
                    </a:lnTo>
                    <a:lnTo>
                      <a:pt x="25244" y="297"/>
                    </a:lnTo>
                    <a:lnTo>
                      <a:pt x="25059" y="241"/>
                    </a:lnTo>
                    <a:lnTo>
                      <a:pt x="24966" y="223"/>
                    </a:lnTo>
                    <a:lnTo>
                      <a:pt x="24873" y="204"/>
                    </a:lnTo>
                    <a:lnTo>
                      <a:pt x="24503" y="186"/>
                    </a:lnTo>
                    <a:lnTo>
                      <a:pt x="24132" y="149"/>
                    </a:lnTo>
                    <a:lnTo>
                      <a:pt x="24039" y="130"/>
                    </a:lnTo>
                    <a:lnTo>
                      <a:pt x="23947" y="112"/>
                    </a:lnTo>
                    <a:lnTo>
                      <a:pt x="23854" y="93"/>
                    </a:lnTo>
                    <a:lnTo>
                      <a:pt x="23761" y="75"/>
                    </a:lnTo>
                    <a:lnTo>
                      <a:pt x="23669" y="75"/>
                    </a:lnTo>
                    <a:lnTo>
                      <a:pt x="23576" y="112"/>
                    </a:lnTo>
                    <a:lnTo>
                      <a:pt x="23483" y="130"/>
                    </a:lnTo>
                    <a:lnTo>
                      <a:pt x="23391" y="149"/>
                    </a:lnTo>
                    <a:lnTo>
                      <a:pt x="23205" y="130"/>
                    </a:lnTo>
                    <a:lnTo>
                      <a:pt x="23020" y="112"/>
                    </a:lnTo>
                    <a:lnTo>
                      <a:pt x="22927" y="93"/>
                    </a:lnTo>
                    <a:lnTo>
                      <a:pt x="22835" y="56"/>
                    </a:lnTo>
                    <a:lnTo>
                      <a:pt x="22760" y="19"/>
                    </a:lnTo>
                    <a:lnTo>
                      <a:pt x="226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40"/>
              <p:cNvSpPr/>
              <p:nvPr/>
            </p:nvSpPr>
            <p:spPr>
              <a:xfrm>
                <a:off x="3705500" y="4617800"/>
                <a:ext cx="79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984" extrusionOk="0">
                    <a:moveTo>
                      <a:pt x="130" y="0"/>
                    </a:moveTo>
                    <a:lnTo>
                      <a:pt x="93" y="37"/>
                    </a:lnTo>
                    <a:lnTo>
                      <a:pt x="56" y="278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1001"/>
                    </a:lnTo>
                    <a:lnTo>
                      <a:pt x="19" y="1242"/>
                    </a:lnTo>
                    <a:lnTo>
                      <a:pt x="56" y="1483"/>
                    </a:lnTo>
                    <a:lnTo>
                      <a:pt x="112" y="1724"/>
                    </a:lnTo>
                    <a:lnTo>
                      <a:pt x="204" y="1946"/>
                    </a:lnTo>
                    <a:lnTo>
                      <a:pt x="223" y="1983"/>
                    </a:lnTo>
                    <a:lnTo>
                      <a:pt x="279" y="1983"/>
                    </a:lnTo>
                    <a:lnTo>
                      <a:pt x="297" y="1965"/>
                    </a:lnTo>
                    <a:lnTo>
                      <a:pt x="316" y="1946"/>
                    </a:lnTo>
                    <a:lnTo>
                      <a:pt x="297" y="1928"/>
                    </a:lnTo>
                    <a:lnTo>
                      <a:pt x="223" y="1687"/>
                    </a:lnTo>
                    <a:lnTo>
                      <a:pt x="167" y="1464"/>
                    </a:lnTo>
                    <a:lnTo>
                      <a:pt x="130" y="1223"/>
                    </a:lnTo>
                    <a:lnTo>
                      <a:pt x="112" y="1001"/>
                    </a:lnTo>
                    <a:lnTo>
                      <a:pt x="112" y="760"/>
                    </a:lnTo>
                    <a:lnTo>
                      <a:pt x="130" y="519"/>
                    </a:lnTo>
                    <a:lnTo>
                      <a:pt x="167" y="297"/>
                    </a:lnTo>
                    <a:lnTo>
                      <a:pt x="204" y="56"/>
                    </a:lnTo>
                    <a:lnTo>
                      <a:pt x="204" y="19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40"/>
              <p:cNvSpPr/>
              <p:nvPr/>
            </p:nvSpPr>
            <p:spPr>
              <a:xfrm>
                <a:off x="3721725" y="4602500"/>
                <a:ext cx="28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651" extrusionOk="0">
                    <a:moveTo>
                      <a:pt x="19" y="1"/>
                    </a:moveTo>
                    <a:lnTo>
                      <a:pt x="0" y="56"/>
                    </a:lnTo>
                    <a:lnTo>
                      <a:pt x="0" y="1595"/>
                    </a:lnTo>
                    <a:lnTo>
                      <a:pt x="19" y="1632"/>
                    </a:lnTo>
                    <a:lnTo>
                      <a:pt x="56" y="1650"/>
                    </a:lnTo>
                    <a:lnTo>
                      <a:pt x="93" y="1632"/>
                    </a:lnTo>
                    <a:lnTo>
                      <a:pt x="111" y="1595"/>
                    </a:lnTo>
                    <a:lnTo>
                      <a:pt x="111" y="56"/>
                    </a:lnTo>
                    <a:lnTo>
                      <a:pt x="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40"/>
              <p:cNvSpPr/>
              <p:nvPr/>
            </p:nvSpPr>
            <p:spPr>
              <a:xfrm>
                <a:off x="3744875" y="4560800"/>
                <a:ext cx="56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984" extrusionOk="0">
                    <a:moveTo>
                      <a:pt x="131" y="0"/>
                    </a:moveTo>
                    <a:lnTo>
                      <a:pt x="112" y="38"/>
                    </a:lnTo>
                    <a:lnTo>
                      <a:pt x="57" y="279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983"/>
                    </a:lnTo>
                    <a:lnTo>
                      <a:pt x="1" y="1224"/>
                    </a:lnTo>
                    <a:lnTo>
                      <a:pt x="19" y="1465"/>
                    </a:lnTo>
                    <a:lnTo>
                      <a:pt x="57" y="1706"/>
                    </a:lnTo>
                    <a:lnTo>
                      <a:pt x="94" y="1947"/>
                    </a:lnTo>
                    <a:lnTo>
                      <a:pt x="131" y="1984"/>
                    </a:lnTo>
                    <a:lnTo>
                      <a:pt x="168" y="1984"/>
                    </a:lnTo>
                    <a:lnTo>
                      <a:pt x="205" y="1947"/>
                    </a:lnTo>
                    <a:lnTo>
                      <a:pt x="205" y="1910"/>
                    </a:lnTo>
                    <a:lnTo>
                      <a:pt x="168" y="1687"/>
                    </a:lnTo>
                    <a:lnTo>
                      <a:pt x="131" y="1446"/>
                    </a:lnTo>
                    <a:lnTo>
                      <a:pt x="112" y="1224"/>
                    </a:lnTo>
                    <a:lnTo>
                      <a:pt x="112" y="983"/>
                    </a:lnTo>
                    <a:lnTo>
                      <a:pt x="112" y="760"/>
                    </a:lnTo>
                    <a:lnTo>
                      <a:pt x="131" y="538"/>
                    </a:lnTo>
                    <a:lnTo>
                      <a:pt x="168" y="297"/>
                    </a:lnTo>
                    <a:lnTo>
                      <a:pt x="223" y="75"/>
                    </a:lnTo>
                    <a:lnTo>
                      <a:pt x="223" y="38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40"/>
              <p:cNvSpPr/>
              <p:nvPr/>
            </p:nvSpPr>
            <p:spPr>
              <a:xfrm>
                <a:off x="3760175" y="4540400"/>
                <a:ext cx="55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392" extrusionOk="0">
                    <a:moveTo>
                      <a:pt x="112" y="1"/>
                    </a:moveTo>
                    <a:lnTo>
                      <a:pt x="112" y="38"/>
                    </a:lnTo>
                    <a:lnTo>
                      <a:pt x="56" y="316"/>
                    </a:lnTo>
                    <a:lnTo>
                      <a:pt x="38" y="613"/>
                    </a:lnTo>
                    <a:lnTo>
                      <a:pt x="1" y="891"/>
                    </a:lnTo>
                    <a:lnTo>
                      <a:pt x="1" y="1187"/>
                    </a:lnTo>
                    <a:lnTo>
                      <a:pt x="1" y="1484"/>
                    </a:lnTo>
                    <a:lnTo>
                      <a:pt x="19" y="1762"/>
                    </a:lnTo>
                    <a:lnTo>
                      <a:pt x="38" y="2058"/>
                    </a:lnTo>
                    <a:lnTo>
                      <a:pt x="75" y="2355"/>
                    </a:lnTo>
                    <a:lnTo>
                      <a:pt x="75" y="2373"/>
                    </a:lnTo>
                    <a:lnTo>
                      <a:pt x="93" y="2373"/>
                    </a:lnTo>
                    <a:lnTo>
                      <a:pt x="130" y="2392"/>
                    </a:lnTo>
                    <a:lnTo>
                      <a:pt x="167" y="2355"/>
                    </a:lnTo>
                    <a:lnTo>
                      <a:pt x="186" y="2318"/>
                    </a:lnTo>
                    <a:lnTo>
                      <a:pt x="149" y="2040"/>
                    </a:lnTo>
                    <a:lnTo>
                      <a:pt x="130" y="1762"/>
                    </a:lnTo>
                    <a:lnTo>
                      <a:pt x="112" y="1465"/>
                    </a:lnTo>
                    <a:lnTo>
                      <a:pt x="112" y="1187"/>
                    </a:lnTo>
                    <a:lnTo>
                      <a:pt x="112" y="909"/>
                    </a:lnTo>
                    <a:lnTo>
                      <a:pt x="149" y="631"/>
                    </a:lnTo>
                    <a:lnTo>
                      <a:pt x="167" y="335"/>
                    </a:lnTo>
                    <a:lnTo>
                      <a:pt x="223" y="57"/>
                    </a:lnTo>
                    <a:lnTo>
                      <a:pt x="204" y="20"/>
                    </a:lnTo>
                    <a:lnTo>
                      <a:pt x="1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40"/>
              <p:cNvSpPr/>
              <p:nvPr/>
            </p:nvSpPr>
            <p:spPr>
              <a:xfrm>
                <a:off x="3801875" y="4496400"/>
                <a:ext cx="83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965" extrusionOk="0">
                    <a:moveTo>
                      <a:pt x="260" y="0"/>
                    </a:moveTo>
                    <a:lnTo>
                      <a:pt x="223" y="37"/>
                    </a:lnTo>
                    <a:lnTo>
                      <a:pt x="149" y="260"/>
                    </a:lnTo>
                    <a:lnTo>
                      <a:pt x="93" y="501"/>
                    </a:lnTo>
                    <a:lnTo>
                      <a:pt x="38" y="742"/>
                    </a:lnTo>
                    <a:lnTo>
                      <a:pt x="19" y="983"/>
                    </a:lnTo>
                    <a:lnTo>
                      <a:pt x="1" y="1223"/>
                    </a:lnTo>
                    <a:lnTo>
                      <a:pt x="19" y="1446"/>
                    </a:lnTo>
                    <a:lnTo>
                      <a:pt x="38" y="1687"/>
                    </a:lnTo>
                    <a:lnTo>
                      <a:pt x="75" y="1928"/>
                    </a:lnTo>
                    <a:lnTo>
                      <a:pt x="112" y="1965"/>
                    </a:lnTo>
                    <a:lnTo>
                      <a:pt x="149" y="1965"/>
                    </a:lnTo>
                    <a:lnTo>
                      <a:pt x="186" y="1946"/>
                    </a:lnTo>
                    <a:lnTo>
                      <a:pt x="186" y="1909"/>
                    </a:lnTo>
                    <a:lnTo>
                      <a:pt x="149" y="1668"/>
                    </a:lnTo>
                    <a:lnTo>
                      <a:pt x="130" y="1446"/>
                    </a:lnTo>
                    <a:lnTo>
                      <a:pt x="112" y="1205"/>
                    </a:lnTo>
                    <a:lnTo>
                      <a:pt x="130" y="983"/>
                    </a:lnTo>
                    <a:lnTo>
                      <a:pt x="149" y="742"/>
                    </a:lnTo>
                    <a:lnTo>
                      <a:pt x="205" y="519"/>
                    </a:lnTo>
                    <a:lnTo>
                      <a:pt x="260" y="297"/>
                    </a:lnTo>
                    <a:lnTo>
                      <a:pt x="334" y="74"/>
                    </a:lnTo>
                    <a:lnTo>
                      <a:pt x="334" y="56"/>
                    </a:lnTo>
                    <a:lnTo>
                      <a:pt x="334" y="19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40"/>
              <p:cNvSpPr/>
              <p:nvPr/>
            </p:nvSpPr>
            <p:spPr>
              <a:xfrm>
                <a:off x="3818100" y="4480650"/>
                <a:ext cx="6975" cy="57475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299" extrusionOk="0">
                    <a:moveTo>
                      <a:pt x="186" y="0"/>
                    </a:moveTo>
                    <a:lnTo>
                      <a:pt x="186" y="19"/>
                    </a:lnTo>
                    <a:lnTo>
                      <a:pt x="167" y="37"/>
                    </a:lnTo>
                    <a:lnTo>
                      <a:pt x="74" y="593"/>
                    </a:lnTo>
                    <a:lnTo>
                      <a:pt x="19" y="1131"/>
                    </a:lnTo>
                    <a:lnTo>
                      <a:pt x="0" y="1687"/>
                    </a:lnTo>
                    <a:lnTo>
                      <a:pt x="19" y="2243"/>
                    </a:lnTo>
                    <a:lnTo>
                      <a:pt x="37" y="2280"/>
                    </a:lnTo>
                    <a:lnTo>
                      <a:pt x="74" y="2298"/>
                    </a:lnTo>
                    <a:lnTo>
                      <a:pt x="112" y="2280"/>
                    </a:lnTo>
                    <a:lnTo>
                      <a:pt x="130" y="2243"/>
                    </a:lnTo>
                    <a:lnTo>
                      <a:pt x="112" y="1687"/>
                    </a:lnTo>
                    <a:lnTo>
                      <a:pt x="130" y="1149"/>
                    </a:lnTo>
                    <a:lnTo>
                      <a:pt x="186" y="612"/>
                    </a:lnTo>
                    <a:lnTo>
                      <a:pt x="278" y="74"/>
                    </a:lnTo>
                    <a:lnTo>
                      <a:pt x="260" y="1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40"/>
              <p:cNvSpPr/>
              <p:nvPr/>
            </p:nvSpPr>
            <p:spPr>
              <a:xfrm>
                <a:off x="3836175" y="4468125"/>
                <a:ext cx="8350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966" extrusionOk="0">
                    <a:moveTo>
                      <a:pt x="241" y="1"/>
                    </a:moveTo>
                    <a:lnTo>
                      <a:pt x="223" y="38"/>
                    </a:lnTo>
                    <a:lnTo>
                      <a:pt x="130" y="501"/>
                    </a:lnTo>
                    <a:lnTo>
                      <a:pt x="56" y="964"/>
                    </a:lnTo>
                    <a:lnTo>
                      <a:pt x="19" y="1428"/>
                    </a:lnTo>
                    <a:lnTo>
                      <a:pt x="0" y="1910"/>
                    </a:lnTo>
                    <a:lnTo>
                      <a:pt x="19" y="1947"/>
                    </a:lnTo>
                    <a:lnTo>
                      <a:pt x="56" y="1965"/>
                    </a:lnTo>
                    <a:lnTo>
                      <a:pt x="93" y="1947"/>
                    </a:lnTo>
                    <a:lnTo>
                      <a:pt x="111" y="1910"/>
                    </a:lnTo>
                    <a:lnTo>
                      <a:pt x="130" y="1446"/>
                    </a:lnTo>
                    <a:lnTo>
                      <a:pt x="167" y="983"/>
                    </a:lnTo>
                    <a:lnTo>
                      <a:pt x="241" y="520"/>
                    </a:lnTo>
                    <a:lnTo>
                      <a:pt x="334" y="75"/>
                    </a:lnTo>
                    <a:lnTo>
                      <a:pt x="315" y="19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40"/>
              <p:cNvSpPr/>
              <p:nvPr/>
            </p:nvSpPr>
            <p:spPr>
              <a:xfrm>
                <a:off x="3866275" y="4454700"/>
                <a:ext cx="56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69" extrusionOk="0">
                    <a:moveTo>
                      <a:pt x="131" y="0"/>
                    </a:moveTo>
                    <a:lnTo>
                      <a:pt x="112" y="19"/>
                    </a:lnTo>
                    <a:lnTo>
                      <a:pt x="112" y="37"/>
                    </a:lnTo>
                    <a:lnTo>
                      <a:pt x="38" y="426"/>
                    </a:lnTo>
                    <a:lnTo>
                      <a:pt x="1" y="834"/>
                    </a:lnTo>
                    <a:lnTo>
                      <a:pt x="1" y="1223"/>
                    </a:lnTo>
                    <a:lnTo>
                      <a:pt x="19" y="1613"/>
                    </a:lnTo>
                    <a:lnTo>
                      <a:pt x="38" y="1650"/>
                    </a:lnTo>
                    <a:lnTo>
                      <a:pt x="75" y="1668"/>
                    </a:lnTo>
                    <a:lnTo>
                      <a:pt x="112" y="1650"/>
                    </a:lnTo>
                    <a:lnTo>
                      <a:pt x="131" y="1631"/>
                    </a:lnTo>
                    <a:lnTo>
                      <a:pt x="131" y="1613"/>
                    </a:lnTo>
                    <a:lnTo>
                      <a:pt x="112" y="1223"/>
                    </a:lnTo>
                    <a:lnTo>
                      <a:pt x="112" y="834"/>
                    </a:lnTo>
                    <a:lnTo>
                      <a:pt x="149" y="463"/>
                    </a:lnTo>
                    <a:lnTo>
                      <a:pt x="223" y="74"/>
                    </a:lnTo>
                    <a:lnTo>
                      <a:pt x="205" y="37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40"/>
              <p:cNvSpPr/>
              <p:nvPr/>
            </p:nvSpPr>
            <p:spPr>
              <a:xfrm>
                <a:off x="3936250" y="4426425"/>
                <a:ext cx="837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669" extrusionOk="0">
                    <a:moveTo>
                      <a:pt x="260" y="1"/>
                    </a:moveTo>
                    <a:lnTo>
                      <a:pt x="223" y="38"/>
                    </a:lnTo>
                    <a:lnTo>
                      <a:pt x="112" y="427"/>
                    </a:lnTo>
                    <a:lnTo>
                      <a:pt x="38" y="816"/>
                    </a:lnTo>
                    <a:lnTo>
                      <a:pt x="1" y="1205"/>
                    </a:lnTo>
                    <a:lnTo>
                      <a:pt x="1" y="1613"/>
                    </a:lnTo>
                    <a:lnTo>
                      <a:pt x="19" y="1650"/>
                    </a:lnTo>
                    <a:lnTo>
                      <a:pt x="56" y="1669"/>
                    </a:lnTo>
                    <a:lnTo>
                      <a:pt x="93" y="1650"/>
                    </a:lnTo>
                    <a:lnTo>
                      <a:pt x="112" y="1613"/>
                    </a:lnTo>
                    <a:lnTo>
                      <a:pt x="112" y="1224"/>
                    </a:lnTo>
                    <a:lnTo>
                      <a:pt x="149" y="835"/>
                    </a:lnTo>
                    <a:lnTo>
                      <a:pt x="223" y="445"/>
                    </a:lnTo>
                    <a:lnTo>
                      <a:pt x="334" y="75"/>
                    </a:lnTo>
                    <a:lnTo>
                      <a:pt x="334" y="38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40"/>
              <p:cNvSpPr/>
              <p:nvPr/>
            </p:nvSpPr>
            <p:spPr>
              <a:xfrm>
                <a:off x="3954325" y="4416225"/>
                <a:ext cx="790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855" extrusionOk="0">
                    <a:moveTo>
                      <a:pt x="241" y="1"/>
                    </a:moveTo>
                    <a:lnTo>
                      <a:pt x="204" y="38"/>
                    </a:lnTo>
                    <a:lnTo>
                      <a:pt x="112" y="464"/>
                    </a:lnTo>
                    <a:lnTo>
                      <a:pt x="38" y="909"/>
                    </a:lnTo>
                    <a:lnTo>
                      <a:pt x="0" y="1354"/>
                    </a:lnTo>
                    <a:lnTo>
                      <a:pt x="0" y="1799"/>
                    </a:lnTo>
                    <a:lnTo>
                      <a:pt x="19" y="1854"/>
                    </a:lnTo>
                    <a:lnTo>
                      <a:pt x="112" y="1854"/>
                    </a:lnTo>
                    <a:lnTo>
                      <a:pt x="112" y="1799"/>
                    </a:lnTo>
                    <a:lnTo>
                      <a:pt x="112" y="1372"/>
                    </a:lnTo>
                    <a:lnTo>
                      <a:pt x="149" y="927"/>
                    </a:lnTo>
                    <a:lnTo>
                      <a:pt x="223" y="501"/>
                    </a:lnTo>
                    <a:lnTo>
                      <a:pt x="316" y="56"/>
                    </a:lnTo>
                    <a:lnTo>
                      <a:pt x="316" y="19"/>
                    </a:lnTo>
                    <a:lnTo>
                      <a:pt x="27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40"/>
              <p:cNvSpPr/>
              <p:nvPr/>
            </p:nvSpPr>
            <p:spPr>
              <a:xfrm>
                <a:off x="3974700" y="4400475"/>
                <a:ext cx="10700" cy="547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188" extrusionOk="0">
                    <a:moveTo>
                      <a:pt x="335" y="1"/>
                    </a:moveTo>
                    <a:lnTo>
                      <a:pt x="335" y="19"/>
                    </a:lnTo>
                    <a:lnTo>
                      <a:pt x="316" y="38"/>
                    </a:lnTo>
                    <a:lnTo>
                      <a:pt x="1" y="2114"/>
                    </a:lnTo>
                    <a:lnTo>
                      <a:pt x="20" y="2151"/>
                    </a:lnTo>
                    <a:lnTo>
                      <a:pt x="57" y="2188"/>
                    </a:lnTo>
                    <a:lnTo>
                      <a:pt x="94" y="2169"/>
                    </a:lnTo>
                    <a:lnTo>
                      <a:pt x="112" y="2169"/>
                    </a:lnTo>
                    <a:lnTo>
                      <a:pt x="112" y="2132"/>
                    </a:lnTo>
                    <a:lnTo>
                      <a:pt x="427" y="75"/>
                    </a:lnTo>
                    <a:lnTo>
                      <a:pt x="409" y="19"/>
                    </a:lnTo>
                    <a:lnTo>
                      <a:pt x="39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40"/>
              <p:cNvSpPr/>
              <p:nvPr/>
            </p:nvSpPr>
            <p:spPr>
              <a:xfrm>
                <a:off x="3999725" y="4395375"/>
                <a:ext cx="14850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281" extrusionOk="0">
                    <a:moveTo>
                      <a:pt x="501" y="1"/>
                    </a:moveTo>
                    <a:lnTo>
                      <a:pt x="483" y="38"/>
                    </a:lnTo>
                    <a:lnTo>
                      <a:pt x="316" y="575"/>
                    </a:lnTo>
                    <a:lnTo>
                      <a:pt x="186" y="1113"/>
                    </a:lnTo>
                    <a:lnTo>
                      <a:pt x="75" y="1669"/>
                    </a:lnTo>
                    <a:lnTo>
                      <a:pt x="1" y="2225"/>
                    </a:lnTo>
                    <a:lnTo>
                      <a:pt x="1" y="2243"/>
                    </a:lnTo>
                    <a:lnTo>
                      <a:pt x="1" y="2262"/>
                    </a:lnTo>
                    <a:lnTo>
                      <a:pt x="38" y="2280"/>
                    </a:lnTo>
                    <a:lnTo>
                      <a:pt x="93" y="2262"/>
                    </a:lnTo>
                    <a:lnTo>
                      <a:pt x="112" y="2225"/>
                    </a:lnTo>
                    <a:lnTo>
                      <a:pt x="186" y="1669"/>
                    </a:lnTo>
                    <a:lnTo>
                      <a:pt x="297" y="1131"/>
                    </a:lnTo>
                    <a:lnTo>
                      <a:pt x="427" y="594"/>
                    </a:lnTo>
                    <a:lnTo>
                      <a:pt x="594" y="75"/>
                    </a:lnTo>
                    <a:lnTo>
                      <a:pt x="575" y="19"/>
                    </a:lnTo>
                    <a:lnTo>
                      <a:pt x="53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40"/>
              <p:cNvSpPr/>
              <p:nvPr/>
            </p:nvSpPr>
            <p:spPr>
              <a:xfrm>
                <a:off x="4257825" y="4387500"/>
                <a:ext cx="17625" cy="45425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817" extrusionOk="0">
                    <a:moveTo>
                      <a:pt x="631" y="1"/>
                    </a:moveTo>
                    <a:lnTo>
                      <a:pt x="612" y="19"/>
                    </a:lnTo>
                    <a:lnTo>
                      <a:pt x="594" y="38"/>
                    </a:lnTo>
                    <a:lnTo>
                      <a:pt x="408" y="445"/>
                    </a:lnTo>
                    <a:lnTo>
                      <a:pt x="241" y="872"/>
                    </a:lnTo>
                    <a:lnTo>
                      <a:pt x="112" y="1298"/>
                    </a:lnTo>
                    <a:lnTo>
                      <a:pt x="0" y="1743"/>
                    </a:lnTo>
                    <a:lnTo>
                      <a:pt x="19" y="1798"/>
                    </a:lnTo>
                    <a:lnTo>
                      <a:pt x="56" y="1817"/>
                    </a:lnTo>
                    <a:lnTo>
                      <a:pt x="93" y="1817"/>
                    </a:lnTo>
                    <a:lnTo>
                      <a:pt x="112" y="1798"/>
                    </a:lnTo>
                    <a:lnTo>
                      <a:pt x="112" y="1780"/>
                    </a:lnTo>
                    <a:lnTo>
                      <a:pt x="223" y="1335"/>
                    </a:lnTo>
                    <a:lnTo>
                      <a:pt x="353" y="909"/>
                    </a:lnTo>
                    <a:lnTo>
                      <a:pt x="519" y="501"/>
                    </a:lnTo>
                    <a:lnTo>
                      <a:pt x="705" y="93"/>
                    </a:lnTo>
                    <a:lnTo>
                      <a:pt x="705" y="38"/>
                    </a:lnTo>
                    <a:lnTo>
                      <a:pt x="66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40"/>
              <p:cNvSpPr/>
              <p:nvPr/>
            </p:nvSpPr>
            <p:spPr>
              <a:xfrm>
                <a:off x="4276825" y="4392600"/>
                <a:ext cx="1530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725" extrusionOk="0">
                    <a:moveTo>
                      <a:pt x="519" y="0"/>
                    </a:moveTo>
                    <a:lnTo>
                      <a:pt x="501" y="38"/>
                    </a:lnTo>
                    <a:lnTo>
                      <a:pt x="0" y="1650"/>
                    </a:lnTo>
                    <a:lnTo>
                      <a:pt x="0" y="1687"/>
                    </a:lnTo>
                    <a:lnTo>
                      <a:pt x="37" y="1724"/>
                    </a:lnTo>
                    <a:lnTo>
                      <a:pt x="75" y="1724"/>
                    </a:lnTo>
                    <a:lnTo>
                      <a:pt x="112" y="1687"/>
                    </a:lnTo>
                    <a:lnTo>
                      <a:pt x="612" y="75"/>
                    </a:lnTo>
                    <a:lnTo>
                      <a:pt x="593" y="38"/>
                    </a:ln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0"/>
              <p:cNvSpPr/>
              <p:nvPr/>
            </p:nvSpPr>
            <p:spPr>
              <a:xfrm>
                <a:off x="4303225" y="4398150"/>
                <a:ext cx="1392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557" h="1484" extrusionOk="0">
                    <a:moveTo>
                      <a:pt x="483" y="1"/>
                    </a:moveTo>
                    <a:lnTo>
                      <a:pt x="446" y="38"/>
                    </a:lnTo>
                    <a:lnTo>
                      <a:pt x="316" y="372"/>
                    </a:lnTo>
                    <a:lnTo>
                      <a:pt x="205" y="724"/>
                    </a:lnTo>
                    <a:lnTo>
                      <a:pt x="94" y="1076"/>
                    </a:lnTo>
                    <a:lnTo>
                      <a:pt x="1" y="1428"/>
                    </a:lnTo>
                    <a:lnTo>
                      <a:pt x="1" y="1465"/>
                    </a:lnTo>
                    <a:lnTo>
                      <a:pt x="38" y="1484"/>
                    </a:lnTo>
                    <a:lnTo>
                      <a:pt x="75" y="1484"/>
                    </a:lnTo>
                    <a:lnTo>
                      <a:pt x="112" y="1447"/>
                    </a:lnTo>
                    <a:lnTo>
                      <a:pt x="205" y="1094"/>
                    </a:lnTo>
                    <a:lnTo>
                      <a:pt x="316" y="761"/>
                    </a:lnTo>
                    <a:lnTo>
                      <a:pt x="427" y="409"/>
                    </a:lnTo>
                    <a:lnTo>
                      <a:pt x="557" y="75"/>
                    </a:lnTo>
                    <a:lnTo>
                      <a:pt x="557" y="38"/>
                    </a:lnTo>
                    <a:lnTo>
                      <a:pt x="557" y="19"/>
                    </a:lnTo>
                    <a:lnTo>
                      <a:pt x="52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40"/>
              <p:cNvSpPr/>
              <p:nvPr/>
            </p:nvSpPr>
            <p:spPr>
              <a:xfrm>
                <a:off x="4327325" y="4404175"/>
                <a:ext cx="162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521" extrusionOk="0">
                    <a:moveTo>
                      <a:pt x="594" y="1"/>
                    </a:moveTo>
                    <a:lnTo>
                      <a:pt x="557" y="38"/>
                    </a:lnTo>
                    <a:lnTo>
                      <a:pt x="390" y="372"/>
                    </a:lnTo>
                    <a:lnTo>
                      <a:pt x="223" y="724"/>
                    </a:lnTo>
                    <a:lnTo>
                      <a:pt x="93" y="1076"/>
                    </a:lnTo>
                    <a:lnTo>
                      <a:pt x="1" y="1447"/>
                    </a:lnTo>
                    <a:lnTo>
                      <a:pt x="1" y="1502"/>
                    </a:lnTo>
                    <a:lnTo>
                      <a:pt x="38" y="1521"/>
                    </a:lnTo>
                    <a:lnTo>
                      <a:pt x="75" y="1521"/>
                    </a:lnTo>
                    <a:lnTo>
                      <a:pt x="112" y="1484"/>
                    </a:lnTo>
                    <a:lnTo>
                      <a:pt x="204" y="1113"/>
                    </a:lnTo>
                    <a:lnTo>
                      <a:pt x="334" y="761"/>
                    </a:lnTo>
                    <a:lnTo>
                      <a:pt x="483" y="427"/>
                    </a:lnTo>
                    <a:lnTo>
                      <a:pt x="649" y="94"/>
                    </a:lnTo>
                    <a:lnTo>
                      <a:pt x="649" y="38"/>
                    </a:lnTo>
                    <a:lnTo>
                      <a:pt x="631" y="19"/>
                    </a:lnTo>
                    <a:lnTo>
                      <a:pt x="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0"/>
              <p:cNvSpPr/>
              <p:nvPr/>
            </p:nvSpPr>
            <p:spPr>
              <a:xfrm>
                <a:off x="4351425" y="4412050"/>
                <a:ext cx="14375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243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34" y="316"/>
                    </a:lnTo>
                    <a:lnTo>
                      <a:pt x="204" y="594"/>
                    </a:lnTo>
                    <a:lnTo>
                      <a:pt x="93" y="891"/>
                    </a:lnTo>
                    <a:lnTo>
                      <a:pt x="0" y="1187"/>
                    </a:lnTo>
                    <a:lnTo>
                      <a:pt x="0" y="1224"/>
                    </a:lnTo>
                    <a:lnTo>
                      <a:pt x="37" y="1243"/>
                    </a:lnTo>
                    <a:lnTo>
                      <a:pt x="75" y="1243"/>
                    </a:lnTo>
                    <a:lnTo>
                      <a:pt x="112" y="1206"/>
                    </a:lnTo>
                    <a:lnTo>
                      <a:pt x="204" y="928"/>
                    </a:lnTo>
                    <a:lnTo>
                      <a:pt x="315" y="631"/>
                    </a:lnTo>
                    <a:lnTo>
                      <a:pt x="445" y="353"/>
                    </a:lnTo>
                    <a:lnTo>
                      <a:pt x="575" y="94"/>
                    </a:lnTo>
                    <a:lnTo>
                      <a:pt x="575" y="38"/>
                    </a:lnTo>
                    <a:lnTo>
                      <a:pt x="556" y="19"/>
                    </a:lnTo>
                    <a:lnTo>
                      <a:pt x="51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40"/>
              <p:cNvSpPr/>
              <p:nvPr/>
            </p:nvSpPr>
            <p:spPr>
              <a:xfrm>
                <a:off x="4243925" y="4385650"/>
                <a:ext cx="14375" cy="3432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373" extrusionOk="0">
                    <a:moveTo>
                      <a:pt x="519" y="0"/>
                    </a:moveTo>
                    <a:lnTo>
                      <a:pt x="464" y="19"/>
                    </a:lnTo>
                    <a:lnTo>
                      <a:pt x="408" y="38"/>
                    </a:lnTo>
                    <a:lnTo>
                      <a:pt x="353" y="112"/>
                    </a:lnTo>
                    <a:lnTo>
                      <a:pt x="334" y="186"/>
                    </a:lnTo>
                    <a:lnTo>
                      <a:pt x="260" y="408"/>
                    </a:lnTo>
                    <a:lnTo>
                      <a:pt x="0" y="1298"/>
                    </a:lnTo>
                    <a:lnTo>
                      <a:pt x="0" y="1353"/>
                    </a:lnTo>
                    <a:lnTo>
                      <a:pt x="38" y="1372"/>
                    </a:lnTo>
                    <a:lnTo>
                      <a:pt x="75" y="1372"/>
                    </a:lnTo>
                    <a:lnTo>
                      <a:pt x="112" y="1335"/>
                    </a:lnTo>
                    <a:lnTo>
                      <a:pt x="316" y="668"/>
                    </a:lnTo>
                    <a:lnTo>
                      <a:pt x="408" y="353"/>
                    </a:lnTo>
                    <a:lnTo>
                      <a:pt x="445" y="186"/>
                    </a:lnTo>
                    <a:lnTo>
                      <a:pt x="464" y="167"/>
                    </a:lnTo>
                    <a:lnTo>
                      <a:pt x="482" y="130"/>
                    </a:lnTo>
                    <a:lnTo>
                      <a:pt x="538" y="149"/>
                    </a:lnTo>
                    <a:lnTo>
                      <a:pt x="575" y="130"/>
                    </a:lnTo>
                    <a:lnTo>
                      <a:pt x="575" y="112"/>
                    </a:lnTo>
                    <a:lnTo>
                      <a:pt x="575" y="93"/>
                    </a:lnTo>
                    <a:lnTo>
                      <a:pt x="556" y="38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40"/>
              <p:cNvSpPr/>
              <p:nvPr/>
            </p:nvSpPr>
            <p:spPr>
              <a:xfrm>
                <a:off x="4519625" y="5048725"/>
                <a:ext cx="6050" cy="3987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595" extrusionOk="0">
                    <a:moveTo>
                      <a:pt x="149" y="0"/>
                    </a:moveTo>
                    <a:lnTo>
                      <a:pt x="112" y="56"/>
                    </a:lnTo>
                    <a:lnTo>
                      <a:pt x="0" y="1539"/>
                    </a:lnTo>
                    <a:lnTo>
                      <a:pt x="19" y="1576"/>
                    </a:lnTo>
                    <a:lnTo>
                      <a:pt x="19" y="1594"/>
                    </a:lnTo>
                    <a:lnTo>
                      <a:pt x="93" y="1594"/>
                    </a:lnTo>
                    <a:lnTo>
                      <a:pt x="130" y="1539"/>
                    </a:lnTo>
                    <a:lnTo>
                      <a:pt x="241" y="56"/>
                    </a:lnTo>
                    <a:lnTo>
                      <a:pt x="223" y="19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0"/>
              <p:cNvSpPr/>
              <p:nvPr/>
            </p:nvSpPr>
            <p:spPr>
              <a:xfrm>
                <a:off x="4533975" y="5044550"/>
                <a:ext cx="2825" cy="352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410" extrusionOk="0">
                    <a:moveTo>
                      <a:pt x="57" y="0"/>
                    </a:moveTo>
                    <a:lnTo>
                      <a:pt x="19" y="19"/>
                    </a:lnTo>
                    <a:lnTo>
                      <a:pt x="1" y="56"/>
                    </a:lnTo>
                    <a:lnTo>
                      <a:pt x="1" y="1353"/>
                    </a:lnTo>
                    <a:lnTo>
                      <a:pt x="19" y="1390"/>
                    </a:lnTo>
                    <a:lnTo>
                      <a:pt x="57" y="1409"/>
                    </a:lnTo>
                    <a:lnTo>
                      <a:pt x="94" y="1390"/>
                    </a:lnTo>
                    <a:lnTo>
                      <a:pt x="112" y="1353"/>
                    </a:lnTo>
                    <a:lnTo>
                      <a:pt x="112" y="56"/>
                    </a:lnTo>
                    <a:lnTo>
                      <a:pt x="94" y="19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0"/>
              <p:cNvSpPr/>
              <p:nvPr/>
            </p:nvSpPr>
            <p:spPr>
              <a:xfrm>
                <a:off x="4546950" y="5035750"/>
                <a:ext cx="2825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094" extrusionOk="0">
                    <a:moveTo>
                      <a:pt x="19" y="0"/>
                    </a:moveTo>
                    <a:lnTo>
                      <a:pt x="1" y="56"/>
                    </a:lnTo>
                    <a:lnTo>
                      <a:pt x="1" y="1038"/>
                    </a:lnTo>
                    <a:lnTo>
                      <a:pt x="19" y="1075"/>
                    </a:lnTo>
                    <a:lnTo>
                      <a:pt x="57" y="1094"/>
                    </a:lnTo>
                    <a:lnTo>
                      <a:pt x="94" y="1075"/>
                    </a:lnTo>
                    <a:lnTo>
                      <a:pt x="112" y="1038"/>
                    </a:lnTo>
                    <a:lnTo>
                      <a:pt x="112" y="5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0"/>
              <p:cNvSpPr/>
              <p:nvPr/>
            </p:nvSpPr>
            <p:spPr>
              <a:xfrm>
                <a:off x="3788450" y="4847150"/>
                <a:ext cx="769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3171" extrusionOk="0">
                    <a:moveTo>
                      <a:pt x="1557" y="1"/>
                    </a:moveTo>
                    <a:lnTo>
                      <a:pt x="1335" y="38"/>
                    </a:lnTo>
                    <a:lnTo>
                      <a:pt x="1112" y="93"/>
                    </a:lnTo>
                    <a:lnTo>
                      <a:pt x="908" y="186"/>
                    </a:lnTo>
                    <a:lnTo>
                      <a:pt x="704" y="297"/>
                    </a:lnTo>
                    <a:lnTo>
                      <a:pt x="519" y="446"/>
                    </a:lnTo>
                    <a:lnTo>
                      <a:pt x="352" y="631"/>
                    </a:lnTo>
                    <a:lnTo>
                      <a:pt x="204" y="835"/>
                    </a:lnTo>
                    <a:lnTo>
                      <a:pt x="111" y="1057"/>
                    </a:lnTo>
                    <a:lnTo>
                      <a:pt x="37" y="1280"/>
                    </a:lnTo>
                    <a:lnTo>
                      <a:pt x="0" y="1521"/>
                    </a:lnTo>
                    <a:lnTo>
                      <a:pt x="0" y="1762"/>
                    </a:lnTo>
                    <a:lnTo>
                      <a:pt x="37" y="2002"/>
                    </a:lnTo>
                    <a:lnTo>
                      <a:pt x="111" y="2243"/>
                    </a:lnTo>
                    <a:lnTo>
                      <a:pt x="223" y="2447"/>
                    </a:lnTo>
                    <a:lnTo>
                      <a:pt x="352" y="2633"/>
                    </a:lnTo>
                    <a:lnTo>
                      <a:pt x="519" y="2818"/>
                    </a:lnTo>
                    <a:lnTo>
                      <a:pt x="723" y="2948"/>
                    </a:lnTo>
                    <a:lnTo>
                      <a:pt x="927" y="3059"/>
                    </a:lnTo>
                    <a:lnTo>
                      <a:pt x="1168" y="3133"/>
                    </a:lnTo>
                    <a:lnTo>
                      <a:pt x="1390" y="3170"/>
                    </a:lnTo>
                    <a:lnTo>
                      <a:pt x="1613" y="3170"/>
                    </a:lnTo>
                    <a:lnTo>
                      <a:pt x="1817" y="3133"/>
                    </a:lnTo>
                    <a:lnTo>
                      <a:pt x="2020" y="3077"/>
                    </a:lnTo>
                    <a:lnTo>
                      <a:pt x="2224" y="3003"/>
                    </a:lnTo>
                    <a:lnTo>
                      <a:pt x="2428" y="2911"/>
                    </a:lnTo>
                    <a:lnTo>
                      <a:pt x="2614" y="2781"/>
                    </a:lnTo>
                    <a:lnTo>
                      <a:pt x="2762" y="2633"/>
                    </a:lnTo>
                    <a:lnTo>
                      <a:pt x="2836" y="2558"/>
                    </a:lnTo>
                    <a:lnTo>
                      <a:pt x="2892" y="2466"/>
                    </a:lnTo>
                    <a:lnTo>
                      <a:pt x="2947" y="2373"/>
                    </a:lnTo>
                    <a:lnTo>
                      <a:pt x="2984" y="2262"/>
                    </a:lnTo>
                    <a:lnTo>
                      <a:pt x="3040" y="2040"/>
                    </a:lnTo>
                    <a:lnTo>
                      <a:pt x="3077" y="1799"/>
                    </a:lnTo>
                    <a:lnTo>
                      <a:pt x="3077" y="1576"/>
                    </a:lnTo>
                    <a:lnTo>
                      <a:pt x="3077" y="1446"/>
                    </a:lnTo>
                    <a:lnTo>
                      <a:pt x="3077" y="1298"/>
                    </a:lnTo>
                    <a:lnTo>
                      <a:pt x="3040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17" y="594"/>
                    </a:lnTo>
                    <a:lnTo>
                      <a:pt x="2688" y="427"/>
                    </a:lnTo>
                    <a:lnTo>
                      <a:pt x="2595" y="353"/>
                    </a:lnTo>
                    <a:lnTo>
                      <a:pt x="2502" y="297"/>
                    </a:lnTo>
                    <a:lnTo>
                      <a:pt x="2261" y="168"/>
                    </a:lnTo>
                    <a:lnTo>
                      <a:pt x="2020" y="75"/>
                    </a:lnTo>
                    <a:lnTo>
                      <a:pt x="1779" y="19"/>
                    </a:lnTo>
                    <a:lnTo>
                      <a:pt x="15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40"/>
              <p:cNvSpPr/>
              <p:nvPr/>
            </p:nvSpPr>
            <p:spPr>
              <a:xfrm>
                <a:off x="4403775" y="4847150"/>
                <a:ext cx="774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171" extrusionOk="0">
                    <a:moveTo>
                      <a:pt x="1576" y="1"/>
                    </a:moveTo>
                    <a:lnTo>
                      <a:pt x="1354" y="38"/>
                    </a:lnTo>
                    <a:lnTo>
                      <a:pt x="1131" y="93"/>
                    </a:lnTo>
                    <a:lnTo>
                      <a:pt x="928" y="186"/>
                    </a:lnTo>
                    <a:lnTo>
                      <a:pt x="705" y="297"/>
                    </a:lnTo>
                    <a:lnTo>
                      <a:pt x="520" y="446"/>
                    </a:lnTo>
                    <a:lnTo>
                      <a:pt x="353" y="631"/>
                    </a:lnTo>
                    <a:lnTo>
                      <a:pt x="223" y="835"/>
                    </a:lnTo>
                    <a:lnTo>
                      <a:pt x="131" y="1057"/>
                    </a:lnTo>
                    <a:lnTo>
                      <a:pt x="56" y="1280"/>
                    </a:lnTo>
                    <a:lnTo>
                      <a:pt x="1" y="1521"/>
                    </a:lnTo>
                    <a:lnTo>
                      <a:pt x="1" y="1762"/>
                    </a:lnTo>
                    <a:lnTo>
                      <a:pt x="38" y="2002"/>
                    </a:lnTo>
                    <a:lnTo>
                      <a:pt x="112" y="2243"/>
                    </a:lnTo>
                    <a:lnTo>
                      <a:pt x="223" y="2447"/>
                    </a:lnTo>
                    <a:lnTo>
                      <a:pt x="371" y="2633"/>
                    </a:lnTo>
                    <a:lnTo>
                      <a:pt x="538" y="2818"/>
                    </a:lnTo>
                    <a:lnTo>
                      <a:pt x="742" y="2948"/>
                    </a:lnTo>
                    <a:lnTo>
                      <a:pt x="946" y="3059"/>
                    </a:lnTo>
                    <a:lnTo>
                      <a:pt x="1168" y="3133"/>
                    </a:lnTo>
                    <a:lnTo>
                      <a:pt x="1409" y="3170"/>
                    </a:lnTo>
                    <a:lnTo>
                      <a:pt x="1632" y="3170"/>
                    </a:lnTo>
                    <a:lnTo>
                      <a:pt x="1836" y="3133"/>
                    </a:lnTo>
                    <a:lnTo>
                      <a:pt x="2040" y="3077"/>
                    </a:lnTo>
                    <a:lnTo>
                      <a:pt x="2243" y="3003"/>
                    </a:lnTo>
                    <a:lnTo>
                      <a:pt x="2447" y="2911"/>
                    </a:lnTo>
                    <a:lnTo>
                      <a:pt x="2614" y="2781"/>
                    </a:lnTo>
                    <a:lnTo>
                      <a:pt x="2781" y="2633"/>
                    </a:lnTo>
                    <a:lnTo>
                      <a:pt x="2855" y="2558"/>
                    </a:lnTo>
                    <a:lnTo>
                      <a:pt x="2911" y="2466"/>
                    </a:lnTo>
                    <a:lnTo>
                      <a:pt x="2966" y="2373"/>
                    </a:lnTo>
                    <a:lnTo>
                      <a:pt x="3003" y="2262"/>
                    </a:lnTo>
                    <a:lnTo>
                      <a:pt x="3059" y="2040"/>
                    </a:lnTo>
                    <a:lnTo>
                      <a:pt x="3077" y="1799"/>
                    </a:lnTo>
                    <a:lnTo>
                      <a:pt x="3096" y="1576"/>
                    </a:lnTo>
                    <a:lnTo>
                      <a:pt x="3096" y="1446"/>
                    </a:lnTo>
                    <a:lnTo>
                      <a:pt x="3077" y="1298"/>
                    </a:lnTo>
                    <a:lnTo>
                      <a:pt x="3059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37" y="594"/>
                    </a:lnTo>
                    <a:lnTo>
                      <a:pt x="2688" y="427"/>
                    </a:lnTo>
                    <a:lnTo>
                      <a:pt x="2614" y="353"/>
                    </a:lnTo>
                    <a:lnTo>
                      <a:pt x="2521" y="297"/>
                    </a:lnTo>
                    <a:lnTo>
                      <a:pt x="2281" y="168"/>
                    </a:lnTo>
                    <a:lnTo>
                      <a:pt x="2040" y="75"/>
                    </a:lnTo>
                    <a:lnTo>
                      <a:pt x="1799" y="19"/>
                    </a:lnTo>
                    <a:lnTo>
                      <a:pt x="15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40"/>
              <p:cNvSpPr/>
              <p:nvPr/>
            </p:nvSpPr>
            <p:spPr>
              <a:xfrm>
                <a:off x="4332425" y="4709075"/>
                <a:ext cx="111700" cy="113075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4523" extrusionOk="0">
                    <a:moveTo>
                      <a:pt x="2058" y="0"/>
                    </a:moveTo>
                    <a:lnTo>
                      <a:pt x="1835" y="19"/>
                    </a:lnTo>
                    <a:lnTo>
                      <a:pt x="1594" y="56"/>
                    </a:lnTo>
                    <a:lnTo>
                      <a:pt x="1372" y="112"/>
                    </a:lnTo>
                    <a:lnTo>
                      <a:pt x="1150" y="204"/>
                    </a:lnTo>
                    <a:lnTo>
                      <a:pt x="946" y="316"/>
                    </a:lnTo>
                    <a:lnTo>
                      <a:pt x="760" y="445"/>
                    </a:lnTo>
                    <a:lnTo>
                      <a:pt x="575" y="612"/>
                    </a:lnTo>
                    <a:lnTo>
                      <a:pt x="427" y="779"/>
                    </a:lnTo>
                    <a:lnTo>
                      <a:pt x="297" y="1001"/>
                    </a:lnTo>
                    <a:lnTo>
                      <a:pt x="186" y="1224"/>
                    </a:lnTo>
                    <a:lnTo>
                      <a:pt x="112" y="1428"/>
                    </a:lnTo>
                    <a:lnTo>
                      <a:pt x="56" y="1650"/>
                    </a:lnTo>
                    <a:lnTo>
                      <a:pt x="19" y="1854"/>
                    </a:lnTo>
                    <a:lnTo>
                      <a:pt x="0" y="2076"/>
                    </a:lnTo>
                    <a:lnTo>
                      <a:pt x="0" y="2299"/>
                    </a:lnTo>
                    <a:lnTo>
                      <a:pt x="19" y="2503"/>
                    </a:lnTo>
                    <a:lnTo>
                      <a:pt x="56" y="2725"/>
                    </a:lnTo>
                    <a:lnTo>
                      <a:pt x="112" y="2929"/>
                    </a:lnTo>
                    <a:lnTo>
                      <a:pt x="186" y="3133"/>
                    </a:lnTo>
                    <a:lnTo>
                      <a:pt x="260" y="3337"/>
                    </a:lnTo>
                    <a:lnTo>
                      <a:pt x="371" y="3522"/>
                    </a:lnTo>
                    <a:lnTo>
                      <a:pt x="501" y="3689"/>
                    </a:lnTo>
                    <a:lnTo>
                      <a:pt x="631" y="3856"/>
                    </a:lnTo>
                    <a:lnTo>
                      <a:pt x="797" y="4004"/>
                    </a:lnTo>
                    <a:lnTo>
                      <a:pt x="964" y="4134"/>
                    </a:lnTo>
                    <a:lnTo>
                      <a:pt x="1168" y="4263"/>
                    </a:lnTo>
                    <a:lnTo>
                      <a:pt x="1391" y="4375"/>
                    </a:lnTo>
                    <a:lnTo>
                      <a:pt x="1650" y="4449"/>
                    </a:lnTo>
                    <a:lnTo>
                      <a:pt x="1891" y="4504"/>
                    </a:lnTo>
                    <a:lnTo>
                      <a:pt x="2150" y="4523"/>
                    </a:lnTo>
                    <a:lnTo>
                      <a:pt x="2391" y="4504"/>
                    </a:lnTo>
                    <a:lnTo>
                      <a:pt x="2651" y="4467"/>
                    </a:lnTo>
                    <a:lnTo>
                      <a:pt x="2892" y="4412"/>
                    </a:lnTo>
                    <a:lnTo>
                      <a:pt x="3133" y="4319"/>
                    </a:lnTo>
                    <a:lnTo>
                      <a:pt x="3355" y="4208"/>
                    </a:lnTo>
                    <a:lnTo>
                      <a:pt x="3578" y="4078"/>
                    </a:lnTo>
                    <a:lnTo>
                      <a:pt x="3763" y="3911"/>
                    </a:lnTo>
                    <a:lnTo>
                      <a:pt x="3948" y="3744"/>
                    </a:lnTo>
                    <a:lnTo>
                      <a:pt x="4097" y="3541"/>
                    </a:lnTo>
                    <a:lnTo>
                      <a:pt x="4226" y="3318"/>
                    </a:lnTo>
                    <a:lnTo>
                      <a:pt x="4338" y="3077"/>
                    </a:lnTo>
                    <a:lnTo>
                      <a:pt x="4412" y="2836"/>
                    </a:lnTo>
                    <a:lnTo>
                      <a:pt x="4449" y="2669"/>
                    </a:lnTo>
                    <a:lnTo>
                      <a:pt x="4467" y="2484"/>
                    </a:lnTo>
                    <a:lnTo>
                      <a:pt x="4467" y="2317"/>
                    </a:lnTo>
                    <a:lnTo>
                      <a:pt x="4449" y="2150"/>
                    </a:lnTo>
                    <a:lnTo>
                      <a:pt x="4430" y="1965"/>
                    </a:lnTo>
                    <a:lnTo>
                      <a:pt x="4393" y="1798"/>
                    </a:lnTo>
                    <a:lnTo>
                      <a:pt x="4356" y="1632"/>
                    </a:lnTo>
                    <a:lnTo>
                      <a:pt x="4282" y="1465"/>
                    </a:lnTo>
                    <a:lnTo>
                      <a:pt x="4226" y="1298"/>
                    </a:lnTo>
                    <a:lnTo>
                      <a:pt x="4134" y="1150"/>
                    </a:lnTo>
                    <a:lnTo>
                      <a:pt x="4041" y="1001"/>
                    </a:lnTo>
                    <a:lnTo>
                      <a:pt x="3948" y="853"/>
                    </a:lnTo>
                    <a:lnTo>
                      <a:pt x="3837" y="723"/>
                    </a:lnTo>
                    <a:lnTo>
                      <a:pt x="3707" y="612"/>
                    </a:lnTo>
                    <a:lnTo>
                      <a:pt x="3578" y="482"/>
                    </a:lnTo>
                    <a:lnTo>
                      <a:pt x="3429" y="390"/>
                    </a:lnTo>
                    <a:lnTo>
                      <a:pt x="3225" y="260"/>
                    </a:lnTo>
                    <a:lnTo>
                      <a:pt x="3003" y="167"/>
                    </a:lnTo>
                    <a:lnTo>
                      <a:pt x="2781" y="93"/>
                    </a:lnTo>
                    <a:lnTo>
                      <a:pt x="2540" y="38"/>
                    </a:lnTo>
                    <a:lnTo>
                      <a:pt x="22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40"/>
              <p:cNvSpPr/>
              <p:nvPr/>
            </p:nvSpPr>
            <p:spPr>
              <a:xfrm>
                <a:off x="4393125" y="4726225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594" y="0"/>
                    </a:moveTo>
                    <a:lnTo>
                      <a:pt x="482" y="19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86" y="186"/>
                    </a:lnTo>
                    <a:lnTo>
                      <a:pt x="130" y="260"/>
                    </a:lnTo>
                    <a:lnTo>
                      <a:pt x="75" y="352"/>
                    </a:lnTo>
                    <a:lnTo>
                      <a:pt x="38" y="427"/>
                    </a:lnTo>
                    <a:lnTo>
                      <a:pt x="0" y="593"/>
                    </a:lnTo>
                    <a:lnTo>
                      <a:pt x="0" y="705"/>
                    </a:lnTo>
                    <a:lnTo>
                      <a:pt x="19" y="927"/>
                    </a:lnTo>
                    <a:lnTo>
                      <a:pt x="56" y="1020"/>
                    </a:lnTo>
                    <a:lnTo>
                      <a:pt x="93" y="1112"/>
                    </a:lnTo>
                    <a:lnTo>
                      <a:pt x="149" y="1205"/>
                    </a:lnTo>
                    <a:lnTo>
                      <a:pt x="223" y="1261"/>
                    </a:lnTo>
                    <a:lnTo>
                      <a:pt x="316" y="1316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86" y="1446"/>
                    </a:lnTo>
                    <a:lnTo>
                      <a:pt x="779" y="1446"/>
                    </a:lnTo>
                    <a:lnTo>
                      <a:pt x="890" y="1427"/>
                    </a:lnTo>
                    <a:lnTo>
                      <a:pt x="983" y="1390"/>
                    </a:lnTo>
                    <a:lnTo>
                      <a:pt x="1094" y="1335"/>
                    </a:lnTo>
                    <a:lnTo>
                      <a:pt x="1168" y="1279"/>
                    </a:lnTo>
                    <a:lnTo>
                      <a:pt x="1261" y="1186"/>
                    </a:lnTo>
                    <a:lnTo>
                      <a:pt x="1316" y="1112"/>
                    </a:lnTo>
                    <a:lnTo>
                      <a:pt x="1372" y="1001"/>
                    </a:lnTo>
                    <a:lnTo>
                      <a:pt x="1409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75"/>
                    </a:lnTo>
                    <a:lnTo>
                      <a:pt x="1354" y="464"/>
                    </a:lnTo>
                    <a:lnTo>
                      <a:pt x="1316" y="371"/>
                    </a:lnTo>
                    <a:lnTo>
                      <a:pt x="1261" y="278"/>
                    </a:lnTo>
                    <a:lnTo>
                      <a:pt x="1168" y="204"/>
                    </a:lnTo>
                    <a:lnTo>
                      <a:pt x="1094" y="130"/>
                    </a:lnTo>
                    <a:lnTo>
                      <a:pt x="1001" y="74"/>
                    </a:lnTo>
                    <a:lnTo>
                      <a:pt x="890" y="37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40"/>
              <p:cNvSpPr/>
              <p:nvPr/>
            </p:nvSpPr>
            <p:spPr>
              <a:xfrm>
                <a:off x="4353750" y="4779975"/>
                <a:ext cx="194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779" h="798" extrusionOk="0">
                    <a:moveTo>
                      <a:pt x="389" y="0"/>
                    </a:moveTo>
                    <a:lnTo>
                      <a:pt x="260" y="19"/>
                    </a:lnTo>
                    <a:lnTo>
                      <a:pt x="148" y="74"/>
                    </a:lnTo>
                    <a:lnTo>
                      <a:pt x="111" y="111"/>
                    </a:lnTo>
                    <a:lnTo>
                      <a:pt x="74" y="149"/>
                    </a:lnTo>
                    <a:lnTo>
                      <a:pt x="19" y="241"/>
                    </a:lnTo>
                    <a:lnTo>
                      <a:pt x="0" y="334"/>
                    </a:lnTo>
                    <a:lnTo>
                      <a:pt x="0" y="389"/>
                    </a:lnTo>
                    <a:lnTo>
                      <a:pt x="19" y="519"/>
                    </a:lnTo>
                    <a:lnTo>
                      <a:pt x="19" y="575"/>
                    </a:lnTo>
                    <a:lnTo>
                      <a:pt x="56" y="612"/>
                    </a:lnTo>
                    <a:lnTo>
                      <a:pt x="130" y="705"/>
                    </a:lnTo>
                    <a:lnTo>
                      <a:pt x="222" y="760"/>
                    </a:lnTo>
                    <a:lnTo>
                      <a:pt x="315" y="779"/>
                    </a:lnTo>
                    <a:lnTo>
                      <a:pt x="426" y="797"/>
                    </a:lnTo>
                    <a:lnTo>
                      <a:pt x="538" y="760"/>
                    </a:lnTo>
                    <a:lnTo>
                      <a:pt x="649" y="705"/>
                    </a:lnTo>
                    <a:lnTo>
                      <a:pt x="723" y="612"/>
                    </a:lnTo>
                    <a:lnTo>
                      <a:pt x="760" y="501"/>
                    </a:lnTo>
                    <a:lnTo>
                      <a:pt x="779" y="389"/>
                    </a:lnTo>
                    <a:lnTo>
                      <a:pt x="741" y="260"/>
                    </a:lnTo>
                    <a:lnTo>
                      <a:pt x="686" y="167"/>
                    </a:lnTo>
                    <a:lnTo>
                      <a:pt x="593" y="74"/>
                    </a:lnTo>
                    <a:lnTo>
                      <a:pt x="482" y="19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40"/>
              <p:cNvSpPr/>
              <p:nvPr/>
            </p:nvSpPr>
            <p:spPr>
              <a:xfrm>
                <a:off x="3836625" y="4720650"/>
                <a:ext cx="11217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4487" extrusionOk="0">
                    <a:moveTo>
                      <a:pt x="2169" y="1"/>
                    </a:moveTo>
                    <a:lnTo>
                      <a:pt x="1984" y="19"/>
                    </a:lnTo>
                    <a:lnTo>
                      <a:pt x="1817" y="56"/>
                    </a:lnTo>
                    <a:lnTo>
                      <a:pt x="1650" y="94"/>
                    </a:lnTo>
                    <a:lnTo>
                      <a:pt x="1483" y="149"/>
                    </a:lnTo>
                    <a:lnTo>
                      <a:pt x="1317" y="223"/>
                    </a:lnTo>
                    <a:lnTo>
                      <a:pt x="1150" y="316"/>
                    </a:lnTo>
                    <a:lnTo>
                      <a:pt x="1002" y="409"/>
                    </a:lnTo>
                    <a:lnTo>
                      <a:pt x="872" y="501"/>
                    </a:lnTo>
                    <a:lnTo>
                      <a:pt x="742" y="631"/>
                    </a:lnTo>
                    <a:lnTo>
                      <a:pt x="612" y="761"/>
                    </a:lnTo>
                    <a:lnTo>
                      <a:pt x="501" y="891"/>
                    </a:lnTo>
                    <a:lnTo>
                      <a:pt x="390" y="1039"/>
                    </a:lnTo>
                    <a:lnTo>
                      <a:pt x="297" y="1187"/>
                    </a:lnTo>
                    <a:lnTo>
                      <a:pt x="205" y="1335"/>
                    </a:lnTo>
                    <a:lnTo>
                      <a:pt x="149" y="1502"/>
                    </a:lnTo>
                    <a:lnTo>
                      <a:pt x="75" y="1669"/>
                    </a:lnTo>
                    <a:lnTo>
                      <a:pt x="38" y="1854"/>
                    </a:lnTo>
                    <a:lnTo>
                      <a:pt x="1" y="2040"/>
                    </a:lnTo>
                    <a:lnTo>
                      <a:pt x="1" y="2206"/>
                    </a:lnTo>
                    <a:lnTo>
                      <a:pt x="1" y="2392"/>
                    </a:lnTo>
                    <a:lnTo>
                      <a:pt x="19" y="2596"/>
                    </a:lnTo>
                    <a:lnTo>
                      <a:pt x="38" y="2781"/>
                    </a:lnTo>
                    <a:lnTo>
                      <a:pt x="93" y="2966"/>
                    </a:lnTo>
                    <a:lnTo>
                      <a:pt x="168" y="3170"/>
                    </a:lnTo>
                    <a:lnTo>
                      <a:pt x="260" y="3356"/>
                    </a:lnTo>
                    <a:lnTo>
                      <a:pt x="353" y="3504"/>
                    </a:lnTo>
                    <a:lnTo>
                      <a:pt x="446" y="3652"/>
                    </a:lnTo>
                    <a:lnTo>
                      <a:pt x="557" y="3782"/>
                    </a:lnTo>
                    <a:lnTo>
                      <a:pt x="687" y="3912"/>
                    </a:lnTo>
                    <a:lnTo>
                      <a:pt x="816" y="4023"/>
                    </a:lnTo>
                    <a:lnTo>
                      <a:pt x="946" y="4115"/>
                    </a:lnTo>
                    <a:lnTo>
                      <a:pt x="1076" y="4208"/>
                    </a:lnTo>
                    <a:lnTo>
                      <a:pt x="1224" y="4282"/>
                    </a:lnTo>
                    <a:lnTo>
                      <a:pt x="1391" y="4338"/>
                    </a:lnTo>
                    <a:lnTo>
                      <a:pt x="1539" y="4394"/>
                    </a:lnTo>
                    <a:lnTo>
                      <a:pt x="1706" y="4431"/>
                    </a:lnTo>
                    <a:lnTo>
                      <a:pt x="1854" y="4449"/>
                    </a:lnTo>
                    <a:lnTo>
                      <a:pt x="2188" y="4486"/>
                    </a:lnTo>
                    <a:lnTo>
                      <a:pt x="2521" y="4468"/>
                    </a:lnTo>
                    <a:lnTo>
                      <a:pt x="2855" y="4394"/>
                    </a:lnTo>
                    <a:lnTo>
                      <a:pt x="3003" y="4356"/>
                    </a:lnTo>
                    <a:lnTo>
                      <a:pt x="3152" y="4301"/>
                    </a:lnTo>
                    <a:lnTo>
                      <a:pt x="3318" y="4227"/>
                    </a:lnTo>
                    <a:lnTo>
                      <a:pt x="3448" y="4153"/>
                    </a:lnTo>
                    <a:lnTo>
                      <a:pt x="3596" y="4060"/>
                    </a:lnTo>
                    <a:lnTo>
                      <a:pt x="3726" y="3967"/>
                    </a:lnTo>
                    <a:lnTo>
                      <a:pt x="3856" y="3856"/>
                    </a:lnTo>
                    <a:lnTo>
                      <a:pt x="3967" y="3726"/>
                    </a:lnTo>
                    <a:lnTo>
                      <a:pt x="4078" y="3597"/>
                    </a:lnTo>
                    <a:lnTo>
                      <a:pt x="4171" y="3467"/>
                    </a:lnTo>
                    <a:lnTo>
                      <a:pt x="4245" y="3319"/>
                    </a:lnTo>
                    <a:lnTo>
                      <a:pt x="4319" y="3170"/>
                    </a:lnTo>
                    <a:lnTo>
                      <a:pt x="4393" y="3003"/>
                    </a:lnTo>
                    <a:lnTo>
                      <a:pt x="4430" y="2818"/>
                    </a:lnTo>
                    <a:lnTo>
                      <a:pt x="4468" y="2651"/>
                    </a:lnTo>
                    <a:lnTo>
                      <a:pt x="4486" y="2484"/>
                    </a:lnTo>
                    <a:lnTo>
                      <a:pt x="4486" y="2299"/>
                    </a:lnTo>
                    <a:lnTo>
                      <a:pt x="4486" y="2132"/>
                    </a:lnTo>
                    <a:lnTo>
                      <a:pt x="4468" y="1966"/>
                    </a:lnTo>
                    <a:lnTo>
                      <a:pt x="4430" y="1780"/>
                    </a:lnTo>
                    <a:lnTo>
                      <a:pt x="4375" y="1613"/>
                    </a:lnTo>
                    <a:lnTo>
                      <a:pt x="4319" y="1447"/>
                    </a:lnTo>
                    <a:lnTo>
                      <a:pt x="4245" y="1298"/>
                    </a:lnTo>
                    <a:lnTo>
                      <a:pt x="4171" y="1131"/>
                    </a:lnTo>
                    <a:lnTo>
                      <a:pt x="4078" y="983"/>
                    </a:lnTo>
                    <a:lnTo>
                      <a:pt x="3967" y="853"/>
                    </a:lnTo>
                    <a:lnTo>
                      <a:pt x="3856" y="724"/>
                    </a:lnTo>
                    <a:lnTo>
                      <a:pt x="3726" y="594"/>
                    </a:lnTo>
                    <a:lnTo>
                      <a:pt x="3596" y="483"/>
                    </a:lnTo>
                    <a:lnTo>
                      <a:pt x="3467" y="372"/>
                    </a:lnTo>
                    <a:lnTo>
                      <a:pt x="3281" y="279"/>
                    </a:lnTo>
                    <a:lnTo>
                      <a:pt x="3096" y="186"/>
                    </a:lnTo>
                    <a:lnTo>
                      <a:pt x="2911" y="112"/>
                    </a:lnTo>
                    <a:lnTo>
                      <a:pt x="2725" y="56"/>
                    </a:lnTo>
                    <a:lnTo>
                      <a:pt x="2540" y="19"/>
                    </a:lnTo>
                    <a:lnTo>
                      <a:pt x="23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40"/>
              <p:cNvSpPr/>
              <p:nvPr/>
            </p:nvSpPr>
            <p:spPr>
              <a:xfrm>
                <a:off x="3898250" y="4737350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687" y="0"/>
                    </a:moveTo>
                    <a:lnTo>
                      <a:pt x="575" y="19"/>
                    </a:lnTo>
                    <a:lnTo>
                      <a:pt x="483" y="37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68" y="204"/>
                    </a:lnTo>
                    <a:lnTo>
                      <a:pt x="112" y="278"/>
                    </a:lnTo>
                    <a:lnTo>
                      <a:pt x="75" y="352"/>
                    </a:lnTo>
                    <a:lnTo>
                      <a:pt x="38" y="445"/>
                    </a:lnTo>
                    <a:lnTo>
                      <a:pt x="1" y="593"/>
                    </a:lnTo>
                    <a:lnTo>
                      <a:pt x="1" y="723"/>
                    </a:lnTo>
                    <a:lnTo>
                      <a:pt x="19" y="927"/>
                    </a:lnTo>
                    <a:lnTo>
                      <a:pt x="38" y="1038"/>
                    </a:lnTo>
                    <a:lnTo>
                      <a:pt x="75" y="1131"/>
                    </a:lnTo>
                    <a:lnTo>
                      <a:pt x="149" y="1205"/>
                    </a:lnTo>
                    <a:lnTo>
                      <a:pt x="205" y="1279"/>
                    </a:lnTo>
                    <a:lnTo>
                      <a:pt x="297" y="1335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68" y="1446"/>
                    </a:lnTo>
                    <a:lnTo>
                      <a:pt x="761" y="1446"/>
                    </a:lnTo>
                    <a:lnTo>
                      <a:pt x="872" y="1427"/>
                    </a:lnTo>
                    <a:lnTo>
                      <a:pt x="983" y="1390"/>
                    </a:lnTo>
                    <a:lnTo>
                      <a:pt x="1076" y="1353"/>
                    </a:lnTo>
                    <a:lnTo>
                      <a:pt x="1168" y="1279"/>
                    </a:lnTo>
                    <a:lnTo>
                      <a:pt x="1243" y="1205"/>
                    </a:lnTo>
                    <a:lnTo>
                      <a:pt x="1298" y="1112"/>
                    </a:lnTo>
                    <a:lnTo>
                      <a:pt x="1354" y="1019"/>
                    </a:lnTo>
                    <a:lnTo>
                      <a:pt x="1391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93"/>
                    </a:lnTo>
                    <a:lnTo>
                      <a:pt x="1354" y="482"/>
                    </a:lnTo>
                    <a:lnTo>
                      <a:pt x="1298" y="371"/>
                    </a:lnTo>
                    <a:lnTo>
                      <a:pt x="1243" y="278"/>
                    </a:lnTo>
                    <a:lnTo>
                      <a:pt x="1168" y="204"/>
                    </a:lnTo>
                    <a:lnTo>
                      <a:pt x="1076" y="130"/>
                    </a:lnTo>
                    <a:lnTo>
                      <a:pt x="983" y="74"/>
                    </a:lnTo>
                    <a:lnTo>
                      <a:pt x="890" y="37"/>
                    </a:lnTo>
                    <a:lnTo>
                      <a:pt x="798" y="19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40"/>
              <p:cNvSpPr/>
              <p:nvPr/>
            </p:nvSpPr>
            <p:spPr>
              <a:xfrm>
                <a:off x="3858875" y="4791550"/>
                <a:ext cx="190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80" extrusionOk="0">
                    <a:moveTo>
                      <a:pt x="371" y="1"/>
                    </a:moveTo>
                    <a:lnTo>
                      <a:pt x="260" y="19"/>
                    </a:lnTo>
                    <a:lnTo>
                      <a:pt x="130" y="75"/>
                    </a:lnTo>
                    <a:lnTo>
                      <a:pt x="93" y="93"/>
                    </a:lnTo>
                    <a:lnTo>
                      <a:pt x="56" y="149"/>
                    </a:lnTo>
                    <a:lnTo>
                      <a:pt x="19" y="242"/>
                    </a:lnTo>
                    <a:lnTo>
                      <a:pt x="0" y="316"/>
                    </a:lnTo>
                    <a:lnTo>
                      <a:pt x="0" y="390"/>
                    </a:lnTo>
                    <a:lnTo>
                      <a:pt x="0" y="501"/>
                    </a:lnTo>
                    <a:lnTo>
                      <a:pt x="19" y="557"/>
                    </a:lnTo>
                    <a:lnTo>
                      <a:pt x="37" y="612"/>
                    </a:lnTo>
                    <a:lnTo>
                      <a:pt x="112" y="686"/>
                    </a:lnTo>
                    <a:lnTo>
                      <a:pt x="204" y="742"/>
                    </a:lnTo>
                    <a:lnTo>
                      <a:pt x="315" y="779"/>
                    </a:lnTo>
                    <a:lnTo>
                      <a:pt x="408" y="779"/>
                    </a:lnTo>
                    <a:lnTo>
                      <a:pt x="538" y="761"/>
                    </a:lnTo>
                    <a:lnTo>
                      <a:pt x="631" y="686"/>
                    </a:lnTo>
                    <a:lnTo>
                      <a:pt x="705" y="594"/>
                    </a:lnTo>
                    <a:lnTo>
                      <a:pt x="760" y="483"/>
                    </a:lnTo>
                    <a:lnTo>
                      <a:pt x="760" y="371"/>
                    </a:lnTo>
                    <a:lnTo>
                      <a:pt x="742" y="260"/>
                    </a:lnTo>
                    <a:lnTo>
                      <a:pt x="668" y="149"/>
                    </a:lnTo>
                    <a:lnTo>
                      <a:pt x="593" y="75"/>
                    </a:lnTo>
                    <a:lnTo>
                      <a:pt x="482" y="19"/>
                    </a:lnTo>
                    <a:lnTo>
                      <a:pt x="37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40"/>
              <p:cNvSpPr/>
              <p:nvPr/>
            </p:nvSpPr>
            <p:spPr>
              <a:xfrm>
                <a:off x="4076175" y="4817975"/>
                <a:ext cx="145525" cy="5607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2243" extrusionOk="0">
                    <a:moveTo>
                      <a:pt x="5413" y="0"/>
                    </a:moveTo>
                    <a:lnTo>
                      <a:pt x="5357" y="19"/>
                    </a:lnTo>
                    <a:lnTo>
                      <a:pt x="5302" y="56"/>
                    </a:lnTo>
                    <a:lnTo>
                      <a:pt x="5265" y="93"/>
                    </a:lnTo>
                    <a:lnTo>
                      <a:pt x="5209" y="167"/>
                    </a:lnTo>
                    <a:lnTo>
                      <a:pt x="5042" y="445"/>
                    </a:lnTo>
                    <a:lnTo>
                      <a:pt x="4820" y="704"/>
                    </a:lnTo>
                    <a:lnTo>
                      <a:pt x="4579" y="927"/>
                    </a:lnTo>
                    <a:lnTo>
                      <a:pt x="4301" y="1131"/>
                    </a:lnTo>
                    <a:lnTo>
                      <a:pt x="4023" y="1316"/>
                    </a:lnTo>
                    <a:lnTo>
                      <a:pt x="3708" y="1446"/>
                    </a:lnTo>
                    <a:lnTo>
                      <a:pt x="3374" y="1538"/>
                    </a:lnTo>
                    <a:lnTo>
                      <a:pt x="3207" y="1557"/>
                    </a:lnTo>
                    <a:lnTo>
                      <a:pt x="3041" y="1576"/>
                    </a:lnTo>
                    <a:lnTo>
                      <a:pt x="2874" y="1594"/>
                    </a:lnTo>
                    <a:lnTo>
                      <a:pt x="2707" y="1576"/>
                    </a:lnTo>
                    <a:lnTo>
                      <a:pt x="2355" y="1538"/>
                    </a:lnTo>
                    <a:lnTo>
                      <a:pt x="2021" y="1464"/>
                    </a:lnTo>
                    <a:lnTo>
                      <a:pt x="1688" y="1335"/>
                    </a:lnTo>
                    <a:lnTo>
                      <a:pt x="1391" y="1168"/>
                    </a:lnTo>
                    <a:lnTo>
                      <a:pt x="1113" y="982"/>
                    </a:lnTo>
                    <a:lnTo>
                      <a:pt x="983" y="871"/>
                    </a:lnTo>
                    <a:lnTo>
                      <a:pt x="854" y="741"/>
                    </a:lnTo>
                    <a:lnTo>
                      <a:pt x="742" y="612"/>
                    </a:lnTo>
                    <a:lnTo>
                      <a:pt x="631" y="482"/>
                    </a:lnTo>
                    <a:lnTo>
                      <a:pt x="576" y="426"/>
                    </a:lnTo>
                    <a:lnTo>
                      <a:pt x="520" y="389"/>
                    </a:lnTo>
                    <a:lnTo>
                      <a:pt x="464" y="352"/>
                    </a:lnTo>
                    <a:lnTo>
                      <a:pt x="409" y="334"/>
                    </a:lnTo>
                    <a:lnTo>
                      <a:pt x="279" y="352"/>
                    </a:lnTo>
                    <a:lnTo>
                      <a:pt x="168" y="389"/>
                    </a:lnTo>
                    <a:lnTo>
                      <a:pt x="75" y="463"/>
                    </a:lnTo>
                    <a:lnTo>
                      <a:pt x="38" y="519"/>
                    </a:lnTo>
                    <a:lnTo>
                      <a:pt x="20" y="556"/>
                    </a:lnTo>
                    <a:lnTo>
                      <a:pt x="1" y="612"/>
                    </a:lnTo>
                    <a:lnTo>
                      <a:pt x="20" y="686"/>
                    </a:lnTo>
                    <a:lnTo>
                      <a:pt x="38" y="741"/>
                    </a:lnTo>
                    <a:lnTo>
                      <a:pt x="75" y="797"/>
                    </a:lnTo>
                    <a:lnTo>
                      <a:pt x="205" y="982"/>
                    </a:lnTo>
                    <a:lnTo>
                      <a:pt x="353" y="1131"/>
                    </a:lnTo>
                    <a:lnTo>
                      <a:pt x="501" y="1279"/>
                    </a:lnTo>
                    <a:lnTo>
                      <a:pt x="650" y="1427"/>
                    </a:lnTo>
                    <a:lnTo>
                      <a:pt x="835" y="1557"/>
                    </a:lnTo>
                    <a:lnTo>
                      <a:pt x="1002" y="1687"/>
                    </a:lnTo>
                    <a:lnTo>
                      <a:pt x="1187" y="1798"/>
                    </a:lnTo>
                    <a:lnTo>
                      <a:pt x="1373" y="1891"/>
                    </a:lnTo>
                    <a:lnTo>
                      <a:pt x="1576" y="1983"/>
                    </a:lnTo>
                    <a:lnTo>
                      <a:pt x="1780" y="2057"/>
                    </a:lnTo>
                    <a:lnTo>
                      <a:pt x="1984" y="2132"/>
                    </a:lnTo>
                    <a:lnTo>
                      <a:pt x="2188" y="2169"/>
                    </a:lnTo>
                    <a:lnTo>
                      <a:pt x="2392" y="2206"/>
                    </a:lnTo>
                    <a:lnTo>
                      <a:pt x="2614" y="2224"/>
                    </a:lnTo>
                    <a:lnTo>
                      <a:pt x="2837" y="2243"/>
                    </a:lnTo>
                    <a:lnTo>
                      <a:pt x="3041" y="2224"/>
                    </a:lnTo>
                    <a:lnTo>
                      <a:pt x="3263" y="2206"/>
                    </a:lnTo>
                    <a:lnTo>
                      <a:pt x="3467" y="2169"/>
                    </a:lnTo>
                    <a:lnTo>
                      <a:pt x="3671" y="2113"/>
                    </a:lnTo>
                    <a:lnTo>
                      <a:pt x="3875" y="2057"/>
                    </a:lnTo>
                    <a:lnTo>
                      <a:pt x="4079" y="1983"/>
                    </a:lnTo>
                    <a:lnTo>
                      <a:pt x="4264" y="1891"/>
                    </a:lnTo>
                    <a:lnTo>
                      <a:pt x="4449" y="1798"/>
                    </a:lnTo>
                    <a:lnTo>
                      <a:pt x="4635" y="1687"/>
                    </a:lnTo>
                    <a:lnTo>
                      <a:pt x="4801" y="1576"/>
                    </a:lnTo>
                    <a:lnTo>
                      <a:pt x="4968" y="1446"/>
                    </a:lnTo>
                    <a:lnTo>
                      <a:pt x="5116" y="1316"/>
                    </a:lnTo>
                    <a:lnTo>
                      <a:pt x="5265" y="1168"/>
                    </a:lnTo>
                    <a:lnTo>
                      <a:pt x="5413" y="1001"/>
                    </a:lnTo>
                    <a:lnTo>
                      <a:pt x="5543" y="834"/>
                    </a:lnTo>
                    <a:lnTo>
                      <a:pt x="5673" y="667"/>
                    </a:lnTo>
                    <a:lnTo>
                      <a:pt x="5765" y="482"/>
                    </a:lnTo>
                    <a:lnTo>
                      <a:pt x="5802" y="426"/>
                    </a:lnTo>
                    <a:lnTo>
                      <a:pt x="5821" y="352"/>
                    </a:lnTo>
                    <a:lnTo>
                      <a:pt x="5821" y="297"/>
                    </a:lnTo>
                    <a:lnTo>
                      <a:pt x="5802" y="222"/>
                    </a:lnTo>
                    <a:lnTo>
                      <a:pt x="5784" y="167"/>
                    </a:lnTo>
                    <a:lnTo>
                      <a:pt x="5747" y="130"/>
                    </a:lnTo>
                    <a:lnTo>
                      <a:pt x="5654" y="56"/>
                    </a:lnTo>
                    <a:lnTo>
                      <a:pt x="55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40"/>
              <p:cNvSpPr/>
              <p:nvPr/>
            </p:nvSpPr>
            <p:spPr>
              <a:xfrm>
                <a:off x="4122975" y="4767925"/>
                <a:ext cx="4035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391" extrusionOk="0">
                    <a:moveTo>
                      <a:pt x="983" y="853"/>
                    </a:moveTo>
                    <a:lnTo>
                      <a:pt x="981" y="858"/>
                    </a:lnTo>
                    <a:lnTo>
                      <a:pt x="983" y="853"/>
                    </a:lnTo>
                    <a:close/>
                    <a:moveTo>
                      <a:pt x="980" y="860"/>
                    </a:moveTo>
                    <a:lnTo>
                      <a:pt x="971" y="878"/>
                    </a:lnTo>
                    <a:lnTo>
                      <a:pt x="971" y="878"/>
                    </a:lnTo>
                    <a:lnTo>
                      <a:pt x="971" y="878"/>
                    </a:lnTo>
                    <a:lnTo>
                      <a:pt x="980" y="860"/>
                    </a:lnTo>
                    <a:close/>
                    <a:moveTo>
                      <a:pt x="742" y="0"/>
                    </a:moveTo>
                    <a:lnTo>
                      <a:pt x="650" y="19"/>
                    </a:lnTo>
                    <a:lnTo>
                      <a:pt x="483" y="75"/>
                    </a:lnTo>
                    <a:lnTo>
                      <a:pt x="372" y="149"/>
                    </a:lnTo>
                    <a:lnTo>
                      <a:pt x="260" y="241"/>
                    </a:lnTo>
                    <a:lnTo>
                      <a:pt x="168" y="353"/>
                    </a:lnTo>
                    <a:lnTo>
                      <a:pt x="94" y="482"/>
                    </a:lnTo>
                    <a:lnTo>
                      <a:pt x="38" y="668"/>
                    </a:lnTo>
                    <a:lnTo>
                      <a:pt x="20" y="760"/>
                    </a:lnTo>
                    <a:lnTo>
                      <a:pt x="1" y="853"/>
                    </a:lnTo>
                    <a:lnTo>
                      <a:pt x="20" y="946"/>
                    </a:lnTo>
                    <a:lnTo>
                      <a:pt x="38" y="1038"/>
                    </a:lnTo>
                    <a:lnTo>
                      <a:pt x="57" y="1131"/>
                    </a:lnTo>
                    <a:lnTo>
                      <a:pt x="112" y="1224"/>
                    </a:lnTo>
                    <a:lnTo>
                      <a:pt x="149" y="1279"/>
                    </a:lnTo>
                    <a:lnTo>
                      <a:pt x="186" y="1316"/>
                    </a:lnTo>
                    <a:lnTo>
                      <a:pt x="242" y="1353"/>
                    </a:lnTo>
                    <a:lnTo>
                      <a:pt x="298" y="1372"/>
                    </a:lnTo>
                    <a:lnTo>
                      <a:pt x="372" y="1390"/>
                    </a:lnTo>
                    <a:lnTo>
                      <a:pt x="427" y="1390"/>
                    </a:lnTo>
                    <a:lnTo>
                      <a:pt x="483" y="1372"/>
                    </a:lnTo>
                    <a:lnTo>
                      <a:pt x="557" y="1335"/>
                    </a:lnTo>
                    <a:lnTo>
                      <a:pt x="594" y="1298"/>
                    </a:lnTo>
                    <a:lnTo>
                      <a:pt x="650" y="1261"/>
                    </a:lnTo>
                    <a:lnTo>
                      <a:pt x="668" y="1205"/>
                    </a:lnTo>
                    <a:lnTo>
                      <a:pt x="687" y="1149"/>
                    </a:lnTo>
                    <a:lnTo>
                      <a:pt x="705" y="1075"/>
                    </a:lnTo>
                    <a:lnTo>
                      <a:pt x="705" y="1020"/>
                    </a:lnTo>
                    <a:lnTo>
                      <a:pt x="687" y="964"/>
                    </a:lnTo>
                    <a:lnTo>
                      <a:pt x="668" y="890"/>
                    </a:lnTo>
                    <a:lnTo>
                      <a:pt x="656" y="865"/>
                    </a:lnTo>
                    <a:lnTo>
                      <a:pt x="654" y="855"/>
                    </a:lnTo>
                    <a:lnTo>
                      <a:pt x="654" y="855"/>
                    </a:lnTo>
                    <a:lnTo>
                      <a:pt x="674" y="773"/>
                    </a:lnTo>
                    <a:lnTo>
                      <a:pt x="674" y="773"/>
                    </a:lnTo>
                    <a:lnTo>
                      <a:pt x="714" y="704"/>
                    </a:lnTo>
                    <a:lnTo>
                      <a:pt x="742" y="680"/>
                    </a:lnTo>
                    <a:lnTo>
                      <a:pt x="742" y="680"/>
                    </a:lnTo>
                    <a:lnTo>
                      <a:pt x="773" y="659"/>
                    </a:lnTo>
                    <a:lnTo>
                      <a:pt x="773" y="659"/>
                    </a:lnTo>
                    <a:lnTo>
                      <a:pt x="805" y="654"/>
                    </a:lnTo>
                    <a:lnTo>
                      <a:pt x="805" y="654"/>
                    </a:lnTo>
                    <a:lnTo>
                      <a:pt x="846" y="662"/>
                    </a:lnTo>
                    <a:lnTo>
                      <a:pt x="846" y="662"/>
                    </a:lnTo>
                    <a:lnTo>
                      <a:pt x="896" y="696"/>
                    </a:lnTo>
                    <a:lnTo>
                      <a:pt x="896" y="696"/>
                    </a:lnTo>
                    <a:lnTo>
                      <a:pt x="965" y="816"/>
                    </a:lnTo>
                    <a:lnTo>
                      <a:pt x="946" y="742"/>
                    </a:lnTo>
                    <a:lnTo>
                      <a:pt x="965" y="807"/>
                    </a:lnTo>
                    <a:lnTo>
                      <a:pt x="965" y="871"/>
                    </a:lnTo>
                    <a:lnTo>
                      <a:pt x="946" y="927"/>
                    </a:lnTo>
                    <a:lnTo>
                      <a:pt x="946" y="927"/>
                    </a:lnTo>
                    <a:lnTo>
                      <a:pt x="965" y="890"/>
                    </a:lnTo>
                    <a:lnTo>
                      <a:pt x="965" y="890"/>
                    </a:lnTo>
                    <a:lnTo>
                      <a:pt x="946" y="946"/>
                    </a:lnTo>
                    <a:lnTo>
                      <a:pt x="928" y="1020"/>
                    </a:lnTo>
                    <a:lnTo>
                      <a:pt x="928" y="1075"/>
                    </a:lnTo>
                    <a:lnTo>
                      <a:pt x="928" y="1131"/>
                    </a:lnTo>
                    <a:lnTo>
                      <a:pt x="946" y="1205"/>
                    </a:lnTo>
                    <a:lnTo>
                      <a:pt x="983" y="1242"/>
                    </a:lnTo>
                    <a:lnTo>
                      <a:pt x="1020" y="1298"/>
                    </a:lnTo>
                    <a:lnTo>
                      <a:pt x="1076" y="1335"/>
                    </a:lnTo>
                    <a:lnTo>
                      <a:pt x="1132" y="1353"/>
                    </a:lnTo>
                    <a:lnTo>
                      <a:pt x="1206" y="1372"/>
                    </a:lnTo>
                    <a:lnTo>
                      <a:pt x="1317" y="1372"/>
                    </a:lnTo>
                    <a:lnTo>
                      <a:pt x="1391" y="1353"/>
                    </a:lnTo>
                    <a:lnTo>
                      <a:pt x="1428" y="1316"/>
                    </a:lnTo>
                    <a:lnTo>
                      <a:pt x="1484" y="1279"/>
                    </a:lnTo>
                    <a:lnTo>
                      <a:pt x="1521" y="1224"/>
                    </a:lnTo>
                    <a:lnTo>
                      <a:pt x="1576" y="1075"/>
                    </a:lnTo>
                    <a:lnTo>
                      <a:pt x="1613" y="909"/>
                    </a:lnTo>
                    <a:lnTo>
                      <a:pt x="1613" y="742"/>
                    </a:lnTo>
                    <a:lnTo>
                      <a:pt x="1576" y="593"/>
                    </a:lnTo>
                    <a:lnTo>
                      <a:pt x="1502" y="445"/>
                    </a:lnTo>
                    <a:lnTo>
                      <a:pt x="1410" y="315"/>
                    </a:lnTo>
                    <a:lnTo>
                      <a:pt x="1317" y="186"/>
                    </a:lnTo>
                    <a:lnTo>
                      <a:pt x="1169" y="93"/>
                    </a:lnTo>
                    <a:lnTo>
                      <a:pt x="1002" y="37"/>
                    </a:lnTo>
                    <a:lnTo>
                      <a:pt x="8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40"/>
              <p:cNvSpPr/>
              <p:nvPr/>
            </p:nvSpPr>
            <p:spPr>
              <a:xfrm>
                <a:off x="3988625" y="4957425"/>
                <a:ext cx="307225" cy="274350"/>
              </a:xfrm>
              <a:custGeom>
                <a:avLst/>
                <a:gdLst/>
                <a:ahLst/>
                <a:cxnLst/>
                <a:rect l="l" t="t" r="r" b="b"/>
                <a:pathLst>
                  <a:path w="12289" h="10974" extrusionOk="0">
                    <a:moveTo>
                      <a:pt x="8785" y="1"/>
                    </a:moveTo>
                    <a:lnTo>
                      <a:pt x="8526" y="19"/>
                    </a:lnTo>
                    <a:lnTo>
                      <a:pt x="8266" y="57"/>
                    </a:lnTo>
                    <a:lnTo>
                      <a:pt x="8007" y="112"/>
                    </a:lnTo>
                    <a:lnTo>
                      <a:pt x="7766" y="186"/>
                    </a:lnTo>
                    <a:lnTo>
                      <a:pt x="7543" y="297"/>
                    </a:lnTo>
                    <a:lnTo>
                      <a:pt x="7303" y="409"/>
                    </a:lnTo>
                    <a:lnTo>
                      <a:pt x="7080" y="557"/>
                    </a:lnTo>
                    <a:lnTo>
                      <a:pt x="6876" y="705"/>
                    </a:lnTo>
                    <a:lnTo>
                      <a:pt x="6654" y="891"/>
                    </a:lnTo>
                    <a:lnTo>
                      <a:pt x="6468" y="1094"/>
                    </a:lnTo>
                    <a:lnTo>
                      <a:pt x="6283" y="1298"/>
                    </a:lnTo>
                    <a:lnTo>
                      <a:pt x="6098" y="1539"/>
                    </a:lnTo>
                    <a:lnTo>
                      <a:pt x="5912" y="1317"/>
                    </a:lnTo>
                    <a:lnTo>
                      <a:pt x="5727" y="1094"/>
                    </a:lnTo>
                    <a:lnTo>
                      <a:pt x="5523" y="909"/>
                    </a:lnTo>
                    <a:lnTo>
                      <a:pt x="5301" y="742"/>
                    </a:lnTo>
                    <a:lnTo>
                      <a:pt x="5078" y="576"/>
                    </a:lnTo>
                    <a:lnTo>
                      <a:pt x="4856" y="446"/>
                    </a:lnTo>
                    <a:lnTo>
                      <a:pt x="4634" y="335"/>
                    </a:lnTo>
                    <a:lnTo>
                      <a:pt x="4393" y="242"/>
                    </a:lnTo>
                    <a:lnTo>
                      <a:pt x="4133" y="186"/>
                    </a:lnTo>
                    <a:lnTo>
                      <a:pt x="3892" y="131"/>
                    </a:lnTo>
                    <a:lnTo>
                      <a:pt x="3633" y="112"/>
                    </a:lnTo>
                    <a:lnTo>
                      <a:pt x="3373" y="94"/>
                    </a:lnTo>
                    <a:lnTo>
                      <a:pt x="3021" y="131"/>
                    </a:lnTo>
                    <a:lnTo>
                      <a:pt x="2669" y="186"/>
                    </a:lnTo>
                    <a:lnTo>
                      <a:pt x="2335" y="279"/>
                    </a:lnTo>
                    <a:lnTo>
                      <a:pt x="2020" y="409"/>
                    </a:lnTo>
                    <a:lnTo>
                      <a:pt x="1724" y="557"/>
                    </a:lnTo>
                    <a:lnTo>
                      <a:pt x="1446" y="742"/>
                    </a:lnTo>
                    <a:lnTo>
                      <a:pt x="1168" y="965"/>
                    </a:lnTo>
                    <a:lnTo>
                      <a:pt x="927" y="1206"/>
                    </a:lnTo>
                    <a:lnTo>
                      <a:pt x="760" y="1410"/>
                    </a:lnTo>
                    <a:lnTo>
                      <a:pt x="630" y="1595"/>
                    </a:lnTo>
                    <a:lnTo>
                      <a:pt x="519" y="1780"/>
                    </a:lnTo>
                    <a:lnTo>
                      <a:pt x="408" y="1984"/>
                    </a:lnTo>
                    <a:lnTo>
                      <a:pt x="315" y="2188"/>
                    </a:lnTo>
                    <a:lnTo>
                      <a:pt x="222" y="2392"/>
                    </a:lnTo>
                    <a:lnTo>
                      <a:pt x="167" y="2596"/>
                    </a:lnTo>
                    <a:lnTo>
                      <a:pt x="111" y="2818"/>
                    </a:lnTo>
                    <a:lnTo>
                      <a:pt x="56" y="3041"/>
                    </a:lnTo>
                    <a:lnTo>
                      <a:pt x="19" y="3263"/>
                    </a:lnTo>
                    <a:lnTo>
                      <a:pt x="0" y="3560"/>
                    </a:lnTo>
                    <a:lnTo>
                      <a:pt x="0" y="3856"/>
                    </a:lnTo>
                    <a:lnTo>
                      <a:pt x="0" y="4097"/>
                    </a:lnTo>
                    <a:lnTo>
                      <a:pt x="37" y="4338"/>
                    </a:lnTo>
                    <a:lnTo>
                      <a:pt x="74" y="4579"/>
                    </a:lnTo>
                    <a:lnTo>
                      <a:pt x="130" y="4801"/>
                    </a:lnTo>
                    <a:lnTo>
                      <a:pt x="241" y="5154"/>
                    </a:lnTo>
                    <a:lnTo>
                      <a:pt x="371" y="5487"/>
                    </a:lnTo>
                    <a:lnTo>
                      <a:pt x="556" y="5821"/>
                    </a:lnTo>
                    <a:lnTo>
                      <a:pt x="760" y="6154"/>
                    </a:lnTo>
                    <a:lnTo>
                      <a:pt x="1001" y="6488"/>
                    </a:lnTo>
                    <a:lnTo>
                      <a:pt x="1260" y="6822"/>
                    </a:lnTo>
                    <a:lnTo>
                      <a:pt x="1483" y="7063"/>
                    </a:lnTo>
                    <a:lnTo>
                      <a:pt x="1724" y="7303"/>
                    </a:lnTo>
                    <a:lnTo>
                      <a:pt x="2224" y="7804"/>
                    </a:lnTo>
                    <a:lnTo>
                      <a:pt x="2669" y="8212"/>
                    </a:lnTo>
                    <a:lnTo>
                      <a:pt x="3151" y="8638"/>
                    </a:lnTo>
                    <a:lnTo>
                      <a:pt x="4207" y="9509"/>
                    </a:lnTo>
                    <a:lnTo>
                      <a:pt x="4356" y="9639"/>
                    </a:lnTo>
                    <a:lnTo>
                      <a:pt x="5783" y="10806"/>
                    </a:lnTo>
                    <a:lnTo>
                      <a:pt x="5894" y="10881"/>
                    </a:lnTo>
                    <a:lnTo>
                      <a:pt x="6005" y="10936"/>
                    </a:lnTo>
                    <a:lnTo>
                      <a:pt x="6135" y="10955"/>
                    </a:lnTo>
                    <a:lnTo>
                      <a:pt x="6265" y="10973"/>
                    </a:lnTo>
                    <a:lnTo>
                      <a:pt x="6394" y="10955"/>
                    </a:lnTo>
                    <a:lnTo>
                      <a:pt x="6524" y="10918"/>
                    </a:lnTo>
                    <a:lnTo>
                      <a:pt x="6635" y="10862"/>
                    </a:lnTo>
                    <a:lnTo>
                      <a:pt x="6728" y="10806"/>
                    </a:lnTo>
                    <a:lnTo>
                      <a:pt x="8118" y="9565"/>
                    </a:lnTo>
                    <a:lnTo>
                      <a:pt x="8285" y="9416"/>
                    </a:lnTo>
                    <a:lnTo>
                      <a:pt x="9249" y="8564"/>
                    </a:lnTo>
                    <a:lnTo>
                      <a:pt x="9693" y="8156"/>
                    </a:lnTo>
                    <a:lnTo>
                      <a:pt x="10101" y="7748"/>
                    </a:lnTo>
                    <a:lnTo>
                      <a:pt x="10639" y="7192"/>
                    </a:lnTo>
                    <a:lnTo>
                      <a:pt x="10880" y="6933"/>
                    </a:lnTo>
                    <a:lnTo>
                      <a:pt x="11121" y="6655"/>
                    </a:lnTo>
                    <a:lnTo>
                      <a:pt x="11306" y="6395"/>
                    </a:lnTo>
                    <a:lnTo>
                      <a:pt x="11491" y="6154"/>
                    </a:lnTo>
                    <a:lnTo>
                      <a:pt x="11714" y="5765"/>
                    </a:lnTo>
                    <a:lnTo>
                      <a:pt x="11899" y="5394"/>
                    </a:lnTo>
                    <a:lnTo>
                      <a:pt x="12066" y="5024"/>
                    </a:lnTo>
                    <a:lnTo>
                      <a:pt x="12177" y="4653"/>
                    </a:lnTo>
                    <a:lnTo>
                      <a:pt x="12214" y="4394"/>
                    </a:lnTo>
                    <a:lnTo>
                      <a:pt x="12251" y="4153"/>
                    </a:lnTo>
                    <a:lnTo>
                      <a:pt x="12270" y="3893"/>
                    </a:lnTo>
                    <a:lnTo>
                      <a:pt x="12288" y="3634"/>
                    </a:lnTo>
                    <a:lnTo>
                      <a:pt x="12270" y="3411"/>
                    </a:lnTo>
                    <a:lnTo>
                      <a:pt x="12251" y="3189"/>
                    </a:lnTo>
                    <a:lnTo>
                      <a:pt x="12177" y="2818"/>
                    </a:lnTo>
                    <a:lnTo>
                      <a:pt x="12084" y="2466"/>
                    </a:lnTo>
                    <a:lnTo>
                      <a:pt x="11973" y="2114"/>
                    </a:lnTo>
                    <a:lnTo>
                      <a:pt x="11806" y="1799"/>
                    </a:lnTo>
                    <a:lnTo>
                      <a:pt x="11695" y="1595"/>
                    </a:lnTo>
                    <a:lnTo>
                      <a:pt x="11565" y="1391"/>
                    </a:lnTo>
                    <a:lnTo>
                      <a:pt x="11417" y="1206"/>
                    </a:lnTo>
                    <a:lnTo>
                      <a:pt x="11269" y="1039"/>
                    </a:lnTo>
                    <a:lnTo>
                      <a:pt x="11009" y="798"/>
                    </a:lnTo>
                    <a:lnTo>
                      <a:pt x="10731" y="594"/>
                    </a:lnTo>
                    <a:lnTo>
                      <a:pt x="10435" y="409"/>
                    </a:lnTo>
                    <a:lnTo>
                      <a:pt x="10138" y="260"/>
                    </a:lnTo>
                    <a:lnTo>
                      <a:pt x="9823" y="149"/>
                    </a:lnTo>
                    <a:lnTo>
                      <a:pt x="9490" y="75"/>
                    </a:lnTo>
                    <a:lnTo>
                      <a:pt x="9137" y="19"/>
                    </a:lnTo>
                    <a:lnTo>
                      <a:pt x="87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40"/>
              <p:cNvSpPr/>
              <p:nvPr/>
            </p:nvSpPr>
            <p:spPr>
              <a:xfrm>
                <a:off x="4021500" y="4994050"/>
                <a:ext cx="69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668" extrusionOk="0">
                    <a:moveTo>
                      <a:pt x="205" y="0"/>
                    </a:moveTo>
                    <a:lnTo>
                      <a:pt x="186" y="19"/>
                    </a:lnTo>
                    <a:lnTo>
                      <a:pt x="94" y="167"/>
                    </a:lnTo>
                    <a:lnTo>
                      <a:pt x="38" y="297"/>
                    </a:lnTo>
                    <a:lnTo>
                      <a:pt x="19" y="445"/>
                    </a:lnTo>
                    <a:lnTo>
                      <a:pt x="1" y="612"/>
                    </a:lnTo>
                    <a:lnTo>
                      <a:pt x="19" y="649"/>
                    </a:lnTo>
                    <a:lnTo>
                      <a:pt x="57" y="667"/>
                    </a:lnTo>
                    <a:lnTo>
                      <a:pt x="112" y="649"/>
                    </a:lnTo>
                    <a:lnTo>
                      <a:pt x="112" y="612"/>
                    </a:lnTo>
                    <a:lnTo>
                      <a:pt x="131" y="464"/>
                    </a:lnTo>
                    <a:lnTo>
                      <a:pt x="149" y="334"/>
                    </a:lnTo>
                    <a:lnTo>
                      <a:pt x="205" y="204"/>
                    </a:lnTo>
                    <a:lnTo>
                      <a:pt x="279" y="93"/>
                    </a:lnTo>
                    <a:lnTo>
                      <a:pt x="279" y="37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40"/>
              <p:cNvSpPr/>
              <p:nvPr/>
            </p:nvSpPr>
            <p:spPr>
              <a:xfrm>
                <a:off x="4044675" y="4976900"/>
                <a:ext cx="11150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558" extrusionOk="0">
                    <a:moveTo>
                      <a:pt x="371" y="0"/>
                    </a:moveTo>
                    <a:lnTo>
                      <a:pt x="334" y="37"/>
                    </a:lnTo>
                    <a:lnTo>
                      <a:pt x="205" y="390"/>
                    </a:lnTo>
                    <a:lnTo>
                      <a:pt x="112" y="760"/>
                    </a:lnTo>
                    <a:lnTo>
                      <a:pt x="38" y="1131"/>
                    </a:lnTo>
                    <a:lnTo>
                      <a:pt x="1" y="1502"/>
                    </a:lnTo>
                    <a:lnTo>
                      <a:pt x="1" y="1520"/>
                    </a:lnTo>
                    <a:lnTo>
                      <a:pt x="19" y="1539"/>
                    </a:lnTo>
                    <a:lnTo>
                      <a:pt x="56" y="1557"/>
                    </a:lnTo>
                    <a:lnTo>
                      <a:pt x="93" y="1539"/>
                    </a:lnTo>
                    <a:lnTo>
                      <a:pt x="112" y="1502"/>
                    </a:lnTo>
                    <a:lnTo>
                      <a:pt x="149" y="1131"/>
                    </a:lnTo>
                    <a:lnTo>
                      <a:pt x="223" y="779"/>
                    </a:lnTo>
                    <a:lnTo>
                      <a:pt x="316" y="408"/>
                    </a:lnTo>
                    <a:lnTo>
                      <a:pt x="445" y="75"/>
                    </a:lnTo>
                    <a:lnTo>
                      <a:pt x="445" y="37"/>
                    </a:lnTo>
                    <a:lnTo>
                      <a:pt x="445" y="19"/>
                    </a:lnTo>
                    <a:lnTo>
                      <a:pt x="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40"/>
              <p:cNvSpPr/>
              <p:nvPr/>
            </p:nvSpPr>
            <p:spPr>
              <a:xfrm>
                <a:off x="4068775" y="4976425"/>
                <a:ext cx="1485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892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90" y="242"/>
                    </a:lnTo>
                    <a:lnTo>
                      <a:pt x="297" y="464"/>
                    </a:lnTo>
                    <a:lnTo>
                      <a:pt x="204" y="668"/>
                    </a:lnTo>
                    <a:lnTo>
                      <a:pt x="149" y="909"/>
                    </a:lnTo>
                    <a:lnTo>
                      <a:pt x="93" y="1131"/>
                    </a:lnTo>
                    <a:lnTo>
                      <a:pt x="38" y="1354"/>
                    </a:lnTo>
                    <a:lnTo>
                      <a:pt x="19" y="1595"/>
                    </a:lnTo>
                    <a:lnTo>
                      <a:pt x="0" y="1836"/>
                    </a:lnTo>
                    <a:lnTo>
                      <a:pt x="19" y="1873"/>
                    </a:lnTo>
                    <a:lnTo>
                      <a:pt x="56" y="1891"/>
                    </a:lnTo>
                    <a:lnTo>
                      <a:pt x="93" y="1873"/>
                    </a:lnTo>
                    <a:lnTo>
                      <a:pt x="112" y="1836"/>
                    </a:lnTo>
                    <a:lnTo>
                      <a:pt x="130" y="1595"/>
                    </a:lnTo>
                    <a:lnTo>
                      <a:pt x="149" y="1372"/>
                    </a:lnTo>
                    <a:lnTo>
                      <a:pt x="204" y="1150"/>
                    </a:lnTo>
                    <a:lnTo>
                      <a:pt x="241" y="928"/>
                    </a:lnTo>
                    <a:lnTo>
                      <a:pt x="316" y="705"/>
                    </a:lnTo>
                    <a:lnTo>
                      <a:pt x="390" y="501"/>
                    </a:lnTo>
                    <a:lnTo>
                      <a:pt x="482" y="297"/>
                    </a:lnTo>
                    <a:lnTo>
                      <a:pt x="594" y="94"/>
                    </a:lnTo>
                    <a:lnTo>
                      <a:pt x="594" y="38"/>
                    </a:lnTo>
                    <a:lnTo>
                      <a:pt x="55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40"/>
              <p:cNvSpPr/>
              <p:nvPr/>
            </p:nvSpPr>
            <p:spPr>
              <a:xfrm>
                <a:off x="4093325" y="4979675"/>
                <a:ext cx="12075" cy="672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2689" extrusionOk="0">
                    <a:moveTo>
                      <a:pt x="409" y="1"/>
                    </a:moveTo>
                    <a:lnTo>
                      <a:pt x="371" y="38"/>
                    </a:lnTo>
                    <a:lnTo>
                      <a:pt x="223" y="668"/>
                    </a:lnTo>
                    <a:lnTo>
                      <a:pt x="112" y="1317"/>
                    </a:lnTo>
                    <a:lnTo>
                      <a:pt x="38" y="1965"/>
                    </a:lnTo>
                    <a:lnTo>
                      <a:pt x="1" y="2632"/>
                    </a:lnTo>
                    <a:lnTo>
                      <a:pt x="19" y="2670"/>
                    </a:lnTo>
                    <a:lnTo>
                      <a:pt x="56" y="2688"/>
                    </a:lnTo>
                    <a:lnTo>
                      <a:pt x="93" y="2670"/>
                    </a:lnTo>
                    <a:lnTo>
                      <a:pt x="112" y="2632"/>
                    </a:lnTo>
                    <a:lnTo>
                      <a:pt x="149" y="1984"/>
                    </a:lnTo>
                    <a:lnTo>
                      <a:pt x="223" y="1335"/>
                    </a:lnTo>
                    <a:lnTo>
                      <a:pt x="334" y="705"/>
                    </a:lnTo>
                    <a:lnTo>
                      <a:pt x="483" y="56"/>
                    </a:lnTo>
                    <a:lnTo>
                      <a:pt x="483" y="19"/>
                    </a:lnTo>
                    <a:lnTo>
                      <a:pt x="44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40"/>
              <p:cNvSpPr/>
              <p:nvPr/>
            </p:nvSpPr>
            <p:spPr>
              <a:xfrm>
                <a:off x="4173950" y="4979675"/>
                <a:ext cx="9300" cy="3617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1447" extrusionOk="0">
                    <a:moveTo>
                      <a:pt x="279" y="1"/>
                    </a:moveTo>
                    <a:lnTo>
                      <a:pt x="260" y="19"/>
                    </a:lnTo>
                    <a:lnTo>
                      <a:pt x="260" y="38"/>
                    </a:lnTo>
                    <a:lnTo>
                      <a:pt x="1" y="1372"/>
                    </a:lnTo>
                    <a:lnTo>
                      <a:pt x="19" y="1409"/>
                    </a:lnTo>
                    <a:lnTo>
                      <a:pt x="56" y="1446"/>
                    </a:lnTo>
                    <a:lnTo>
                      <a:pt x="93" y="1428"/>
                    </a:lnTo>
                    <a:lnTo>
                      <a:pt x="112" y="1428"/>
                    </a:lnTo>
                    <a:lnTo>
                      <a:pt x="112" y="1409"/>
                    </a:lnTo>
                    <a:lnTo>
                      <a:pt x="371" y="56"/>
                    </a:lnTo>
                    <a:lnTo>
                      <a:pt x="353" y="19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0"/>
              <p:cNvSpPr/>
              <p:nvPr/>
            </p:nvSpPr>
            <p:spPr>
              <a:xfrm>
                <a:off x="4199900" y="4969025"/>
                <a:ext cx="83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281" extrusionOk="0">
                    <a:moveTo>
                      <a:pt x="279" y="0"/>
                    </a:moveTo>
                    <a:lnTo>
                      <a:pt x="242" y="19"/>
                    </a:lnTo>
                    <a:lnTo>
                      <a:pt x="223" y="56"/>
                    </a:lnTo>
                    <a:lnTo>
                      <a:pt x="1" y="2224"/>
                    </a:lnTo>
                    <a:lnTo>
                      <a:pt x="1" y="2243"/>
                    </a:lnTo>
                    <a:lnTo>
                      <a:pt x="1" y="2261"/>
                    </a:lnTo>
                    <a:lnTo>
                      <a:pt x="38" y="2280"/>
                    </a:lnTo>
                    <a:lnTo>
                      <a:pt x="93" y="2261"/>
                    </a:lnTo>
                    <a:lnTo>
                      <a:pt x="112" y="2224"/>
                    </a:lnTo>
                    <a:lnTo>
                      <a:pt x="334" y="56"/>
                    </a:lnTo>
                    <a:lnTo>
                      <a:pt x="334" y="37"/>
                    </a:lnTo>
                    <a:lnTo>
                      <a:pt x="334" y="1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0"/>
              <p:cNvSpPr/>
              <p:nvPr/>
            </p:nvSpPr>
            <p:spPr>
              <a:xfrm>
                <a:off x="4220300" y="4974125"/>
                <a:ext cx="9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392" extrusionOk="0">
                    <a:moveTo>
                      <a:pt x="315" y="0"/>
                    </a:moveTo>
                    <a:lnTo>
                      <a:pt x="278" y="19"/>
                    </a:lnTo>
                    <a:lnTo>
                      <a:pt x="241" y="56"/>
                    </a:lnTo>
                    <a:lnTo>
                      <a:pt x="0" y="2336"/>
                    </a:lnTo>
                    <a:lnTo>
                      <a:pt x="0" y="2354"/>
                    </a:lnTo>
                    <a:lnTo>
                      <a:pt x="19" y="2373"/>
                    </a:lnTo>
                    <a:lnTo>
                      <a:pt x="56" y="2391"/>
                    </a:lnTo>
                    <a:lnTo>
                      <a:pt x="93" y="2373"/>
                    </a:lnTo>
                    <a:lnTo>
                      <a:pt x="111" y="2336"/>
                    </a:lnTo>
                    <a:lnTo>
                      <a:pt x="371" y="56"/>
                    </a:lnTo>
                    <a:lnTo>
                      <a:pt x="371" y="37"/>
                    </a:lnTo>
                    <a:lnTo>
                      <a:pt x="352" y="19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0"/>
              <p:cNvSpPr/>
              <p:nvPr/>
            </p:nvSpPr>
            <p:spPr>
              <a:xfrm>
                <a:off x="4236975" y="4987100"/>
                <a:ext cx="14850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707" extrusionOk="0">
                    <a:moveTo>
                      <a:pt x="501" y="0"/>
                    </a:moveTo>
                    <a:lnTo>
                      <a:pt x="482" y="19"/>
                    </a:lnTo>
                    <a:lnTo>
                      <a:pt x="482" y="37"/>
                    </a:lnTo>
                    <a:lnTo>
                      <a:pt x="0" y="2632"/>
                    </a:lnTo>
                    <a:lnTo>
                      <a:pt x="19" y="2669"/>
                    </a:lnTo>
                    <a:lnTo>
                      <a:pt x="56" y="2706"/>
                    </a:lnTo>
                    <a:lnTo>
                      <a:pt x="93" y="2706"/>
                    </a:lnTo>
                    <a:lnTo>
                      <a:pt x="112" y="2688"/>
                    </a:lnTo>
                    <a:lnTo>
                      <a:pt x="112" y="2669"/>
                    </a:lnTo>
                    <a:lnTo>
                      <a:pt x="594" y="74"/>
                    </a:lnTo>
                    <a:lnTo>
                      <a:pt x="575" y="19"/>
                    </a:lnTo>
                    <a:lnTo>
                      <a:pt x="53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0"/>
              <p:cNvSpPr/>
              <p:nvPr/>
            </p:nvSpPr>
            <p:spPr>
              <a:xfrm>
                <a:off x="4259225" y="5005150"/>
                <a:ext cx="1112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558" extrusionOk="0">
                    <a:moveTo>
                      <a:pt x="352" y="1"/>
                    </a:moveTo>
                    <a:lnTo>
                      <a:pt x="334" y="38"/>
                    </a:lnTo>
                    <a:lnTo>
                      <a:pt x="0" y="1484"/>
                    </a:lnTo>
                    <a:lnTo>
                      <a:pt x="0" y="1539"/>
                    </a:lnTo>
                    <a:lnTo>
                      <a:pt x="37" y="1558"/>
                    </a:lnTo>
                    <a:lnTo>
                      <a:pt x="74" y="1558"/>
                    </a:lnTo>
                    <a:lnTo>
                      <a:pt x="111" y="1521"/>
                    </a:lnTo>
                    <a:lnTo>
                      <a:pt x="445" y="75"/>
                    </a:lnTo>
                    <a:lnTo>
                      <a:pt x="426" y="20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40"/>
              <p:cNvSpPr/>
              <p:nvPr/>
            </p:nvSpPr>
            <p:spPr>
              <a:xfrm>
                <a:off x="4222150" y="4782750"/>
                <a:ext cx="519450" cy="354025"/>
              </a:xfrm>
              <a:custGeom>
                <a:avLst/>
                <a:gdLst/>
                <a:ahLst/>
                <a:cxnLst/>
                <a:rect l="l" t="t" r="r" b="b"/>
                <a:pathLst>
                  <a:path w="20778" h="14161" extrusionOk="0">
                    <a:moveTo>
                      <a:pt x="15124" y="0"/>
                    </a:moveTo>
                    <a:lnTo>
                      <a:pt x="15050" y="38"/>
                    </a:lnTo>
                    <a:lnTo>
                      <a:pt x="14976" y="93"/>
                    </a:lnTo>
                    <a:lnTo>
                      <a:pt x="14902" y="149"/>
                    </a:lnTo>
                    <a:lnTo>
                      <a:pt x="14828" y="223"/>
                    </a:lnTo>
                    <a:lnTo>
                      <a:pt x="14791" y="297"/>
                    </a:lnTo>
                    <a:lnTo>
                      <a:pt x="14754" y="390"/>
                    </a:lnTo>
                    <a:lnTo>
                      <a:pt x="14717" y="482"/>
                    </a:lnTo>
                    <a:lnTo>
                      <a:pt x="14717" y="575"/>
                    </a:lnTo>
                    <a:lnTo>
                      <a:pt x="14717" y="668"/>
                    </a:lnTo>
                    <a:lnTo>
                      <a:pt x="14754" y="760"/>
                    </a:lnTo>
                    <a:lnTo>
                      <a:pt x="14791" y="835"/>
                    </a:lnTo>
                    <a:lnTo>
                      <a:pt x="14865" y="909"/>
                    </a:lnTo>
                    <a:lnTo>
                      <a:pt x="14958" y="964"/>
                    </a:lnTo>
                    <a:lnTo>
                      <a:pt x="15273" y="1131"/>
                    </a:lnTo>
                    <a:lnTo>
                      <a:pt x="15588" y="1298"/>
                    </a:lnTo>
                    <a:lnTo>
                      <a:pt x="15884" y="1483"/>
                    </a:lnTo>
                    <a:lnTo>
                      <a:pt x="16199" y="1687"/>
                    </a:lnTo>
                    <a:lnTo>
                      <a:pt x="16496" y="1891"/>
                    </a:lnTo>
                    <a:lnTo>
                      <a:pt x="16774" y="2113"/>
                    </a:lnTo>
                    <a:lnTo>
                      <a:pt x="17070" y="2336"/>
                    </a:lnTo>
                    <a:lnTo>
                      <a:pt x="17330" y="2577"/>
                    </a:lnTo>
                    <a:lnTo>
                      <a:pt x="17589" y="2836"/>
                    </a:lnTo>
                    <a:lnTo>
                      <a:pt x="17849" y="3096"/>
                    </a:lnTo>
                    <a:lnTo>
                      <a:pt x="18090" y="3355"/>
                    </a:lnTo>
                    <a:lnTo>
                      <a:pt x="18312" y="3633"/>
                    </a:lnTo>
                    <a:lnTo>
                      <a:pt x="18535" y="3930"/>
                    </a:lnTo>
                    <a:lnTo>
                      <a:pt x="18739" y="4226"/>
                    </a:lnTo>
                    <a:lnTo>
                      <a:pt x="18924" y="4523"/>
                    </a:lnTo>
                    <a:lnTo>
                      <a:pt x="19091" y="4856"/>
                    </a:lnTo>
                    <a:lnTo>
                      <a:pt x="19239" y="5153"/>
                    </a:lnTo>
                    <a:lnTo>
                      <a:pt x="19369" y="5487"/>
                    </a:lnTo>
                    <a:lnTo>
                      <a:pt x="19461" y="5820"/>
                    </a:lnTo>
                    <a:lnTo>
                      <a:pt x="19554" y="6154"/>
                    </a:lnTo>
                    <a:lnTo>
                      <a:pt x="19628" y="6506"/>
                    </a:lnTo>
                    <a:lnTo>
                      <a:pt x="19665" y="6840"/>
                    </a:lnTo>
                    <a:lnTo>
                      <a:pt x="19702" y="7192"/>
                    </a:lnTo>
                    <a:lnTo>
                      <a:pt x="19702" y="7544"/>
                    </a:lnTo>
                    <a:lnTo>
                      <a:pt x="19665" y="7896"/>
                    </a:lnTo>
                    <a:lnTo>
                      <a:pt x="19628" y="8248"/>
                    </a:lnTo>
                    <a:lnTo>
                      <a:pt x="19554" y="8582"/>
                    </a:lnTo>
                    <a:lnTo>
                      <a:pt x="19461" y="8916"/>
                    </a:lnTo>
                    <a:lnTo>
                      <a:pt x="19332" y="9249"/>
                    </a:lnTo>
                    <a:lnTo>
                      <a:pt x="19183" y="9546"/>
                    </a:lnTo>
                    <a:lnTo>
                      <a:pt x="19017" y="9861"/>
                    </a:lnTo>
                    <a:lnTo>
                      <a:pt x="18813" y="10139"/>
                    </a:lnTo>
                    <a:lnTo>
                      <a:pt x="18572" y="10398"/>
                    </a:lnTo>
                    <a:lnTo>
                      <a:pt x="18331" y="10658"/>
                    </a:lnTo>
                    <a:lnTo>
                      <a:pt x="18071" y="10880"/>
                    </a:lnTo>
                    <a:lnTo>
                      <a:pt x="17793" y="11103"/>
                    </a:lnTo>
                    <a:lnTo>
                      <a:pt x="17497" y="11306"/>
                    </a:lnTo>
                    <a:lnTo>
                      <a:pt x="17182" y="11473"/>
                    </a:lnTo>
                    <a:lnTo>
                      <a:pt x="16867" y="11640"/>
                    </a:lnTo>
                    <a:lnTo>
                      <a:pt x="16552" y="11807"/>
                    </a:lnTo>
                    <a:lnTo>
                      <a:pt x="16218" y="11937"/>
                    </a:lnTo>
                    <a:lnTo>
                      <a:pt x="15884" y="12066"/>
                    </a:lnTo>
                    <a:lnTo>
                      <a:pt x="15532" y="12178"/>
                    </a:lnTo>
                    <a:lnTo>
                      <a:pt x="15198" y="12289"/>
                    </a:lnTo>
                    <a:lnTo>
                      <a:pt x="14513" y="12474"/>
                    </a:lnTo>
                    <a:lnTo>
                      <a:pt x="13827" y="12622"/>
                    </a:lnTo>
                    <a:lnTo>
                      <a:pt x="13067" y="12752"/>
                    </a:lnTo>
                    <a:lnTo>
                      <a:pt x="12307" y="12845"/>
                    </a:lnTo>
                    <a:lnTo>
                      <a:pt x="11547" y="12919"/>
                    </a:lnTo>
                    <a:lnTo>
                      <a:pt x="10769" y="12937"/>
                    </a:lnTo>
                    <a:lnTo>
                      <a:pt x="10009" y="12937"/>
                    </a:lnTo>
                    <a:lnTo>
                      <a:pt x="9249" y="12900"/>
                    </a:lnTo>
                    <a:lnTo>
                      <a:pt x="8471" y="12826"/>
                    </a:lnTo>
                    <a:lnTo>
                      <a:pt x="7711" y="12734"/>
                    </a:lnTo>
                    <a:lnTo>
                      <a:pt x="6914" y="12585"/>
                    </a:lnTo>
                    <a:lnTo>
                      <a:pt x="6135" y="12400"/>
                    </a:lnTo>
                    <a:lnTo>
                      <a:pt x="5375" y="12196"/>
                    </a:lnTo>
                    <a:lnTo>
                      <a:pt x="4597" y="11955"/>
                    </a:lnTo>
                    <a:lnTo>
                      <a:pt x="4356" y="11047"/>
                    </a:lnTo>
                    <a:lnTo>
                      <a:pt x="4115" y="10139"/>
                    </a:lnTo>
                    <a:lnTo>
                      <a:pt x="3874" y="9119"/>
                    </a:lnTo>
                    <a:lnTo>
                      <a:pt x="3818" y="8878"/>
                    </a:lnTo>
                    <a:lnTo>
                      <a:pt x="3800" y="8749"/>
                    </a:lnTo>
                    <a:lnTo>
                      <a:pt x="3763" y="8619"/>
                    </a:lnTo>
                    <a:lnTo>
                      <a:pt x="3707" y="8526"/>
                    </a:lnTo>
                    <a:lnTo>
                      <a:pt x="3633" y="8415"/>
                    </a:lnTo>
                    <a:lnTo>
                      <a:pt x="3540" y="8341"/>
                    </a:lnTo>
                    <a:lnTo>
                      <a:pt x="3429" y="8267"/>
                    </a:lnTo>
                    <a:lnTo>
                      <a:pt x="3374" y="8248"/>
                    </a:lnTo>
                    <a:lnTo>
                      <a:pt x="3318" y="8248"/>
                    </a:lnTo>
                    <a:lnTo>
                      <a:pt x="3207" y="8267"/>
                    </a:lnTo>
                    <a:lnTo>
                      <a:pt x="3096" y="8322"/>
                    </a:lnTo>
                    <a:lnTo>
                      <a:pt x="3021" y="8415"/>
                    </a:lnTo>
                    <a:lnTo>
                      <a:pt x="2947" y="8526"/>
                    </a:lnTo>
                    <a:lnTo>
                      <a:pt x="2910" y="8656"/>
                    </a:lnTo>
                    <a:lnTo>
                      <a:pt x="2873" y="8786"/>
                    </a:lnTo>
                    <a:lnTo>
                      <a:pt x="2873" y="8916"/>
                    </a:lnTo>
                    <a:lnTo>
                      <a:pt x="2873" y="9027"/>
                    </a:lnTo>
                    <a:lnTo>
                      <a:pt x="2892" y="9156"/>
                    </a:lnTo>
                    <a:lnTo>
                      <a:pt x="2947" y="9434"/>
                    </a:lnTo>
                    <a:lnTo>
                      <a:pt x="3207" y="10509"/>
                    </a:lnTo>
                    <a:lnTo>
                      <a:pt x="3337" y="11047"/>
                    </a:lnTo>
                    <a:lnTo>
                      <a:pt x="3503" y="11584"/>
                    </a:lnTo>
                    <a:lnTo>
                      <a:pt x="3503" y="11584"/>
                    </a:lnTo>
                    <a:lnTo>
                      <a:pt x="2762" y="11288"/>
                    </a:lnTo>
                    <a:lnTo>
                      <a:pt x="1928" y="10954"/>
                    </a:lnTo>
                    <a:lnTo>
                      <a:pt x="1743" y="10880"/>
                    </a:lnTo>
                    <a:lnTo>
                      <a:pt x="1539" y="10825"/>
                    </a:lnTo>
                    <a:lnTo>
                      <a:pt x="1335" y="10825"/>
                    </a:lnTo>
                    <a:lnTo>
                      <a:pt x="1131" y="10880"/>
                    </a:lnTo>
                    <a:lnTo>
                      <a:pt x="1075" y="10899"/>
                    </a:lnTo>
                    <a:lnTo>
                      <a:pt x="1020" y="10954"/>
                    </a:lnTo>
                    <a:lnTo>
                      <a:pt x="1001" y="11010"/>
                    </a:lnTo>
                    <a:lnTo>
                      <a:pt x="1001" y="11084"/>
                    </a:lnTo>
                    <a:lnTo>
                      <a:pt x="1057" y="11269"/>
                    </a:lnTo>
                    <a:lnTo>
                      <a:pt x="1131" y="11418"/>
                    </a:lnTo>
                    <a:lnTo>
                      <a:pt x="1242" y="11566"/>
                    </a:lnTo>
                    <a:lnTo>
                      <a:pt x="1390" y="11696"/>
                    </a:lnTo>
                    <a:lnTo>
                      <a:pt x="1557" y="11807"/>
                    </a:lnTo>
                    <a:lnTo>
                      <a:pt x="1743" y="11918"/>
                    </a:lnTo>
                    <a:lnTo>
                      <a:pt x="2113" y="12141"/>
                    </a:lnTo>
                    <a:lnTo>
                      <a:pt x="2484" y="12344"/>
                    </a:lnTo>
                    <a:lnTo>
                      <a:pt x="2892" y="12548"/>
                    </a:lnTo>
                    <a:lnTo>
                      <a:pt x="2187" y="12845"/>
                    </a:lnTo>
                    <a:lnTo>
                      <a:pt x="1687" y="13030"/>
                    </a:lnTo>
                    <a:lnTo>
                      <a:pt x="1187" y="13215"/>
                    </a:lnTo>
                    <a:lnTo>
                      <a:pt x="705" y="13401"/>
                    </a:lnTo>
                    <a:lnTo>
                      <a:pt x="204" y="13586"/>
                    </a:lnTo>
                    <a:lnTo>
                      <a:pt x="130" y="13623"/>
                    </a:lnTo>
                    <a:lnTo>
                      <a:pt x="74" y="13697"/>
                    </a:lnTo>
                    <a:lnTo>
                      <a:pt x="37" y="13772"/>
                    </a:lnTo>
                    <a:lnTo>
                      <a:pt x="0" y="13846"/>
                    </a:lnTo>
                    <a:lnTo>
                      <a:pt x="0" y="13938"/>
                    </a:lnTo>
                    <a:lnTo>
                      <a:pt x="19" y="14012"/>
                    </a:lnTo>
                    <a:lnTo>
                      <a:pt x="74" y="14068"/>
                    </a:lnTo>
                    <a:lnTo>
                      <a:pt x="149" y="14124"/>
                    </a:lnTo>
                    <a:lnTo>
                      <a:pt x="223" y="14142"/>
                    </a:lnTo>
                    <a:lnTo>
                      <a:pt x="297" y="14161"/>
                    </a:lnTo>
                    <a:lnTo>
                      <a:pt x="390" y="14142"/>
                    </a:lnTo>
                    <a:lnTo>
                      <a:pt x="464" y="14124"/>
                    </a:lnTo>
                    <a:lnTo>
                      <a:pt x="705" y="14087"/>
                    </a:lnTo>
                    <a:lnTo>
                      <a:pt x="946" y="14050"/>
                    </a:lnTo>
                    <a:lnTo>
                      <a:pt x="1409" y="13938"/>
                    </a:lnTo>
                    <a:lnTo>
                      <a:pt x="1854" y="13790"/>
                    </a:lnTo>
                    <a:lnTo>
                      <a:pt x="2317" y="13642"/>
                    </a:lnTo>
                    <a:lnTo>
                      <a:pt x="3151" y="13345"/>
                    </a:lnTo>
                    <a:lnTo>
                      <a:pt x="3967" y="13012"/>
                    </a:lnTo>
                    <a:lnTo>
                      <a:pt x="4690" y="13271"/>
                    </a:lnTo>
                    <a:lnTo>
                      <a:pt x="5394" y="13475"/>
                    </a:lnTo>
                    <a:lnTo>
                      <a:pt x="6135" y="13660"/>
                    </a:lnTo>
                    <a:lnTo>
                      <a:pt x="6858" y="13809"/>
                    </a:lnTo>
                    <a:lnTo>
                      <a:pt x="7692" y="13938"/>
                    </a:lnTo>
                    <a:lnTo>
                      <a:pt x="8545" y="14031"/>
                    </a:lnTo>
                    <a:lnTo>
                      <a:pt x="9379" y="14087"/>
                    </a:lnTo>
                    <a:lnTo>
                      <a:pt x="10231" y="14105"/>
                    </a:lnTo>
                    <a:lnTo>
                      <a:pt x="11084" y="14087"/>
                    </a:lnTo>
                    <a:lnTo>
                      <a:pt x="11918" y="14031"/>
                    </a:lnTo>
                    <a:lnTo>
                      <a:pt x="12752" y="13920"/>
                    </a:lnTo>
                    <a:lnTo>
                      <a:pt x="13586" y="13790"/>
                    </a:lnTo>
                    <a:lnTo>
                      <a:pt x="14383" y="13623"/>
                    </a:lnTo>
                    <a:lnTo>
                      <a:pt x="15161" y="13419"/>
                    </a:lnTo>
                    <a:lnTo>
                      <a:pt x="15551" y="13308"/>
                    </a:lnTo>
                    <a:lnTo>
                      <a:pt x="15940" y="13178"/>
                    </a:lnTo>
                    <a:lnTo>
                      <a:pt x="16329" y="13049"/>
                    </a:lnTo>
                    <a:lnTo>
                      <a:pt x="16700" y="12882"/>
                    </a:lnTo>
                    <a:lnTo>
                      <a:pt x="17070" y="12715"/>
                    </a:lnTo>
                    <a:lnTo>
                      <a:pt x="17441" y="12548"/>
                    </a:lnTo>
                    <a:lnTo>
                      <a:pt x="17793" y="12344"/>
                    </a:lnTo>
                    <a:lnTo>
                      <a:pt x="18127" y="12122"/>
                    </a:lnTo>
                    <a:lnTo>
                      <a:pt x="18461" y="11900"/>
                    </a:lnTo>
                    <a:lnTo>
                      <a:pt x="18776" y="11640"/>
                    </a:lnTo>
                    <a:lnTo>
                      <a:pt x="19072" y="11381"/>
                    </a:lnTo>
                    <a:lnTo>
                      <a:pt x="19369" y="11084"/>
                    </a:lnTo>
                    <a:lnTo>
                      <a:pt x="19628" y="10769"/>
                    </a:lnTo>
                    <a:lnTo>
                      <a:pt x="19869" y="10435"/>
                    </a:lnTo>
                    <a:lnTo>
                      <a:pt x="20073" y="10083"/>
                    </a:lnTo>
                    <a:lnTo>
                      <a:pt x="20258" y="9731"/>
                    </a:lnTo>
                    <a:lnTo>
                      <a:pt x="20407" y="9360"/>
                    </a:lnTo>
                    <a:lnTo>
                      <a:pt x="20536" y="8971"/>
                    </a:lnTo>
                    <a:lnTo>
                      <a:pt x="20648" y="8582"/>
                    </a:lnTo>
                    <a:lnTo>
                      <a:pt x="20722" y="8193"/>
                    </a:lnTo>
                    <a:lnTo>
                      <a:pt x="20759" y="7785"/>
                    </a:lnTo>
                    <a:lnTo>
                      <a:pt x="20777" y="7377"/>
                    </a:lnTo>
                    <a:lnTo>
                      <a:pt x="20777" y="6969"/>
                    </a:lnTo>
                    <a:lnTo>
                      <a:pt x="20740" y="6580"/>
                    </a:lnTo>
                    <a:lnTo>
                      <a:pt x="20685" y="6172"/>
                    </a:lnTo>
                    <a:lnTo>
                      <a:pt x="20611" y="5765"/>
                    </a:lnTo>
                    <a:lnTo>
                      <a:pt x="20499" y="5375"/>
                    </a:lnTo>
                    <a:lnTo>
                      <a:pt x="20370" y="4986"/>
                    </a:lnTo>
                    <a:lnTo>
                      <a:pt x="20203" y="4560"/>
                    </a:lnTo>
                    <a:lnTo>
                      <a:pt x="19999" y="4152"/>
                    </a:lnTo>
                    <a:lnTo>
                      <a:pt x="19776" y="3763"/>
                    </a:lnTo>
                    <a:lnTo>
                      <a:pt x="19536" y="3392"/>
                    </a:lnTo>
                    <a:lnTo>
                      <a:pt x="19276" y="3040"/>
                    </a:lnTo>
                    <a:lnTo>
                      <a:pt x="18980" y="2688"/>
                    </a:lnTo>
                    <a:lnTo>
                      <a:pt x="18683" y="2354"/>
                    </a:lnTo>
                    <a:lnTo>
                      <a:pt x="18368" y="2058"/>
                    </a:lnTo>
                    <a:lnTo>
                      <a:pt x="18034" y="1743"/>
                    </a:lnTo>
                    <a:lnTo>
                      <a:pt x="17682" y="1465"/>
                    </a:lnTo>
                    <a:lnTo>
                      <a:pt x="17330" y="1187"/>
                    </a:lnTo>
                    <a:lnTo>
                      <a:pt x="16959" y="946"/>
                    </a:lnTo>
                    <a:lnTo>
                      <a:pt x="16589" y="686"/>
                    </a:lnTo>
                    <a:lnTo>
                      <a:pt x="16199" y="464"/>
                    </a:lnTo>
                    <a:lnTo>
                      <a:pt x="15792" y="241"/>
                    </a:lnTo>
                    <a:lnTo>
                      <a:pt x="15402" y="38"/>
                    </a:lnTo>
                    <a:lnTo>
                      <a:pt x="153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40"/>
              <p:cNvSpPr/>
              <p:nvPr/>
            </p:nvSpPr>
            <p:spPr>
              <a:xfrm>
                <a:off x="3566500" y="4833250"/>
                <a:ext cx="491650" cy="353100"/>
              </a:xfrm>
              <a:custGeom>
                <a:avLst/>
                <a:gdLst/>
                <a:ahLst/>
                <a:cxnLst/>
                <a:rect l="l" t="t" r="r" b="b"/>
                <a:pathLst>
                  <a:path w="19666" h="14124" extrusionOk="0">
                    <a:moveTo>
                      <a:pt x="4634" y="1"/>
                    </a:moveTo>
                    <a:lnTo>
                      <a:pt x="4486" y="38"/>
                    </a:lnTo>
                    <a:lnTo>
                      <a:pt x="4319" y="93"/>
                    </a:lnTo>
                    <a:lnTo>
                      <a:pt x="4170" y="149"/>
                    </a:lnTo>
                    <a:lnTo>
                      <a:pt x="4022" y="242"/>
                    </a:lnTo>
                    <a:lnTo>
                      <a:pt x="3744" y="427"/>
                    </a:lnTo>
                    <a:lnTo>
                      <a:pt x="3485" y="631"/>
                    </a:lnTo>
                    <a:lnTo>
                      <a:pt x="3207" y="853"/>
                    </a:lnTo>
                    <a:lnTo>
                      <a:pt x="2929" y="1113"/>
                    </a:lnTo>
                    <a:lnTo>
                      <a:pt x="2669" y="1354"/>
                    </a:lnTo>
                    <a:lnTo>
                      <a:pt x="2428" y="1632"/>
                    </a:lnTo>
                    <a:lnTo>
                      <a:pt x="2187" y="1891"/>
                    </a:lnTo>
                    <a:lnTo>
                      <a:pt x="1946" y="2169"/>
                    </a:lnTo>
                    <a:lnTo>
                      <a:pt x="1742" y="2447"/>
                    </a:lnTo>
                    <a:lnTo>
                      <a:pt x="1520" y="2744"/>
                    </a:lnTo>
                    <a:lnTo>
                      <a:pt x="1335" y="3040"/>
                    </a:lnTo>
                    <a:lnTo>
                      <a:pt x="1149" y="3355"/>
                    </a:lnTo>
                    <a:lnTo>
                      <a:pt x="964" y="3671"/>
                    </a:lnTo>
                    <a:lnTo>
                      <a:pt x="797" y="3986"/>
                    </a:lnTo>
                    <a:lnTo>
                      <a:pt x="649" y="4301"/>
                    </a:lnTo>
                    <a:lnTo>
                      <a:pt x="519" y="4634"/>
                    </a:lnTo>
                    <a:lnTo>
                      <a:pt x="389" y="4968"/>
                    </a:lnTo>
                    <a:lnTo>
                      <a:pt x="278" y="5302"/>
                    </a:lnTo>
                    <a:lnTo>
                      <a:pt x="186" y="5635"/>
                    </a:lnTo>
                    <a:lnTo>
                      <a:pt x="130" y="5969"/>
                    </a:lnTo>
                    <a:lnTo>
                      <a:pt x="74" y="6321"/>
                    </a:lnTo>
                    <a:lnTo>
                      <a:pt x="19" y="6655"/>
                    </a:lnTo>
                    <a:lnTo>
                      <a:pt x="0" y="7007"/>
                    </a:lnTo>
                    <a:lnTo>
                      <a:pt x="0" y="7340"/>
                    </a:lnTo>
                    <a:lnTo>
                      <a:pt x="19" y="7692"/>
                    </a:lnTo>
                    <a:lnTo>
                      <a:pt x="56" y="8045"/>
                    </a:lnTo>
                    <a:lnTo>
                      <a:pt x="130" y="8378"/>
                    </a:lnTo>
                    <a:lnTo>
                      <a:pt x="204" y="8730"/>
                    </a:lnTo>
                    <a:lnTo>
                      <a:pt x="297" y="9064"/>
                    </a:lnTo>
                    <a:lnTo>
                      <a:pt x="426" y="9398"/>
                    </a:lnTo>
                    <a:lnTo>
                      <a:pt x="556" y="9713"/>
                    </a:lnTo>
                    <a:lnTo>
                      <a:pt x="705" y="10028"/>
                    </a:lnTo>
                    <a:lnTo>
                      <a:pt x="853" y="10324"/>
                    </a:lnTo>
                    <a:lnTo>
                      <a:pt x="1038" y="10621"/>
                    </a:lnTo>
                    <a:lnTo>
                      <a:pt x="1223" y="10899"/>
                    </a:lnTo>
                    <a:lnTo>
                      <a:pt x="1409" y="11158"/>
                    </a:lnTo>
                    <a:lnTo>
                      <a:pt x="1631" y="11418"/>
                    </a:lnTo>
                    <a:lnTo>
                      <a:pt x="1854" y="11677"/>
                    </a:lnTo>
                    <a:lnTo>
                      <a:pt x="2076" y="11918"/>
                    </a:lnTo>
                    <a:lnTo>
                      <a:pt x="2317" y="12141"/>
                    </a:lnTo>
                    <a:lnTo>
                      <a:pt x="2576" y="12363"/>
                    </a:lnTo>
                    <a:lnTo>
                      <a:pt x="2854" y="12567"/>
                    </a:lnTo>
                    <a:lnTo>
                      <a:pt x="3114" y="12752"/>
                    </a:lnTo>
                    <a:lnTo>
                      <a:pt x="3411" y="12938"/>
                    </a:lnTo>
                    <a:lnTo>
                      <a:pt x="3707" y="13105"/>
                    </a:lnTo>
                    <a:lnTo>
                      <a:pt x="4004" y="13271"/>
                    </a:lnTo>
                    <a:lnTo>
                      <a:pt x="4319" y="13401"/>
                    </a:lnTo>
                    <a:lnTo>
                      <a:pt x="4634" y="13549"/>
                    </a:lnTo>
                    <a:lnTo>
                      <a:pt x="4967" y="13661"/>
                    </a:lnTo>
                    <a:lnTo>
                      <a:pt x="5301" y="13753"/>
                    </a:lnTo>
                    <a:lnTo>
                      <a:pt x="5635" y="13846"/>
                    </a:lnTo>
                    <a:lnTo>
                      <a:pt x="5968" y="13920"/>
                    </a:lnTo>
                    <a:lnTo>
                      <a:pt x="6302" y="13994"/>
                    </a:lnTo>
                    <a:lnTo>
                      <a:pt x="6654" y="14050"/>
                    </a:lnTo>
                    <a:lnTo>
                      <a:pt x="6988" y="14087"/>
                    </a:lnTo>
                    <a:lnTo>
                      <a:pt x="7340" y="14105"/>
                    </a:lnTo>
                    <a:lnTo>
                      <a:pt x="7692" y="14124"/>
                    </a:lnTo>
                    <a:lnTo>
                      <a:pt x="8026" y="14124"/>
                    </a:lnTo>
                    <a:lnTo>
                      <a:pt x="8378" y="14105"/>
                    </a:lnTo>
                    <a:lnTo>
                      <a:pt x="8730" y="14087"/>
                    </a:lnTo>
                    <a:lnTo>
                      <a:pt x="9064" y="14050"/>
                    </a:lnTo>
                    <a:lnTo>
                      <a:pt x="9416" y="13994"/>
                    </a:lnTo>
                    <a:lnTo>
                      <a:pt x="9805" y="13920"/>
                    </a:lnTo>
                    <a:lnTo>
                      <a:pt x="10194" y="13846"/>
                    </a:lnTo>
                    <a:lnTo>
                      <a:pt x="10565" y="13753"/>
                    </a:lnTo>
                    <a:lnTo>
                      <a:pt x="10954" y="13642"/>
                    </a:lnTo>
                    <a:lnTo>
                      <a:pt x="11325" y="13512"/>
                    </a:lnTo>
                    <a:lnTo>
                      <a:pt x="11695" y="13383"/>
                    </a:lnTo>
                    <a:lnTo>
                      <a:pt x="12048" y="13234"/>
                    </a:lnTo>
                    <a:lnTo>
                      <a:pt x="12418" y="13067"/>
                    </a:lnTo>
                    <a:lnTo>
                      <a:pt x="12770" y="12901"/>
                    </a:lnTo>
                    <a:lnTo>
                      <a:pt x="13123" y="12715"/>
                    </a:lnTo>
                    <a:lnTo>
                      <a:pt x="13808" y="12326"/>
                    </a:lnTo>
                    <a:lnTo>
                      <a:pt x="14457" y="11900"/>
                    </a:lnTo>
                    <a:lnTo>
                      <a:pt x="15106" y="11436"/>
                    </a:lnTo>
                    <a:lnTo>
                      <a:pt x="15143" y="11511"/>
                    </a:lnTo>
                    <a:lnTo>
                      <a:pt x="15180" y="11566"/>
                    </a:lnTo>
                    <a:lnTo>
                      <a:pt x="15254" y="11622"/>
                    </a:lnTo>
                    <a:lnTo>
                      <a:pt x="15328" y="11659"/>
                    </a:lnTo>
                    <a:lnTo>
                      <a:pt x="16236" y="11955"/>
                    </a:lnTo>
                    <a:lnTo>
                      <a:pt x="16700" y="12122"/>
                    </a:lnTo>
                    <a:lnTo>
                      <a:pt x="17144" y="12308"/>
                    </a:lnTo>
                    <a:lnTo>
                      <a:pt x="17589" y="12511"/>
                    </a:lnTo>
                    <a:lnTo>
                      <a:pt x="18016" y="12697"/>
                    </a:lnTo>
                    <a:lnTo>
                      <a:pt x="18460" y="12901"/>
                    </a:lnTo>
                    <a:lnTo>
                      <a:pt x="18905" y="13105"/>
                    </a:lnTo>
                    <a:lnTo>
                      <a:pt x="18998" y="13123"/>
                    </a:lnTo>
                    <a:lnTo>
                      <a:pt x="19091" y="13123"/>
                    </a:lnTo>
                    <a:lnTo>
                      <a:pt x="19183" y="13105"/>
                    </a:lnTo>
                    <a:lnTo>
                      <a:pt x="19276" y="13086"/>
                    </a:lnTo>
                    <a:lnTo>
                      <a:pt x="19350" y="13030"/>
                    </a:lnTo>
                    <a:lnTo>
                      <a:pt x="19424" y="12975"/>
                    </a:lnTo>
                    <a:lnTo>
                      <a:pt x="19498" y="12901"/>
                    </a:lnTo>
                    <a:lnTo>
                      <a:pt x="19554" y="12827"/>
                    </a:lnTo>
                    <a:lnTo>
                      <a:pt x="19591" y="12752"/>
                    </a:lnTo>
                    <a:lnTo>
                      <a:pt x="19628" y="12660"/>
                    </a:lnTo>
                    <a:lnTo>
                      <a:pt x="19647" y="12567"/>
                    </a:lnTo>
                    <a:lnTo>
                      <a:pt x="19665" y="12474"/>
                    </a:lnTo>
                    <a:lnTo>
                      <a:pt x="19647" y="12382"/>
                    </a:lnTo>
                    <a:lnTo>
                      <a:pt x="19628" y="12289"/>
                    </a:lnTo>
                    <a:lnTo>
                      <a:pt x="19572" y="12215"/>
                    </a:lnTo>
                    <a:lnTo>
                      <a:pt x="19498" y="12141"/>
                    </a:lnTo>
                    <a:lnTo>
                      <a:pt x="19443" y="12104"/>
                    </a:lnTo>
                    <a:lnTo>
                      <a:pt x="19387" y="12048"/>
                    </a:lnTo>
                    <a:lnTo>
                      <a:pt x="19294" y="11955"/>
                    </a:lnTo>
                    <a:lnTo>
                      <a:pt x="19183" y="11900"/>
                    </a:lnTo>
                    <a:lnTo>
                      <a:pt x="19091" y="11881"/>
                    </a:lnTo>
                    <a:lnTo>
                      <a:pt x="18979" y="11881"/>
                    </a:lnTo>
                    <a:lnTo>
                      <a:pt x="18646" y="11733"/>
                    </a:lnTo>
                    <a:lnTo>
                      <a:pt x="18294" y="11603"/>
                    </a:lnTo>
                    <a:lnTo>
                      <a:pt x="17608" y="11344"/>
                    </a:lnTo>
                    <a:lnTo>
                      <a:pt x="16700" y="10992"/>
                    </a:lnTo>
                    <a:lnTo>
                      <a:pt x="18664" y="9713"/>
                    </a:lnTo>
                    <a:lnTo>
                      <a:pt x="18738" y="9657"/>
                    </a:lnTo>
                    <a:lnTo>
                      <a:pt x="18813" y="9564"/>
                    </a:lnTo>
                    <a:lnTo>
                      <a:pt x="18868" y="9472"/>
                    </a:lnTo>
                    <a:lnTo>
                      <a:pt x="18905" y="9361"/>
                    </a:lnTo>
                    <a:lnTo>
                      <a:pt x="18924" y="9268"/>
                    </a:lnTo>
                    <a:lnTo>
                      <a:pt x="18905" y="9157"/>
                    </a:lnTo>
                    <a:lnTo>
                      <a:pt x="18887" y="9046"/>
                    </a:lnTo>
                    <a:lnTo>
                      <a:pt x="18850" y="8953"/>
                    </a:lnTo>
                    <a:lnTo>
                      <a:pt x="18776" y="8879"/>
                    </a:lnTo>
                    <a:lnTo>
                      <a:pt x="18701" y="8823"/>
                    </a:lnTo>
                    <a:lnTo>
                      <a:pt x="18609" y="8786"/>
                    </a:lnTo>
                    <a:lnTo>
                      <a:pt x="18423" y="8786"/>
                    </a:lnTo>
                    <a:lnTo>
                      <a:pt x="18312" y="8805"/>
                    </a:lnTo>
                    <a:lnTo>
                      <a:pt x="18219" y="8860"/>
                    </a:lnTo>
                    <a:lnTo>
                      <a:pt x="18145" y="8897"/>
                    </a:lnTo>
                    <a:lnTo>
                      <a:pt x="17923" y="9008"/>
                    </a:lnTo>
                    <a:lnTo>
                      <a:pt x="17701" y="9101"/>
                    </a:lnTo>
                    <a:lnTo>
                      <a:pt x="17460" y="9194"/>
                    </a:lnTo>
                    <a:lnTo>
                      <a:pt x="17237" y="9268"/>
                    </a:lnTo>
                    <a:lnTo>
                      <a:pt x="16310" y="9694"/>
                    </a:lnTo>
                    <a:lnTo>
                      <a:pt x="15254" y="10176"/>
                    </a:lnTo>
                    <a:lnTo>
                      <a:pt x="15458" y="8786"/>
                    </a:lnTo>
                    <a:lnTo>
                      <a:pt x="15532" y="8323"/>
                    </a:lnTo>
                    <a:lnTo>
                      <a:pt x="15569" y="8082"/>
                    </a:lnTo>
                    <a:lnTo>
                      <a:pt x="15643" y="7859"/>
                    </a:lnTo>
                    <a:lnTo>
                      <a:pt x="15791" y="7396"/>
                    </a:lnTo>
                    <a:lnTo>
                      <a:pt x="15829" y="7174"/>
                    </a:lnTo>
                    <a:lnTo>
                      <a:pt x="15866" y="6933"/>
                    </a:lnTo>
                    <a:lnTo>
                      <a:pt x="15884" y="6858"/>
                    </a:lnTo>
                    <a:lnTo>
                      <a:pt x="15866" y="6784"/>
                    </a:lnTo>
                    <a:lnTo>
                      <a:pt x="15829" y="6729"/>
                    </a:lnTo>
                    <a:lnTo>
                      <a:pt x="15791" y="6673"/>
                    </a:lnTo>
                    <a:lnTo>
                      <a:pt x="15736" y="6636"/>
                    </a:lnTo>
                    <a:lnTo>
                      <a:pt x="15680" y="6618"/>
                    </a:lnTo>
                    <a:lnTo>
                      <a:pt x="15606" y="6636"/>
                    </a:lnTo>
                    <a:lnTo>
                      <a:pt x="15532" y="6655"/>
                    </a:lnTo>
                    <a:lnTo>
                      <a:pt x="15310" y="6821"/>
                    </a:lnTo>
                    <a:lnTo>
                      <a:pt x="15106" y="6988"/>
                    </a:lnTo>
                    <a:lnTo>
                      <a:pt x="15032" y="7099"/>
                    </a:lnTo>
                    <a:lnTo>
                      <a:pt x="14957" y="7192"/>
                    </a:lnTo>
                    <a:lnTo>
                      <a:pt x="14883" y="7322"/>
                    </a:lnTo>
                    <a:lnTo>
                      <a:pt x="14828" y="7452"/>
                    </a:lnTo>
                    <a:lnTo>
                      <a:pt x="14716" y="7711"/>
                    </a:lnTo>
                    <a:lnTo>
                      <a:pt x="14642" y="7989"/>
                    </a:lnTo>
                    <a:lnTo>
                      <a:pt x="14587" y="8249"/>
                    </a:lnTo>
                    <a:lnTo>
                      <a:pt x="14531" y="8527"/>
                    </a:lnTo>
                    <a:lnTo>
                      <a:pt x="14327" y="9657"/>
                    </a:lnTo>
                    <a:lnTo>
                      <a:pt x="14160" y="10806"/>
                    </a:lnTo>
                    <a:lnTo>
                      <a:pt x="13679" y="11121"/>
                    </a:lnTo>
                    <a:lnTo>
                      <a:pt x="13160" y="11436"/>
                    </a:lnTo>
                    <a:lnTo>
                      <a:pt x="12641" y="11714"/>
                    </a:lnTo>
                    <a:lnTo>
                      <a:pt x="12122" y="11974"/>
                    </a:lnTo>
                    <a:lnTo>
                      <a:pt x="11566" y="12196"/>
                    </a:lnTo>
                    <a:lnTo>
                      <a:pt x="11010" y="12400"/>
                    </a:lnTo>
                    <a:lnTo>
                      <a:pt x="10454" y="12586"/>
                    </a:lnTo>
                    <a:lnTo>
                      <a:pt x="9898" y="12715"/>
                    </a:lnTo>
                    <a:lnTo>
                      <a:pt x="9323" y="12827"/>
                    </a:lnTo>
                    <a:lnTo>
                      <a:pt x="8748" y="12882"/>
                    </a:lnTo>
                    <a:lnTo>
                      <a:pt x="8155" y="12919"/>
                    </a:lnTo>
                    <a:lnTo>
                      <a:pt x="7581" y="12919"/>
                    </a:lnTo>
                    <a:lnTo>
                      <a:pt x="6988" y="12864"/>
                    </a:lnTo>
                    <a:lnTo>
                      <a:pt x="6710" y="12827"/>
                    </a:lnTo>
                    <a:lnTo>
                      <a:pt x="6413" y="12771"/>
                    </a:lnTo>
                    <a:lnTo>
                      <a:pt x="6117" y="12697"/>
                    </a:lnTo>
                    <a:lnTo>
                      <a:pt x="5839" y="12623"/>
                    </a:lnTo>
                    <a:lnTo>
                      <a:pt x="5542" y="12530"/>
                    </a:lnTo>
                    <a:lnTo>
                      <a:pt x="5264" y="12437"/>
                    </a:lnTo>
                    <a:lnTo>
                      <a:pt x="4986" y="12326"/>
                    </a:lnTo>
                    <a:lnTo>
                      <a:pt x="4708" y="12196"/>
                    </a:lnTo>
                    <a:lnTo>
                      <a:pt x="4448" y="12067"/>
                    </a:lnTo>
                    <a:lnTo>
                      <a:pt x="4189" y="11937"/>
                    </a:lnTo>
                    <a:lnTo>
                      <a:pt x="3948" y="11770"/>
                    </a:lnTo>
                    <a:lnTo>
                      <a:pt x="3707" y="11603"/>
                    </a:lnTo>
                    <a:lnTo>
                      <a:pt x="3466" y="11436"/>
                    </a:lnTo>
                    <a:lnTo>
                      <a:pt x="3244" y="11251"/>
                    </a:lnTo>
                    <a:lnTo>
                      <a:pt x="3021" y="11066"/>
                    </a:lnTo>
                    <a:lnTo>
                      <a:pt x="2817" y="10862"/>
                    </a:lnTo>
                    <a:lnTo>
                      <a:pt x="2614" y="10639"/>
                    </a:lnTo>
                    <a:lnTo>
                      <a:pt x="2428" y="10417"/>
                    </a:lnTo>
                    <a:lnTo>
                      <a:pt x="2243" y="10176"/>
                    </a:lnTo>
                    <a:lnTo>
                      <a:pt x="2076" y="9935"/>
                    </a:lnTo>
                    <a:lnTo>
                      <a:pt x="1928" y="9694"/>
                    </a:lnTo>
                    <a:lnTo>
                      <a:pt x="1780" y="9435"/>
                    </a:lnTo>
                    <a:lnTo>
                      <a:pt x="1650" y="9157"/>
                    </a:lnTo>
                    <a:lnTo>
                      <a:pt x="1520" y="8879"/>
                    </a:lnTo>
                    <a:lnTo>
                      <a:pt x="1427" y="8601"/>
                    </a:lnTo>
                    <a:lnTo>
                      <a:pt x="1335" y="8323"/>
                    </a:lnTo>
                    <a:lnTo>
                      <a:pt x="1279" y="8045"/>
                    </a:lnTo>
                    <a:lnTo>
                      <a:pt x="1223" y="7748"/>
                    </a:lnTo>
                    <a:lnTo>
                      <a:pt x="1186" y="7470"/>
                    </a:lnTo>
                    <a:lnTo>
                      <a:pt x="1168" y="7174"/>
                    </a:lnTo>
                    <a:lnTo>
                      <a:pt x="1149" y="6877"/>
                    </a:lnTo>
                    <a:lnTo>
                      <a:pt x="1168" y="6599"/>
                    </a:lnTo>
                    <a:lnTo>
                      <a:pt x="1205" y="6302"/>
                    </a:lnTo>
                    <a:lnTo>
                      <a:pt x="1242" y="6006"/>
                    </a:lnTo>
                    <a:lnTo>
                      <a:pt x="1298" y="5728"/>
                    </a:lnTo>
                    <a:lnTo>
                      <a:pt x="1372" y="5431"/>
                    </a:lnTo>
                    <a:lnTo>
                      <a:pt x="1464" y="5153"/>
                    </a:lnTo>
                    <a:lnTo>
                      <a:pt x="1576" y="4875"/>
                    </a:lnTo>
                    <a:lnTo>
                      <a:pt x="1724" y="4542"/>
                    </a:lnTo>
                    <a:lnTo>
                      <a:pt x="1872" y="4227"/>
                    </a:lnTo>
                    <a:lnTo>
                      <a:pt x="2039" y="3930"/>
                    </a:lnTo>
                    <a:lnTo>
                      <a:pt x="2224" y="3615"/>
                    </a:lnTo>
                    <a:lnTo>
                      <a:pt x="2428" y="3318"/>
                    </a:lnTo>
                    <a:lnTo>
                      <a:pt x="2614" y="3040"/>
                    </a:lnTo>
                    <a:lnTo>
                      <a:pt x="3058" y="2466"/>
                    </a:lnTo>
                    <a:lnTo>
                      <a:pt x="3503" y="1965"/>
                    </a:lnTo>
                    <a:lnTo>
                      <a:pt x="3967" y="1483"/>
                    </a:lnTo>
                    <a:lnTo>
                      <a:pt x="4486" y="983"/>
                    </a:lnTo>
                    <a:lnTo>
                      <a:pt x="4726" y="724"/>
                    </a:lnTo>
                    <a:lnTo>
                      <a:pt x="4838" y="594"/>
                    </a:lnTo>
                    <a:lnTo>
                      <a:pt x="4930" y="446"/>
                    </a:lnTo>
                    <a:lnTo>
                      <a:pt x="4967" y="353"/>
                    </a:lnTo>
                    <a:lnTo>
                      <a:pt x="4967" y="279"/>
                    </a:lnTo>
                    <a:lnTo>
                      <a:pt x="4967" y="205"/>
                    </a:lnTo>
                    <a:lnTo>
                      <a:pt x="4930" y="130"/>
                    </a:lnTo>
                    <a:lnTo>
                      <a:pt x="4875" y="56"/>
                    </a:lnTo>
                    <a:lnTo>
                      <a:pt x="4801" y="19"/>
                    </a:lnTo>
                    <a:lnTo>
                      <a:pt x="47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40"/>
              <p:cNvSpPr/>
              <p:nvPr/>
            </p:nvSpPr>
            <p:spPr>
              <a:xfrm>
                <a:off x="4407500" y="4408350"/>
                <a:ext cx="104275" cy="150150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6006" extrusionOk="0">
                    <a:moveTo>
                      <a:pt x="2057" y="1"/>
                    </a:moveTo>
                    <a:lnTo>
                      <a:pt x="1983" y="19"/>
                    </a:lnTo>
                    <a:lnTo>
                      <a:pt x="1909" y="56"/>
                    </a:lnTo>
                    <a:lnTo>
                      <a:pt x="1854" y="130"/>
                    </a:lnTo>
                    <a:lnTo>
                      <a:pt x="1835" y="205"/>
                    </a:lnTo>
                    <a:lnTo>
                      <a:pt x="1798" y="445"/>
                    </a:lnTo>
                    <a:lnTo>
                      <a:pt x="1761" y="668"/>
                    </a:lnTo>
                    <a:lnTo>
                      <a:pt x="1705" y="872"/>
                    </a:lnTo>
                    <a:lnTo>
                      <a:pt x="1650" y="1076"/>
                    </a:lnTo>
                    <a:lnTo>
                      <a:pt x="1575" y="1280"/>
                    </a:lnTo>
                    <a:lnTo>
                      <a:pt x="1483" y="1465"/>
                    </a:lnTo>
                    <a:lnTo>
                      <a:pt x="1390" y="1650"/>
                    </a:lnTo>
                    <a:lnTo>
                      <a:pt x="1279" y="1817"/>
                    </a:lnTo>
                    <a:lnTo>
                      <a:pt x="1168" y="1984"/>
                    </a:lnTo>
                    <a:lnTo>
                      <a:pt x="1057" y="2132"/>
                    </a:lnTo>
                    <a:lnTo>
                      <a:pt x="927" y="2262"/>
                    </a:lnTo>
                    <a:lnTo>
                      <a:pt x="779" y="2392"/>
                    </a:lnTo>
                    <a:lnTo>
                      <a:pt x="630" y="2503"/>
                    </a:lnTo>
                    <a:lnTo>
                      <a:pt x="482" y="2614"/>
                    </a:lnTo>
                    <a:lnTo>
                      <a:pt x="315" y="2688"/>
                    </a:lnTo>
                    <a:lnTo>
                      <a:pt x="148" y="2762"/>
                    </a:lnTo>
                    <a:lnTo>
                      <a:pt x="93" y="2799"/>
                    </a:lnTo>
                    <a:lnTo>
                      <a:pt x="37" y="2855"/>
                    </a:lnTo>
                    <a:lnTo>
                      <a:pt x="19" y="2911"/>
                    </a:lnTo>
                    <a:lnTo>
                      <a:pt x="0" y="2985"/>
                    </a:lnTo>
                    <a:lnTo>
                      <a:pt x="0" y="3022"/>
                    </a:lnTo>
                    <a:lnTo>
                      <a:pt x="19" y="3096"/>
                    </a:lnTo>
                    <a:lnTo>
                      <a:pt x="37" y="3170"/>
                    </a:lnTo>
                    <a:lnTo>
                      <a:pt x="93" y="3207"/>
                    </a:lnTo>
                    <a:lnTo>
                      <a:pt x="148" y="3244"/>
                    </a:lnTo>
                    <a:lnTo>
                      <a:pt x="315" y="3318"/>
                    </a:lnTo>
                    <a:lnTo>
                      <a:pt x="482" y="3392"/>
                    </a:lnTo>
                    <a:lnTo>
                      <a:pt x="630" y="3504"/>
                    </a:lnTo>
                    <a:lnTo>
                      <a:pt x="779" y="3615"/>
                    </a:lnTo>
                    <a:lnTo>
                      <a:pt x="927" y="3745"/>
                    </a:lnTo>
                    <a:lnTo>
                      <a:pt x="1057" y="3874"/>
                    </a:lnTo>
                    <a:lnTo>
                      <a:pt x="1168" y="4023"/>
                    </a:lnTo>
                    <a:lnTo>
                      <a:pt x="1279" y="4189"/>
                    </a:lnTo>
                    <a:lnTo>
                      <a:pt x="1390" y="4356"/>
                    </a:lnTo>
                    <a:lnTo>
                      <a:pt x="1483" y="4542"/>
                    </a:lnTo>
                    <a:lnTo>
                      <a:pt x="1575" y="4727"/>
                    </a:lnTo>
                    <a:lnTo>
                      <a:pt x="1650" y="4931"/>
                    </a:lnTo>
                    <a:lnTo>
                      <a:pt x="1705" y="5135"/>
                    </a:lnTo>
                    <a:lnTo>
                      <a:pt x="1761" y="5357"/>
                    </a:lnTo>
                    <a:lnTo>
                      <a:pt x="1798" y="5561"/>
                    </a:lnTo>
                    <a:lnTo>
                      <a:pt x="1835" y="5802"/>
                    </a:lnTo>
                    <a:lnTo>
                      <a:pt x="1854" y="5876"/>
                    </a:lnTo>
                    <a:lnTo>
                      <a:pt x="1909" y="5950"/>
                    </a:lnTo>
                    <a:lnTo>
                      <a:pt x="1983" y="5987"/>
                    </a:lnTo>
                    <a:lnTo>
                      <a:pt x="2057" y="6006"/>
                    </a:lnTo>
                    <a:lnTo>
                      <a:pt x="2113" y="6006"/>
                    </a:lnTo>
                    <a:lnTo>
                      <a:pt x="2187" y="5987"/>
                    </a:lnTo>
                    <a:lnTo>
                      <a:pt x="2261" y="5950"/>
                    </a:lnTo>
                    <a:lnTo>
                      <a:pt x="2317" y="5876"/>
                    </a:lnTo>
                    <a:lnTo>
                      <a:pt x="2335" y="5802"/>
                    </a:lnTo>
                    <a:lnTo>
                      <a:pt x="2372" y="5561"/>
                    </a:lnTo>
                    <a:lnTo>
                      <a:pt x="2410" y="5357"/>
                    </a:lnTo>
                    <a:lnTo>
                      <a:pt x="2465" y="5135"/>
                    </a:lnTo>
                    <a:lnTo>
                      <a:pt x="2521" y="4931"/>
                    </a:lnTo>
                    <a:lnTo>
                      <a:pt x="2595" y="4727"/>
                    </a:lnTo>
                    <a:lnTo>
                      <a:pt x="2688" y="4542"/>
                    </a:lnTo>
                    <a:lnTo>
                      <a:pt x="2780" y="4356"/>
                    </a:lnTo>
                    <a:lnTo>
                      <a:pt x="2891" y="4189"/>
                    </a:lnTo>
                    <a:lnTo>
                      <a:pt x="3003" y="4023"/>
                    </a:lnTo>
                    <a:lnTo>
                      <a:pt x="3132" y="3874"/>
                    </a:lnTo>
                    <a:lnTo>
                      <a:pt x="3262" y="3745"/>
                    </a:lnTo>
                    <a:lnTo>
                      <a:pt x="3392" y="3615"/>
                    </a:lnTo>
                    <a:lnTo>
                      <a:pt x="3540" y="3504"/>
                    </a:lnTo>
                    <a:lnTo>
                      <a:pt x="3688" y="3392"/>
                    </a:lnTo>
                    <a:lnTo>
                      <a:pt x="3855" y="3318"/>
                    </a:lnTo>
                    <a:lnTo>
                      <a:pt x="4022" y="3244"/>
                    </a:lnTo>
                    <a:lnTo>
                      <a:pt x="4078" y="3207"/>
                    </a:lnTo>
                    <a:lnTo>
                      <a:pt x="4133" y="3170"/>
                    </a:lnTo>
                    <a:lnTo>
                      <a:pt x="4170" y="3096"/>
                    </a:lnTo>
                    <a:lnTo>
                      <a:pt x="4170" y="3022"/>
                    </a:lnTo>
                    <a:lnTo>
                      <a:pt x="4170" y="2985"/>
                    </a:lnTo>
                    <a:lnTo>
                      <a:pt x="4170" y="2911"/>
                    </a:lnTo>
                    <a:lnTo>
                      <a:pt x="4133" y="2855"/>
                    </a:lnTo>
                    <a:lnTo>
                      <a:pt x="4078" y="2799"/>
                    </a:lnTo>
                    <a:lnTo>
                      <a:pt x="4022" y="2762"/>
                    </a:lnTo>
                    <a:lnTo>
                      <a:pt x="3855" y="2688"/>
                    </a:lnTo>
                    <a:lnTo>
                      <a:pt x="3688" y="2614"/>
                    </a:lnTo>
                    <a:lnTo>
                      <a:pt x="3540" y="2503"/>
                    </a:lnTo>
                    <a:lnTo>
                      <a:pt x="3392" y="2392"/>
                    </a:lnTo>
                    <a:lnTo>
                      <a:pt x="3262" y="2262"/>
                    </a:lnTo>
                    <a:lnTo>
                      <a:pt x="3132" y="2132"/>
                    </a:lnTo>
                    <a:lnTo>
                      <a:pt x="3003" y="1984"/>
                    </a:lnTo>
                    <a:lnTo>
                      <a:pt x="2891" y="1817"/>
                    </a:lnTo>
                    <a:lnTo>
                      <a:pt x="2780" y="1650"/>
                    </a:lnTo>
                    <a:lnTo>
                      <a:pt x="2688" y="1465"/>
                    </a:lnTo>
                    <a:lnTo>
                      <a:pt x="2595" y="1280"/>
                    </a:lnTo>
                    <a:lnTo>
                      <a:pt x="2521" y="1076"/>
                    </a:lnTo>
                    <a:lnTo>
                      <a:pt x="2465" y="872"/>
                    </a:lnTo>
                    <a:lnTo>
                      <a:pt x="2410" y="668"/>
                    </a:lnTo>
                    <a:lnTo>
                      <a:pt x="2372" y="445"/>
                    </a:lnTo>
                    <a:lnTo>
                      <a:pt x="2335" y="205"/>
                    </a:lnTo>
                    <a:lnTo>
                      <a:pt x="2317" y="130"/>
                    </a:lnTo>
                    <a:lnTo>
                      <a:pt x="2261" y="56"/>
                    </a:lnTo>
                    <a:lnTo>
                      <a:pt x="2187" y="19"/>
                    </a:lnTo>
                    <a:lnTo>
                      <a:pt x="211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40"/>
              <p:cNvSpPr/>
              <p:nvPr/>
            </p:nvSpPr>
            <p:spPr>
              <a:xfrm>
                <a:off x="4497375" y="4586275"/>
                <a:ext cx="41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92" extrusionOk="0">
                    <a:moveTo>
                      <a:pt x="779" y="1"/>
                    </a:moveTo>
                    <a:lnTo>
                      <a:pt x="761" y="19"/>
                    </a:lnTo>
                    <a:lnTo>
                      <a:pt x="742" y="56"/>
                    </a:lnTo>
                    <a:lnTo>
                      <a:pt x="724" y="94"/>
                    </a:lnTo>
                    <a:lnTo>
                      <a:pt x="705" y="260"/>
                    </a:lnTo>
                    <a:lnTo>
                      <a:pt x="649" y="427"/>
                    </a:lnTo>
                    <a:lnTo>
                      <a:pt x="594" y="575"/>
                    </a:lnTo>
                    <a:lnTo>
                      <a:pt x="501" y="724"/>
                    </a:lnTo>
                    <a:lnTo>
                      <a:pt x="408" y="853"/>
                    </a:lnTo>
                    <a:lnTo>
                      <a:pt x="297" y="946"/>
                    </a:lnTo>
                    <a:lnTo>
                      <a:pt x="186" y="1039"/>
                    </a:lnTo>
                    <a:lnTo>
                      <a:pt x="56" y="1094"/>
                    </a:lnTo>
                    <a:lnTo>
                      <a:pt x="19" y="1131"/>
                    </a:lnTo>
                    <a:lnTo>
                      <a:pt x="1" y="1187"/>
                    </a:lnTo>
                    <a:lnTo>
                      <a:pt x="1" y="1206"/>
                    </a:lnTo>
                    <a:lnTo>
                      <a:pt x="19" y="1261"/>
                    </a:lnTo>
                    <a:lnTo>
                      <a:pt x="56" y="1298"/>
                    </a:lnTo>
                    <a:lnTo>
                      <a:pt x="186" y="1354"/>
                    </a:lnTo>
                    <a:lnTo>
                      <a:pt x="297" y="1447"/>
                    </a:lnTo>
                    <a:lnTo>
                      <a:pt x="408" y="1539"/>
                    </a:lnTo>
                    <a:lnTo>
                      <a:pt x="501" y="1669"/>
                    </a:lnTo>
                    <a:lnTo>
                      <a:pt x="594" y="1799"/>
                    </a:lnTo>
                    <a:lnTo>
                      <a:pt x="649" y="1966"/>
                    </a:lnTo>
                    <a:lnTo>
                      <a:pt x="705" y="2132"/>
                    </a:lnTo>
                    <a:lnTo>
                      <a:pt x="724" y="2299"/>
                    </a:lnTo>
                    <a:lnTo>
                      <a:pt x="742" y="2336"/>
                    </a:lnTo>
                    <a:lnTo>
                      <a:pt x="761" y="2373"/>
                    </a:lnTo>
                    <a:lnTo>
                      <a:pt x="779" y="2392"/>
                    </a:lnTo>
                    <a:lnTo>
                      <a:pt x="872" y="2392"/>
                    </a:lnTo>
                    <a:lnTo>
                      <a:pt x="890" y="2373"/>
                    </a:lnTo>
                    <a:lnTo>
                      <a:pt x="909" y="2336"/>
                    </a:lnTo>
                    <a:lnTo>
                      <a:pt x="927" y="2299"/>
                    </a:lnTo>
                    <a:lnTo>
                      <a:pt x="965" y="2132"/>
                    </a:lnTo>
                    <a:lnTo>
                      <a:pt x="1002" y="1966"/>
                    </a:lnTo>
                    <a:lnTo>
                      <a:pt x="1057" y="1799"/>
                    </a:lnTo>
                    <a:lnTo>
                      <a:pt x="1150" y="1669"/>
                    </a:lnTo>
                    <a:lnTo>
                      <a:pt x="1243" y="1539"/>
                    </a:lnTo>
                    <a:lnTo>
                      <a:pt x="1354" y="1447"/>
                    </a:lnTo>
                    <a:lnTo>
                      <a:pt x="1465" y="1354"/>
                    </a:lnTo>
                    <a:lnTo>
                      <a:pt x="1595" y="1298"/>
                    </a:lnTo>
                    <a:lnTo>
                      <a:pt x="1650" y="1261"/>
                    </a:lnTo>
                    <a:lnTo>
                      <a:pt x="1650" y="1206"/>
                    </a:lnTo>
                    <a:lnTo>
                      <a:pt x="1650" y="1187"/>
                    </a:lnTo>
                    <a:lnTo>
                      <a:pt x="1650" y="1131"/>
                    </a:lnTo>
                    <a:lnTo>
                      <a:pt x="1595" y="1094"/>
                    </a:lnTo>
                    <a:lnTo>
                      <a:pt x="1465" y="1039"/>
                    </a:lnTo>
                    <a:lnTo>
                      <a:pt x="1354" y="946"/>
                    </a:lnTo>
                    <a:lnTo>
                      <a:pt x="1243" y="853"/>
                    </a:lnTo>
                    <a:lnTo>
                      <a:pt x="1150" y="724"/>
                    </a:lnTo>
                    <a:lnTo>
                      <a:pt x="1057" y="575"/>
                    </a:lnTo>
                    <a:lnTo>
                      <a:pt x="1002" y="427"/>
                    </a:lnTo>
                    <a:lnTo>
                      <a:pt x="965" y="260"/>
                    </a:lnTo>
                    <a:lnTo>
                      <a:pt x="927" y="94"/>
                    </a:lnTo>
                    <a:lnTo>
                      <a:pt x="909" y="56"/>
                    </a:lnTo>
                    <a:lnTo>
                      <a:pt x="890" y="19"/>
                    </a:ln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89" name="Google Shape;1189;p40"/>
            <p:cNvSpPr/>
            <p:nvPr/>
          </p:nvSpPr>
          <p:spPr>
            <a:xfrm>
              <a:off x="1433188" y="47369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" name="Google Shape;1190;p40"/>
          <p:cNvGrpSpPr/>
          <p:nvPr/>
        </p:nvGrpSpPr>
        <p:grpSpPr>
          <a:xfrm>
            <a:off x="164973" y="3818431"/>
            <a:ext cx="885453" cy="1149963"/>
            <a:chOff x="1682000" y="4336075"/>
            <a:chExt cx="973550" cy="1140800"/>
          </a:xfrm>
        </p:grpSpPr>
        <p:sp>
          <p:nvSpPr>
            <p:cNvPr id="1191" name="Google Shape;1191;p40"/>
            <p:cNvSpPr/>
            <p:nvPr/>
          </p:nvSpPr>
          <p:spPr>
            <a:xfrm>
              <a:off x="1682000" y="5011175"/>
              <a:ext cx="537525" cy="415675"/>
            </a:xfrm>
            <a:custGeom>
              <a:avLst/>
              <a:gdLst/>
              <a:ahLst/>
              <a:cxnLst/>
              <a:rect l="l" t="t" r="r" b="b"/>
              <a:pathLst>
                <a:path w="21501" h="16627" extrusionOk="0">
                  <a:moveTo>
                    <a:pt x="2540" y="1"/>
                  </a:moveTo>
                  <a:lnTo>
                    <a:pt x="2485" y="19"/>
                  </a:lnTo>
                  <a:lnTo>
                    <a:pt x="2429" y="38"/>
                  </a:lnTo>
                  <a:lnTo>
                    <a:pt x="2392" y="75"/>
                  </a:lnTo>
                  <a:lnTo>
                    <a:pt x="2355" y="112"/>
                  </a:lnTo>
                  <a:lnTo>
                    <a:pt x="2336" y="168"/>
                  </a:lnTo>
                  <a:lnTo>
                    <a:pt x="2336" y="223"/>
                  </a:lnTo>
                  <a:lnTo>
                    <a:pt x="2522" y="928"/>
                  </a:lnTo>
                  <a:lnTo>
                    <a:pt x="2707" y="1632"/>
                  </a:lnTo>
                  <a:lnTo>
                    <a:pt x="2929" y="2336"/>
                  </a:lnTo>
                  <a:lnTo>
                    <a:pt x="3170" y="3022"/>
                  </a:lnTo>
                  <a:lnTo>
                    <a:pt x="3411" y="3578"/>
                  </a:lnTo>
                  <a:lnTo>
                    <a:pt x="3541" y="3856"/>
                  </a:lnTo>
                  <a:lnTo>
                    <a:pt x="3689" y="4134"/>
                  </a:lnTo>
                  <a:lnTo>
                    <a:pt x="3838" y="4394"/>
                  </a:lnTo>
                  <a:lnTo>
                    <a:pt x="4004" y="4653"/>
                  </a:lnTo>
                  <a:lnTo>
                    <a:pt x="4190" y="4894"/>
                  </a:lnTo>
                  <a:lnTo>
                    <a:pt x="4375" y="5135"/>
                  </a:lnTo>
                  <a:lnTo>
                    <a:pt x="4616" y="5394"/>
                  </a:lnTo>
                  <a:lnTo>
                    <a:pt x="4857" y="5654"/>
                  </a:lnTo>
                  <a:lnTo>
                    <a:pt x="5116" y="5876"/>
                  </a:lnTo>
                  <a:lnTo>
                    <a:pt x="5394" y="6099"/>
                  </a:lnTo>
                  <a:lnTo>
                    <a:pt x="5950" y="6525"/>
                  </a:lnTo>
                  <a:lnTo>
                    <a:pt x="6507" y="6951"/>
                  </a:lnTo>
                  <a:lnTo>
                    <a:pt x="7081" y="7396"/>
                  </a:lnTo>
                  <a:lnTo>
                    <a:pt x="7619" y="7860"/>
                  </a:lnTo>
                  <a:lnTo>
                    <a:pt x="8175" y="8323"/>
                  </a:lnTo>
                  <a:lnTo>
                    <a:pt x="8694" y="8805"/>
                  </a:lnTo>
                  <a:lnTo>
                    <a:pt x="8935" y="9027"/>
                  </a:lnTo>
                  <a:lnTo>
                    <a:pt x="9157" y="9250"/>
                  </a:lnTo>
                  <a:lnTo>
                    <a:pt x="9565" y="9731"/>
                  </a:lnTo>
                  <a:lnTo>
                    <a:pt x="9972" y="10250"/>
                  </a:lnTo>
                  <a:lnTo>
                    <a:pt x="10343" y="10769"/>
                  </a:lnTo>
                  <a:lnTo>
                    <a:pt x="10399" y="11566"/>
                  </a:lnTo>
                  <a:lnTo>
                    <a:pt x="10343" y="11529"/>
                  </a:lnTo>
                  <a:lnTo>
                    <a:pt x="9713" y="11196"/>
                  </a:lnTo>
                  <a:lnTo>
                    <a:pt x="9083" y="10825"/>
                  </a:lnTo>
                  <a:lnTo>
                    <a:pt x="8471" y="10454"/>
                  </a:lnTo>
                  <a:lnTo>
                    <a:pt x="7878" y="10084"/>
                  </a:lnTo>
                  <a:lnTo>
                    <a:pt x="7285" y="9676"/>
                  </a:lnTo>
                  <a:lnTo>
                    <a:pt x="6710" y="9287"/>
                  </a:lnTo>
                  <a:lnTo>
                    <a:pt x="6414" y="9101"/>
                  </a:lnTo>
                  <a:lnTo>
                    <a:pt x="6099" y="8935"/>
                  </a:lnTo>
                  <a:lnTo>
                    <a:pt x="5802" y="8786"/>
                  </a:lnTo>
                  <a:lnTo>
                    <a:pt x="5469" y="8638"/>
                  </a:lnTo>
                  <a:lnTo>
                    <a:pt x="5172" y="8545"/>
                  </a:lnTo>
                  <a:lnTo>
                    <a:pt x="4894" y="8453"/>
                  </a:lnTo>
                  <a:lnTo>
                    <a:pt x="4597" y="8378"/>
                  </a:lnTo>
                  <a:lnTo>
                    <a:pt x="4282" y="8323"/>
                  </a:lnTo>
                  <a:lnTo>
                    <a:pt x="3986" y="8286"/>
                  </a:lnTo>
                  <a:lnTo>
                    <a:pt x="3689" y="8249"/>
                  </a:lnTo>
                  <a:lnTo>
                    <a:pt x="3078" y="8193"/>
                  </a:lnTo>
                  <a:lnTo>
                    <a:pt x="2336" y="8193"/>
                  </a:lnTo>
                  <a:lnTo>
                    <a:pt x="1613" y="8212"/>
                  </a:lnTo>
                  <a:lnTo>
                    <a:pt x="891" y="8267"/>
                  </a:lnTo>
                  <a:lnTo>
                    <a:pt x="149" y="8323"/>
                  </a:lnTo>
                  <a:lnTo>
                    <a:pt x="94" y="8341"/>
                  </a:lnTo>
                  <a:lnTo>
                    <a:pt x="57" y="8378"/>
                  </a:lnTo>
                  <a:lnTo>
                    <a:pt x="19" y="8416"/>
                  </a:lnTo>
                  <a:lnTo>
                    <a:pt x="1" y="8471"/>
                  </a:lnTo>
                  <a:lnTo>
                    <a:pt x="1" y="8527"/>
                  </a:lnTo>
                  <a:lnTo>
                    <a:pt x="19" y="8582"/>
                  </a:lnTo>
                  <a:lnTo>
                    <a:pt x="38" y="8638"/>
                  </a:lnTo>
                  <a:lnTo>
                    <a:pt x="57" y="8675"/>
                  </a:lnTo>
                  <a:lnTo>
                    <a:pt x="446" y="9138"/>
                  </a:lnTo>
                  <a:lnTo>
                    <a:pt x="835" y="9565"/>
                  </a:lnTo>
                  <a:lnTo>
                    <a:pt x="1280" y="9972"/>
                  </a:lnTo>
                  <a:lnTo>
                    <a:pt x="1743" y="10343"/>
                  </a:lnTo>
                  <a:lnTo>
                    <a:pt x="2207" y="10695"/>
                  </a:lnTo>
                  <a:lnTo>
                    <a:pt x="2726" y="10992"/>
                  </a:lnTo>
                  <a:lnTo>
                    <a:pt x="3244" y="11270"/>
                  </a:lnTo>
                  <a:lnTo>
                    <a:pt x="3782" y="11511"/>
                  </a:lnTo>
                  <a:lnTo>
                    <a:pt x="4338" y="11715"/>
                  </a:lnTo>
                  <a:lnTo>
                    <a:pt x="4913" y="11863"/>
                  </a:lnTo>
                  <a:lnTo>
                    <a:pt x="5487" y="11993"/>
                  </a:lnTo>
                  <a:lnTo>
                    <a:pt x="5765" y="12030"/>
                  </a:lnTo>
                  <a:lnTo>
                    <a:pt x="6062" y="12067"/>
                  </a:lnTo>
                  <a:lnTo>
                    <a:pt x="6414" y="12085"/>
                  </a:lnTo>
                  <a:lnTo>
                    <a:pt x="6766" y="12085"/>
                  </a:lnTo>
                  <a:lnTo>
                    <a:pt x="7470" y="12067"/>
                  </a:lnTo>
                  <a:lnTo>
                    <a:pt x="8527" y="12067"/>
                  </a:lnTo>
                  <a:lnTo>
                    <a:pt x="8879" y="12104"/>
                  </a:lnTo>
                  <a:lnTo>
                    <a:pt x="9213" y="12159"/>
                  </a:lnTo>
                  <a:lnTo>
                    <a:pt x="9546" y="12215"/>
                  </a:lnTo>
                  <a:lnTo>
                    <a:pt x="10213" y="12345"/>
                  </a:lnTo>
                  <a:lnTo>
                    <a:pt x="10881" y="12530"/>
                  </a:lnTo>
                  <a:lnTo>
                    <a:pt x="11529" y="12716"/>
                  </a:lnTo>
                  <a:lnTo>
                    <a:pt x="11140" y="12771"/>
                  </a:lnTo>
                  <a:lnTo>
                    <a:pt x="10510" y="12864"/>
                  </a:lnTo>
                  <a:lnTo>
                    <a:pt x="9898" y="12919"/>
                  </a:lnTo>
                  <a:lnTo>
                    <a:pt x="9287" y="12994"/>
                  </a:lnTo>
                  <a:lnTo>
                    <a:pt x="8657" y="13086"/>
                  </a:lnTo>
                  <a:lnTo>
                    <a:pt x="8082" y="13197"/>
                  </a:lnTo>
                  <a:lnTo>
                    <a:pt x="7785" y="13272"/>
                  </a:lnTo>
                  <a:lnTo>
                    <a:pt x="7507" y="13364"/>
                  </a:lnTo>
                  <a:lnTo>
                    <a:pt x="7248" y="13457"/>
                  </a:lnTo>
                  <a:lnTo>
                    <a:pt x="6970" y="13568"/>
                  </a:lnTo>
                  <a:lnTo>
                    <a:pt x="6692" y="13698"/>
                  </a:lnTo>
                  <a:lnTo>
                    <a:pt x="6432" y="13846"/>
                  </a:lnTo>
                  <a:lnTo>
                    <a:pt x="5839" y="14217"/>
                  </a:lnTo>
                  <a:lnTo>
                    <a:pt x="5246" y="14588"/>
                  </a:lnTo>
                  <a:lnTo>
                    <a:pt x="4079" y="15347"/>
                  </a:lnTo>
                  <a:lnTo>
                    <a:pt x="4041" y="15366"/>
                  </a:lnTo>
                  <a:lnTo>
                    <a:pt x="4023" y="15403"/>
                  </a:lnTo>
                  <a:lnTo>
                    <a:pt x="4004" y="15496"/>
                  </a:lnTo>
                  <a:lnTo>
                    <a:pt x="4041" y="15588"/>
                  </a:lnTo>
                  <a:lnTo>
                    <a:pt x="4060" y="15625"/>
                  </a:lnTo>
                  <a:lnTo>
                    <a:pt x="4097" y="15644"/>
                  </a:lnTo>
                  <a:lnTo>
                    <a:pt x="4412" y="15774"/>
                  </a:lnTo>
                  <a:lnTo>
                    <a:pt x="4727" y="15866"/>
                  </a:lnTo>
                  <a:lnTo>
                    <a:pt x="5042" y="15922"/>
                  </a:lnTo>
                  <a:lnTo>
                    <a:pt x="5376" y="15959"/>
                  </a:lnTo>
                  <a:lnTo>
                    <a:pt x="5691" y="15978"/>
                  </a:lnTo>
                  <a:lnTo>
                    <a:pt x="6025" y="15996"/>
                  </a:lnTo>
                  <a:lnTo>
                    <a:pt x="6692" y="15978"/>
                  </a:lnTo>
                  <a:lnTo>
                    <a:pt x="7396" y="15941"/>
                  </a:lnTo>
                  <a:lnTo>
                    <a:pt x="8100" y="15866"/>
                  </a:lnTo>
                  <a:lnTo>
                    <a:pt x="8453" y="15829"/>
                  </a:lnTo>
                  <a:lnTo>
                    <a:pt x="8786" y="15755"/>
                  </a:lnTo>
                  <a:lnTo>
                    <a:pt x="9138" y="15681"/>
                  </a:lnTo>
                  <a:lnTo>
                    <a:pt x="9472" y="15570"/>
                  </a:lnTo>
                  <a:lnTo>
                    <a:pt x="9806" y="15459"/>
                  </a:lnTo>
                  <a:lnTo>
                    <a:pt x="10121" y="15329"/>
                  </a:lnTo>
                  <a:lnTo>
                    <a:pt x="10417" y="15181"/>
                  </a:lnTo>
                  <a:lnTo>
                    <a:pt x="10732" y="15014"/>
                  </a:lnTo>
                  <a:lnTo>
                    <a:pt x="11029" y="14847"/>
                  </a:lnTo>
                  <a:lnTo>
                    <a:pt x="11307" y="14680"/>
                  </a:lnTo>
                  <a:lnTo>
                    <a:pt x="11881" y="14291"/>
                  </a:lnTo>
                  <a:lnTo>
                    <a:pt x="12456" y="13846"/>
                  </a:lnTo>
                  <a:lnTo>
                    <a:pt x="12994" y="13383"/>
                  </a:lnTo>
                  <a:lnTo>
                    <a:pt x="13475" y="12956"/>
                  </a:lnTo>
                  <a:lnTo>
                    <a:pt x="13902" y="12975"/>
                  </a:lnTo>
                  <a:lnTo>
                    <a:pt x="14124" y="12994"/>
                  </a:lnTo>
                  <a:lnTo>
                    <a:pt x="14328" y="13012"/>
                  </a:lnTo>
                  <a:lnTo>
                    <a:pt x="14532" y="13086"/>
                  </a:lnTo>
                  <a:lnTo>
                    <a:pt x="14736" y="13160"/>
                  </a:lnTo>
                  <a:lnTo>
                    <a:pt x="14903" y="13272"/>
                  </a:lnTo>
                  <a:lnTo>
                    <a:pt x="15069" y="13401"/>
                  </a:lnTo>
                  <a:lnTo>
                    <a:pt x="15218" y="13550"/>
                  </a:lnTo>
                  <a:lnTo>
                    <a:pt x="15347" y="13698"/>
                  </a:lnTo>
                  <a:lnTo>
                    <a:pt x="15625" y="14031"/>
                  </a:lnTo>
                  <a:lnTo>
                    <a:pt x="15885" y="14347"/>
                  </a:lnTo>
                  <a:lnTo>
                    <a:pt x="16015" y="14495"/>
                  </a:lnTo>
                  <a:lnTo>
                    <a:pt x="16163" y="14625"/>
                  </a:lnTo>
                  <a:lnTo>
                    <a:pt x="16311" y="14754"/>
                  </a:lnTo>
                  <a:lnTo>
                    <a:pt x="16478" y="14866"/>
                  </a:lnTo>
                  <a:lnTo>
                    <a:pt x="16663" y="14958"/>
                  </a:lnTo>
                  <a:lnTo>
                    <a:pt x="16849" y="15032"/>
                  </a:lnTo>
                  <a:lnTo>
                    <a:pt x="17053" y="15088"/>
                  </a:lnTo>
                  <a:lnTo>
                    <a:pt x="17238" y="15125"/>
                  </a:lnTo>
                  <a:lnTo>
                    <a:pt x="17442" y="15144"/>
                  </a:lnTo>
                  <a:lnTo>
                    <a:pt x="17646" y="15162"/>
                  </a:lnTo>
                  <a:lnTo>
                    <a:pt x="18869" y="15162"/>
                  </a:lnTo>
                  <a:lnTo>
                    <a:pt x="19314" y="15218"/>
                  </a:lnTo>
                  <a:lnTo>
                    <a:pt x="19518" y="15255"/>
                  </a:lnTo>
                  <a:lnTo>
                    <a:pt x="19740" y="15310"/>
                  </a:lnTo>
                  <a:lnTo>
                    <a:pt x="19944" y="15366"/>
                  </a:lnTo>
                  <a:lnTo>
                    <a:pt x="20148" y="15459"/>
                  </a:lnTo>
                  <a:lnTo>
                    <a:pt x="20333" y="15551"/>
                  </a:lnTo>
                  <a:lnTo>
                    <a:pt x="20500" y="15681"/>
                  </a:lnTo>
                  <a:lnTo>
                    <a:pt x="20648" y="15829"/>
                  </a:lnTo>
                  <a:lnTo>
                    <a:pt x="20778" y="15996"/>
                  </a:lnTo>
                  <a:lnTo>
                    <a:pt x="21056" y="16311"/>
                  </a:lnTo>
                  <a:lnTo>
                    <a:pt x="21186" y="16459"/>
                  </a:lnTo>
                  <a:lnTo>
                    <a:pt x="21353" y="16608"/>
                  </a:lnTo>
                  <a:lnTo>
                    <a:pt x="21371" y="16626"/>
                  </a:lnTo>
                  <a:lnTo>
                    <a:pt x="21408" y="16626"/>
                  </a:lnTo>
                  <a:lnTo>
                    <a:pt x="21445" y="16608"/>
                  </a:lnTo>
                  <a:lnTo>
                    <a:pt x="21482" y="16552"/>
                  </a:lnTo>
                  <a:lnTo>
                    <a:pt x="21501" y="16515"/>
                  </a:lnTo>
                  <a:lnTo>
                    <a:pt x="21501" y="16330"/>
                  </a:lnTo>
                  <a:lnTo>
                    <a:pt x="21464" y="16163"/>
                  </a:lnTo>
                  <a:lnTo>
                    <a:pt x="21408" y="15996"/>
                  </a:lnTo>
                  <a:lnTo>
                    <a:pt x="21334" y="15829"/>
                  </a:lnTo>
                  <a:lnTo>
                    <a:pt x="21260" y="15663"/>
                  </a:lnTo>
                  <a:lnTo>
                    <a:pt x="21149" y="15496"/>
                  </a:lnTo>
                  <a:lnTo>
                    <a:pt x="21019" y="15329"/>
                  </a:lnTo>
                  <a:lnTo>
                    <a:pt x="20889" y="15181"/>
                  </a:lnTo>
                  <a:lnTo>
                    <a:pt x="20741" y="15032"/>
                  </a:lnTo>
                  <a:lnTo>
                    <a:pt x="20574" y="14903"/>
                  </a:lnTo>
                  <a:lnTo>
                    <a:pt x="20259" y="14680"/>
                  </a:lnTo>
                  <a:lnTo>
                    <a:pt x="20092" y="14569"/>
                  </a:lnTo>
                  <a:lnTo>
                    <a:pt x="19944" y="14495"/>
                  </a:lnTo>
                  <a:lnTo>
                    <a:pt x="19777" y="14421"/>
                  </a:lnTo>
                  <a:lnTo>
                    <a:pt x="19629" y="14365"/>
                  </a:lnTo>
                  <a:lnTo>
                    <a:pt x="19443" y="14309"/>
                  </a:lnTo>
                  <a:lnTo>
                    <a:pt x="19240" y="14272"/>
                  </a:lnTo>
                  <a:lnTo>
                    <a:pt x="19036" y="14254"/>
                  </a:lnTo>
                  <a:lnTo>
                    <a:pt x="18850" y="14254"/>
                  </a:lnTo>
                  <a:lnTo>
                    <a:pt x="18461" y="14291"/>
                  </a:lnTo>
                  <a:lnTo>
                    <a:pt x="18053" y="14328"/>
                  </a:lnTo>
                  <a:lnTo>
                    <a:pt x="17812" y="14347"/>
                  </a:lnTo>
                  <a:lnTo>
                    <a:pt x="17590" y="14347"/>
                  </a:lnTo>
                  <a:lnTo>
                    <a:pt x="17368" y="14328"/>
                  </a:lnTo>
                  <a:lnTo>
                    <a:pt x="17164" y="14254"/>
                  </a:lnTo>
                  <a:lnTo>
                    <a:pt x="16978" y="14180"/>
                  </a:lnTo>
                  <a:lnTo>
                    <a:pt x="16793" y="14050"/>
                  </a:lnTo>
                  <a:lnTo>
                    <a:pt x="16626" y="13883"/>
                  </a:lnTo>
                  <a:lnTo>
                    <a:pt x="16459" y="13698"/>
                  </a:lnTo>
                  <a:lnTo>
                    <a:pt x="16237" y="13364"/>
                  </a:lnTo>
                  <a:lnTo>
                    <a:pt x="16015" y="13031"/>
                  </a:lnTo>
                  <a:lnTo>
                    <a:pt x="15885" y="12864"/>
                  </a:lnTo>
                  <a:lnTo>
                    <a:pt x="15755" y="12716"/>
                  </a:lnTo>
                  <a:lnTo>
                    <a:pt x="15607" y="12567"/>
                  </a:lnTo>
                  <a:lnTo>
                    <a:pt x="15440" y="12438"/>
                  </a:lnTo>
                  <a:lnTo>
                    <a:pt x="15273" y="12345"/>
                  </a:lnTo>
                  <a:lnTo>
                    <a:pt x="15106" y="12252"/>
                  </a:lnTo>
                  <a:lnTo>
                    <a:pt x="14921" y="12197"/>
                  </a:lnTo>
                  <a:lnTo>
                    <a:pt x="14736" y="12141"/>
                  </a:lnTo>
                  <a:lnTo>
                    <a:pt x="14550" y="12104"/>
                  </a:lnTo>
                  <a:lnTo>
                    <a:pt x="14365" y="12085"/>
                  </a:lnTo>
                  <a:lnTo>
                    <a:pt x="13976" y="12067"/>
                  </a:lnTo>
                  <a:lnTo>
                    <a:pt x="13605" y="12085"/>
                  </a:lnTo>
                  <a:lnTo>
                    <a:pt x="13216" y="12104"/>
                  </a:lnTo>
                  <a:lnTo>
                    <a:pt x="13031" y="12085"/>
                  </a:lnTo>
                  <a:lnTo>
                    <a:pt x="12845" y="12085"/>
                  </a:lnTo>
                  <a:lnTo>
                    <a:pt x="12660" y="12048"/>
                  </a:lnTo>
                  <a:lnTo>
                    <a:pt x="12475" y="11993"/>
                  </a:lnTo>
                  <a:lnTo>
                    <a:pt x="12271" y="11919"/>
                  </a:lnTo>
                  <a:lnTo>
                    <a:pt x="12085" y="11807"/>
                  </a:lnTo>
                  <a:lnTo>
                    <a:pt x="11919" y="11678"/>
                  </a:lnTo>
                  <a:lnTo>
                    <a:pt x="11752" y="11529"/>
                  </a:lnTo>
                  <a:lnTo>
                    <a:pt x="11603" y="11381"/>
                  </a:lnTo>
                  <a:lnTo>
                    <a:pt x="11474" y="11214"/>
                  </a:lnTo>
                  <a:lnTo>
                    <a:pt x="11363" y="11029"/>
                  </a:lnTo>
                  <a:lnTo>
                    <a:pt x="11270" y="10825"/>
                  </a:lnTo>
                  <a:lnTo>
                    <a:pt x="11307" y="10714"/>
                  </a:lnTo>
                  <a:lnTo>
                    <a:pt x="11566" y="10047"/>
                  </a:lnTo>
                  <a:lnTo>
                    <a:pt x="11789" y="9361"/>
                  </a:lnTo>
                  <a:lnTo>
                    <a:pt x="11974" y="8712"/>
                  </a:lnTo>
                  <a:lnTo>
                    <a:pt x="12048" y="8378"/>
                  </a:lnTo>
                  <a:lnTo>
                    <a:pt x="12122" y="8045"/>
                  </a:lnTo>
                  <a:lnTo>
                    <a:pt x="12178" y="7693"/>
                  </a:lnTo>
                  <a:lnTo>
                    <a:pt x="12215" y="7359"/>
                  </a:lnTo>
                  <a:lnTo>
                    <a:pt x="12234" y="7007"/>
                  </a:lnTo>
                  <a:lnTo>
                    <a:pt x="12234" y="6673"/>
                  </a:lnTo>
                  <a:lnTo>
                    <a:pt x="12215" y="6321"/>
                  </a:lnTo>
                  <a:lnTo>
                    <a:pt x="12178" y="5969"/>
                  </a:lnTo>
                  <a:lnTo>
                    <a:pt x="12141" y="5617"/>
                  </a:lnTo>
                  <a:lnTo>
                    <a:pt x="12067" y="5265"/>
                  </a:lnTo>
                  <a:lnTo>
                    <a:pt x="11900" y="4579"/>
                  </a:lnTo>
                  <a:lnTo>
                    <a:pt x="11715" y="3912"/>
                  </a:lnTo>
                  <a:lnTo>
                    <a:pt x="11511" y="3282"/>
                  </a:lnTo>
                  <a:lnTo>
                    <a:pt x="11400" y="2966"/>
                  </a:lnTo>
                  <a:lnTo>
                    <a:pt x="11270" y="2670"/>
                  </a:lnTo>
                  <a:lnTo>
                    <a:pt x="11122" y="2373"/>
                  </a:lnTo>
                  <a:lnTo>
                    <a:pt x="10955" y="2095"/>
                  </a:lnTo>
                  <a:lnTo>
                    <a:pt x="10769" y="1817"/>
                  </a:lnTo>
                  <a:lnTo>
                    <a:pt x="10547" y="1558"/>
                  </a:lnTo>
                  <a:lnTo>
                    <a:pt x="10528" y="1539"/>
                  </a:lnTo>
                  <a:lnTo>
                    <a:pt x="10473" y="1521"/>
                  </a:lnTo>
                  <a:lnTo>
                    <a:pt x="10380" y="1521"/>
                  </a:lnTo>
                  <a:lnTo>
                    <a:pt x="10306" y="1576"/>
                  </a:lnTo>
                  <a:lnTo>
                    <a:pt x="10269" y="1595"/>
                  </a:lnTo>
                  <a:lnTo>
                    <a:pt x="10250" y="1650"/>
                  </a:lnTo>
                  <a:lnTo>
                    <a:pt x="9917" y="3004"/>
                  </a:lnTo>
                  <a:lnTo>
                    <a:pt x="9769" y="3671"/>
                  </a:lnTo>
                  <a:lnTo>
                    <a:pt x="9620" y="4357"/>
                  </a:lnTo>
                  <a:lnTo>
                    <a:pt x="9565" y="4653"/>
                  </a:lnTo>
                  <a:lnTo>
                    <a:pt x="9528" y="4950"/>
                  </a:lnTo>
                  <a:lnTo>
                    <a:pt x="9509" y="5246"/>
                  </a:lnTo>
                  <a:lnTo>
                    <a:pt x="9509" y="5543"/>
                  </a:lnTo>
                  <a:lnTo>
                    <a:pt x="9509" y="5839"/>
                  </a:lnTo>
                  <a:lnTo>
                    <a:pt x="9546" y="6117"/>
                  </a:lnTo>
                  <a:lnTo>
                    <a:pt x="9620" y="6710"/>
                  </a:lnTo>
                  <a:lnTo>
                    <a:pt x="9731" y="7322"/>
                  </a:lnTo>
                  <a:lnTo>
                    <a:pt x="9861" y="7934"/>
                  </a:lnTo>
                  <a:lnTo>
                    <a:pt x="10010" y="8545"/>
                  </a:lnTo>
                  <a:lnTo>
                    <a:pt x="10121" y="9157"/>
                  </a:lnTo>
                  <a:lnTo>
                    <a:pt x="10195" y="9546"/>
                  </a:lnTo>
                  <a:lnTo>
                    <a:pt x="10195" y="9546"/>
                  </a:lnTo>
                  <a:lnTo>
                    <a:pt x="9806" y="8990"/>
                  </a:lnTo>
                  <a:lnTo>
                    <a:pt x="9435" y="8416"/>
                  </a:lnTo>
                  <a:lnTo>
                    <a:pt x="9083" y="7841"/>
                  </a:lnTo>
                  <a:lnTo>
                    <a:pt x="8916" y="7544"/>
                  </a:lnTo>
                  <a:lnTo>
                    <a:pt x="8768" y="7229"/>
                  </a:lnTo>
                  <a:lnTo>
                    <a:pt x="8619" y="6914"/>
                  </a:lnTo>
                  <a:lnTo>
                    <a:pt x="8490" y="6581"/>
                  </a:lnTo>
                  <a:lnTo>
                    <a:pt x="8267" y="5913"/>
                  </a:lnTo>
                  <a:lnTo>
                    <a:pt x="8045" y="5246"/>
                  </a:lnTo>
                  <a:lnTo>
                    <a:pt x="7934" y="4913"/>
                  </a:lnTo>
                  <a:lnTo>
                    <a:pt x="7804" y="4597"/>
                  </a:lnTo>
                  <a:lnTo>
                    <a:pt x="7674" y="4319"/>
                  </a:lnTo>
                  <a:lnTo>
                    <a:pt x="7544" y="4060"/>
                  </a:lnTo>
                  <a:lnTo>
                    <a:pt x="7248" y="3560"/>
                  </a:lnTo>
                  <a:lnTo>
                    <a:pt x="6914" y="3078"/>
                  </a:lnTo>
                  <a:lnTo>
                    <a:pt x="6544" y="2614"/>
                  </a:lnTo>
                  <a:lnTo>
                    <a:pt x="6136" y="2188"/>
                  </a:lnTo>
                  <a:lnTo>
                    <a:pt x="5710" y="1780"/>
                  </a:lnTo>
                  <a:lnTo>
                    <a:pt x="5246" y="1391"/>
                  </a:lnTo>
                  <a:lnTo>
                    <a:pt x="4764" y="1057"/>
                  </a:lnTo>
                  <a:lnTo>
                    <a:pt x="4264" y="742"/>
                  </a:lnTo>
                  <a:lnTo>
                    <a:pt x="3745" y="464"/>
                  </a:lnTo>
                  <a:lnTo>
                    <a:pt x="3207" y="223"/>
                  </a:lnTo>
                  <a:lnTo>
                    <a:pt x="2651" y="1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1948900" y="5109425"/>
              <a:ext cx="18575" cy="144575"/>
            </a:xfrm>
            <a:custGeom>
              <a:avLst/>
              <a:gdLst/>
              <a:ahLst/>
              <a:cxnLst/>
              <a:rect l="l" t="t" r="r" b="b"/>
              <a:pathLst>
                <a:path w="743" h="5783" extrusionOk="0">
                  <a:moveTo>
                    <a:pt x="1" y="0"/>
                  </a:moveTo>
                  <a:lnTo>
                    <a:pt x="75" y="371"/>
                  </a:lnTo>
                  <a:lnTo>
                    <a:pt x="168" y="742"/>
                  </a:lnTo>
                  <a:lnTo>
                    <a:pt x="260" y="1112"/>
                  </a:lnTo>
                  <a:lnTo>
                    <a:pt x="353" y="1502"/>
                  </a:lnTo>
                  <a:lnTo>
                    <a:pt x="427" y="1872"/>
                  </a:lnTo>
                  <a:lnTo>
                    <a:pt x="483" y="2261"/>
                  </a:lnTo>
                  <a:lnTo>
                    <a:pt x="538" y="2632"/>
                  </a:lnTo>
                  <a:lnTo>
                    <a:pt x="575" y="3021"/>
                  </a:lnTo>
                  <a:lnTo>
                    <a:pt x="575" y="3392"/>
                  </a:lnTo>
                  <a:lnTo>
                    <a:pt x="575" y="3744"/>
                  </a:lnTo>
                  <a:lnTo>
                    <a:pt x="557" y="4115"/>
                  </a:lnTo>
                  <a:lnTo>
                    <a:pt x="501" y="4467"/>
                  </a:lnTo>
                  <a:lnTo>
                    <a:pt x="427" y="4819"/>
                  </a:lnTo>
                  <a:lnTo>
                    <a:pt x="334" y="5153"/>
                  </a:lnTo>
                  <a:lnTo>
                    <a:pt x="223" y="5431"/>
                  </a:lnTo>
                  <a:lnTo>
                    <a:pt x="168" y="5579"/>
                  </a:lnTo>
                  <a:lnTo>
                    <a:pt x="149" y="5727"/>
                  </a:lnTo>
                  <a:lnTo>
                    <a:pt x="168" y="5764"/>
                  </a:lnTo>
                  <a:lnTo>
                    <a:pt x="186" y="5764"/>
                  </a:lnTo>
                  <a:lnTo>
                    <a:pt x="205" y="5783"/>
                  </a:lnTo>
                  <a:lnTo>
                    <a:pt x="242" y="5764"/>
                  </a:lnTo>
                  <a:lnTo>
                    <a:pt x="334" y="5653"/>
                  </a:lnTo>
                  <a:lnTo>
                    <a:pt x="409" y="5523"/>
                  </a:lnTo>
                  <a:lnTo>
                    <a:pt x="483" y="5375"/>
                  </a:lnTo>
                  <a:lnTo>
                    <a:pt x="538" y="5208"/>
                  </a:lnTo>
                  <a:lnTo>
                    <a:pt x="612" y="4893"/>
                  </a:lnTo>
                  <a:lnTo>
                    <a:pt x="668" y="4578"/>
                  </a:lnTo>
                  <a:lnTo>
                    <a:pt x="724" y="4208"/>
                  </a:lnTo>
                  <a:lnTo>
                    <a:pt x="742" y="3837"/>
                  </a:lnTo>
                  <a:lnTo>
                    <a:pt x="742" y="3466"/>
                  </a:lnTo>
                  <a:lnTo>
                    <a:pt x="724" y="3095"/>
                  </a:lnTo>
                  <a:lnTo>
                    <a:pt x="687" y="2725"/>
                  </a:lnTo>
                  <a:lnTo>
                    <a:pt x="631" y="2336"/>
                  </a:lnTo>
                  <a:lnTo>
                    <a:pt x="575" y="1965"/>
                  </a:lnTo>
                  <a:lnTo>
                    <a:pt x="483" y="1594"/>
                  </a:lnTo>
                  <a:lnTo>
                    <a:pt x="390" y="1205"/>
                  </a:lnTo>
                  <a:lnTo>
                    <a:pt x="279" y="797"/>
                  </a:lnTo>
                  <a:lnTo>
                    <a:pt x="149" y="38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1786275" y="5059375"/>
              <a:ext cx="97325" cy="120950"/>
            </a:xfrm>
            <a:custGeom>
              <a:avLst/>
              <a:gdLst/>
              <a:ahLst/>
              <a:cxnLst/>
              <a:rect l="l" t="t" r="r" b="b"/>
              <a:pathLst>
                <a:path w="3893" h="4838" extrusionOk="0">
                  <a:moveTo>
                    <a:pt x="0" y="1"/>
                  </a:moveTo>
                  <a:lnTo>
                    <a:pt x="0" y="19"/>
                  </a:lnTo>
                  <a:lnTo>
                    <a:pt x="0" y="38"/>
                  </a:lnTo>
                  <a:lnTo>
                    <a:pt x="927" y="1279"/>
                  </a:lnTo>
                  <a:lnTo>
                    <a:pt x="1891" y="2503"/>
                  </a:lnTo>
                  <a:lnTo>
                    <a:pt x="2836" y="3689"/>
                  </a:lnTo>
                  <a:lnTo>
                    <a:pt x="3299" y="4300"/>
                  </a:lnTo>
                  <a:lnTo>
                    <a:pt x="3411" y="4449"/>
                  </a:lnTo>
                  <a:lnTo>
                    <a:pt x="3559" y="4597"/>
                  </a:lnTo>
                  <a:lnTo>
                    <a:pt x="3689" y="4727"/>
                  </a:lnTo>
                  <a:lnTo>
                    <a:pt x="3837" y="4838"/>
                  </a:lnTo>
                  <a:lnTo>
                    <a:pt x="3855" y="4838"/>
                  </a:lnTo>
                  <a:lnTo>
                    <a:pt x="3874" y="4819"/>
                  </a:lnTo>
                  <a:lnTo>
                    <a:pt x="3892" y="4801"/>
                  </a:lnTo>
                  <a:lnTo>
                    <a:pt x="3892" y="4782"/>
                  </a:lnTo>
                  <a:lnTo>
                    <a:pt x="3818" y="4616"/>
                  </a:lnTo>
                  <a:lnTo>
                    <a:pt x="3726" y="4467"/>
                  </a:lnTo>
                  <a:lnTo>
                    <a:pt x="3633" y="4300"/>
                  </a:lnTo>
                  <a:lnTo>
                    <a:pt x="3503" y="4152"/>
                  </a:lnTo>
                  <a:lnTo>
                    <a:pt x="3021" y="3596"/>
                  </a:lnTo>
                  <a:lnTo>
                    <a:pt x="2039" y="2391"/>
                  </a:lnTo>
                  <a:lnTo>
                    <a:pt x="1038" y="1187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1840950" y="5342950"/>
              <a:ext cx="138575" cy="43575"/>
            </a:xfrm>
            <a:custGeom>
              <a:avLst/>
              <a:gdLst/>
              <a:ahLst/>
              <a:cxnLst/>
              <a:rect l="l" t="t" r="r" b="b"/>
              <a:pathLst>
                <a:path w="5543" h="1743" extrusionOk="0">
                  <a:moveTo>
                    <a:pt x="5468" y="1"/>
                  </a:moveTo>
                  <a:lnTo>
                    <a:pt x="5338" y="75"/>
                  </a:lnTo>
                  <a:lnTo>
                    <a:pt x="5208" y="167"/>
                  </a:lnTo>
                  <a:lnTo>
                    <a:pt x="4967" y="371"/>
                  </a:lnTo>
                  <a:lnTo>
                    <a:pt x="4689" y="575"/>
                  </a:lnTo>
                  <a:lnTo>
                    <a:pt x="4393" y="742"/>
                  </a:lnTo>
                  <a:lnTo>
                    <a:pt x="4078" y="909"/>
                  </a:lnTo>
                  <a:lnTo>
                    <a:pt x="3763" y="1038"/>
                  </a:lnTo>
                  <a:lnTo>
                    <a:pt x="3429" y="1168"/>
                  </a:lnTo>
                  <a:lnTo>
                    <a:pt x="3095" y="1261"/>
                  </a:lnTo>
                  <a:lnTo>
                    <a:pt x="2725" y="1372"/>
                  </a:lnTo>
                  <a:lnTo>
                    <a:pt x="2336" y="1446"/>
                  </a:lnTo>
                  <a:lnTo>
                    <a:pt x="1965" y="1502"/>
                  </a:lnTo>
                  <a:lnTo>
                    <a:pt x="1576" y="1557"/>
                  </a:lnTo>
                  <a:lnTo>
                    <a:pt x="1186" y="1595"/>
                  </a:lnTo>
                  <a:lnTo>
                    <a:pt x="797" y="1632"/>
                  </a:lnTo>
                  <a:lnTo>
                    <a:pt x="408" y="1669"/>
                  </a:lnTo>
                  <a:lnTo>
                    <a:pt x="19" y="1724"/>
                  </a:lnTo>
                  <a:lnTo>
                    <a:pt x="0" y="1724"/>
                  </a:lnTo>
                  <a:lnTo>
                    <a:pt x="19" y="1743"/>
                  </a:lnTo>
                  <a:lnTo>
                    <a:pt x="427" y="1743"/>
                  </a:lnTo>
                  <a:lnTo>
                    <a:pt x="834" y="1724"/>
                  </a:lnTo>
                  <a:lnTo>
                    <a:pt x="1631" y="1669"/>
                  </a:lnTo>
                  <a:lnTo>
                    <a:pt x="2058" y="1613"/>
                  </a:lnTo>
                  <a:lnTo>
                    <a:pt x="2465" y="1557"/>
                  </a:lnTo>
                  <a:lnTo>
                    <a:pt x="2873" y="1483"/>
                  </a:lnTo>
                  <a:lnTo>
                    <a:pt x="3262" y="1391"/>
                  </a:lnTo>
                  <a:lnTo>
                    <a:pt x="3596" y="1279"/>
                  </a:lnTo>
                  <a:lnTo>
                    <a:pt x="3911" y="1168"/>
                  </a:lnTo>
                  <a:lnTo>
                    <a:pt x="4226" y="1038"/>
                  </a:lnTo>
                  <a:lnTo>
                    <a:pt x="4523" y="890"/>
                  </a:lnTo>
                  <a:lnTo>
                    <a:pt x="4801" y="742"/>
                  </a:lnTo>
                  <a:lnTo>
                    <a:pt x="5097" y="557"/>
                  </a:lnTo>
                  <a:lnTo>
                    <a:pt x="5245" y="445"/>
                  </a:lnTo>
                  <a:lnTo>
                    <a:pt x="5357" y="334"/>
                  </a:lnTo>
                  <a:lnTo>
                    <a:pt x="5468" y="204"/>
                  </a:lnTo>
                  <a:lnTo>
                    <a:pt x="5542" y="75"/>
                  </a:lnTo>
                  <a:lnTo>
                    <a:pt x="5542" y="38"/>
                  </a:lnTo>
                  <a:lnTo>
                    <a:pt x="5542" y="19"/>
                  </a:lnTo>
                  <a:lnTo>
                    <a:pt x="55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1741325" y="5248425"/>
              <a:ext cx="145525" cy="53300"/>
            </a:xfrm>
            <a:custGeom>
              <a:avLst/>
              <a:gdLst/>
              <a:ahLst/>
              <a:cxnLst/>
              <a:rect l="l" t="t" r="r" b="b"/>
              <a:pathLst>
                <a:path w="5821" h="2132" extrusionOk="0">
                  <a:moveTo>
                    <a:pt x="0" y="1"/>
                  </a:moveTo>
                  <a:lnTo>
                    <a:pt x="0" y="19"/>
                  </a:lnTo>
                  <a:lnTo>
                    <a:pt x="1446" y="594"/>
                  </a:lnTo>
                  <a:lnTo>
                    <a:pt x="2910" y="1150"/>
                  </a:lnTo>
                  <a:lnTo>
                    <a:pt x="4356" y="1687"/>
                  </a:lnTo>
                  <a:lnTo>
                    <a:pt x="5060" y="1965"/>
                  </a:lnTo>
                  <a:lnTo>
                    <a:pt x="5227" y="2021"/>
                  </a:lnTo>
                  <a:lnTo>
                    <a:pt x="5412" y="2076"/>
                  </a:lnTo>
                  <a:lnTo>
                    <a:pt x="5598" y="2113"/>
                  </a:lnTo>
                  <a:lnTo>
                    <a:pt x="5783" y="2132"/>
                  </a:lnTo>
                  <a:lnTo>
                    <a:pt x="5802" y="2132"/>
                  </a:lnTo>
                  <a:lnTo>
                    <a:pt x="5820" y="2113"/>
                  </a:lnTo>
                  <a:lnTo>
                    <a:pt x="5820" y="2095"/>
                  </a:lnTo>
                  <a:lnTo>
                    <a:pt x="5820" y="2058"/>
                  </a:lnTo>
                  <a:lnTo>
                    <a:pt x="5653" y="1965"/>
                  </a:lnTo>
                  <a:lnTo>
                    <a:pt x="5505" y="1873"/>
                  </a:lnTo>
                  <a:lnTo>
                    <a:pt x="5338" y="1798"/>
                  </a:lnTo>
                  <a:lnTo>
                    <a:pt x="5153" y="1724"/>
                  </a:lnTo>
                  <a:lnTo>
                    <a:pt x="4449" y="1502"/>
                  </a:lnTo>
                  <a:lnTo>
                    <a:pt x="3003" y="983"/>
                  </a:lnTo>
                  <a:lnTo>
                    <a:pt x="1520" y="482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0"/>
            <p:cNvSpPr/>
            <p:nvPr/>
          </p:nvSpPr>
          <p:spPr>
            <a:xfrm>
              <a:off x="1844175" y="4336075"/>
              <a:ext cx="751150" cy="1140800"/>
            </a:xfrm>
            <a:custGeom>
              <a:avLst/>
              <a:gdLst/>
              <a:ahLst/>
              <a:cxnLst/>
              <a:rect l="l" t="t" r="r" b="b"/>
              <a:pathLst>
                <a:path w="30046" h="45632" extrusionOk="0">
                  <a:moveTo>
                    <a:pt x="25986" y="0"/>
                  </a:moveTo>
                  <a:lnTo>
                    <a:pt x="25912" y="19"/>
                  </a:lnTo>
                  <a:lnTo>
                    <a:pt x="25838" y="37"/>
                  </a:lnTo>
                  <a:lnTo>
                    <a:pt x="25745" y="56"/>
                  </a:lnTo>
                  <a:lnTo>
                    <a:pt x="25263" y="56"/>
                  </a:lnTo>
                  <a:lnTo>
                    <a:pt x="25171" y="37"/>
                  </a:lnTo>
                  <a:lnTo>
                    <a:pt x="25097" y="37"/>
                  </a:lnTo>
                  <a:lnTo>
                    <a:pt x="25022" y="74"/>
                  </a:lnTo>
                  <a:lnTo>
                    <a:pt x="24967" y="149"/>
                  </a:lnTo>
                  <a:lnTo>
                    <a:pt x="24893" y="204"/>
                  </a:lnTo>
                  <a:lnTo>
                    <a:pt x="24818" y="241"/>
                  </a:lnTo>
                  <a:lnTo>
                    <a:pt x="24744" y="260"/>
                  </a:lnTo>
                  <a:lnTo>
                    <a:pt x="24652" y="260"/>
                  </a:lnTo>
                  <a:lnTo>
                    <a:pt x="24559" y="241"/>
                  </a:lnTo>
                  <a:lnTo>
                    <a:pt x="24485" y="260"/>
                  </a:lnTo>
                  <a:lnTo>
                    <a:pt x="24355" y="352"/>
                  </a:lnTo>
                  <a:lnTo>
                    <a:pt x="24225" y="427"/>
                  </a:lnTo>
                  <a:lnTo>
                    <a:pt x="24170" y="482"/>
                  </a:lnTo>
                  <a:lnTo>
                    <a:pt x="24114" y="538"/>
                  </a:lnTo>
                  <a:lnTo>
                    <a:pt x="24003" y="649"/>
                  </a:lnTo>
                  <a:lnTo>
                    <a:pt x="23929" y="686"/>
                  </a:lnTo>
                  <a:lnTo>
                    <a:pt x="23855" y="705"/>
                  </a:lnTo>
                  <a:lnTo>
                    <a:pt x="23781" y="742"/>
                  </a:lnTo>
                  <a:lnTo>
                    <a:pt x="23706" y="779"/>
                  </a:lnTo>
                  <a:lnTo>
                    <a:pt x="23484" y="983"/>
                  </a:lnTo>
                  <a:lnTo>
                    <a:pt x="23373" y="1075"/>
                  </a:lnTo>
                  <a:lnTo>
                    <a:pt x="23262" y="1187"/>
                  </a:lnTo>
                  <a:lnTo>
                    <a:pt x="23076" y="1427"/>
                  </a:lnTo>
                  <a:lnTo>
                    <a:pt x="23058" y="1465"/>
                  </a:lnTo>
                  <a:lnTo>
                    <a:pt x="23039" y="1502"/>
                  </a:lnTo>
                  <a:lnTo>
                    <a:pt x="23039" y="1594"/>
                  </a:lnTo>
                  <a:lnTo>
                    <a:pt x="23039" y="1705"/>
                  </a:lnTo>
                  <a:lnTo>
                    <a:pt x="23039" y="1743"/>
                  </a:lnTo>
                  <a:lnTo>
                    <a:pt x="23021" y="1780"/>
                  </a:lnTo>
                  <a:lnTo>
                    <a:pt x="22965" y="1835"/>
                  </a:lnTo>
                  <a:lnTo>
                    <a:pt x="22891" y="1854"/>
                  </a:lnTo>
                  <a:lnTo>
                    <a:pt x="22798" y="1891"/>
                  </a:lnTo>
                  <a:lnTo>
                    <a:pt x="22743" y="1946"/>
                  </a:lnTo>
                  <a:lnTo>
                    <a:pt x="22669" y="2095"/>
                  </a:lnTo>
                  <a:lnTo>
                    <a:pt x="22613" y="2224"/>
                  </a:lnTo>
                  <a:lnTo>
                    <a:pt x="22446" y="2484"/>
                  </a:lnTo>
                  <a:lnTo>
                    <a:pt x="22353" y="2595"/>
                  </a:lnTo>
                  <a:lnTo>
                    <a:pt x="22261" y="2725"/>
                  </a:lnTo>
                  <a:lnTo>
                    <a:pt x="22205" y="2873"/>
                  </a:lnTo>
                  <a:lnTo>
                    <a:pt x="22150" y="3021"/>
                  </a:lnTo>
                  <a:lnTo>
                    <a:pt x="22131" y="3096"/>
                  </a:lnTo>
                  <a:lnTo>
                    <a:pt x="22112" y="3170"/>
                  </a:lnTo>
                  <a:lnTo>
                    <a:pt x="22112" y="3262"/>
                  </a:lnTo>
                  <a:lnTo>
                    <a:pt x="22094" y="3336"/>
                  </a:lnTo>
                  <a:lnTo>
                    <a:pt x="22020" y="3466"/>
                  </a:lnTo>
                  <a:lnTo>
                    <a:pt x="21927" y="3596"/>
                  </a:lnTo>
                  <a:lnTo>
                    <a:pt x="21890" y="3744"/>
                  </a:lnTo>
                  <a:lnTo>
                    <a:pt x="21834" y="3893"/>
                  </a:lnTo>
                  <a:lnTo>
                    <a:pt x="21686" y="4152"/>
                  </a:lnTo>
                  <a:lnTo>
                    <a:pt x="21612" y="4300"/>
                  </a:lnTo>
                  <a:lnTo>
                    <a:pt x="21538" y="4430"/>
                  </a:lnTo>
                  <a:lnTo>
                    <a:pt x="21519" y="4504"/>
                  </a:lnTo>
                  <a:lnTo>
                    <a:pt x="21501" y="4578"/>
                  </a:lnTo>
                  <a:lnTo>
                    <a:pt x="21501" y="4671"/>
                  </a:lnTo>
                  <a:lnTo>
                    <a:pt x="21482" y="4745"/>
                  </a:lnTo>
                  <a:lnTo>
                    <a:pt x="21390" y="5023"/>
                  </a:lnTo>
                  <a:lnTo>
                    <a:pt x="21334" y="5097"/>
                  </a:lnTo>
                  <a:lnTo>
                    <a:pt x="21260" y="5153"/>
                  </a:lnTo>
                  <a:lnTo>
                    <a:pt x="21204" y="5208"/>
                  </a:lnTo>
                  <a:lnTo>
                    <a:pt x="21149" y="5264"/>
                  </a:lnTo>
                  <a:lnTo>
                    <a:pt x="21075" y="5412"/>
                  </a:lnTo>
                  <a:lnTo>
                    <a:pt x="21000" y="5542"/>
                  </a:lnTo>
                  <a:lnTo>
                    <a:pt x="21000" y="5579"/>
                  </a:lnTo>
                  <a:lnTo>
                    <a:pt x="21000" y="5616"/>
                  </a:lnTo>
                  <a:lnTo>
                    <a:pt x="21019" y="5709"/>
                  </a:lnTo>
                  <a:lnTo>
                    <a:pt x="21056" y="5802"/>
                  </a:lnTo>
                  <a:lnTo>
                    <a:pt x="21056" y="5857"/>
                  </a:lnTo>
                  <a:lnTo>
                    <a:pt x="21037" y="5894"/>
                  </a:lnTo>
                  <a:lnTo>
                    <a:pt x="21000" y="5950"/>
                  </a:lnTo>
                  <a:lnTo>
                    <a:pt x="20963" y="6024"/>
                  </a:lnTo>
                  <a:lnTo>
                    <a:pt x="20926" y="6080"/>
                  </a:lnTo>
                  <a:lnTo>
                    <a:pt x="20889" y="6154"/>
                  </a:lnTo>
                  <a:lnTo>
                    <a:pt x="20834" y="6228"/>
                  </a:lnTo>
                  <a:lnTo>
                    <a:pt x="20778" y="6283"/>
                  </a:lnTo>
                  <a:lnTo>
                    <a:pt x="20704" y="6339"/>
                  </a:lnTo>
                  <a:lnTo>
                    <a:pt x="20667" y="6395"/>
                  </a:lnTo>
                  <a:lnTo>
                    <a:pt x="20741" y="6450"/>
                  </a:lnTo>
                  <a:lnTo>
                    <a:pt x="20704" y="6524"/>
                  </a:lnTo>
                  <a:lnTo>
                    <a:pt x="20648" y="6580"/>
                  </a:lnTo>
                  <a:lnTo>
                    <a:pt x="20574" y="6654"/>
                  </a:lnTo>
                  <a:lnTo>
                    <a:pt x="20537" y="6710"/>
                  </a:lnTo>
                  <a:lnTo>
                    <a:pt x="20426" y="7006"/>
                  </a:lnTo>
                  <a:lnTo>
                    <a:pt x="20426" y="7043"/>
                  </a:lnTo>
                  <a:lnTo>
                    <a:pt x="20426" y="7099"/>
                  </a:lnTo>
                  <a:lnTo>
                    <a:pt x="20481" y="7192"/>
                  </a:lnTo>
                  <a:lnTo>
                    <a:pt x="20519" y="7284"/>
                  </a:lnTo>
                  <a:lnTo>
                    <a:pt x="20537" y="7340"/>
                  </a:lnTo>
                  <a:lnTo>
                    <a:pt x="20519" y="7377"/>
                  </a:lnTo>
                  <a:lnTo>
                    <a:pt x="20426" y="7674"/>
                  </a:lnTo>
                  <a:lnTo>
                    <a:pt x="20407" y="7692"/>
                  </a:lnTo>
                  <a:lnTo>
                    <a:pt x="20370" y="7729"/>
                  </a:lnTo>
                  <a:lnTo>
                    <a:pt x="20278" y="7785"/>
                  </a:lnTo>
                  <a:lnTo>
                    <a:pt x="20203" y="7840"/>
                  </a:lnTo>
                  <a:lnTo>
                    <a:pt x="20166" y="7877"/>
                  </a:lnTo>
                  <a:lnTo>
                    <a:pt x="20148" y="7896"/>
                  </a:lnTo>
                  <a:lnTo>
                    <a:pt x="20148" y="7933"/>
                  </a:lnTo>
                  <a:lnTo>
                    <a:pt x="20148" y="7989"/>
                  </a:lnTo>
                  <a:lnTo>
                    <a:pt x="20185" y="8081"/>
                  </a:lnTo>
                  <a:lnTo>
                    <a:pt x="20222" y="8174"/>
                  </a:lnTo>
                  <a:lnTo>
                    <a:pt x="20222" y="8211"/>
                  </a:lnTo>
                  <a:lnTo>
                    <a:pt x="20222" y="8248"/>
                  </a:lnTo>
                  <a:lnTo>
                    <a:pt x="20203" y="8285"/>
                  </a:lnTo>
                  <a:lnTo>
                    <a:pt x="20166" y="8322"/>
                  </a:lnTo>
                  <a:lnTo>
                    <a:pt x="20092" y="8378"/>
                  </a:lnTo>
                  <a:lnTo>
                    <a:pt x="20000" y="8433"/>
                  </a:lnTo>
                  <a:lnTo>
                    <a:pt x="19962" y="8471"/>
                  </a:lnTo>
                  <a:lnTo>
                    <a:pt x="19944" y="8489"/>
                  </a:lnTo>
                  <a:lnTo>
                    <a:pt x="19944" y="8582"/>
                  </a:lnTo>
                  <a:lnTo>
                    <a:pt x="19962" y="8656"/>
                  </a:lnTo>
                  <a:lnTo>
                    <a:pt x="19981" y="8749"/>
                  </a:lnTo>
                  <a:lnTo>
                    <a:pt x="19962" y="8823"/>
                  </a:lnTo>
                  <a:lnTo>
                    <a:pt x="19925" y="8897"/>
                  </a:lnTo>
                  <a:lnTo>
                    <a:pt x="19870" y="8952"/>
                  </a:lnTo>
                  <a:lnTo>
                    <a:pt x="19796" y="9027"/>
                  </a:lnTo>
                  <a:lnTo>
                    <a:pt x="19759" y="9082"/>
                  </a:lnTo>
                  <a:lnTo>
                    <a:pt x="19740" y="9138"/>
                  </a:lnTo>
                  <a:lnTo>
                    <a:pt x="19759" y="9175"/>
                  </a:lnTo>
                  <a:lnTo>
                    <a:pt x="19796" y="9268"/>
                  </a:lnTo>
                  <a:lnTo>
                    <a:pt x="19814" y="9360"/>
                  </a:lnTo>
                  <a:lnTo>
                    <a:pt x="19833" y="9397"/>
                  </a:lnTo>
                  <a:lnTo>
                    <a:pt x="19814" y="9434"/>
                  </a:lnTo>
                  <a:lnTo>
                    <a:pt x="19796" y="9583"/>
                  </a:lnTo>
                  <a:lnTo>
                    <a:pt x="19759" y="9749"/>
                  </a:lnTo>
                  <a:lnTo>
                    <a:pt x="19722" y="9805"/>
                  </a:lnTo>
                  <a:lnTo>
                    <a:pt x="19647" y="9879"/>
                  </a:lnTo>
                  <a:lnTo>
                    <a:pt x="19592" y="9935"/>
                  </a:lnTo>
                  <a:lnTo>
                    <a:pt x="19555" y="10009"/>
                  </a:lnTo>
                  <a:lnTo>
                    <a:pt x="19481" y="10305"/>
                  </a:lnTo>
                  <a:lnTo>
                    <a:pt x="19425" y="10454"/>
                  </a:lnTo>
                  <a:lnTo>
                    <a:pt x="19369" y="10602"/>
                  </a:lnTo>
                  <a:lnTo>
                    <a:pt x="19351" y="10769"/>
                  </a:lnTo>
                  <a:lnTo>
                    <a:pt x="19332" y="10917"/>
                  </a:lnTo>
                  <a:lnTo>
                    <a:pt x="19314" y="10991"/>
                  </a:lnTo>
                  <a:lnTo>
                    <a:pt x="19332" y="11084"/>
                  </a:lnTo>
                  <a:lnTo>
                    <a:pt x="19332" y="11158"/>
                  </a:lnTo>
                  <a:lnTo>
                    <a:pt x="19332" y="11232"/>
                  </a:lnTo>
                  <a:lnTo>
                    <a:pt x="19295" y="11399"/>
                  </a:lnTo>
                  <a:lnTo>
                    <a:pt x="19277" y="11547"/>
                  </a:lnTo>
                  <a:lnTo>
                    <a:pt x="19258" y="11584"/>
                  </a:lnTo>
                  <a:lnTo>
                    <a:pt x="19221" y="11621"/>
                  </a:lnTo>
                  <a:lnTo>
                    <a:pt x="19147" y="11677"/>
                  </a:lnTo>
                  <a:lnTo>
                    <a:pt x="19073" y="11733"/>
                  </a:lnTo>
                  <a:lnTo>
                    <a:pt x="19036" y="11770"/>
                  </a:lnTo>
                  <a:lnTo>
                    <a:pt x="19017" y="11807"/>
                  </a:lnTo>
                  <a:lnTo>
                    <a:pt x="19017" y="11844"/>
                  </a:lnTo>
                  <a:lnTo>
                    <a:pt x="19017" y="11899"/>
                  </a:lnTo>
                  <a:lnTo>
                    <a:pt x="19054" y="11974"/>
                  </a:lnTo>
                  <a:lnTo>
                    <a:pt x="19091" y="12066"/>
                  </a:lnTo>
                  <a:lnTo>
                    <a:pt x="19091" y="12103"/>
                  </a:lnTo>
                  <a:lnTo>
                    <a:pt x="19091" y="12140"/>
                  </a:lnTo>
                  <a:lnTo>
                    <a:pt x="19054" y="12214"/>
                  </a:lnTo>
                  <a:lnTo>
                    <a:pt x="18999" y="12289"/>
                  </a:lnTo>
                  <a:lnTo>
                    <a:pt x="18943" y="12363"/>
                  </a:lnTo>
                  <a:lnTo>
                    <a:pt x="18906" y="12418"/>
                  </a:lnTo>
                  <a:lnTo>
                    <a:pt x="18906" y="12511"/>
                  </a:lnTo>
                  <a:lnTo>
                    <a:pt x="18925" y="12585"/>
                  </a:lnTo>
                  <a:lnTo>
                    <a:pt x="18925" y="12678"/>
                  </a:lnTo>
                  <a:lnTo>
                    <a:pt x="18925" y="12752"/>
                  </a:lnTo>
                  <a:lnTo>
                    <a:pt x="18869" y="13049"/>
                  </a:lnTo>
                  <a:lnTo>
                    <a:pt x="18850" y="13215"/>
                  </a:lnTo>
                  <a:lnTo>
                    <a:pt x="18832" y="13364"/>
                  </a:lnTo>
                  <a:lnTo>
                    <a:pt x="18832" y="13438"/>
                  </a:lnTo>
                  <a:lnTo>
                    <a:pt x="18832" y="13530"/>
                  </a:lnTo>
                  <a:lnTo>
                    <a:pt x="18832" y="13605"/>
                  </a:lnTo>
                  <a:lnTo>
                    <a:pt x="18832" y="13679"/>
                  </a:lnTo>
                  <a:lnTo>
                    <a:pt x="18795" y="13753"/>
                  </a:lnTo>
                  <a:lnTo>
                    <a:pt x="18758" y="13808"/>
                  </a:lnTo>
                  <a:lnTo>
                    <a:pt x="18702" y="13846"/>
                  </a:lnTo>
                  <a:lnTo>
                    <a:pt x="18665" y="13920"/>
                  </a:lnTo>
                  <a:lnTo>
                    <a:pt x="18647" y="13846"/>
                  </a:lnTo>
                  <a:lnTo>
                    <a:pt x="18628" y="13790"/>
                  </a:lnTo>
                  <a:lnTo>
                    <a:pt x="18591" y="13734"/>
                  </a:lnTo>
                  <a:lnTo>
                    <a:pt x="18572" y="13679"/>
                  </a:lnTo>
                  <a:lnTo>
                    <a:pt x="18572" y="13605"/>
                  </a:lnTo>
                  <a:lnTo>
                    <a:pt x="18572" y="13512"/>
                  </a:lnTo>
                  <a:lnTo>
                    <a:pt x="18572" y="13438"/>
                  </a:lnTo>
                  <a:lnTo>
                    <a:pt x="18572" y="13364"/>
                  </a:lnTo>
                  <a:lnTo>
                    <a:pt x="18554" y="13289"/>
                  </a:lnTo>
                  <a:lnTo>
                    <a:pt x="18498" y="13215"/>
                  </a:lnTo>
                  <a:lnTo>
                    <a:pt x="18461" y="13160"/>
                  </a:lnTo>
                  <a:lnTo>
                    <a:pt x="18424" y="13086"/>
                  </a:lnTo>
                  <a:lnTo>
                    <a:pt x="18424" y="12993"/>
                  </a:lnTo>
                  <a:lnTo>
                    <a:pt x="18424" y="12919"/>
                  </a:lnTo>
                  <a:lnTo>
                    <a:pt x="18424" y="12845"/>
                  </a:lnTo>
                  <a:lnTo>
                    <a:pt x="18424" y="12771"/>
                  </a:lnTo>
                  <a:lnTo>
                    <a:pt x="18406" y="12696"/>
                  </a:lnTo>
                  <a:lnTo>
                    <a:pt x="18406" y="12604"/>
                  </a:lnTo>
                  <a:lnTo>
                    <a:pt x="18406" y="12530"/>
                  </a:lnTo>
                  <a:lnTo>
                    <a:pt x="18387" y="12455"/>
                  </a:lnTo>
                  <a:lnTo>
                    <a:pt x="18294" y="12159"/>
                  </a:lnTo>
                  <a:lnTo>
                    <a:pt x="18239" y="12011"/>
                  </a:lnTo>
                  <a:lnTo>
                    <a:pt x="18183" y="11862"/>
                  </a:lnTo>
                  <a:lnTo>
                    <a:pt x="18146" y="11714"/>
                  </a:lnTo>
                  <a:lnTo>
                    <a:pt x="18146" y="11640"/>
                  </a:lnTo>
                  <a:lnTo>
                    <a:pt x="18128" y="11566"/>
                  </a:lnTo>
                  <a:lnTo>
                    <a:pt x="18091" y="11417"/>
                  </a:lnTo>
                  <a:lnTo>
                    <a:pt x="18053" y="11269"/>
                  </a:lnTo>
                  <a:lnTo>
                    <a:pt x="17942" y="10973"/>
                  </a:lnTo>
                  <a:lnTo>
                    <a:pt x="17887" y="10917"/>
                  </a:lnTo>
                  <a:lnTo>
                    <a:pt x="17831" y="10843"/>
                  </a:lnTo>
                  <a:lnTo>
                    <a:pt x="17757" y="10787"/>
                  </a:lnTo>
                  <a:lnTo>
                    <a:pt x="17720" y="10732"/>
                  </a:lnTo>
                  <a:lnTo>
                    <a:pt x="17701" y="10658"/>
                  </a:lnTo>
                  <a:lnTo>
                    <a:pt x="17683" y="10565"/>
                  </a:lnTo>
                  <a:lnTo>
                    <a:pt x="17664" y="10491"/>
                  </a:lnTo>
                  <a:lnTo>
                    <a:pt x="17646" y="10417"/>
                  </a:lnTo>
                  <a:lnTo>
                    <a:pt x="17534" y="10139"/>
                  </a:lnTo>
                  <a:lnTo>
                    <a:pt x="17423" y="9842"/>
                  </a:lnTo>
                  <a:lnTo>
                    <a:pt x="17386" y="9768"/>
                  </a:lnTo>
                  <a:lnTo>
                    <a:pt x="17386" y="9694"/>
                  </a:lnTo>
                  <a:lnTo>
                    <a:pt x="17386" y="9601"/>
                  </a:lnTo>
                  <a:lnTo>
                    <a:pt x="17368" y="9527"/>
                  </a:lnTo>
                  <a:lnTo>
                    <a:pt x="17331" y="9471"/>
                  </a:lnTo>
                  <a:lnTo>
                    <a:pt x="17275" y="9397"/>
                  </a:lnTo>
                  <a:lnTo>
                    <a:pt x="17238" y="9342"/>
                  </a:lnTo>
                  <a:lnTo>
                    <a:pt x="17182" y="9268"/>
                  </a:lnTo>
                  <a:lnTo>
                    <a:pt x="17164" y="9193"/>
                  </a:lnTo>
                  <a:lnTo>
                    <a:pt x="17145" y="9119"/>
                  </a:lnTo>
                  <a:lnTo>
                    <a:pt x="17127" y="9045"/>
                  </a:lnTo>
                  <a:lnTo>
                    <a:pt x="17108" y="8971"/>
                  </a:lnTo>
                  <a:lnTo>
                    <a:pt x="17071" y="8934"/>
                  </a:lnTo>
                  <a:lnTo>
                    <a:pt x="17053" y="8915"/>
                  </a:lnTo>
                  <a:lnTo>
                    <a:pt x="16960" y="8860"/>
                  </a:lnTo>
                  <a:lnTo>
                    <a:pt x="16886" y="8823"/>
                  </a:lnTo>
                  <a:lnTo>
                    <a:pt x="16830" y="8767"/>
                  </a:lnTo>
                  <a:lnTo>
                    <a:pt x="16812" y="8693"/>
                  </a:lnTo>
                  <a:lnTo>
                    <a:pt x="16793" y="8619"/>
                  </a:lnTo>
                  <a:lnTo>
                    <a:pt x="16775" y="8526"/>
                  </a:lnTo>
                  <a:lnTo>
                    <a:pt x="16738" y="8452"/>
                  </a:lnTo>
                  <a:lnTo>
                    <a:pt x="16589" y="8193"/>
                  </a:lnTo>
                  <a:lnTo>
                    <a:pt x="16515" y="8063"/>
                  </a:lnTo>
                  <a:lnTo>
                    <a:pt x="16422" y="7933"/>
                  </a:lnTo>
                  <a:lnTo>
                    <a:pt x="16367" y="7877"/>
                  </a:lnTo>
                  <a:lnTo>
                    <a:pt x="16311" y="7822"/>
                  </a:lnTo>
                  <a:lnTo>
                    <a:pt x="16256" y="7766"/>
                  </a:lnTo>
                  <a:lnTo>
                    <a:pt x="16200" y="7692"/>
                  </a:lnTo>
                  <a:lnTo>
                    <a:pt x="16144" y="7562"/>
                  </a:lnTo>
                  <a:lnTo>
                    <a:pt x="16089" y="7414"/>
                  </a:lnTo>
                  <a:lnTo>
                    <a:pt x="16070" y="7396"/>
                  </a:lnTo>
                  <a:lnTo>
                    <a:pt x="16070" y="7358"/>
                  </a:lnTo>
                  <a:lnTo>
                    <a:pt x="16107" y="7284"/>
                  </a:lnTo>
                  <a:lnTo>
                    <a:pt x="16126" y="7210"/>
                  </a:lnTo>
                  <a:lnTo>
                    <a:pt x="16126" y="7173"/>
                  </a:lnTo>
                  <a:lnTo>
                    <a:pt x="16126" y="7155"/>
                  </a:lnTo>
                  <a:lnTo>
                    <a:pt x="16033" y="7043"/>
                  </a:lnTo>
                  <a:lnTo>
                    <a:pt x="15941" y="6914"/>
                  </a:lnTo>
                  <a:lnTo>
                    <a:pt x="15792" y="6654"/>
                  </a:lnTo>
                  <a:lnTo>
                    <a:pt x="15737" y="6599"/>
                  </a:lnTo>
                  <a:lnTo>
                    <a:pt x="15681" y="6524"/>
                  </a:lnTo>
                  <a:lnTo>
                    <a:pt x="15644" y="6469"/>
                  </a:lnTo>
                  <a:lnTo>
                    <a:pt x="15588" y="6413"/>
                  </a:lnTo>
                  <a:lnTo>
                    <a:pt x="15570" y="6339"/>
                  </a:lnTo>
                  <a:lnTo>
                    <a:pt x="15551" y="6265"/>
                  </a:lnTo>
                  <a:lnTo>
                    <a:pt x="15551" y="6172"/>
                  </a:lnTo>
                  <a:lnTo>
                    <a:pt x="15533" y="6098"/>
                  </a:lnTo>
                  <a:lnTo>
                    <a:pt x="15477" y="6043"/>
                  </a:lnTo>
                  <a:lnTo>
                    <a:pt x="15422" y="5987"/>
                  </a:lnTo>
                  <a:lnTo>
                    <a:pt x="15347" y="5950"/>
                  </a:lnTo>
                  <a:lnTo>
                    <a:pt x="15292" y="5894"/>
                  </a:lnTo>
                  <a:lnTo>
                    <a:pt x="15236" y="5839"/>
                  </a:lnTo>
                  <a:lnTo>
                    <a:pt x="15162" y="5802"/>
                  </a:lnTo>
                  <a:lnTo>
                    <a:pt x="15088" y="5746"/>
                  </a:lnTo>
                  <a:lnTo>
                    <a:pt x="15032" y="5690"/>
                  </a:lnTo>
                  <a:lnTo>
                    <a:pt x="14958" y="5561"/>
                  </a:lnTo>
                  <a:lnTo>
                    <a:pt x="14903" y="5431"/>
                  </a:lnTo>
                  <a:lnTo>
                    <a:pt x="14810" y="5301"/>
                  </a:lnTo>
                  <a:lnTo>
                    <a:pt x="14717" y="5190"/>
                  </a:lnTo>
                  <a:lnTo>
                    <a:pt x="14680" y="5116"/>
                  </a:lnTo>
                  <a:lnTo>
                    <a:pt x="14662" y="5042"/>
                  </a:lnTo>
                  <a:lnTo>
                    <a:pt x="14643" y="4968"/>
                  </a:lnTo>
                  <a:lnTo>
                    <a:pt x="14625" y="4893"/>
                  </a:lnTo>
                  <a:lnTo>
                    <a:pt x="14569" y="4838"/>
                  </a:lnTo>
                  <a:lnTo>
                    <a:pt x="14513" y="4782"/>
                  </a:lnTo>
                  <a:lnTo>
                    <a:pt x="14439" y="4727"/>
                  </a:lnTo>
                  <a:lnTo>
                    <a:pt x="14384" y="4671"/>
                  </a:lnTo>
                  <a:lnTo>
                    <a:pt x="14310" y="4541"/>
                  </a:lnTo>
                  <a:lnTo>
                    <a:pt x="14235" y="4411"/>
                  </a:lnTo>
                  <a:lnTo>
                    <a:pt x="14198" y="4356"/>
                  </a:lnTo>
                  <a:lnTo>
                    <a:pt x="14198" y="4263"/>
                  </a:lnTo>
                  <a:lnTo>
                    <a:pt x="14180" y="4189"/>
                  </a:lnTo>
                  <a:lnTo>
                    <a:pt x="14143" y="4115"/>
                  </a:lnTo>
                  <a:lnTo>
                    <a:pt x="14087" y="4059"/>
                  </a:lnTo>
                  <a:lnTo>
                    <a:pt x="14013" y="4022"/>
                  </a:lnTo>
                  <a:lnTo>
                    <a:pt x="13957" y="3967"/>
                  </a:lnTo>
                  <a:lnTo>
                    <a:pt x="13902" y="3911"/>
                  </a:lnTo>
                  <a:lnTo>
                    <a:pt x="13865" y="3855"/>
                  </a:lnTo>
                  <a:lnTo>
                    <a:pt x="13828" y="3781"/>
                  </a:lnTo>
                  <a:lnTo>
                    <a:pt x="13791" y="3707"/>
                  </a:lnTo>
                  <a:lnTo>
                    <a:pt x="13753" y="3652"/>
                  </a:lnTo>
                  <a:lnTo>
                    <a:pt x="13698" y="3596"/>
                  </a:lnTo>
                  <a:lnTo>
                    <a:pt x="13624" y="3559"/>
                  </a:lnTo>
                  <a:lnTo>
                    <a:pt x="13531" y="3522"/>
                  </a:lnTo>
                  <a:lnTo>
                    <a:pt x="13475" y="3485"/>
                  </a:lnTo>
                  <a:lnTo>
                    <a:pt x="13457" y="3448"/>
                  </a:lnTo>
                  <a:lnTo>
                    <a:pt x="13457" y="3411"/>
                  </a:lnTo>
                  <a:lnTo>
                    <a:pt x="13438" y="3299"/>
                  </a:lnTo>
                  <a:lnTo>
                    <a:pt x="13438" y="3207"/>
                  </a:lnTo>
                  <a:lnTo>
                    <a:pt x="13438" y="3170"/>
                  </a:lnTo>
                  <a:lnTo>
                    <a:pt x="13420" y="3133"/>
                  </a:lnTo>
                  <a:lnTo>
                    <a:pt x="13197" y="2910"/>
                  </a:lnTo>
                  <a:lnTo>
                    <a:pt x="13086" y="2799"/>
                  </a:lnTo>
                  <a:lnTo>
                    <a:pt x="12975" y="2706"/>
                  </a:lnTo>
                  <a:lnTo>
                    <a:pt x="12901" y="2669"/>
                  </a:lnTo>
                  <a:lnTo>
                    <a:pt x="12827" y="2651"/>
                  </a:lnTo>
                  <a:lnTo>
                    <a:pt x="12734" y="2614"/>
                  </a:lnTo>
                  <a:lnTo>
                    <a:pt x="12660" y="2577"/>
                  </a:lnTo>
                  <a:lnTo>
                    <a:pt x="12623" y="2521"/>
                  </a:lnTo>
                  <a:lnTo>
                    <a:pt x="12586" y="2428"/>
                  </a:lnTo>
                  <a:lnTo>
                    <a:pt x="12549" y="2354"/>
                  </a:lnTo>
                  <a:lnTo>
                    <a:pt x="12512" y="2299"/>
                  </a:lnTo>
                  <a:lnTo>
                    <a:pt x="12438" y="2261"/>
                  </a:lnTo>
                  <a:lnTo>
                    <a:pt x="12345" y="2243"/>
                  </a:lnTo>
                  <a:lnTo>
                    <a:pt x="12271" y="2243"/>
                  </a:lnTo>
                  <a:lnTo>
                    <a:pt x="12197" y="2206"/>
                  </a:lnTo>
                  <a:lnTo>
                    <a:pt x="12141" y="2150"/>
                  </a:lnTo>
                  <a:lnTo>
                    <a:pt x="12085" y="2095"/>
                  </a:lnTo>
                  <a:lnTo>
                    <a:pt x="12030" y="2039"/>
                  </a:lnTo>
                  <a:lnTo>
                    <a:pt x="11956" y="1983"/>
                  </a:lnTo>
                  <a:lnTo>
                    <a:pt x="11882" y="1965"/>
                  </a:lnTo>
                  <a:lnTo>
                    <a:pt x="11715" y="1965"/>
                  </a:lnTo>
                  <a:lnTo>
                    <a:pt x="11622" y="1946"/>
                  </a:lnTo>
                  <a:lnTo>
                    <a:pt x="11566" y="1891"/>
                  </a:lnTo>
                  <a:lnTo>
                    <a:pt x="11511" y="1835"/>
                  </a:lnTo>
                  <a:lnTo>
                    <a:pt x="11455" y="1761"/>
                  </a:lnTo>
                  <a:lnTo>
                    <a:pt x="11381" y="1705"/>
                  </a:lnTo>
                  <a:lnTo>
                    <a:pt x="11140" y="1705"/>
                  </a:lnTo>
                  <a:lnTo>
                    <a:pt x="11066" y="1687"/>
                  </a:lnTo>
                  <a:lnTo>
                    <a:pt x="10992" y="1650"/>
                  </a:lnTo>
                  <a:lnTo>
                    <a:pt x="10918" y="1594"/>
                  </a:lnTo>
                  <a:lnTo>
                    <a:pt x="10862" y="1520"/>
                  </a:lnTo>
                  <a:lnTo>
                    <a:pt x="10788" y="1502"/>
                  </a:lnTo>
                  <a:lnTo>
                    <a:pt x="10695" y="1502"/>
                  </a:lnTo>
                  <a:lnTo>
                    <a:pt x="10603" y="1557"/>
                  </a:lnTo>
                  <a:lnTo>
                    <a:pt x="10528" y="1613"/>
                  </a:lnTo>
                  <a:lnTo>
                    <a:pt x="10473" y="1631"/>
                  </a:lnTo>
                  <a:lnTo>
                    <a:pt x="10436" y="1631"/>
                  </a:lnTo>
                  <a:lnTo>
                    <a:pt x="10362" y="1594"/>
                  </a:lnTo>
                  <a:lnTo>
                    <a:pt x="10288" y="1539"/>
                  </a:lnTo>
                  <a:lnTo>
                    <a:pt x="10213" y="1483"/>
                  </a:lnTo>
                  <a:lnTo>
                    <a:pt x="10139" y="1465"/>
                  </a:lnTo>
                  <a:lnTo>
                    <a:pt x="9972" y="1446"/>
                  </a:lnTo>
                  <a:lnTo>
                    <a:pt x="9824" y="1427"/>
                  </a:lnTo>
                  <a:lnTo>
                    <a:pt x="9787" y="1446"/>
                  </a:lnTo>
                  <a:lnTo>
                    <a:pt x="9750" y="1465"/>
                  </a:lnTo>
                  <a:lnTo>
                    <a:pt x="9676" y="1520"/>
                  </a:lnTo>
                  <a:lnTo>
                    <a:pt x="9602" y="1594"/>
                  </a:lnTo>
                  <a:lnTo>
                    <a:pt x="9565" y="1613"/>
                  </a:lnTo>
                  <a:lnTo>
                    <a:pt x="9454" y="1613"/>
                  </a:lnTo>
                  <a:lnTo>
                    <a:pt x="9361" y="1594"/>
                  </a:lnTo>
                  <a:lnTo>
                    <a:pt x="9287" y="1576"/>
                  </a:lnTo>
                  <a:lnTo>
                    <a:pt x="9213" y="1576"/>
                  </a:lnTo>
                  <a:lnTo>
                    <a:pt x="8916" y="1650"/>
                  </a:lnTo>
                  <a:lnTo>
                    <a:pt x="8768" y="1650"/>
                  </a:lnTo>
                  <a:lnTo>
                    <a:pt x="8694" y="1668"/>
                  </a:lnTo>
                  <a:lnTo>
                    <a:pt x="8619" y="1687"/>
                  </a:lnTo>
                  <a:lnTo>
                    <a:pt x="8545" y="1724"/>
                  </a:lnTo>
                  <a:lnTo>
                    <a:pt x="8490" y="1780"/>
                  </a:lnTo>
                  <a:lnTo>
                    <a:pt x="8434" y="1835"/>
                  </a:lnTo>
                  <a:lnTo>
                    <a:pt x="8379" y="1891"/>
                  </a:lnTo>
                  <a:lnTo>
                    <a:pt x="8304" y="1909"/>
                  </a:lnTo>
                  <a:lnTo>
                    <a:pt x="8230" y="1928"/>
                  </a:lnTo>
                  <a:lnTo>
                    <a:pt x="8156" y="1965"/>
                  </a:lnTo>
                  <a:lnTo>
                    <a:pt x="8100" y="1983"/>
                  </a:lnTo>
                  <a:lnTo>
                    <a:pt x="7971" y="2076"/>
                  </a:lnTo>
                  <a:lnTo>
                    <a:pt x="7841" y="2169"/>
                  </a:lnTo>
                  <a:lnTo>
                    <a:pt x="7804" y="2224"/>
                  </a:lnTo>
                  <a:lnTo>
                    <a:pt x="7748" y="2299"/>
                  </a:lnTo>
                  <a:lnTo>
                    <a:pt x="7711" y="2373"/>
                  </a:lnTo>
                  <a:lnTo>
                    <a:pt x="7674" y="2428"/>
                  </a:lnTo>
                  <a:lnTo>
                    <a:pt x="7563" y="2540"/>
                  </a:lnTo>
                  <a:lnTo>
                    <a:pt x="7470" y="2651"/>
                  </a:lnTo>
                  <a:lnTo>
                    <a:pt x="7378" y="2762"/>
                  </a:lnTo>
                  <a:lnTo>
                    <a:pt x="7285" y="2892"/>
                  </a:lnTo>
                  <a:lnTo>
                    <a:pt x="7266" y="2966"/>
                  </a:lnTo>
                  <a:lnTo>
                    <a:pt x="7248" y="3040"/>
                  </a:lnTo>
                  <a:lnTo>
                    <a:pt x="7211" y="3207"/>
                  </a:lnTo>
                  <a:lnTo>
                    <a:pt x="7174" y="3262"/>
                  </a:lnTo>
                  <a:lnTo>
                    <a:pt x="7137" y="3336"/>
                  </a:lnTo>
                  <a:lnTo>
                    <a:pt x="7081" y="3411"/>
                  </a:lnTo>
                  <a:lnTo>
                    <a:pt x="7063" y="3485"/>
                  </a:lnTo>
                  <a:lnTo>
                    <a:pt x="7044" y="3633"/>
                  </a:lnTo>
                  <a:lnTo>
                    <a:pt x="7026" y="3800"/>
                  </a:lnTo>
                  <a:lnTo>
                    <a:pt x="7044" y="3874"/>
                  </a:lnTo>
                  <a:lnTo>
                    <a:pt x="7081" y="3948"/>
                  </a:lnTo>
                  <a:lnTo>
                    <a:pt x="7137" y="4041"/>
                  </a:lnTo>
                  <a:lnTo>
                    <a:pt x="7155" y="4115"/>
                  </a:lnTo>
                  <a:lnTo>
                    <a:pt x="7155" y="4411"/>
                  </a:lnTo>
                  <a:lnTo>
                    <a:pt x="7155" y="4486"/>
                  </a:lnTo>
                  <a:lnTo>
                    <a:pt x="7118" y="4560"/>
                  </a:lnTo>
                  <a:lnTo>
                    <a:pt x="7081" y="4652"/>
                  </a:lnTo>
                  <a:lnTo>
                    <a:pt x="7081" y="4727"/>
                  </a:lnTo>
                  <a:lnTo>
                    <a:pt x="7100" y="4801"/>
                  </a:lnTo>
                  <a:lnTo>
                    <a:pt x="7137" y="4875"/>
                  </a:lnTo>
                  <a:lnTo>
                    <a:pt x="7174" y="4949"/>
                  </a:lnTo>
                  <a:lnTo>
                    <a:pt x="7192" y="5023"/>
                  </a:lnTo>
                  <a:lnTo>
                    <a:pt x="7192" y="5097"/>
                  </a:lnTo>
                  <a:lnTo>
                    <a:pt x="7155" y="5171"/>
                  </a:lnTo>
                  <a:lnTo>
                    <a:pt x="7137" y="5264"/>
                  </a:lnTo>
                  <a:lnTo>
                    <a:pt x="7137" y="5338"/>
                  </a:lnTo>
                  <a:lnTo>
                    <a:pt x="7155" y="5375"/>
                  </a:lnTo>
                  <a:lnTo>
                    <a:pt x="7174" y="5412"/>
                  </a:lnTo>
                  <a:lnTo>
                    <a:pt x="7266" y="5468"/>
                  </a:lnTo>
                  <a:lnTo>
                    <a:pt x="7341" y="5524"/>
                  </a:lnTo>
                  <a:lnTo>
                    <a:pt x="7378" y="5561"/>
                  </a:lnTo>
                  <a:lnTo>
                    <a:pt x="7396" y="5598"/>
                  </a:lnTo>
                  <a:lnTo>
                    <a:pt x="7396" y="5672"/>
                  </a:lnTo>
                  <a:lnTo>
                    <a:pt x="7396" y="5746"/>
                  </a:lnTo>
                  <a:lnTo>
                    <a:pt x="7396" y="5820"/>
                  </a:lnTo>
                  <a:lnTo>
                    <a:pt x="7415" y="5894"/>
                  </a:lnTo>
                  <a:lnTo>
                    <a:pt x="7415" y="5987"/>
                  </a:lnTo>
                  <a:lnTo>
                    <a:pt x="7378" y="6080"/>
                  </a:lnTo>
                  <a:lnTo>
                    <a:pt x="7359" y="6154"/>
                  </a:lnTo>
                  <a:lnTo>
                    <a:pt x="7359" y="6246"/>
                  </a:lnTo>
                  <a:lnTo>
                    <a:pt x="7396" y="6302"/>
                  </a:lnTo>
                  <a:lnTo>
                    <a:pt x="7433" y="6376"/>
                  </a:lnTo>
                  <a:lnTo>
                    <a:pt x="7470" y="6450"/>
                  </a:lnTo>
                  <a:lnTo>
                    <a:pt x="7489" y="6524"/>
                  </a:lnTo>
                  <a:lnTo>
                    <a:pt x="7526" y="6599"/>
                  </a:lnTo>
                  <a:lnTo>
                    <a:pt x="7563" y="6654"/>
                  </a:lnTo>
                  <a:lnTo>
                    <a:pt x="7619" y="6728"/>
                  </a:lnTo>
                  <a:lnTo>
                    <a:pt x="7656" y="6802"/>
                  </a:lnTo>
                  <a:lnTo>
                    <a:pt x="7711" y="6951"/>
                  </a:lnTo>
                  <a:lnTo>
                    <a:pt x="7767" y="7080"/>
                  </a:lnTo>
                  <a:lnTo>
                    <a:pt x="7860" y="7396"/>
                  </a:lnTo>
                  <a:lnTo>
                    <a:pt x="7860" y="7470"/>
                  </a:lnTo>
                  <a:lnTo>
                    <a:pt x="7860" y="7544"/>
                  </a:lnTo>
                  <a:lnTo>
                    <a:pt x="7860" y="7636"/>
                  </a:lnTo>
                  <a:lnTo>
                    <a:pt x="7878" y="7711"/>
                  </a:lnTo>
                  <a:lnTo>
                    <a:pt x="7971" y="8007"/>
                  </a:lnTo>
                  <a:lnTo>
                    <a:pt x="8045" y="8137"/>
                  </a:lnTo>
                  <a:lnTo>
                    <a:pt x="8119" y="8285"/>
                  </a:lnTo>
                  <a:lnTo>
                    <a:pt x="8156" y="8341"/>
                  </a:lnTo>
                  <a:lnTo>
                    <a:pt x="8212" y="8415"/>
                  </a:lnTo>
                  <a:lnTo>
                    <a:pt x="8267" y="8471"/>
                  </a:lnTo>
                  <a:lnTo>
                    <a:pt x="8323" y="8545"/>
                  </a:lnTo>
                  <a:lnTo>
                    <a:pt x="8434" y="8804"/>
                  </a:lnTo>
                  <a:lnTo>
                    <a:pt x="8453" y="8878"/>
                  </a:lnTo>
                  <a:lnTo>
                    <a:pt x="8434" y="8971"/>
                  </a:lnTo>
                  <a:lnTo>
                    <a:pt x="8416" y="9064"/>
                  </a:lnTo>
                  <a:lnTo>
                    <a:pt x="8416" y="9138"/>
                  </a:lnTo>
                  <a:lnTo>
                    <a:pt x="8453" y="9193"/>
                  </a:lnTo>
                  <a:lnTo>
                    <a:pt x="8527" y="9249"/>
                  </a:lnTo>
                  <a:lnTo>
                    <a:pt x="8601" y="9305"/>
                  </a:lnTo>
                  <a:lnTo>
                    <a:pt x="8638" y="9360"/>
                  </a:lnTo>
                  <a:lnTo>
                    <a:pt x="8749" y="9657"/>
                  </a:lnTo>
                  <a:lnTo>
                    <a:pt x="8768" y="9749"/>
                  </a:lnTo>
                  <a:lnTo>
                    <a:pt x="8749" y="9824"/>
                  </a:lnTo>
                  <a:lnTo>
                    <a:pt x="8731" y="9916"/>
                  </a:lnTo>
                  <a:lnTo>
                    <a:pt x="8749" y="10009"/>
                  </a:lnTo>
                  <a:lnTo>
                    <a:pt x="8768" y="10046"/>
                  </a:lnTo>
                  <a:lnTo>
                    <a:pt x="8805" y="10064"/>
                  </a:lnTo>
                  <a:lnTo>
                    <a:pt x="8879" y="10120"/>
                  </a:lnTo>
                  <a:lnTo>
                    <a:pt x="8972" y="10176"/>
                  </a:lnTo>
                  <a:lnTo>
                    <a:pt x="9009" y="10194"/>
                  </a:lnTo>
                  <a:lnTo>
                    <a:pt x="9027" y="10231"/>
                  </a:lnTo>
                  <a:lnTo>
                    <a:pt x="9064" y="10398"/>
                  </a:lnTo>
                  <a:lnTo>
                    <a:pt x="9120" y="10546"/>
                  </a:lnTo>
                  <a:lnTo>
                    <a:pt x="9194" y="10676"/>
                  </a:lnTo>
                  <a:lnTo>
                    <a:pt x="9268" y="10824"/>
                  </a:lnTo>
                  <a:lnTo>
                    <a:pt x="9287" y="10899"/>
                  </a:lnTo>
                  <a:lnTo>
                    <a:pt x="9287" y="10991"/>
                  </a:lnTo>
                  <a:lnTo>
                    <a:pt x="9287" y="11084"/>
                  </a:lnTo>
                  <a:lnTo>
                    <a:pt x="9287" y="11158"/>
                  </a:lnTo>
                  <a:lnTo>
                    <a:pt x="9361" y="11306"/>
                  </a:lnTo>
                  <a:lnTo>
                    <a:pt x="9454" y="11436"/>
                  </a:lnTo>
                  <a:lnTo>
                    <a:pt x="9491" y="11510"/>
                  </a:lnTo>
                  <a:lnTo>
                    <a:pt x="9528" y="11584"/>
                  </a:lnTo>
                  <a:lnTo>
                    <a:pt x="9583" y="11640"/>
                  </a:lnTo>
                  <a:lnTo>
                    <a:pt x="9620" y="11714"/>
                  </a:lnTo>
                  <a:lnTo>
                    <a:pt x="9657" y="11881"/>
                  </a:lnTo>
                  <a:lnTo>
                    <a:pt x="9694" y="12029"/>
                  </a:lnTo>
                  <a:lnTo>
                    <a:pt x="9824" y="12326"/>
                  </a:lnTo>
                  <a:lnTo>
                    <a:pt x="9843" y="12400"/>
                  </a:lnTo>
                  <a:lnTo>
                    <a:pt x="9861" y="12474"/>
                  </a:lnTo>
                  <a:lnTo>
                    <a:pt x="9861" y="12567"/>
                  </a:lnTo>
                  <a:lnTo>
                    <a:pt x="9880" y="12641"/>
                  </a:lnTo>
                  <a:lnTo>
                    <a:pt x="9935" y="12696"/>
                  </a:lnTo>
                  <a:lnTo>
                    <a:pt x="9991" y="12771"/>
                  </a:lnTo>
                  <a:lnTo>
                    <a:pt x="10047" y="12826"/>
                  </a:lnTo>
                  <a:lnTo>
                    <a:pt x="10084" y="12900"/>
                  </a:lnTo>
                  <a:lnTo>
                    <a:pt x="10102" y="12993"/>
                  </a:lnTo>
                  <a:lnTo>
                    <a:pt x="10121" y="13086"/>
                  </a:lnTo>
                  <a:lnTo>
                    <a:pt x="10139" y="13160"/>
                  </a:lnTo>
                  <a:lnTo>
                    <a:pt x="10158" y="13252"/>
                  </a:lnTo>
                  <a:lnTo>
                    <a:pt x="10250" y="13419"/>
                  </a:lnTo>
                  <a:lnTo>
                    <a:pt x="10325" y="13586"/>
                  </a:lnTo>
                  <a:lnTo>
                    <a:pt x="10343" y="13660"/>
                  </a:lnTo>
                  <a:lnTo>
                    <a:pt x="10362" y="13753"/>
                  </a:lnTo>
                  <a:lnTo>
                    <a:pt x="10380" y="13846"/>
                  </a:lnTo>
                  <a:lnTo>
                    <a:pt x="10417" y="13938"/>
                  </a:lnTo>
                  <a:lnTo>
                    <a:pt x="10417" y="13938"/>
                  </a:lnTo>
                  <a:lnTo>
                    <a:pt x="10343" y="13883"/>
                  </a:lnTo>
                  <a:lnTo>
                    <a:pt x="10288" y="13827"/>
                  </a:lnTo>
                  <a:lnTo>
                    <a:pt x="10232" y="13771"/>
                  </a:lnTo>
                  <a:lnTo>
                    <a:pt x="10158" y="13734"/>
                  </a:lnTo>
                  <a:lnTo>
                    <a:pt x="10084" y="13716"/>
                  </a:lnTo>
                  <a:lnTo>
                    <a:pt x="9991" y="13716"/>
                  </a:lnTo>
                  <a:lnTo>
                    <a:pt x="9843" y="13697"/>
                  </a:lnTo>
                  <a:lnTo>
                    <a:pt x="9676" y="13697"/>
                  </a:lnTo>
                  <a:lnTo>
                    <a:pt x="9602" y="13716"/>
                  </a:lnTo>
                  <a:lnTo>
                    <a:pt x="9528" y="13716"/>
                  </a:lnTo>
                  <a:lnTo>
                    <a:pt x="9454" y="13679"/>
                  </a:lnTo>
                  <a:lnTo>
                    <a:pt x="9379" y="13660"/>
                  </a:lnTo>
                  <a:lnTo>
                    <a:pt x="9305" y="13623"/>
                  </a:lnTo>
                  <a:lnTo>
                    <a:pt x="9231" y="13605"/>
                  </a:lnTo>
                  <a:lnTo>
                    <a:pt x="8916" y="13623"/>
                  </a:lnTo>
                  <a:lnTo>
                    <a:pt x="8842" y="13642"/>
                  </a:lnTo>
                  <a:lnTo>
                    <a:pt x="8768" y="13660"/>
                  </a:lnTo>
                  <a:lnTo>
                    <a:pt x="8601" y="13716"/>
                  </a:lnTo>
                  <a:lnTo>
                    <a:pt x="8545" y="13734"/>
                  </a:lnTo>
                  <a:lnTo>
                    <a:pt x="8471" y="13790"/>
                  </a:lnTo>
                  <a:lnTo>
                    <a:pt x="8397" y="13827"/>
                  </a:lnTo>
                  <a:lnTo>
                    <a:pt x="8341" y="13864"/>
                  </a:lnTo>
                  <a:lnTo>
                    <a:pt x="8267" y="13901"/>
                  </a:lnTo>
                  <a:lnTo>
                    <a:pt x="8193" y="13938"/>
                  </a:lnTo>
                  <a:lnTo>
                    <a:pt x="8063" y="14012"/>
                  </a:lnTo>
                  <a:lnTo>
                    <a:pt x="7934" y="14086"/>
                  </a:lnTo>
                  <a:lnTo>
                    <a:pt x="7804" y="14161"/>
                  </a:lnTo>
                  <a:lnTo>
                    <a:pt x="7767" y="14179"/>
                  </a:lnTo>
                  <a:lnTo>
                    <a:pt x="7730" y="14179"/>
                  </a:lnTo>
                  <a:lnTo>
                    <a:pt x="7637" y="14161"/>
                  </a:lnTo>
                  <a:lnTo>
                    <a:pt x="7544" y="14142"/>
                  </a:lnTo>
                  <a:lnTo>
                    <a:pt x="7489" y="14142"/>
                  </a:lnTo>
                  <a:lnTo>
                    <a:pt x="7452" y="14161"/>
                  </a:lnTo>
                  <a:lnTo>
                    <a:pt x="7322" y="14235"/>
                  </a:lnTo>
                  <a:lnTo>
                    <a:pt x="7174" y="14327"/>
                  </a:lnTo>
                  <a:lnTo>
                    <a:pt x="7137" y="14383"/>
                  </a:lnTo>
                  <a:lnTo>
                    <a:pt x="7100" y="14439"/>
                  </a:lnTo>
                  <a:lnTo>
                    <a:pt x="7044" y="14513"/>
                  </a:lnTo>
                  <a:lnTo>
                    <a:pt x="7007" y="14568"/>
                  </a:lnTo>
                  <a:lnTo>
                    <a:pt x="6970" y="14642"/>
                  </a:lnTo>
                  <a:lnTo>
                    <a:pt x="6951" y="14717"/>
                  </a:lnTo>
                  <a:lnTo>
                    <a:pt x="6933" y="14809"/>
                  </a:lnTo>
                  <a:lnTo>
                    <a:pt x="6896" y="14883"/>
                  </a:lnTo>
                  <a:lnTo>
                    <a:pt x="6710" y="15106"/>
                  </a:lnTo>
                  <a:lnTo>
                    <a:pt x="6692" y="15124"/>
                  </a:lnTo>
                  <a:lnTo>
                    <a:pt x="6655" y="15143"/>
                  </a:lnTo>
                  <a:lnTo>
                    <a:pt x="6562" y="15180"/>
                  </a:lnTo>
                  <a:lnTo>
                    <a:pt x="6469" y="15217"/>
                  </a:lnTo>
                  <a:lnTo>
                    <a:pt x="6432" y="15236"/>
                  </a:lnTo>
                  <a:lnTo>
                    <a:pt x="6414" y="15273"/>
                  </a:lnTo>
                  <a:lnTo>
                    <a:pt x="6340" y="15402"/>
                  </a:lnTo>
                  <a:lnTo>
                    <a:pt x="6266" y="15551"/>
                  </a:lnTo>
                  <a:lnTo>
                    <a:pt x="6247" y="15625"/>
                  </a:lnTo>
                  <a:lnTo>
                    <a:pt x="6229" y="15717"/>
                  </a:lnTo>
                  <a:lnTo>
                    <a:pt x="6229" y="15792"/>
                  </a:lnTo>
                  <a:lnTo>
                    <a:pt x="6210" y="15866"/>
                  </a:lnTo>
                  <a:lnTo>
                    <a:pt x="6173" y="15940"/>
                  </a:lnTo>
                  <a:lnTo>
                    <a:pt x="6117" y="15995"/>
                  </a:lnTo>
                  <a:lnTo>
                    <a:pt x="6062" y="16070"/>
                  </a:lnTo>
                  <a:lnTo>
                    <a:pt x="6025" y="16125"/>
                  </a:lnTo>
                  <a:lnTo>
                    <a:pt x="5951" y="16274"/>
                  </a:lnTo>
                  <a:lnTo>
                    <a:pt x="5895" y="16422"/>
                  </a:lnTo>
                  <a:lnTo>
                    <a:pt x="5839" y="16570"/>
                  </a:lnTo>
                  <a:lnTo>
                    <a:pt x="5802" y="16737"/>
                  </a:lnTo>
                  <a:lnTo>
                    <a:pt x="5802" y="16811"/>
                  </a:lnTo>
                  <a:lnTo>
                    <a:pt x="5821" y="16904"/>
                  </a:lnTo>
                  <a:lnTo>
                    <a:pt x="5821" y="16978"/>
                  </a:lnTo>
                  <a:lnTo>
                    <a:pt x="5821" y="17052"/>
                  </a:lnTo>
                  <a:lnTo>
                    <a:pt x="5747" y="17052"/>
                  </a:lnTo>
                  <a:lnTo>
                    <a:pt x="5672" y="17070"/>
                  </a:lnTo>
                  <a:lnTo>
                    <a:pt x="5580" y="17089"/>
                  </a:lnTo>
                  <a:lnTo>
                    <a:pt x="5506" y="17089"/>
                  </a:lnTo>
                  <a:lnTo>
                    <a:pt x="5432" y="17070"/>
                  </a:lnTo>
                  <a:lnTo>
                    <a:pt x="5376" y="17015"/>
                  </a:lnTo>
                  <a:lnTo>
                    <a:pt x="5302" y="16978"/>
                  </a:lnTo>
                  <a:lnTo>
                    <a:pt x="5228" y="16941"/>
                  </a:lnTo>
                  <a:lnTo>
                    <a:pt x="5154" y="16941"/>
                  </a:lnTo>
                  <a:lnTo>
                    <a:pt x="5061" y="16978"/>
                  </a:lnTo>
                  <a:lnTo>
                    <a:pt x="4987" y="16996"/>
                  </a:lnTo>
                  <a:lnTo>
                    <a:pt x="4876" y="16996"/>
                  </a:lnTo>
                  <a:lnTo>
                    <a:pt x="4838" y="16959"/>
                  </a:lnTo>
                  <a:lnTo>
                    <a:pt x="4764" y="16885"/>
                  </a:lnTo>
                  <a:lnTo>
                    <a:pt x="4709" y="16811"/>
                  </a:lnTo>
                  <a:lnTo>
                    <a:pt x="4672" y="16774"/>
                  </a:lnTo>
                  <a:lnTo>
                    <a:pt x="4598" y="16774"/>
                  </a:lnTo>
                  <a:lnTo>
                    <a:pt x="4542" y="16792"/>
                  </a:lnTo>
                  <a:lnTo>
                    <a:pt x="4468" y="16848"/>
                  </a:lnTo>
                  <a:lnTo>
                    <a:pt x="4394" y="16904"/>
                  </a:lnTo>
                  <a:lnTo>
                    <a:pt x="4357" y="16922"/>
                  </a:lnTo>
                  <a:lnTo>
                    <a:pt x="4319" y="16941"/>
                  </a:lnTo>
                  <a:lnTo>
                    <a:pt x="4227" y="16922"/>
                  </a:lnTo>
                  <a:lnTo>
                    <a:pt x="4153" y="16867"/>
                  </a:lnTo>
                  <a:lnTo>
                    <a:pt x="4079" y="16811"/>
                  </a:lnTo>
                  <a:lnTo>
                    <a:pt x="4004" y="16792"/>
                  </a:lnTo>
                  <a:lnTo>
                    <a:pt x="3856" y="16774"/>
                  </a:lnTo>
                  <a:lnTo>
                    <a:pt x="3689" y="16774"/>
                  </a:lnTo>
                  <a:lnTo>
                    <a:pt x="3615" y="16792"/>
                  </a:lnTo>
                  <a:lnTo>
                    <a:pt x="3541" y="16830"/>
                  </a:lnTo>
                  <a:lnTo>
                    <a:pt x="3467" y="16885"/>
                  </a:lnTo>
                  <a:lnTo>
                    <a:pt x="3393" y="16904"/>
                  </a:lnTo>
                  <a:lnTo>
                    <a:pt x="3096" y="16959"/>
                  </a:lnTo>
                  <a:lnTo>
                    <a:pt x="3022" y="16996"/>
                  </a:lnTo>
                  <a:lnTo>
                    <a:pt x="2966" y="17033"/>
                  </a:lnTo>
                  <a:lnTo>
                    <a:pt x="2892" y="17089"/>
                  </a:lnTo>
                  <a:lnTo>
                    <a:pt x="2837" y="17126"/>
                  </a:lnTo>
                  <a:lnTo>
                    <a:pt x="2670" y="17126"/>
                  </a:lnTo>
                  <a:lnTo>
                    <a:pt x="2577" y="17108"/>
                  </a:lnTo>
                  <a:lnTo>
                    <a:pt x="2503" y="17126"/>
                  </a:lnTo>
                  <a:lnTo>
                    <a:pt x="2429" y="17163"/>
                  </a:lnTo>
                  <a:lnTo>
                    <a:pt x="2373" y="17219"/>
                  </a:lnTo>
                  <a:lnTo>
                    <a:pt x="2318" y="17256"/>
                  </a:lnTo>
                  <a:lnTo>
                    <a:pt x="2262" y="17311"/>
                  </a:lnTo>
                  <a:lnTo>
                    <a:pt x="2114" y="17386"/>
                  </a:lnTo>
                  <a:lnTo>
                    <a:pt x="2003" y="17460"/>
                  </a:lnTo>
                  <a:lnTo>
                    <a:pt x="1947" y="17515"/>
                  </a:lnTo>
                  <a:lnTo>
                    <a:pt x="1910" y="17589"/>
                  </a:lnTo>
                  <a:lnTo>
                    <a:pt x="1873" y="17682"/>
                  </a:lnTo>
                  <a:lnTo>
                    <a:pt x="1836" y="17738"/>
                  </a:lnTo>
                  <a:lnTo>
                    <a:pt x="1799" y="17756"/>
                  </a:lnTo>
                  <a:lnTo>
                    <a:pt x="1762" y="17756"/>
                  </a:lnTo>
                  <a:lnTo>
                    <a:pt x="1669" y="17775"/>
                  </a:lnTo>
                  <a:lnTo>
                    <a:pt x="1576" y="17775"/>
                  </a:lnTo>
                  <a:lnTo>
                    <a:pt x="1539" y="17793"/>
                  </a:lnTo>
                  <a:lnTo>
                    <a:pt x="1502" y="17812"/>
                  </a:lnTo>
                  <a:lnTo>
                    <a:pt x="1410" y="17923"/>
                  </a:lnTo>
                  <a:lnTo>
                    <a:pt x="1298" y="18034"/>
                  </a:lnTo>
                  <a:lnTo>
                    <a:pt x="1261" y="18108"/>
                  </a:lnTo>
                  <a:lnTo>
                    <a:pt x="1243" y="18183"/>
                  </a:lnTo>
                  <a:lnTo>
                    <a:pt x="1224" y="18257"/>
                  </a:lnTo>
                  <a:lnTo>
                    <a:pt x="1206" y="18331"/>
                  </a:lnTo>
                  <a:lnTo>
                    <a:pt x="1020" y="18572"/>
                  </a:lnTo>
                  <a:lnTo>
                    <a:pt x="854" y="18813"/>
                  </a:lnTo>
                  <a:lnTo>
                    <a:pt x="761" y="18924"/>
                  </a:lnTo>
                  <a:lnTo>
                    <a:pt x="687" y="19054"/>
                  </a:lnTo>
                  <a:lnTo>
                    <a:pt x="557" y="19332"/>
                  </a:lnTo>
                  <a:lnTo>
                    <a:pt x="501" y="19406"/>
                  </a:lnTo>
                  <a:lnTo>
                    <a:pt x="427" y="19461"/>
                  </a:lnTo>
                  <a:lnTo>
                    <a:pt x="353" y="19517"/>
                  </a:lnTo>
                  <a:lnTo>
                    <a:pt x="298" y="19573"/>
                  </a:lnTo>
                  <a:lnTo>
                    <a:pt x="260" y="19739"/>
                  </a:lnTo>
                  <a:lnTo>
                    <a:pt x="223" y="19888"/>
                  </a:lnTo>
                  <a:lnTo>
                    <a:pt x="186" y="20055"/>
                  </a:lnTo>
                  <a:lnTo>
                    <a:pt x="168" y="20203"/>
                  </a:lnTo>
                  <a:lnTo>
                    <a:pt x="131" y="20370"/>
                  </a:lnTo>
                  <a:lnTo>
                    <a:pt x="94" y="20518"/>
                  </a:lnTo>
                  <a:lnTo>
                    <a:pt x="94" y="20573"/>
                  </a:lnTo>
                  <a:lnTo>
                    <a:pt x="112" y="20611"/>
                  </a:lnTo>
                  <a:lnTo>
                    <a:pt x="149" y="20685"/>
                  </a:lnTo>
                  <a:lnTo>
                    <a:pt x="186" y="20777"/>
                  </a:lnTo>
                  <a:lnTo>
                    <a:pt x="205" y="20852"/>
                  </a:lnTo>
                  <a:lnTo>
                    <a:pt x="186" y="20944"/>
                  </a:lnTo>
                  <a:lnTo>
                    <a:pt x="149" y="21018"/>
                  </a:lnTo>
                  <a:lnTo>
                    <a:pt x="112" y="21092"/>
                  </a:lnTo>
                  <a:lnTo>
                    <a:pt x="94" y="21167"/>
                  </a:lnTo>
                  <a:lnTo>
                    <a:pt x="75" y="21241"/>
                  </a:lnTo>
                  <a:lnTo>
                    <a:pt x="57" y="21333"/>
                  </a:lnTo>
                  <a:lnTo>
                    <a:pt x="20" y="21408"/>
                  </a:lnTo>
                  <a:lnTo>
                    <a:pt x="1" y="21482"/>
                  </a:lnTo>
                  <a:lnTo>
                    <a:pt x="20" y="21648"/>
                  </a:lnTo>
                  <a:lnTo>
                    <a:pt x="38" y="21815"/>
                  </a:lnTo>
                  <a:lnTo>
                    <a:pt x="57" y="21852"/>
                  </a:lnTo>
                  <a:lnTo>
                    <a:pt x="75" y="21889"/>
                  </a:lnTo>
                  <a:lnTo>
                    <a:pt x="149" y="21945"/>
                  </a:lnTo>
                  <a:lnTo>
                    <a:pt x="223" y="22019"/>
                  </a:lnTo>
                  <a:lnTo>
                    <a:pt x="242" y="22056"/>
                  </a:lnTo>
                  <a:lnTo>
                    <a:pt x="242" y="22093"/>
                  </a:lnTo>
                  <a:lnTo>
                    <a:pt x="260" y="22167"/>
                  </a:lnTo>
                  <a:lnTo>
                    <a:pt x="242" y="22242"/>
                  </a:lnTo>
                  <a:lnTo>
                    <a:pt x="242" y="22316"/>
                  </a:lnTo>
                  <a:lnTo>
                    <a:pt x="242" y="22390"/>
                  </a:lnTo>
                  <a:lnTo>
                    <a:pt x="298" y="22686"/>
                  </a:lnTo>
                  <a:lnTo>
                    <a:pt x="316" y="22761"/>
                  </a:lnTo>
                  <a:lnTo>
                    <a:pt x="353" y="22835"/>
                  </a:lnTo>
                  <a:lnTo>
                    <a:pt x="390" y="22909"/>
                  </a:lnTo>
                  <a:lnTo>
                    <a:pt x="409" y="22983"/>
                  </a:lnTo>
                  <a:lnTo>
                    <a:pt x="446" y="23131"/>
                  </a:lnTo>
                  <a:lnTo>
                    <a:pt x="483" y="23280"/>
                  </a:lnTo>
                  <a:lnTo>
                    <a:pt x="520" y="23409"/>
                  </a:lnTo>
                  <a:lnTo>
                    <a:pt x="594" y="23558"/>
                  </a:lnTo>
                  <a:lnTo>
                    <a:pt x="650" y="23687"/>
                  </a:lnTo>
                  <a:lnTo>
                    <a:pt x="705" y="23836"/>
                  </a:lnTo>
                  <a:lnTo>
                    <a:pt x="705" y="23873"/>
                  </a:lnTo>
                  <a:lnTo>
                    <a:pt x="705" y="23910"/>
                  </a:lnTo>
                  <a:lnTo>
                    <a:pt x="687" y="24002"/>
                  </a:lnTo>
                  <a:lnTo>
                    <a:pt x="650" y="24095"/>
                  </a:lnTo>
                  <a:lnTo>
                    <a:pt x="650" y="24132"/>
                  </a:lnTo>
                  <a:lnTo>
                    <a:pt x="650" y="24169"/>
                  </a:lnTo>
                  <a:lnTo>
                    <a:pt x="687" y="24243"/>
                  </a:lnTo>
                  <a:lnTo>
                    <a:pt x="742" y="24299"/>
                  </a:lnTo>
                  <a:lnTo>
                    <a:pt x="798" y="24355"/>
                  </a:lnTo>
                  <a:lnTo>
                    <a:pt x="835" y="24429"/>
                  </a:lnTo>
                  <a:lnTo>
                    <a:pt x="872" y="24484"/>
                  </a:lnTo>
                  <a:lnTo>
                    <a:pt x="928" y="24540"/>
                  </a:lnTo>
                  <a:lnTo>
                    <a:pt x="983" y="24614"/>
                  </a:lnTo>
                  <a:lnTo>
                    <a:pt x="1020" y="24670"/>
                  </a:lnTo>
                  <a:lnTo>
                    <a:pt x="1113" y="24799"/>
                  </a:lnTo>
                  <a:lnTo>
                    <a:pt x="1187" y="24911"/>
                  </a:lnTo>
                  <a:lnTo>
                    <a:pt x="1187" y="24948"/>
                  </a:lnTo>
                  <a:lnTo>
                    <a:pt x="1187" y="25003"/>
                  </a:lnTo>
                  <a:lnTo>
                    <a:pt x="1169" y="25096"/>
                  </a:lnTo>
                  <a:lnTo>
                    <a:pt x="1150" y="25189"/>
                  </a:lnTo>
                  <a:lnTo>
                    <a:pt x="1150" y="25226"/>
                  </a:lnTo>
                  <a:lnTo>
                    <a:pt x="1150" y="25263"/>
                  </a:lnTo>
                  <a:lnTo>
                    <a:pt x="1169" y="25300"/>
                  </a:lnTo>
                  <a:lnTo>
                    <a:pt x="1206" y="25318"/>
                  </a:lnTo>
                  <a:lnTo>
                    <a:pt x="1298" y="25374"/>
                  </a:lnTo>
                  <a:lnTo>
                    <a:pt x="1373" y="25411"/>
                  </a:lnTo>
                  <a:lnTo>
                    <a:pt x="1410" y="25430"/>
                  </a:lnTo>
                  <a:lnTo>
                    <a:pt x="1428" y="25467"/>
                  </a:lnTo>
                  <a:lnTo>
                    <a:pt x="1447" y="25541"/>
                  </a:lnTo>
                  <a:lnTo>
                    <a:pt x="1447" y="25633"/>
                  </a:lnTo>
                  <a:lnTo>
                    <a:pt x="1447" y="25708"/>
                  </a:lnTo>
                  <a:lnTo>
                    <a:pt x="1465" y="25782"/>
                  </a:lnTo>
                  <a:lnTo>
                    <a:pt x="1521" y="25837"/>
                  </a:lnTo>
                  <a:lnTo>
                    <a:pt x="1595" y="25893"/>
                  </a:lnTo>
                  <a:lnTo>
                    <a:pt x="1669" y="25930"/>
                  </a:lnTo>
                  <a:lnTo>
                    <a:pt x="1725" y="25986"/>
                  </a:lnTo>
                  <a:lnTo>
                    <a:pt x="1780" y="26115"/>
                  </a:lnTo>
                  <a:lnTo>
                    <a:pt x="1854" y="26245"/>
                  </a:lnTo>
                  <a:lnTo>
                    <a:pt x="1873" y="26319"/>
                  </a:lnTo>
                  <a:lnTo>
                    <a:pt x="1873" y="26412"/>
                  </a:lnTo>
                  <a:lnTo>
                    <a:pt x="1854" y="26505"/>
                  </a:lnTo>
                  <a:lnTo>
                    <a:pt x="1891" y="26579"/>
                  </a:lnTo>
                  <a:lnTo>
                    <a:pt x="1947" y="26634"/>
                  </a:lnTo>
                  <a:lnTo>
                    <a:pt x="2021" y="26671"/>
                  </a:lnTo>
                  <a:lnTo>
                    <a:pt x="2095" y="26727"/>
                  </a:lnTo>
                  <a:lnTo>
                    <a:pt x="2151" y="26764"/>
                  </a:lnTo>
                  <a:lnTo>
                    <a:pt x="2170" y="26838"/>
                  </a:lnTo>
                  <a:lnTo>
                    <a:pt x="2188" y="26931"/>
                  </a:lnTo>
                  <a:lnTo>
                    <a:pt x="2207" y="27005"/>
                  </a:lnTo>
                  <a:lnTo>
                    <a:pt x="2225" y="27079"/>
                  </a:lnTo>
                  <a:lnTo>
                    <a:pt x="2281" y="27135"/>
                  </a:lnTo>
                  <a:lnTo>
                    <a:pt x="2336" y="27190"/>
                  </a:lnTo>
                  <a:lnTo>
                    <a:pt x="2410" y="27227"/>
                  </a:lnTo>
                  <a:lnTo>
                    <a:pt x="2466" y="27283"/>
                  </a:lnTo>
                  <a:lnTo>
                    <a:pt x="2485" y="27357"/>
                  </a:lnTo>
                  <a:lnTo>
                    <a:pt x="2503" y="27450"/>
                  </a:lnTo>
                  <a:lnTo>
                    <a:pt x="2522" y="27524"/>
                  </a:lnTo>
                  <a:lnTo>
                    <a:pt x="2540" y="27598"/>
                  </a:lnTo>
                  <a:lnTo>
                    <a:pt x="2559" y="27617"/>
                  </a:lnTo>
                  <a:lnTo>
                    <a:pt x="2577" y="27617"/>
                  </a:lnTo>
                  <a:lnTo>
                    <a:pt x="2596" y="27635"/>
                  </a:lnTo>
                  <a:lnTo>
                    <a:pt x="2596" y="27654"/>
                  </a:lnTo>
                  <a:lnTo>
                    <a:pt x="2633" y="27709"/>
                  </a:lnTo>
                  <a:lnTo>
                    <a:pt x="2670" y="27765"/>
                  </a:lnTo>
                  <a:lnTo>
                    <a:pt x="2726" y="27802"/>
                  </a:lnTo>
                  <a:lnTo>
                    <a:pt x="2763" y="27858"/>
                  </a:lnTo>
                  <a:lnTo>
                    <a:pt x="2763" y="27932"/>
                  </a:lnTo>
                  <a:lnTo>
                    <a:pt x="2744" y="28024"/>
                  </a:lnTo>
                  <a:lnTo>
                    <a:pt x="2726" y="28098"/>
                  </a:lnTo>
                  <a:lnTo>
                    <a:pt x="2726" y="28173"/>
                  </a:lnTo>
                  <a:lnTo>
                    <a:pt x="2726" y="28321"/>
                  </a:lnTo>
                  <a:lnTo>
                    <a:pt x="2744" y="28469"/>
                  </a:lnTo>
                  <a:lnTo>
                    <a:pt x="2781" y="28543"/>
                  </a:lnTo>
                  <a:lnTo>
                    <a:pt x="2837" y="28599"/>
                  </a:lnTo>
                  <a:lnTo>
                    <a:pt x="2892" y="28673"/>
                  </a:lnTo>
                  <a:lnTo>
                    <a:pt x="2929" y="28729"/>
                  </a:lnTo>
                  <a:lnTo>
                    <a:pt x="2948" y="28803"/>
                  </a:lnTo>
                  <a:lnTo>
                    <a:pt x="2948" y="28877"/>
                  </a:lnTo>
                  <a:lnTo>
                    <a:pt x="2948" y="28970"/>
                  </a:lnTo>
                  <a:lnTo>
                    <a:pt x="2948" y="29044"/>
                  </a:lnTo>
                  <a:lnTo>
                    <a:pt x="2948" y="29118"/>
                  </a:lnTo>
                  <a:lnTo>
                    <a:pt x="2929" y="29192"/>
                  </a:lnTo>
                  <a:lnTo>
                    <a:pt x="2911" y="29285"/>
                  </a:lnTo>
                  <a:lnTo>
                    <a:pt x="2929" y="29359"/>
                  </a:lnTo>
                  <a:lnTo>
                    <a:pt x="2929" y="29396"/>
                  </a:lnTo>
                  <a:lnTo>
                    <a:pt x="2966" y="29433"/>
                  </a:lnTo>
                  <a:lnTo>
                    <a:pt x="3041" y="29489"/>
                  </a:lnTo>
                  <a:lnTo>
                    <a:pt x="3096" y="29544"/>
                  </a:lnTo>
                  <a:lnTo>
                    <a:pt x="3152" y="29618"/>
                  </a:lnTo>
                  <a:lnTo>
                    <a:pt x="3152" y="29692"/>
                  </a:lnTo>
                  <a:lnTo>
                    <a:pt x="3152" y="29767"/>
                  </a:lnTo>
                  <a:lnTo>
                    <a:pt x="3152" y="29841"/>
                  </a:lnTo>
                  <a:lnTo>
                    <a:pt x="3152" y="29915"/>
                  </a:lnTo>
                  <a:lnTo>
                    <a:pt x="3207" y="30063"/>
                  </a:lnTo>
                  <a:lnTo>
                    <a:pt x="3282" y="30211"/>
                  </a:lnTo>
                  <a:lnTo>
                    <a:pt x="3282" y="30286"/>
                  </a:lnTo>
                  <a:lnTo>
                    <a:pt x="3282" y="30360"/>
                  </a:lnTo>
                  <a:lnTo>
                    <a:pt x="3263" y="30452"/>
                  </a:lnTo>
                  <a:lnTo>
                    <a:pt x="3282" y="30526"/>
                  </a:lnTo>
                  <a:lnTo>
                    <a:pt x="3319" y="30582"/>
                  </a:lnTo>
                  <a:lnTo>
                    <a:pt x="3356" y="30656"/>
                  </a:lnTo>
                  <a:lnTo>
                    <a:pt x="3411" y="30712"/>
                  </a:lnTo>
                  <a:lnTo>
                    <a:pt x="3448" y="30786"/>
                  </a:lnTo>
                  <a:lnTo>
                    <a:pt x="3485" y="30842"/>
                  </a:lnTo>
                  <a:lnTo>
                    <a:pt x="3523" y="30916"/>
                  </a:lnTo>
                  <a:lnTo>
                    <a:pt x="3578" y="30971"/>
                  </a:lnTo>
                  <a:lnTo>
                    <a:pt x="3615" y="31045"/>
                  </a:lnTo>
                  <a:lnTo>
                    <a:pt x="3745" y="31305"/>
                  </a:lnTo>
                  <a:lnTo>
                    <a:pt x="3745" y="31379"/>
                  </a:lnTo>
                  <a:lnTo>
                    <a:pt x="3726" y="31472"/>
                  </a:lnTo>
                  <a:lnTo>
                    <a:pt x="3726" y="31564"/>
                  </a:lnTo>
                  <a:lnTo>
                    <a:pt x="3726" y="31639"/>
                  </a:lnTo>
                  <a:lnTo>
                    <a:pt x="3763" y="31694"/>
                  </a:lnTo>
                  <a:lnTo>
                    <a:pt x="3819" y="31750"/>
                  </a:lnTo>
                  <a:lnTo>
                    <a:pt x="3875" y="31824"/>
                  </a:lnTo>
                  <a:lnTo>
                    <a:pt x="3912" y="31879"/>
                  </a:lnTo>
                  <a:lnTo>
                    <a:pt x="3967" y="32009"/>
                  </a:lnTo>
                  <a:lnTo>
                    <a:pt x="4041" y="32157"/>
                  </a:lnTo>
                  <a:lnTo>
                    <a:pt x="4097" y="32287"/>
                  </a:lnTo>
                  <a:lnTo>
                    <a:pt x="4134" y="32436"/>
                  </a:lnTo>
                  <a:lnTo>
                    <a:pt x="4190" y="32491"/>
                  </a:lnTo>
                  <a:lnTo>
                    <a:pt x="4245" y="32547"/>
                  </a:lnTo>
                  <a:lnTo>
                    <a:pt x="4301" y="32602"/>
                  </a:lnTo>
                  <a:lnTo>
                    <a:pt x="4338" y="32676"/>
                  </a:lnTo>
                  <a:lnTo>
                    <a:pt x="4357" y="32751"/>
                  </a:lnTo>
                  <a:lnTo>
                    <a:pt x="4357" y="32825"/>
                  </a:lnTo>
                  <a:lnTo>
                    <a:pt x="4357" y="32917"/>
                  </a:lnTo>
                  <a:lnTo>
                    <a:pt x="4375" y="32992"/>
                  </a:lnTo>
                  <a:lnTo>
                    <a:pt x="4449" y="33121"/>
                  </a:lnTo>
                  <a:lnTo>
                    <a:pt x="4523" y="33232"/>
                  </a:lnTo>
                  <a:lnTo>
                    <a:pt x="4579" y="33307"/>
                  </a:lnTo>
                  <a:lnTo>
                    <a:pt x="4616" y="33362"/>
                  </a:lnTo>
                  <a:lnTo>
                    <a:pt x="4672" y="33418"/>
                  </a:lnTo>
                  <a:lnTo>
                    <a:pt x="4727" y="33473"/>
                  </a:lnTo>
                  <a:lnTo>
                    <a:pt x="4746" y="33548"/>
                  </a:lnTo>
                  <a:lnTo>
                    <a:pt x="4764" y="33622"/>
                  </a:lnTo>
                  <a:lnTo>
                    <a:pt x="4783" y="33696"/>
                  </a:lnTo>
                  <a:lnTo>
                    <a:pt x="4801" y="33751"/>
                  </a:lnTo>
                  <a:lnTo>
                    <a:pt x="4857" y="33881"/>
                  </a:lnTo>
                  <a:lnTo>
                    <a:pt x="4894" y="34029"/>
                  </a:lnTo>
                  <a:lnTo>
                    <a:pt x="5061" y="34289"/>
                  </a:lnTo>
                  <a:lnTo>
                    <a:pt x="5209" y="34548"/>
                  </a:lnTo>
                  <a:lnTo>
                    <a:pt x="5265" y="34604"/>
                  </a:lnTo>
                  <a:lnTo>
                    <a:pt x="5320" y="34660"/>
                  </a:lnTo>
                  <a:lnTo>
                    <a:pt x="5376" y="34715"/>
                  </a:lnTo>
                  <a:lnTo>
                    <a:pt x="5413" y="34771"/>
                  </a:lnTo>
                  <a:lnTo>
                    <a:pt x="5580" y="35030"/>
                  </a:lnTo>
                  <a:lnTo>
                    <a:pt x="5728" y="35290"/>
                  </a:lnTo>
                  <a:lnTo>
                    <a:pt x="5765" y="35364"/>
                  </a:lnTo>
                  <a:lnTo>
                    <a:pt x="5765" y="35438"/>
                  </a:lnTo>
                  <a:lnTo>
                    <a:pt x="5784" y="35531"/>
                  </a:lnTo>
                  <a:lnTo>
                    <a:pt x="5802" y="35605"/>
                  </a:lnTo>
                  <a:lnTo>
                    <a:pt x="5858" y="35660"/>
                  </a:lnTo>
                  <a:lnTo>
                    <a:pt x="5913" y="35716"/>
                  </a:lnTo>
                  <a:lnTo>
                    <a:pt x="5969" y="35753"/>
                  </a:lnTo>
                  <a:lnTo>
                    <a:pt x="6025" y="35827"/>
                  </a:lnTo>
                  <a:lnTo>
                    <a:pt x="6062" y="35883"/>
                  </a:lnTo>
                  <a:lnTo>
                    <a:pt x="6080" y="35957"/>
                  </a:lnTo>
                  <a:lnTo>
                    <a:pt x="6117" y="36031"/>
                  </a:lnTo>
                  <a:lnTo>
                    <a:pt x="6136" y="36105"/>
                  </a:lnTo>
                  <a:lnTo>
                    <a:pt x="6191" y="36161"/>
                  </a:lnTo>
                  <a:lnTo>
                    <a:pt x="6266" y="36198"/>
                  </a:lnTo>
                  <a:lnTo>
                    <a:pt x="6358" y="36235"/>
                  </a:lnTo>
                  <a:lnTo>
                    <a:pt x="6414" y="36291"/>
                  </a:lnTo>
                  <a:lnTo>
                    <a:pt x="6414" y="36328"/>
                  </a:lnTo>
                  <a:lnTo>
                    <a:pt x="6414" y="36383"/>
                  </a:lnTo>
                  <a:lnTo>
                    <a:pt x="6414" y="36476"/>
                  </a:lnTo>
                  <a:lnTo>
                    <a:pt x="6395" y="36569"/>
                  </a:lnTo>
                  <a:lnTo>
                    <a:pt x="6395" y="36624"/>
                  </a:lnTo>
                  <a:lnTo>
                    <a:pt x="6414" y="36661"/>
                  </a:lnTo>
                  <a:lnTo>
                    <a:pt x="6451" y="36717"/>
                  </a:lnTo>
                  <a:lnTo>
                    <a:pt x="6507" y="36773"/>
                  </a:lnTo>
                  <a:lnTo>
                    <a:pt x="6562" y="36828"/>
                  </a:lnTo>
                  <a:lnTo>
                    <a:pt x="6618" y="36884"/>
                  </a:lnTo>
                  <a:lnTo>
                    <a:pt x="6655" y="36958"/>
                  </a:lnTo>
                  <a:lnTo>
                    <a:pt x="6710" y="37014"/>
                  </a:lnTo>
                  <a:lnTo>
                    <a:pt x="6766" y="37069"/>
                  </a:lnTo>
                  <a:lnTo>
                    <a:pt x="6803" y="37143"/>
                  </a:lnTo>
                  <a:lnTo>
                    <a:pt x="6877" y="37273"/>
                  </a:lnTo>
                  <a:lnTo>
                    <a:pt x="6951" y="37403"/>
                  </a:lnTo>
                  <a:lnTo>
                    <a:pt x="6988" y="37570"/>
                  </a:lnTo>
                  <a:lnTo>
                    <a:pt x="7026" y="37718"/>
                  </a:lnTo>
                  <a:lnTo>
                    <a:pt x="7081" y="37866"/>
                  </a:lnTo>
                  <a:lnTo>
                    <a:pt x="7137" y="38014"/>
                  </a:lnTo>
                  <a:lnTo>
                    <a:pt x="7192" y="38163"/>
                  </a:lnTo>
                  <a:lnTo>
                    <a:pt x="7229" y="38237"/>
                  </a:lnTo>
                  <a:lnTo>
                    <a:pt x="7248" y="38311"/>
                  </a:lnTo>
                  <a:lnTo>
                    <a:pt x="7248" y="38348"/>
                  </a:lnTo>
                  <a:lnTo>
                    <a:pt x="7229" y="38404"/>
                  </a:lnTo>
                  <a:lnTo>
                    <a:pt x="7174" y="38496"/>
                  </a:lnTo>
                  <a:lnTo>
                    <a:pt x="7118" y="38589"/>
                  </a:lnTo>
                  <a:lnTo>
                    <a:pt x="7118" y="38626"/>
                  </a:lnTo>
                  <a:lnTo>
                    <a:pt x="7100" y="38663"/>
                  </a:lnTo>
                  <a:lnTo>
                    <a:pt x="7118" y="38700"/>
                  </a:lnTo>
                  <a:lnTo>
                    <a:pt x="7155" y="38737"/>
                  </a:lnTo>
                  <a:lnTo>
                    <a:pt x="7248" y="38811"/>
                  </a:lnTo>
                  <a:lnTo>
                    <a:pt x="7322" y="38867"/>
                  </a:lnTo>
                  <a:lnTo>
                    <a:pt x="7359" y="38904"/>
                  </a:lnTo>
                  <a:lnTo>
                    <a:pt x="7378" y="38941"/>
                  </a:lnTo>
                  <a:lnTo>
                    <a:pt x="7378" y="38997"/>
                  </a:lnTo>
                  <a:lnTo>
                    <a:pt x="7359" y="39034"/>
                  </a:lnTo>
                  <a:lnTo>
                    <a:pt x="7304" y="39108"/>
                  </a:lnTo>
                  <a:lnTo>
                    <a:pt x="7266" y="39201"/>
                  </a:lnTo>
                  <a:lnTo>
                    <a:pt x="7248" y="39238"/>
                  </a:lnTo>
                  <a:lnTo>
                    <a:pt x="7248" y="39275"/>
                  </a:lnTo>
                  <a:lnTo>
                    <a:pt x="7285" y="39590"/>
                  </a:lnTo>
                  <a:lnTo>
                    <a:pt x="7285" y="39682"/>
                  </a:lnTo>
                  <a:lnTo>
                    <a:pt x="7266" y="39757"/>
                  </a:lnTo>
                  <a:lnTo>
                    <a:pt x="7229" y="39831"/>
                  </a:lnTo>
                  <a:lnTo>
                    <a:pt x="7229" y="39923"/>
                  </a:lnTo>
                  <a:lnTo>
                    <a:pt x="7248" y="39998"/>
                  </a:lnTo>
                  <a:lnTo>
                    <a:pt x="7285" y="40072"/>
                  </a:lnTo>
                  <a:lnTo>
                    <a:pt x="7322" y="40146"/>
                  </a:lnTo>
                  <a:lnTo>
                    <a:pt x="7341" y="40238"/>
                  </a:lnTo>
                  <a:lnTo>
                    <a:pt x="7322" y="40387"/>
                  </a:lnTo>
                  <a:lnTo>
                    <a:pt x="7285" y="40554"/>
                  </a:lnTo>
                  <a:lnTo>
                    <a:pt x="7304" y="40591"/>
                  </a:lnTo>
                  <a:lnTo>
                    <a:pt x="7322" y="40628"/>
                  </a:lnTo>
                  <a:lnTo>
                    <a:pt x="7378" y="40702"/>
                  </a:lnTo>
                  <a:lnTo>
                    <a:pt x="7433" y="40795"/>
                  </a:lnTo>
                  <a:lnTo>
                    <a:pt x="7452" y="40832"/>
                  </a:lnTo>
                  <a:lnTo>
                    <a:pt x="7452" y="40869"/>
                  </a:lnTo>
                  <a:lnTo>
                    <a:pt x="7452" y="40943"/>
                  </a:lnTo>
                  <a:lnTo>
                    <a:pt x="7415" y="41017"/>
                  </a:lnTo>
                  <a:lnTo>
                    <a:pt x="7378" y="41110"/>
                  </a:lnTo>
                  <a:lnTo>
                    <a:pt x="7359" y="41184"/>
                  </a:lnTo>
                  <a:lnTo>
                    <a:pt x="7378" y="41258"/>
                  </a:lnTo>
                  <a:lnTo>
                    <a:pt x="7396" y="41351"/>
                  </a:lnTo>
                  <a:lnTo>
                    <a:pt x="7433" y="41425"/>
                  </a:lnTo>
                  <a:lnTo>
                    <a:pt x="7452" y="41499"/>
                  </a:lnTo>
                  <a:lnTo>
                    <a:pt x="7433" y="41536"/>
                  </a:lnTo>
                  <a:lnTo>
                    <a:pt x="7415" y="41573"/>
                  </a:lnTo>
                  <a:lnTo>
                    <a:pt x="7359" y="41666"/>
                  </a:lnTo>
                  <a:lnTo>
                    <a:pt x="7304" y="41740"/>
                  </a:lnTo>
                  <a:lnTo>
                    <a:pt x="7285" y="41777"/>
                  </a:lnTo>
                  <a:lnTo>
                    <a:pt x="7285" y="41814"/>
                  </a:lnTo>
                  <a:lnTo>
                    <a:pt x="7304" y="41907"/>
                  </a:lnTo>
                  <a:lnTo>
                    <a:pt x="7322" y="41981"/>
                  </a:lnTo>
                  <a:lnTo>
                    <a:pt x="7359" y="42055"/>
                  </a:lnTo>
                  <a:lnTo>
                    <a:pt x="7378" y="42148"/>
                  </a:lnTo>
                  <a:lnTo>
                    <a:pt x="7378" y="42463"/>
                  </a:lnTo>
                  <a:lnTo>
                    <a:pt x="7378" y="42537"/>
                  </a:lnTo>
                  <a:lnTo>
                    <a:pt x="7359" y="42611"/>
                  </a:lnTo>
                  <a:lnTo>
                    <a:pt x="7359" y="42704"/>
                  </a:lnTo>
                  <a:lnTo>
                    <a:pt x="7359" y="42778"/>
                  </a:lnTo>
                  <a:lnTo>
                    <a:pt x="7359" y="42945"/>
                  </a:lnTo>
                  <a:lnTo>
                    <a:pt x="7359" y="43093"/>
                  </a:lnTo>
                  <a:lnTo>
                    <a:pt x="7359" y="43130"/>
                  </a:lnTo>
                  <a:lnTo>
                    <a:pt x="7396" y="43167"/>
                  </a:lnTo>
                  <a:lnTo>
                    <a:pt x="7470" y="43241"/>
                  </a:lnTo>
                  <a:lnTo>
                    <a:pt x="7544" y="43315"/>
                  </a:lnTo>
                  <a:lnTo>
                    <a:pt x="7563" y="43352"/>
                  </a:lnTo>
                  <a:lnTo>
                    <a:pt x="7582" y="43389"/>
                  </a:lnTo>
                  <a:lnTo>
                    <a:pt x="7582" y="43463"/>
                  </a:lnTo>
                  <a:lnTo>
                    <a:pt x="7544" y="43556"/>
                  </a:lnTo>
                  <a:lnTo>
                    <a:pt x="7526" y="43630"/>
                  </a:lnTo>
                  <a:lnTo>
                    <a:pt x="7526" y="43704"/>
                  </a:lnTo>
                  <a:lnTo>
                    <a:pt x="7544" y="43779"/>
                  </a:lnTo>
                  <a:lnTo>
                    <a:pt x="7600" y="43853"/>
                  </a:lnTo>
                  <a:lnTo>
                    <a:pt x="7656" y="43908"/>
                  </a:lnTo>
                  <a:lnTo>
                    <a:pt x="7674" y="43982"/>
                  </a:lnTo>
                  <a:lnTo>
                    <a:pt x="7730" y="44112"/>
                  </a:lnTo>
                  <a:lnTo>
                    <a:pt x="7804" y="44242"/>
                  </a:lnTo>
                  <a:lnTo>
                    <a:pt x="7822" y="44316"/>
                  </a:lnTo>
                  <a:lnTo>
                    <a:pt x="7804" y="44409"/>
                  </a:lnTo>
                  <a:lnTo>
                    <a:pt x="7804" y="44501"/>
                  </a:lnTo>
                  <a:lnTo>
                    <a:pt x="7822" y="44538"/>
                  </a:lnTo>
                  <a:lnTo>
                    <a:pt x="7841" y="44576"/>
                  </a:lnTo>
                  <a:lnTo>
                    <a:pt x="7934" y="44705"/>
                  </a:lnTo>
                  <a:lnTo>
                    <a:pt x="8045" y="44816"/>
                  </a:lnTo>
                  <a:lnTo>
                    <a:pt x="8119" y="44872"/>
                  </a:lnTo>
                  <a:lnTo>
                    <a:pt x="8193" y="44891"/>
                  </a:lnTo>
                  <a:lnTo>
                    <a:pt x="8360" y="44946"/>
                  </a:lnTo>
                  <a:lnTo>
                    <a:pt x="8434" y="44983"/>
                  </a:lnTo>
                  <a:lnTo>
                    <a:pt x="8601" y="44983"/>
                  </a:lnTo>
                  <a:lnTo>
                    <a:pt x="8675" y="45002"/>
                  </a:lnTo>
                  <a:lnTo>
                    <a:pt x="8823" y="45057"/>
                  </a:lnTo>
                  <a:lnTo>
                    <a:pt x="8972" y="45095"/>
                  </a:lnTo>
                  <a:lnTo>
                    <a:pt x="9009" y="45113"/>
                  </a:lnTo>
                  <a:lnTo>
                    <a:pt x="9046" y="45132"/>
                  </a:lnTo>
                  <a:lnTo>
                    <a:pt x="9101" y="45206"/>
                  </a:lnTo>
                  <a:lnTo>
                    <a:pt x="9175" y="45280"/>
                  </a:lnTo>
                  <a:lnTo>
                    <a:pt x="9213" y="45317"/>
                  </a:lnTo>
                  <a:lnTo>
                    <a:pt x="9342" y="45317"/>
                  </a:lnTo>
                  <a:lnTo>
                    <a:pt x="9416" y="45261"/>
                  </a:lnTo>
                  <a:lnTo>
                    <a:pt x="9509" y="45224"/>
                  </a:lnTo>
                  <a:lnTo>
                    <a:pt x="9583" y="45224"/>
                  </a:lnTo>
                  <a:lnTo>
                    <a:pt x="9898" y="45280"/>
                  </a:lnTo>
                  <a:lnTo>
                    <a:pt x="10213" y="45335"/>
                  </a:lnTo>
                  <a:lnTo>
                    <a:pt x="10380" y="45373"/>
                  </a:lnTo>
                  <a:lnTo>
                    <a:pt x="10528" y="45410"/>
                  </a:lnTo>
                  <a:lnTo>
                    <a:pt x="10695" y="45428"/>
                  </a:lnTo>
                  <a:lnTo>
                    <a:pt x="10844" y="45428"/>
                  </a:lnTo>
                  <a:lnTo>
                    <a:pt x="11010" y="45465"/>
                  </a:lnTo>
                  <a:lnTo>
                    <a:pt x="11159" y="45502"/>
                  </a:lnTo>
                  <a:lnTo>
                    <a:pt x="11251" y="45484"/>
                  </a:lnTo>
                  <a:lnTo>
                    <a:pt x="11325" y="45447"/>
                  </a:lnTo>
                  <a:lnTo>
                    <a:pt x="11418" y="45410"/>
                  </a:lnTo>
                  <a:lnTo>
                    <a:pt x="11492" y="45391"/>
                  </a:lnTo>
                  <a:lnTo>
                    <a:pt x="11566" y="45428"/>
                  </a:lnTo>
                  <a:lnTo>
                    <a:pt x="11641" y="45465"/>
                  </a:lnTo>
                  <a:lnTo>
                    <a:pt x="11715" y="45502"/>
                  </a:lnTo>
                  <a:lnTo>
                    <a:pt x="11807" y="45521"/>
                  </a:lnTo>
                  <a:lnTo>
                    <a:pt x="11882" y="45539"/>
                  </a:lnTo>
                  <a:lnTo>
                    <a:pt x="11956" y="45576"/>
                  </a:lnTo>
                  <a:lnTo>
                    <a:pt x="12030" y="45595"/>
                  </a:lnTo>
                  <a:lnTo>
                    <a:pt x="12104" y="45613"/>
                  </a:lnTo>
                  <a:lnTo>
                    <a:pt x="12197" y="45613"/>
                  </a:lnTo>
                  <a:lnTo>
                    <a:pt x="12271" y="45595"/>
                  </a:lnTo>
                  <a:lnTo>
                    <a:pt x="12363" y="45576"/>
                  </a:lnTo>
                  <a:lnTo>
                    <a:pt x="12438" y="45576"/>
                  </a:lnTo>
                  <a:lnTo>
                    <a:pt x="12753" y="45595"/>
                  </a:lnTo>
                  <a:lnTo>
                    <a:pt x="12827" y="45576"/>
                  </a:lnTo>
                  <a:lnTo>
                    <a:pt x="12919" y="45539"/>
                  </a:lnTo>
                  <a:lnTo>
                    <a:pt x="12994" y="45484"/>
                  </a:lnTo>
                  <a:lnTo>
                    <a:pt x="13068" y="45465"/>
                  </a:lnTo>
                  <a:lnTo>
                    <a:pt x="13401" y="45484"/>
                  </a:lnTo>
                  <a:lnTo>
                    <a:pt x="13716" y="45502"/>
                  </a:lnTo>
                  <a:lnTo>
                    <a:pt x="13791" y="45521"/>
                  </a:lnTo>
                  <a:lnTo>
                    <a:pt x="13865" y="45558"/>
                  </a:lnTo>
                  <a:lnTo>
                    <a:pt x="13939" y="45595"/>
                  </a:lnTo>
                  <a:lnTo>
                    <a:pt x="14031" y="45613"/>
                  </a:lnTo>
                  <a:lnTo>
                    <a:pt x="14180" y="45595"/>
                  </a:lnTo>
                  <a:lnTo>
                    <a:pt x="14347" y="45576"/>
                  </a:lnTo>
                  <a:lnTo>
                    <a:pt x="14662" y="45558"/>
                  </a:lnTo>
                  <a:lnTo>
                    <a:pt x="14977" y="45576"/>
                  </a:lnTo>
                  <a:lnTo>
                    <a:pt x="15051" y="45558"/>
                  </a:lnTo>
                  <a:lnTo>
                    <a:pt x="15144" y="45521"/>
                  </a:lnTo>
                  <a:lnTo>
                    <a:pt x="15218" y="45502"/>
                  </a:lnTo>
                  <a:lnTo>
                    <a:pt x="15292" y="45484"/>
                  </a:lnTo>
                  <a:lnTo>
                    <a:pt x="15329" y="45484"/>
                  </a:lnTo>
                  <a:lnTo>
                    <a:pt x="15385" y="45502"/>
                  </a:lnTo>
                  <a:lnTo>
                    <a:pt x="15459" y="45558"/>
                  </a:lnTo>
                  <a:lnTo>
                    <a:pt x="15533" y="45613"/>
                  </a:lnTo>
                  <a:lnTo>
                    <a:pt x="15588" y="45613"/>
                  </a:lnTo>
                  <a:lnTo>
                    <a:pt x="15625" y="45632"/>
                  </a:lnTo>
                  <a:lnTo>
                    <a:pt x="15774" y="45595"/>
                  </a:lnTo>
                  <a:lnTo>
                    <a:pt x="15941" y="45576"/>
                  </a:lnTo>
                  <a:lnTo>
                    <a:pt x="15978" y="45576"/>
                  </a:lnTo>
                  <a:lnTo>
                    <a:pt x="16015" y="45558"/>
                  </a:lnTo>
                  <a:lnTo>
                    <a:pt x="16089" y="45484"/>
                  </a:lnTo>
                  <a:lnTo>
                    <a:pt x="16163" y="45428"/>
                  </a:lnTo>
                  <a:lnTo>
                    <a:pt x="16200" y="45410"/>
                  </a:lnTo>
                  <a:lnTo>
                    <a:pt x="16237" y="45391"/>
                  </a:lnTo>
                  <a:lnTo>
                    <a:pt x="16274" y="45410"/>
                  </a:lnTo>
                  <a:lnTo>
                    <a:pt x="16330" y="45428"/>
                  </a:lnTo>
                  <a:lnTo>
                    <a:pt x="16404" y="45465"/>
                  </a:lnTo>
                  <a:lnTo>
                    <a:pt x="16497" y="45521"/>
                  </a:lnTo>
                  <a:lnTo>
                    <a:pt x="16534" y="45539"/>
                  </a:lnTo>
                  <a:lnTo>
                    <a:pt x="16608" y="45539"/>
                  </a:lnTo>
                  <a:lnTo>
                    <a:pt x="16645" y="45502"/>
                  </a:lnTo>
                  <a:lnTo>
                    <a:pt x="16719" y="45447"/>
                  </a:lnTo>
                  <a:lnTo>
                    <a:pt x="16793" y="45373"/>
                  </a:lnTo>
                  <a:lnTo>
                    <a:pt x="16830" y="45354"/>
                  </a:lnTo>
                  <a:lnTo>
                    <a:pt x="16867" y="45335"/>
                  </a:lnTo>
                  <a:lnTo>
                    <a:pt x="17182" y="45317"/>
                  </a:lnTo>
                  <a:lnTo>
                    <a:pt x="17256" y="45317"/>
                  </a:lnTo>
                  <a:lnTo>
                    <a:pt x="17331" y="45373"/>
                  </a:lnTo>
                  <a:lnTo>
                    <a:pt x="17423" y="45410"/>
                  </a:lnTo>
                  <a:lnTo>
                    <a:pt x="17497" y="45428"/>
                  </a:lnTo>
                  <a:lnTo>
                    <a:pt x="17572" y="45410"/>
                  </a:lnTo>
                  <a:lnTo>
                    <a:pt x="17646" y="45354"/>
                  </a:lnTo>
                  <a:lnTo>
                    <a:pt x="17720" y="45317"/>
                  </a:lnTo>
                  <a:lnTo>
                    <a:pt x="17794" y="45298"/>
                  </a:lnTo>
                  <a:lnTo>
                    <a:pt x="17887" y="45298"/>
                  </a:lnTo>
                  <a:lnTo>
                    <a:pt x="17961" y="45317"/>
                  </a:lnTo>
                  <a:lnTo>
                    <a:pt x="18035" y="45335"/>
                  </a:lnTo>
                  <a:lnTo>
                    <a:pt x="18202" y="45335"/>
                  </a:lnTo>
                  <a:lnTo>
                    <a:pt x="18276" y="45373"/>
                  </a:lnTo>
                  <a:lnTo>
                    <a:pt x="18350" y="45410"/>
                  </a:lnTo>
                  <a:lnTo>
                    <a:pt x="18424" y="45410"/>
                  </a:lnTo>
                  <a:lnTo>
                    <a:pt x="18739" y="45391"/>
                  </a:lnTo>
                  <a:lnTo>
                    <a:pt x="18813" y="45354"/>
                  </a:lnTo>
                  <a:lnTo>
                    <a:pt x="18887" y="45298"/>
                  </a:lnTo>
                  <a:lnTo>
                    <a:pt x="18962" y="45261"/>
                  </a:lnTo>
                  <a:lnTo>
                    <a:pt x="19036" y="45224"/>
                  </a:lnTo>
                  <a:lnTo>
                    <a:pt x="19128" y="45224"/>
                  </a:lnTo>
                  <a:lnTo>
                    <a:pt x="19203" y="45243"/>
                  </a:lnTo>
                  <a:lnTo>
                    <a:pt x="19277" y="45261"/>
                  </a:lnTo>
                  <a:lnTo>
                    <a:pt x="19351" y="45261"/>
                  </a:lnTo>
                  <a:lnTo>
                    <a:pt x="19666" y="45243"/>
                  </a:lnTo>
                  <a:lnTo>
                    <a:pt x="19740" y="45224"/>
                  </a:lnTo>
                  <a:lnTo>
                    <a:pt x="19814" y="45169"/>
                  </a:lnTo>
                  <a:lnTo>
                    <a:pt x="19888" y="45113"/>
                  </a:lnTo>
                  <a:lnTo>
                    <a:pt x="19962" y="45076"/>
                  </a:lnTo>
                  <a:lnTo>
                    <a:pt x="20037" y="45095"/>
                  </a:lnTo>
                  <a:lnTo>
                    <a:pt x="20129" y="45113"/>
                  </a:lnTo>
                  <a:lnTo>
                    <a:pt x="20203" y="45132"/>
                  </a:lnTo>
                  <a:lnTo>
                    <a:pt x="20444" y="45132"/>
                  </a:lnTo>
                  <a:lnTo>
                    <a:pt x="20519" y="45150"/>
                  </a:lnTo>
                  <a:lnTo>
                    <a:pt x="20611" y="45150"/>
                  </a:lnTo>
                  <a:lnTo>
                    <a:pt x="20648" y="45132"/>
                  </a:lnTo>
                  <a:lnTo>
                    <a:pt x="20685" y="45113"/>
                  </a:lnTo>
                  <a:lnTo>
                    <a:pt x="20741" y="45039"/>
                  </a:lnTo>
                  <a:lnTo>
                    <a:pt x="20815" y="44983"/>
                  </a:lnTo>
                  <a:lnTo>
                    <a:pt x="20852" y="44946"/>
                  </a:lnTo>
                  <a:lnTo>
                    <a:pt x="20889" y="44928"/>
                  </a:lnTo>
                  <a:lnTo>
                    <a:pt x="21037" y="44928"/>
                  </a:lnTo>
                  <a:lnTo>
                    <a:pt x="21130" y="44946"/>
                  </a:lnTo>
                  <a:lnTo>
                    <a:pt x="21204" y="44928"/>
                  </a:lnTo>
                  <a:lnTo>
                    <a:pt x="21278" y="44909"/>
                  </a:lnTo>
                  <a:lnTo>
                    <a:pt x="21334" y="44854"/>
                  </a:lnTo>
                  <a:lnTo>
                    <a:pt x="21408" y="44798"/>
                  </a:lnTo>
                  <a:lnTo>
                    <a:pt x="21482" y="44779"/>
                  </a:lnTo>
                  <a:lnTo>
                    <a:pt x="21556" y="44761"/>
                  </a:lnTo>
                  <a:lnTo>
                    <a:pt x="21649" y="44779"/>
                  </a:lnTo>
                  <a:lnTo>
                    <a:pt x="21723" y="44798"/>
                  </a:lnTo>
                  <a:lnTo>
                    <a:pt x="21816" y="44798"/>
                  </a:lnTo>
                  <a:lnTo>
                    <a:pt x="21890" y="44761"/>
                  </a:lnTo>
                  <a:lnTo>
                    <a:pt x="21946" y="44724"/>
                  </a:lnTo>
                  <a:lnTo>
                    <a:pt x="22020" y="44687"/>
                  </a:lnTo>
                  <a:lnTo>
                    <a:pt x="22094" y="44650"/>
                  </a:lnTo>
                  <a:lnTo>
                    <a:pt x="22150" y="44613"/>
                  </a:lnTo>
                  <a:lnTo>
                    <a:pt x="22224" y="44557"/>
                  </a:lnTo>
                  <a:lnTo>
                    <a:pt x="22279" y="44501"/>
                  </a:lnTo>
                  <a:lnTo>
                    <a:pt x="22353" y="44464"/>
                  </a:lnTo>
                  <a:lnTo>
                    <a:pt x="22520" y="44464"/>
                  </a:lnTo>
                  <a:lnTo>
                    <a:pt x="22613" y="44483"/>
                  </a:lnTo>
                  <a:lnTo>
                    <a:pt x="22687" y="44464"/>
                  </a:lnTo>
                  <a:lnTo>
                    <a:pt x="22835" y="44427"/>
                  </a:lnTo>
                  <a:lnTo>
                    <a:pt x="22984" y="44372"/>
                  </a:lnTo>
                  <a:lnTo>
                    <a:pt x="23058" y="44335"/>
                  </a:lnTo>
                  <a:lnTo>
                    <a:pt x="23113" y="44279"/>
                  </a:lnTo>
                  <a:lnTo>
                    <a:pt x="23169" y="44223"/>
                  </a:lnTo>
                  <a:lnTo>
                    <a:pt x="23243" y="44168"/>
                  </a:lnTo>
                  <a:lnTo>
                    <a:pt x="23299" y="44112"/>
                  </a:lnTo>
                  <a:lnTo>
                    <a:pt x="23354" y="44057"/>
                  </a:lnTo>
                  <a:lnTo>
                    <a:pt x="23391" y="43982"/>
                  </a:lnTo>
                  <a:lnTo>
                    <a:pt x="23447" y="43927"/>
                  </a:lnTo>
                  <a:lnTo>
                    <a:pt x="23521" y="43908"/>
                  </a:lnTo>
                  <a:lnTo>
                    <a:pt x="23614" y="43890"/>
                  </a:lnTo>
                  <a:lnTo>
                    <a:pt x="23706" y="43890"/>
                  </a:lnTo>
                  <a:lnTo>
                    <a:pt x="23781" y="43853"/>
                  </a:lnTo>
                  <a:lnTo>
                    <a:pt x="23855" y="43816"/>
                  </a:lnTo>
                  <a:lnTo>
                    <a:pt x="23929" y="43779"/>
                  </a:lnTo>
                  <a:lnTo>
                    <a:pt x="24003" y="43760"/>
                  </a:lnTo>
                  <a:lnTo>
                    <a:pt x="24059" y="43704"/>
                  </a:lnTo>
                  <a:lnTo>
                    <a:pt x="24114" y="43649"/>
                  </a:lnTo>
                  <a:lnTo>
                    <a:pt x="24133" y="43556"/>
                  </a:lnTo>
                  <a:lnTo>
                    <a:pt x="24151" y="43482"/>
                  </a:lnTo>
                  <a:lnTo>
                    <a:pt x="24188" y="43408"/>
                  </a:lnTo>
                  <a:lnTo>
                    <a:pt x="24225" y="43334"/>
                  </a:lnTo>
                  <a:lnTo>
                    <a:pt x="24262" y="43260"/>
                  </a:lnTo>
                  <a:lnTo>
                    <a:pt x="24318" y="43130"/>
                  </a:lnTo>
                  <a:lnTo>
                    <a:pt x="24355" y="43093"/>
                  </a:lnTo>
                  <a:lnTo>
                    <a:pt x="24392" y="43074"/>
                  </a:lnTo>
                  <a:lnTo>
                    <a:pt x="24466" y="43037"/>
                  </a:lnTo>
                  <a:lnTo>
                    <a:pt x="24559" y="42982"/>
                  </a:lnTo>
                  <a:lnTo>
                    <a:pt x="24596" y="42963"/>
                  </a:lnTo>
                  <a:lnTo>
                    <a:pt x="24615" y="42926"/>
                  </a:lnTo>
                  <a:lnTo>
                    <a:pt x="24633" y="42889"/>
                  </a:lnTo>
                  <a:lnTo>
                    <a:pt x="24615" y="42852"/>
                  </a:lnTo>
                  <a:lnTo>
                    <a:pt x="24596" y="42759"/>
                  </a:lnTo>
                  <a:lnTo>
                    <a:pt x="24578" y="42667"/>
                  </a:lnTo>
                  <a:lnTo>
                    <a:pt x="24578" y="42592"/>
                  </a:lnTo>
                  <a:lnTo>
                    <a:pt x="24652" y="42296"/>
                  </a:lnTo>
                  <a:lnTo>
                    <a:pt x="24652" y="42148"/>
                  </a:lnTo>
                  <a:lnTo>
                    <a:pt x="24652" y="41999"/>
                  </a:lnTo>
                  <a:lnTo>
                    <a:pt x="24670" y="41925"/>
                  </a:lnTo>
                  <a:lnTo>
                    <a:pt x="24689" y="41851"/>
                  </a:lnTo>
                  <a:lnTo>
                    <a:pt x="24707" y="41777"/>
                  </a:lnTo>
                  <a:lnTo>
                    <a:pt x="24726" y="41703"/>
                  </a:lnTo>
                  <a:lnTo>
                    <a:pt x="24744" y="41554"/>
                  </a:lnTo>
                  <a:lnTo>
                    <a:pt x="24744" y="41406"/>
                  </a:lnTo>
                  <a:lnTo>
                    <a:pt x="24726" y="41313"/>
                  </a:lnTo>
                  <a:lnTo>
                    <a:pt x="24707" y="41239"/>
                  </a:lnTo>
                  <a:lnTo>
                    <a:pt x="24670" y="41165"/>
                  </a:lnTo>
                  <a:lnTo>
                    <a:pt x="24652" y="41091"/>
                  </a:lnTo>
                  <a:lnTo>
                    <a:pt x="24670" y="40795"/>
                  </a:lnTo>
                  <a:lnTo>
                    <a:pt x="24670" y="40646"/>
                  </a:lnTo>
                  <a:lnTo>
                    <a:pt x="24670" y="40479"/>
                  </a:lnTo>
                  <a:lnTo>
                    <a:pt x="24670" y="40405"/>
                  </a:lnTo>
                  <a:lnTo>
                    <a:pt x="24707" y="40331"/>
                  </a:lnTo>
                  <a:lnTo>
                    <a:pt x="24726" y="40257"/>
                  </a:lnTo>
                  <a:lnTo>
                    <a:pt x="24744" y="40183"/>
                  </a:lnTo>
                  <a:lnTo>
                    <a:pt x="24726" y="40109"/>
                  </a:lnTo>
                  <a:lnTo>
                    <a:pt x="24670" y="40035"/>
                  </a:lnTo>
                  <a:lnTo>
                    <a:pt x="24633" y="39960"/>
                  </a:lnTo>
                  <a:lnTo>
                    <a:pt x="24615" y="39886"/>
                  </a:lnTo>
                  <a:lnTo>
                    <a:pt x="24615" y="39794"/>
                  </a:lnTo>
                  <a:lnTo>
                    <a:pt x="24633" y="39720"/>
                  </a:lnTo>
                  <a:lnTo>
                    <a:pt x="24670" y="39645"/>
                  </a:lnTo>
                  <a:lnTo>
                    <a:pt x="24670" y="39571"/>
                  </a:lnTo>
                  <a:lnTo>
                    <a:pt x="24652" y="39497"/>
                  </a:lnTo>
                  <a:lnTo>
                    <a:pt x="24596" y="39423"/>
                  </a:lnTo>
                  <a:lnTo>
                    <a:pt x="24559" y="39349"/>
                  </a:lnTo>
                  <a:lnTo>
                    <a:pt x="24540" y="39275"/>
                  </a:lnTo>
                  <a:lnTo>
                    <a:pt x="24540" y="38960"/>
                  </a:lnTo>
                  <a:lnTo>
                    <a:pt x="24559" y="38885"/>
                  </a:lnTo>
                  <a:lnTo>
                    <a:pt x="24615" y="38811"/>
                  </a:lnTo>
                  <a:lnTo>
                    <a:pt x="24670" y="38737"/>
                  </a:lnTo>
                  <a:lnTo>
                    <a:pt x="24689" y="38663"/>
                  </a:lnTo>
                  <a:lnTo>
                    <a:pt x="24744" y="38367"/>
                  </a:lnTo>
                  <a:lnTo>
                    <a:pt x="24763" y="38255"/>
                  </a:lnTo>
                  <a:lnTo>
                    <a:pt x="24763" y="38144"/>
                  </a:lnTo>
                  <a:lnTo>
                    <a:pt x="24763" y="38033"/>
                  </a:lnTo>
                  <a:lnTo>
                    <a:pt x="24781" y="37940"/>
                  </a:lnTo>
                  <a:lnTo>
                    <a:pt x="24818" y="37848"/>
                  </a:lnTo>
                  <a:lnTo>
                    <a:pt x="24837" y="37755"/>
                  </a:lnTo>
                  <a:lnTo>
                    <a:pt x="24818" y="37699"/>
                  </a:lnTo>
                  <a:lnTo>
                    <a:pt x="24800" y="37644"/>
                  </a:lnTo>
                  <a:lnTo>
                    <a:pt x="24985" y="37366"/>
                  </a:lnTo>
                  <a:lnTo>
                    <a:pt x="25041" y="37310"/>
                  </a:lnTo>
                  <a:lnTo>
                    <a:pt x="25115" y="37236"/>
                  </a:lnTo>
                  <a:lnTo>
                    <a:pt x="25189" y="37180"/>
                  </a:lnTo>
                  <a:lnTo>
                    <a:pt x="25245" y="37106"/>
                  </a:lnTo>
                  <a:lnTo>
                    <a:pt x="25263" y="37069"/>
                  </a:lnTo>
                  <a:lnTo>
                    <a:pt x="25263" y="37032"/>
                  </a:lnTo>
                  <a:lnTo>
                    <a:pt x="25263" y="36921"/>
                  </a:lnTo>
                  <a:lnTo>
                    <a:pt x="25263" y="36810"/>
                  </a:lnTo>
                  <a:lnTo>
                    <a:pt x="25282" y="36773"/>
                  </a:lnTo>
                  <a:lnTo>
                    <a:pt x="25300" y="36735"/>
                  </a:lnTo>
                  <a:lnTo>
                    <a:pt x="25337" y="36643"/>
                  </a:lnTo>
                  <a:lnTo>
                    <a:pt x="25356" y="36569"/>
                  </a:lnTo>
                  <a:lnTo>
                    <a:pt x="25393" y="36476"/>
                  </a:lnTo>
                  <a:lnTo>
                    <a:pt x="25430" y="36402"/>
                  </a:lnTo>
                  <a:lnTo>
                    <a:pt x="25523" y="36272"/>
                  </a:lnTo>
                  <a:lnTo>
                    <a:pt x="25615" y="36161"/>
                  </a:lnTo>
                  <a:lnTo>
                    <a:pt x="25653" y="36124"/>
                  </a:lnTo>
                  <a:lnTo>
                    <a:pt x="25690" y="36105"/>
                  </a:lnTo>
                  <a:lnTo>
                    <a:pt x="25782" y="36068"/>
                  </a:lnTo>
                  <a:lnTo>
                    <a:pt x="25856" y="36031"/>
                  </a:lnTo>
                  <a:lnTo>
                    <a:pt x="25893" y="36013"/>
                  </a:lnTo>
                  <a:lnTo>
                    <a:pt x="25931" y="35976"/>
                  </a:lnTo>
                  <a:lnTo>
                    <a:pt x="26079" y="35716"/>
                  </a:lnTo>
                  <a:lnTo>
                    <a:pt x="26246" y="35438"/>
                  </a:lnTo>
                  <a:lnTo>
                    <a:pt x="26394" y="35160"/>
                  </a:lnTo>
                  <a:lnTo>
                    <a:pt x="26412" y="35086"/>
                  </a:lnTo>
                  <a:lnTo>
                    <a:pt x="26412" y="34993"/>
                  </a:lnTo>
                  <a:lnTo>
                    <a:pt x="26431" y="34919"/>
                  </a:lnTo>
                  <a:lnTo>
                    <a:pt x="26450" y="34826"/>
                  </a:lnTo>
                  <a:lnTo>
                    <a:pt x="26505" y="34771"/>
                  </a:lnTo>
                  <a:lnTo>
                    <a:pt x="26561" y="34715"/>
                  </a:lnTo>
                  <a:lnTo>
                    <a:pt x="26635" y="34660"/>
                  </a:lnTo>
                  <a:lnTo>
                    <a:pt x="26672" y="34604"/>
                  </a:lnTo>
                  <a:lnTo>
                    <a:pt x="26765" y="34474"/>
                  </a:lnTo>
                  <a:lnTo>
                    <a:pt x="26820" y="34419"/>
                  </a:lnTo>
                  <a:lnTo>
                    <a:pt x="26876" y="34363"/>
                  </a:lnTo>
                  <a:lnTo>
                    <a:pt x="27024" y="34085"/>
                  </a:lnTo>
                  <a:lnTo>
                    <a:pt x="27191" y="33826"/>
                  </a:lnTo>
                  <a:lnTo>
                    <a:pt x="27209" y="33751"/>
                  </a:lnTo>
                  <a:lnTo>
                    <a:pt x="27228" y="33659"/>
                  </a:lnTo>
                  <a:lnTo>
                    <a:pt x="27228" y="33566"/>
                  </a:lnTo>
                  <a:lnTo>
                    <a:pt x="27246" y="33492"/>
                  </a:lnTo>
                  <a:lnTo>
                    <a:pt x="27302" y="33436"/>
                  </a:lnTo>
                  <a:lnTo>
                    <a:pt x="27376" y="33381"/>
                  </a:lnTo>
                  <a:lnTo>
                    <a:pt x="27450" y="33344"/>
                  </a:lnTo>
                  <a:lnTo>
                    <a:pt x="27506" y="33270"/>
                  </a:lnTo>
                  <a:lnTo>
                    <a:pt x="27525" y="33195"/>
                  </a:lnTo>
                  <a:lnTo>
                    <a:pt x="27506" y="33103"/>
                  </a:lnTo>
                  <a:lnTo>
                    <a:pt x="27506" y="33010"/>
                  </a:lnTo>
                  <a:lnTo>
                    <a:pt x="27525" y="32936"/>
                  </a:lnTo>
                  <a:lnTo>
                    <a:pt x="27580" y="32788"/>
                  </a:lnTo>
                  <a:lnTo>
                    <a:pt x="27654" y="32639"/>
                  </a:lnTo>
                  <a:lnTo>
                    <a:pt x="27691" y="32584"/>
                  </a:lnTo>
                  <a:lnTo>
                    <a:pt x="27747" y="32528"/>
                  </a:lnTo>
                  <a:lnTo>
                    <a:pt x="27803" y="32454"/>
                  </a:lnTo>
                  <a:lnTo>
                    <a:pt x="27840" y="32398"/>
                  </a:lnTo>
                  <a:lnTo>
                    <a:pt x="27895" y="32324"/>
                  </a:lnTo>
                  <a:lnTo>
                    <a:pt x="27951" y="32269"/>
                  </a:lnTo>
                  <a:lnTo>
                    <a:pt x="28006" y="32213"/>
                  </a:lnTo>
                  <a:lnTo>
                    <a:pt x="28043" y="32157"/>
                  </a:lnTo>
                  <a:lnTo>
                    <a:pt x="28062" y="32083"/>
                  </a:lnTo>
                  <a:lnTo>
                    <a:pt x="28081" y="31991"/>
                  </a:lnTo>
                  <a:lnTo>
                    <a:pt x="28099" y="31917"/>
                  </a:lnTo>
                  <a:lnTo>
                    <a:pt x="28118" y="31842"/>
                  </a:lnTo>
                  <a:lnTo>
                    <a:pt x="28173" y="31768"/>
                  </a:lnTo>
                  <a:lnTo>
                    <a:pt x="28229" y="31731"/>
                  </a:lnTo>
                  <a:lnTo>
                    <a:pt x="28303" y="31676"/>
                  </a:lnTo>
                  <a:lnTo>
                    <a:pt x="28359" y="31601"/>
                  </a:lnTo>
                  <a:lnTo>
                    <a:pt x="28377" y="31527"/>
                  </a:lnTo>
                  <a:lnTo>
                    <a:pt x="28377" y="31453"/>
                  </a:lnTo>
                  <a:lnTo>
                    <a:pt x="28377" y="31361"/>
                  </a:lnTo>
                  <a:lnTo>
                    <a:pt x="28396" y="31286"/>
                  </a:lnTo>
                  <a:lnTo>
                    <a:pt x="28414" y="31212"/>
                  </a:lnTo>
                  <a:lnTo>
                    <a:pt x="28414" y="31120"/>
                  </a:lnTo>
                  <a:lnTo>
                    <a:pt x="28414" y="31045"/>
                  </a:lnTo>
                  <a:lnTo>
                    <a:pt x="28433" y="30953"/>
                  </a:lnTo>
                  <a:lnTo>
                    <a:pt x="28488" y="30897"/>
                  </a:lnTo>
                  <a:lnTo>
                    <a:pt x="28544" y="30842"/>
                  </a:lnTo>
                  <a:lnTo>
                    <a:pt x="28599" y="30786"/>
                  </a:lnTo>
                  <a:lnTo>
                    <a:pt x="28655" y="30730"/>
                  </a:lnTo>
                  <a:lnTo>
                    <a:pt x="28692" y="30656"/>
                  </a:lnTo>
                  <a:lnTo>
                    <a:pt x="28766" y="30619"/>
                  </a:lnTo>
                  <a:lnTo>
                    <a:pt x="28822" y="30564"/>
                  </a:lnTo>
                  <a:lnTo>
                    <a:pt x="28878" y="30508"/>
                  </a:lnTo>
                  <a:lnTo>
                    <a:pt x="28896" y="30434"/>
                  </a:lnTo>
                  <a:lnTo>
                    <a:pt x="28915" y="30341"/>
                  </a:lnTo>
                  <a:lnTo>
                    <a:pt x="28933" y="30267"/>
                  </a:lnTo>
                  <a:lnTo>
                    <a:pt x="28952" y="30193"/>
                  </a:lnTo>
                  <a:lnTo>
                    <a:pt x="28989" y="30119"/>
                  </a:lnTo>
                  <a:lnTo>
                    <a:pt x="29007" y="30045"/>
                  </a:lnTo>
                  <a:lnTo>
                    <a:pt x="29026" y="29970"/>
                  </a:lnTo>
                  <a:lnTo>
                    <a:pt x="29044" y="29896"/>
                  </a:lnTo>
                  <a:lnTo>
                    <a:pt x="29193" y="29637"/>
                  </a:lnTo>
                  <a:lnTo>
                    <a:pt x="29267" y="29507"/>
                  </a:lnTo>
                  <a:lnTo>
                    <a:pt x="29359" y="29377"/>
                  </a:lnTo>
                  <a:lnTo>
                    <a:pt x="29396" y="29322"/>
                  </a:lnTo>
                  <a:lnTo>
                    <a:pt x="29452" y="29248"/>
                  </a:lnTo>
                  <a:lnTo>
                    <a:pt x="29508" y="29192"/>
                  </a:lnTo>
                  <a:lnTo>
                    <a:pt x="29545" y="29136"/>
                  </a:lnTo>
                  <a:lnTo>
                    <a:pt x="29563" y="29044"/>
                  </a:lnTo>
                  <a:lnTo>
                    <a:pt x="29545" y="28970"/>
                  </a:lnTo>
                  <a:lnTo>
                    <a:pt x="29545" y="28877"/>
                  </a:lnTo>
                  <a:lnTo>
                    <a:pt x="29545" y="28803"/>
                  </a:lnTo>
                  <a:lnTo>
                    <a:pt x="29619" y="28673"/>
                  </a:lnTo>
                  <a:lnTo>
                    <a:pt x="29693" y="28525"/>
                  </a:lnTo>
                  <a:lnTo>
                    <a:pt x="29730" y="28469"/>
                  </a:lnTo>
                  <a:lnTo>
                    <a:pt x="29786" y="28395"/>
                  </a:lnTo>
                  <a:lnTo>
                    <a:pt x="29841" y="28339"/>
                  </a:lnTo>
                  <a:lnTo>
                    <a:pt x="29860" y="28265"/>
                  </a:lnTo>
                  <a:lnTo>
                    <a:pt x="29953" y="27969"/>
                  </a:lnTo>
                  <a:lnTo>
                    <a:pt x="29971" y="27802"/>
                  </a:lnTo>
                  <a:lnTo>
                    <a:pt x="29971" y="27654"/>
                  </a:lnTo>
                  <a:lnTo>
                    <a:pt x="29971" y="27579"/>
                  </a:lnTo>
                  <a:lnTo>
                    <a:pt x="29971" y="27505"/>
                  </a:lnTo>
                  <a:lnTo>
                    <a:pt x="29971" y="27339"/>
                  </a:lnTo>
                  <a:lnTo>
                    <a:pt x="29990" y="27172"/>
                  </a:lnTo>
                  <a:lnTo>
                    <a:pt x="30008" y="27098"/>
                  </a:lnTo>
                  <a:lnTo>
                    <a:pt x="30027" y="27023"/>
                  </a:lnTo>
                  <a:lnTo>
                    <a:pt x="30027" y="26857"/>
                  </a:lnTo>
                  <a:lnTo>
                    <a:pt x="30045" y="26690"/>
                  </a:lnTo>
                  <a:lnTo>
                    <a:pt x="30027" y="26634"/>
                  </a:lnTo>
                  <a:lnTo>
                    <a:pt x="30008" y="26597"/>
                  </a:lnTo>
                  <a:lnTo>
                    <a:pt x="29953" y="26523"/>
                  </a:lnTo>
                  <a:lnTo>
                    <a:pt x="29897" y="26449"/>
                  </a:lnTo>
                  <a:lnTo>
                    <a:pt x="29878" y="26375"/>
                  </a:lnTo>
                  <a:lnTo>
                    <a:pt x="29878" y="26282"/>
                  </a:lnTo>
                  <a:lnTo>
                    <a:pt x="29897" y="26189"/>
                  </a:lnTo>
                  <a:lnTo>
                    <a:pt x="29934" y="26115"/>
                  </a:lnTo>
                  <a:lnTo>
                    <a:pt x="29934" y="26023"/>
                  </a:lnTo>
                  <a:lnTo>
                    <a:pt x="29897" y="25948"/>
                  </a:lnTo>
                  <a:lnTo>
                    <a:pt x="29841" y="25874"/>
                  </a:lnTo>
                  <a:lnTo>
                    <a:pt x="29786" y="25800"/>
                  </a:lnTo>
                  <a:lnTo>
                    <a:pt x="29749" y="25726"/>
                  </a:lnTo>
                  <a:lnTo>
                    <a:pt x="29730" y="25652"/>
                  </a:lnTo>
                  <a:lnTo>
                    <a:pt x="29749" y="25559"/>
                  </a:lnTo>
                  <a:lnTo>
                    <a:pt x="29767" y="25467"/>
                  </a:lnTo>
                  <a:lnTo>
                    <a:pt x="29749" y="25392"/>
                  </a:lnTo>
                  <a:lnTo>
                    <a:pt x="29712" y="25226"/>
                  </a:lnTo>
                  <a:lnTo>
                    <a:pt x="29674" y="25077"/>
                  </a:lnTo>
                  <a:lnTo>
                    <a:pt x="29637" y="24911"/>
                  </a:lnTo>
                  <a:lnTo>
                    <a:pt x="29582" y="24744"/>
                  </a:lnTo>
                  <a:lnTo>
                    <a:pt x="29526" y="24688"/>
                  </a:lnTo>
                  <a:lnTo>
                    <a:pt x="29452" y="24633"/>
                  </a:lnTo>
                  <a:lnTo>
                    <a:pt x="29378" y="24577"/>
                  </a:lnTo>
                  <a:lnTo>
                    <a:pt x="29322" y="24503"/>
                  </a:lnTo>
                  <a:lnTo>
                    <a:pt x="29267" y="24355"/>
                  </a:lnTo>
                  <a:lnTo>
                    <a:pt x="29211" y="24206"/>
                  </a:lnTo>
                  <a:lnTo>
                    <a:pt x="29193" y="24132"/>
                  </a:lnTo>
                  <a:lnTo>
                    <a:pt x="29174" y="24039"/>
                  </a:lnTo>
                  <a:lnTo>
                    <a:pt x="29156" y="23965"/>
                  </a:lnTo>
                  <a:lnTo>
                    <a:pt x="29118" y="23891"/>
                  </a:lnTo>
                  <a:lnTo>
                    <a:pt x="29063" y="23836"/>
                  </a:lnTo>
                  <a:lnTo>
                    <a:pt x="29007" y="23780"/>
                  </a:lnTo>
                  <a:lnTo>
                    <a:pt x="28952" y="23724"/>
                  </a:lnTo>
                  <a:lnTo>
                    <a:pt x="28896" y="23650"/>
                  </a:lnTo>
                  <a:lnTo>
                    <a:pt x="28878" y="23576"/>
                  </a:lnTo>
                  <a:lnTo>
                    <a:pt x="28859" y="23483"/>
                  </a:lnTo>
                  <a:lnTo>
                    <a:pt x="28859" y="23391"/>
                  </a:lnTo>
                  <a:lnTo>
                    <a:pt x="28840" y="23317"/>
                  </a:lnTo>
                  <a:lnTo>
                    <a:pt x="28729" y="23187"/>
                  </a:lnTo>
                  <a:lnTo>
                    <a:pt x="28618" y="23076"/>
                  </a:lnTo>
                  <a:lnTo>
                    <a:pt x="28562" y="23020"/>
                  </a:lnTo>
                  <a:lnTo>
                    <a:pt x="28507" y="22964"/>
                  </a:lnTo>
                  <a:lnTo>
                    <a:pt x="28433" y="22909"/>
                  </a:lnTo>
                  <a:lnTo>
                    <a:pt x="28377" y="22853"/>
                  </a:lnTo>
                  <a:lnTo>
                    <a:pt x="28340" y="22798"/>
                  </a:lnTo>
                  <a:lnTo>
                    <a:pt x="28303" y="22723"/>
                  </a:lnTo>
                  <a:lnTo>
                    <a:pt x="28266" y="22649"/>
                  </a:lnTo>
                  <a:lnTo>
                    <a:pt x="28210" y="22575"/>
                  </a:lnTo>
                  <a:lnTo>
                    <a:pt x="28155" y="22520"/>
                  </a:lnTo>
                  <a:lnTo>
                    <a:pt x="28099" y="22464"/>
                  </a:lnTo>
                  <a:lnTo>
                    <a:pt x="27969" y="22371"/>
                  </a:lnTo>
                  <a:lnTo>
                    <a:pt x="27914" y="22316"/>
                  </a:lnTo>
                  <a:lnTo>
                    <a:pt x="27840" y="22279"/>
                  </a:lnTo>
                  <a:lnTo>
                    <a:pt x="27784" y="22223"/>
                  </a:lnTo>
                  <a:lnTo>
                    <a:pt x="27710" y="22167"/>
                  </a:lnTo>
                  <a:lnTo>
                    <a:pt x="27654" y="22130"/>
                  </a:lnTo>
                  <a:lnTo>
                    <a:pt x="27580" y="22075"/>
                  </a:lnTo>
                  <a:lnTo>
                    <a:pt x="27525" y="22038"/>
                  </a:lnTo>
                  <a:lnTo>
                    <a:pt x="27469" y="21982"/>
                  </a:lnTo>
                  <a:lnTo>
                    <a:pt x="27413" y="21908"/>
                  </a:lnTo>
                  <a:lnTo>
                    <a:pt x="27376" y="21834"/>
                  </a:lnTo>
                  <a:lnTo>
                    <a:pt x="27339" y="21760"/>
                  </a:lnTo>
                  <a:lnTo>
                    <a:pt x="27302" y="21704"/>
                  </a:lnTo>
                  <a:lnTo>
                    <a:pt x="27246" y="21630"/>
                  </a:lnTo>
                  <a:lnTo>
                    <a:pt x="27209" y="21574"/>
                  </a:lnTo>
                  <a:lnTo>
                    <a:pt x="27154" y="21500"/>
                  </a:lnTo>
                  <a:lnTo>
                    <a:pt x="27117" y="21445"/>
                  </a:lnTo>
                  <a:lnTo>
                    <a:pt x="27061" y="21370"/>
                  </a:lnTo>
                  <a:lnTo>
                    <a:pt x="27006" y="21296"/>
                  </a:lnTo>
                  <a:lnTo>
                    <a:pt x="26968" y="21222"/>
                  </a:lnTo>
                  <a:lnTo>
                    <a:pt x="26913" y="21167"/>
                  </a:lnTo>
                  <a:lnTo>
                    <a:pt x="26857" y="21111"/>
                  </a:lnTo>
                  <a:lnTo>
                    <a:pt x="26765" y="21074"/>
                  </a:lnTo>
                  <a:lnTo>
                    <a:pt x="26690" y="21037"/>
                  </a:lnTo>
                  <a:lnTo>
                    <a:pt x="26616" y="20981"/>
                  </a:lnTo>
                  <a:lnTo>
                    <a:pt x="26561" y="20944"/>
                  </a:lnTo>
                  <a:lnTo>
                    <a:pt x="26487" y="20907"/>
                  </a:lnTo>
                  <a:lnTo>
                    <a:pt x="26394" y="20870"/>
                  </a:lnTo>
                  <a:lnTo>
                    <a:pt x="26338" y="20814"/>
                  </a:lnTo>
                  <a:lnTo>
                    <a:pt x="26283" y="20759"/>
                  </a:lnTo>
                  <a:lnTo>
                    <a:pt x="26227" y="20685"/>
                  </a:lnTo>
                  <a:lnTo>
                    <a:pt x="26190" y="20611"/>
                  </a:lnTo>
                  <a:lnTo>
                    <a:pt x="26134" y="20555"/>
                  </a:lnTo>
                  <a:lnTo>
                    <a:pt x="25893" y="20314"/>
                  </a:lnTo>
                  <a:lnTo>
                    <a:pt x="25819" y="20277"/>
                  </a:lnTo>
                  <a:lnTo>
                    <a:pt x="25745" y="20240"/>
                  </a:lnTo>
                  <a:lnTo>
                    <a:pt x="25653" y="20221"/>
                  </a:lnTo>
                  <a:lnTo>
                    <a:pt x="25578" y="20184"/>
                  </a:lnTo>
                  <a:lnTo>
                    <a:pt x="25523" y="20110"/>
                  </a:lnTo>
                  <a:lnTo>
                    <a:pt x="25504" y="20036"/>
                  </a:lnTo>
                  <a:lnTo>
                    <a:pt x="25467" y="19962"/>
                  </a:lnTo>
                  <a:lnTo>
                    <a:pt x="25412" y="19888"/>
                  </a:lnTo>
                  <a:lnTo>
                    <a:pt x="25449" y="19832"/>
                  </a:lnTo>
                  <a:lnTo>
                    <a:pt x="25486" y="19777"/>
                  </a:lnTo>
                  <a:lnTo>
                    <a:pt x="25541" y="19721"/>
                  </a:lnTo>
                  <a:lnTo>
                    <a:pt x="25578" y="19647"/>
                  </a:lnTo>
                  <a:lnTo>
                    <a:pt x="25578" y="19573"/>
                  </a:lnTo>
                  <a:lnTo>
                    <a:pt x="25560" y="19498"/>
                  </a:lnTo>
                  <a:lnTo>
                    <a:pt x="25541" y="19424"/>
                  </a:lnTo>
                  <a:lnTo>
                    <a:pt x="25560" y="19350"/>
                  </a:lnTo>
                  <a:lnTo>
                    <a:pt x="25560" y="19295"/>
                  </a:lnTo>
                  <a:lnTo>
                    <a:pt x="25560" y="19220"/>
                  </a:lnTo>
                  <a:lnTo>
                    <a:pt x="25560" y="19146"/>
                  </a:lnTo>
                  <a:lnTo>
                    <a:pt x="25560" y="19072"/>
                  </a:lnTo>
                  <a:lnTo>
                    <a:pt x="25597" y="18998"/>
                  </a:lnTo>
                  <a:lnTo>
                    <a:pt x="25671" y="18924"/>
                  </a:lnTo>
                  <a:lnTo>
                    <a:pt x="25745" y="18868"/>
                  </a:lnTo>
                  <a:lnTo>
                    <a:pt x="25782" y="18794"/>
                  </a:lnTo>
                  <a:lnTo>
                    <a:pt x="25782" y="18720"/>
                  </a:lnTo>
                  <a:lnTo>
                    <a:pt x="25782" y="18627"/>
                  </a:lnTo>
                  <a:lnTo>
                    <a:pt x="25782" y="18535"/>
                  </a:lnTo>
                  <a:lnTo>
                    <a:pt x="25782" y="18461"/>
                  </a:lnTo>
                  <a:lnTo>
                    <a:pt x="25819" y="18386"/>
                  </a:lnTo>
                  <a:lnTo>
                    <a:pt x="25856" y="18312"/>
                  </a:lnTo>
                  <a:lnTo>
                    <a:pt x="25893" y="18238"/>
                  </a:lnTo>
                  <a:lnTo>
                    <a:pt x="25912" y="18164"/>
                  </a:lnTo>
                  <a:lnTo>
                    <a:pt x="25931" y="18071"/>
                  </a:lnTo>
                  <a:lnTo>
                    <a:pt x="25931" y="17997"/>
                  </a:lnTo>
                  <a:lnTo>
                    <a:pt x="25949" y="17830"/>
                  </a:lnTo>
                  <a:lnTo>
                    <a:pt x="25986" y="17756"/>
                  </a:lnTo>
                  <a:lnTo>
                    <a:pt x="26042" y="17682"/>
                  </a:lnTo>
                  <a:lnTo>
                    <a:pt x="26097" y="17608"/>
                  </a:lnTo>
                  <a:lnTo>
                    <a:pt x="26134" y="17534"/>
                  </a:lnTo>
                  <a:lnTo>
                    <a:pt x="26153" y="17386"/>
                  </a:lnTo>
                  <a:lnTo>
                    <a:pt x="26171" y="17219"/>
                  </a:lnTo>
                  <a:lnTo>
                    <a:pt x="26227" y="17070"/>
                  </a:lnTo>
                  <a:lnTo>
                    <a:pt x="26283" y="16904"/>
                  </a:lnTo>
                  <a:lnTo>
                    <a:pt x="26301" y="16755"/>
                  </a:lnTo>
                  <a:lnTo>
                    <a:pt x="26320" y="16607"/>
                  </a:lnTo>
                  <a:lnTo>
                    <a:pt x="26320" y="16533"/>
                  </a:lnTo>
                  <a:lnTo>
                    <a:pt x="26283" y="16440"/>
                  </a:lnTo>
                  <a:lnTo>
                    <a:pt x="26264" y="16348"/>
                  </a:lnTo>
                  <a:lnTo>
                    <a:pt x="26264" y="16274"/>
                  </a:lnTo>
                  <a:lnTo>
                    <a:pt x="26283" y="16236"/>
                  </a:lnTo>
                  <a:lnTo>
                    <a:pt x="26301" y="16199"/>
                  </a:lnTo>
                  <a:lnTo>
                    <a:pt x="26375" y="16144"/>
                  </a:lnTo>
                  <a:lnTo>
                    <a:pt x="26450" y="16088"/>
                  </a:lnTo>
                  <a:lnTo>
                    <a:pt x="26468" y="16051"/>
                  </a:lnTo>
                  <a:lnTo>
                    <a:pt x="26487" y="16014"/>
                  </a:lnTo>
                  <a:lnTo>
                    <a:pt x="26487" y="15940"/>
                  </a:lnTo>
                  <a:lnTo>
                    <a:pt x="26468" y="15847"/>
                  </a:lnTo>
                  <a:lnTo>
                    <a:pt x="26450" y="15773"/>
                  </a:lnTo>
                  <a:lnTo>
                    <a:pt x="26468" y="15680"/>
                  </a:lnTo>
                  <a:lnTo>
                    <a:pt x="26505" y="15625"/>
                  </a:lnTo>
                  <a:lnTo>
                    <a:pt x="26561" y="15551"/>
                  </a:lnTo>
                  <a:lnTo>
                    <a:pt x="26616" y="15495"/>
                  </a:lnTo>
                  <a:lnTo>
                    <a:pt x="26653" y="15421"/>
                  </a:lnTo>
                  <a:lnTo>
                    <a:pt x="26728" y="15124"/>
                  </a:lnTo>
                  <a:lnTo>
                    <a:pt x="26783" y="14976"/>
                  </a:lnTo>
                  <a:lnTo>
                    <a:pt x="26839" y="14828"/>
                  </a:lnTo>
                  <a:lnTo>
                    <a:pt x="26839" y="14791"/>
                  </a:lnTo>
                  <a:lnTo>
                    <a:pt x="26820" y="14754"/>
                  </a:lnTo>
                  <a:lnTo>
                    <a:pt x="26783" y="14661"/>
                  </a:lnTo>
                  <a:lnTo>
                    <a:pt x="26765" y="14568"/>
                  </a:lnTo>
                  <a:lnTo>
                    <a:pt x="26746" y="14531"/>
                  </a:lnTo>
                  <a:lnTo>
                    <a:pt x="26746" y="14494"/>
                  </a:lnTo>
                  <a:lnTo>
                    <a:pt x="26783" y="14420"/>
                  </a:lnTo>
                  <a:lnTo>
                    <a:pt x="26839" y="14364"/>
                  </a:lnTo>
                  <a:lnTo>
                    <a:pt x="26894" y="14290"/>
                  </a:lnTo>
                  <a:lnTo>
                    <a:pt x="26913" y="14216"/>
                  </a:lnTo>
                  <a:lnTo>
                    <a:pt x="26931" y="14068"/>
                  </a:lnTo>
                  <a:lnTo>
                    <a:pt x="26968" y="13920"/>
                  </a:lnTo>
                  <a:lnTo>
                    <a:pt x="26968" y="13827"/>
                  </a:lnTo>
                  <a:lnTo>
                    <a:pt x="26950" y="13753"/>
                  </a:lnTo>
                  <a:lnTo>
                    <a:pt x="26931" y="13679"/>
                  </a:lnTo>
                  <a:lnTo>
                    <a:pt x="26950" y="13586"/>
                  </a:lnTo>
                  <a:lnTo>
                    <a:pt x="26968" y="13530"/>
                  </a:lnTo>
                  <a:lnTo>
                    <a:pt x="27006" y="13456"/>
                  </a:lnTo>
                  <a:lnTo>
                    <a:pt x="27043" y="13382"/>
                  </a:lnTo>
                  <a:lnTo>
                    <a:pt x="27061" y="13308"/>
                  </a:lnTo>
                  <a:lnTo>
                    <a:pt x="27117" y="13011"/>
                  </a:lnTo>
                  <a:lnTo>
                    <a:pt x="27154" y="12937"/>
                  </a:lnTo>
                  <a:lnTo>
                    <a:pt x="27191" y="12863"/>
                  </a:lnTo>
                  <a:lnTo>
                    <a:pt x="27228" y="12789"/>
                  </a:lnTo>
                  <a:lnTo>
                    <a:pt x="27265" y="12715"/>
                  </a:lnTo>
                  <a:lnTo>
                    <a:pt x="27339" y="12418"/>
                  </a:lnTo>
                  <a:lnTo>
                    <a:pt x="27358" y="12270"/>
                  </a:lnTo>
                  <a:lnTo>
                    <a:pt x="27358" y="12122"/>
                  </a:lnTo>
                  <a:lnTo>
                    <a:pt x="27395" y="12048"/>
                  </a:lnTo>
                  <a:lnTo>
                    <a:pt x="27450" y="11974"/>
                  </a:lnTo>
                  <a:lnTo>
                    <a:pt x="27506" y="11899"/>
                  </a:lnTo>
                  <a:lnTo>
                    <a:pt x="27525" y="11844"/>
                  </a:lnTo>
                  <a:lnTo>
                    <a:pt x="27543" y="11751"/>
                  </a:lnTo>
                  <a:lnTo>
                    <a:pt x="27543" y="11677"/>
                  </a:lnTo>
                  <a:lnTo>
                    <a:pt x="27543" y="11603"/>
                  </a:lnTo>
                  <a:lnTo>
                    <a:pt x="27543" y="11510"/>
                  </a:lnTo>
                  <a:lnTo>
                    <a:pt x="27562" y="11362"/>
                  </a:lnTo>
                  <a:lnTo>
                    <a:pt x="27580" y="11195"/>
                  </a:lnTo>
                  <a:lnTo>
                    <a:pt x="27636" y="10899"/>
                  </a:lnTo>
                  <a:lnTo>
                    <a:pt x="27691" y="10583"/>
                  </a:lnTo>
                  <a:lnTo>
                    <a:pt x="27728" y="10509"/>
                  </a:lnTo>
                  <a:lnTo>
                    <a:pt x="27765" y="10435"/>
                  </a:lnTo>
                  <a:lnTo>
                    <a:pt x="27803" y="10380"/>
                  </a:lnTo>
                  <a:lnTo>
                    <a:pt x="27840" y="10305"/>
                  </a:lnTo>
                  <a:lnTo>
                    <a:pt x="27840" y="10213"/>
                  </a:lnTo>
                  <a:lnTo>
                    <a:pt x="27840" y="10139"/>
                  </a:lnTo>
                  <a:lnTo>
                    <a:pt x="27840" y="10064"/>
                  </a:lnTo>
                  <a:lnTo>
                    <a:pt x="27840" y="9972"/>
                  </a:lnTo>
                  <a:lnTo>
                    <a:pt x="27877" y="9898"/>
                  </a:lnTo>
                  <a:lnTo>
                    <a:pt x="27914" y="9842"/>
                  </a:lnTo>
                  <a:lnTo>
                    <a:pt x="27969" y="9768"/>
                  </a:lnTo>
                  <a:lnTo>
                    <a:pt x="27988" y="9694"/>
                  </a:lnTo>
                  <a:lnTo>
                    <a:pt x="28025" y="9546"/>
                  </a:lnTo>
                  <a:lnTo>
                    <a:pt x="28043" y="9379"/>
                  </a:lnTo>
                  <a:lnTo>
                    <a:pt x="28043" y="9305"/>
                  </a:lnTo>
                  <a:lnTo>
                    <a:pt x="28006" y="9212"/>
                  </a:lnTo>
                  <a:lnTo>
                    <a:pt x="27988" y="9138"/>
                  </a:lnTo>
                  <a:lnTo>
                    <a:pt x="27988" y="9045"/>
                  </a:lnTo>
                  <a:lnTo>
                    <a:pt x="28025" y="8971"/>
                  </a:lnTo>
                  <a:lnTo>
                    <a:pt x="28062" y="8915"/>
                  </a:lnTo>
                  <a:lnTo>
                    <a:pt x="28099" y="8841"/>
                  </a:lnTo>
                  <a:lnTo>
                    <a:pt x="28136" y="8767"/>
                  </a:lnTo>
                  <a:lnTo>
                    <a:pt x="28173" y="8693"/>
                  </a:lnTo>
                  <a:lnTo>
                    <a:pt x="28229" y="8619"/>
                  </a:lnTo>
                  <a:lnTo>
                    <a:pt x="28284" y="8563"/>
                  </a:lnTo>
                  <a:lnTo>
                    <a:pt x="28321" y="8489"/>
                  </a:lnTo>
                  <a:lnTo>
                    <a:pt x="28303" y="8396"/>
                  </a:lnTo>
                  <a:lnTo>
                    <a:pt x="28284" y="8322"/>
                  </a:lnTo>
                  <a:lnTo>
                    <a:pt x="28247" y="8230"/>
                  </a:lnTo>
                  <a:lnTo>
                    <a:pt x="28247" y="8137"/>
                  </a:lnTo>
                  <a:lnTo>
                    <a:pt x="28284" y="7989"/>
                  </a:lnTo>
                  <a:lnTo>
                    <a:pt x="28340" y="7840"/>
                  </a:lnTo>
                  <a:lnTo>
                    <a:pt x="28359" y="7785"/>
                  </a:lnTo>
                  <a:lnTo>
                    <a:pt x="28396" y="7711"/>
                  </a:lnTo>
                  <a:lnTo>
                    <a:pt x="28433" y="7636"/>
                  </a:lnTo>
                  <a:lnTo>
                    <a:pt x="28451" y="7562"/>
                  </a:lnTo>
                  <a:lnTo>
                    <a:pt x="28470" y="7414"/>
                  </a:lnTo>
                  <a:lnTo>
                    <a:pt x="28488" y="7266"/>
                  </a:lnTo>
                  <a:lnTo>
                    <a:pt x="28507" y="7192"/>
                  </a:lnTo>
                  <a:lnTo>
                    <a:pt x="28544" y="7118"/>
                  </a:lnTo>
                  <a:lnTo>
                    <a:pt x="28562" y="7043"/>
                  </a:lnTo>
                  <a:lnTo>
                    <a:pt x="28599" y="6969"/>
                  </a:lnTo>
                  <a:lnTo>
                    <a:pt x="28581" y="6895"/>
                  </a:lnTo>
                  <a:lnTo>
                    <a:pt x="28562" y="6821"/>
                  </a:lnTo>
                  <a:lnTo>
                    <a:pt x="28525" y="6728"/>
                  </a:lnTo>
                  <a:lnTo>
                    <a:pt x="28525" y="6654"/>
                  </a:lnTo>
                  <a:lnTo>
                    <a:pt x="28544" y="6580"/>
                  </a:lnTo>
                  <a:lnTo>
                    <a:pt x="28599" y="6506"/>
                  </a:lnTo>
                  <a:lnTo>
                    <a:pt x="28637" y="6450"/>
                  </a:lnTo>
                  <a:lnTo>
                    <a:pt x="28674" y="6376"/>
                  </a:lnTo>
                  <a:lnTo>
                    <a:pt x="28674" y="6302"/>
                  </a:lnTo>
                  <a:lnTo>
                    <a:pt x="28637" y="6209"/>
                  </a:lnTo>
                  <a:lnTo>
                    <a:pt x="28618" y="6135"/>
                  </a:lnTo>
                  <a:lnTo>
                    <a:pt x="28618" y="6061"/>
                  </a:lnTo>
                  <a:lnTo>
                    <a:pt x="28618" y="5894"/>
                  </a:lnTo>
                  <a:lnTo>
                    <a:pt x="28637" y="5746"/>
                  </a:lnTo>
                  <a:lnTo>
                    <a:pt x="28674" y="5672"/>
                  </a:lnTo>
                  <a:lnTo>
                    <a:pt x="28711" y="5616"/>
                  </a:lnTo>
                  <a:lnTo>
                    <a:pt x="28766" y="5542"/>
                  </a:lnTo>
                  <a:lnTo>
                    <a:pt x="28785" y="5468"/>
                  </a:lnTo>
                  <a:lnTo>
                    <a:pt x="28785" y="5394"/>
                  </a:lnTo>
                  <a:lnTo>
                    <a:pt x="28748" y="5301"/>
                  </a:lnTo>
                  <a:lnTo>
                    <a:pt x="28729" y="5227"/>
                  </a:lnTo>
                  <a:lnTo>
                    <a:pt x="28711" y="5153"/>
                  </a:lnTo>
                  <a:lnTo>
                    <a:pt x="28748" y="5005"/>
                  </a:lnTo>
                  <a:lnTo>
                    <a:pt x="28785" y="4856"/>
                  </a:lnTo>
                  <a:lnTo>
                    <a:pt x="28785" y="4782"/>
                  </a:lnTo>
                  <a:lnTo>
                    <a:pt x="28785" y="4690"/>
                  </a:lnTo>
                  <a:lnTo>
                    <a:pt x="28785" y="4615"/>
                  </a:lnTo>
                  <a:lnTo>
                    <a:pt x="28785" y="4541"/>
                  </a:lnTo>
                  <a:lnTo>
                    <a:pt x="28785" y="4504"/>
                  </a:lnTo>
                  <a:lnTo>
                    <a:pt x="28822" y="4467"/>
                  </a:lnTo>
                  <a:lnTo>
                    <a:pt x="28896" y="4411"/>
                  </a:lnTo>
                  <a:lnTo>
                    <a:pt x="28989" y="4337"/>
                  </a:lnTo>
                  <a:lnTo>
                    <a:pt x="29007" y="4300"/>
                  </a:lnTo>
                  <a:lnTo>
                    <a:pt x="29026" y="4263"/>
                  </a:lnTo>
                  <a:lnTo>
                    <a:pt x="29063" y="3967"/>
                  </a:lnTo>
                  <a:lnTo>
                    <a:pt x="29044" y="3911"/>
                  </a:lnTo>
                  <a:lnTo>
                    <a:pt x="29044" y="3874"/>
                  </a:lnTo>
                  <a:lnTo>
                    <a:pt x="28989" y="3781"/>
                  </a:lnTo>
                  <a:lnTo>
                    <a:pt x="28933" y="3726"/>
                  </a:lnTo>
                  <a:lnTo>
                    <a:pt x="28915" y="3652"/>
                  </a:lnTo>
                  <a:lnTo>
                    <a:pt x="28915" y="3503"/>
                  </a:lnTo>
                  <a:lnTo>
                    <a:pt x="28933" y="3429"/>
                  </a:lnTo>
                  <a:lnTo>
                    <a:pt x="28933" y="3355"/>
                  </a:lnTo>
                  <a:lnTo>
                    <a:pt x="28915" y="3262"/>
                  </a:lnTo>
                  <a:lnTo>
                    <a:pt x="28878" y="3188"/>
                  </a:lnTo>
                  <a:lnTo>
                    <a:pt x="28840" y="3133"/>
                  </a:lnTo>
                  <a:lnTo>
                    <a:pt x="28822" y="3040"/>
                  </a:lnTo>
                  <a:lnTo>
                    <a:pt x="28840" y="2966"/>
                  </a:lnTo>
                  <a:lnTo>
                    <a:pt x="28859" y="2873"/>
                  </a:lnTo>
                  <a:lnTo>
                    <a:pt x="28896" y="2799"/>
                  </a:lnTo>
                  <a:lnTo>
                    <a:pt x="28915" y="2743"/>
                  </a:lnTo>
                  <a:lnTo>
                    <a:pt x="28896" y="2706"/>
                  </a:lnTo>
                  <a:lnTo>
                    <a:pt x="28822" y="2410"/>
                  </a:lnTo>
                  <a:lnTo>
                    <a:pt x="28766" y="2261"/>
                  </a:lnTo>
                  <a:lnTo>
                    <a:pt x="28692" y="2113"/>
                  </a:lnTo>
                  <a:lnTo>
                    <a:pt x="28674" y="2076"/>
                  </a:lnTo>
                  <a:lnTo>
                    <a:pt x="28637" y="2058"/>
                  </a:lnTo>
                  <a:lnTo>
                    <a:pt x="28562" y="2002"/>
                  </a:lnTo>
                  <a:lnTo>
                    <a:pt x="28470" y="1965"/>
                  </a:lnTo>
                  <a:lnTo>
                    <a:pt x="28451" y="1928"/>
                  </a:lnTo>
                  <a:lnTo>
                    <a:pt x="28414" y="1891"/>
                  </a:lnTo>
                  <a:lnTo>
                    <a:pt x="28377" y="1743"/>
                  </a:lnTo>
                  <a:lnTo>
                    <a:pt x="28340" y="1687"/>
                  </a:lnTo>
                  <a:lnTo>
                    <a:pt x="28303" y="1613"/>
                  </a:lnTo>
                  <a:lnTo>
                    <a:pt x="28284" y="1539"/>
                  </a:lnTo>
                  <a:lnTo>
                    <a:pt x="28247" y="1465"/>
                  </a:lnTo>
                  <a:lnTo>
                    <a:pt x="28229" y="1390"/>
                  </a:lnTo>
                  <a:lnTo>
                    <a:pt x="28192" y="1316"/>
                  </a:lnTo>
                  <a:lnTo>
                    <a:pt x="28155" y="1242"/>
                  </a:lnTo>
                  <a:lnTo>
                    <a:pt x="28118" y="1168"/>
                  </a:lnTo>
                  <a:lnTo>
                    <a:pt x="28099" y="1094"/>
                  </a:lnTo>
                  <a:lnTo>
                    <a:pt x="28062" y="1020"/>
                  </a:lnTo>
                  <a:lnTo>
                    <a:pt x="27988" y="983"/>
                  </a:lnTo>
                  <a:lnTo>
                    <a:pt x="27914" y="946"/>
                  </a:lnTo>
                  <a:lnTo>
                    <a:pt x="27840" y="908"/>
                  </a:lnTo>
                  <a:lnTo>
                    <a:pt x="27765" y="853"/>
                  </a:lnTo>
                  <a:lnTo>
                    <a:pt x="27710" y="797"/>
                  </a:lnTo>
                  <a:lnTo>
                    <a:pt x="27673" y="723"/>
                  </a:lnTo>
                  <a:lnTo>
                    <a:pt x="27636" y="649"/>
                  </a:lnTo>
                  <a:lnTo>
                    <a:pt x="27599" y="575"/>
                  </a:lnTo>
                  <a:lnTo>
                    <a:pt x="27562" y="556"/>
                  </a:lnTo>
                  <a:lnTo>
                    <a:pt x="27265" y="556"/>
                  </a:lnTo>
                  <a:lnTo>
                    <a:pt x="27228" y="538"/>
                  </a:lnTo>
                  <a:lnTo>
                    <a:pt x="27191" y="501"/>
                  </a:lnTo>
                  <a:lnTo>
                    <a:pt x="27172" y="464"/>
                  </a:lnTo>
                  <a:lnTo>
                    <a:pt x="27135" y="371"/>
                  </a:lnTo>
                  <a:lnTo>
                    <a:pt x="27098" y="278"/>
                  </a:lnTo>
                  <a:lnTo>
                    <a:pt x="27080" y="241"/>
                  </a:lnTo>
                  <a:lnTo>
                    <a:pt x="27043" y="204"/>
                  </a:lnTo>
                  <a:lnTo>
                    <a:pt x="26894" y="130"/>
                  </a:lnTo>
                  <a:lnTo>
                    <a:pt x="26728" y="74"/>
                  </a:lnTo>
                  <a:lnTo>
                    <a:pt x="26653" y="56"/>
                  </a:lnTo>
                  <a:lnTo>
                    <a:pt x="26579" y="37"/>
                  </a:lnTo>
                  <a:lnTo>
                    <a:pt x="26394" y="37"/>
                  </a:lnTo>
                  <a:lnTo>
                    <a:pt x="26246" y="19"/>
                  </a:lnTo>
                  <a:lnTo>
                    <a:pt x="26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2033700" y="5296625"/>
              <a:ext cx="133475" cy="76000"/>
            </a:xfrm>
            <a:custGeom>
              <a:avLst/>
              <a:gdLst/>
              <a:ahLst/>
              <a:cxnLst/>
              <a:rect l="l" t="t" r="r" b="b"/>
              <a:pathLst>
                <a:path w="5339" h="3040" extrusionOk="0">
                  <a:moveTo>
                    <a:pt x="93" y="0"/>
                  </a:moveTo>
                  <a:lnTo>
                    <a:pt x="38" y="37"/>
                  </a:lnTo>
                  <a:lnTo>
                    <a:pt x="19" y="74"/>
                  </a:lnTo>
                  <a:lnTo>
                    <a:pt x="1" y="130"/>
                  </a:lnTo>
                  <a:lnTo>
                    <a:pt x="38" y="223"/>
                  </a:lnTo>
                  <a:lnTo>
                    <a:pt x="75" y="315"/>
                  </a:lnTo>
                  <a:lnTo>
                    <a:pt x="186" y="482"/>
                  </a:lnTo>
                  <a:lnTo>
                    <a:pt x="445" y="816"/>
                  </a:lnTo>
                  <a:lnTo>
                    <a:pt x="705" y="1131"/>
                  </a:lnTo>
                  <a:lnTo>
                    <a:pt x="964" y="1427"/>
                  </a:lnTo>
                  <a:lnTo>
                    <a:pt x="1242" y="1724"/>
                  </a:lnTo>
                  <a:lnTo>
                    <a:pt x="1539" y="2020"/>
                  </a:lnTo>
                  <a:lnTo>
                    <a:pt x="1835" y="2298"/>
                  </a:lnTo>
                  <a:lnTo>
                    <a:pt x="2002" y="2428"/>
                  </a:lnTo>
                  <a:lnTo>
                    <a:pt x="2169" y="2539"/>
                  </a:lnTo>
                  <a:lnTo>
                    <a:pt x="2336" y="2651"/>
                  </a:lnTo>
                  <a:lnTo>
                    <a:pt x="2503" y="2725"/>
                  </a:lnTo>
                  <a:lnTo>
                    <a:pt x="2669" y="2799"/>
                  </a:lnTo>
                  <a:lnTo>
                    <a:pt x="2855" y="2873"/>
                  </a:lnTo>
                  <a:lnTo>
                    <a:pt x="3226" y="2966"/>
                  </a:lnTo>
                  <a:lnTo>
                    <a:pt x="3615" y="3003"/>
                  </a:lnTo>
                  <a:lnTo>
                    <a:pt x="4004" y="3040"/>
                  </a:lnTo>
                  <a:lnTo>
                    <a:pt x="4412" y="3040"/>
                  </a:lnTo>
                  <a:lnTo>
                    <a:pt x="4634" y="3021"/>
                  </a:lnTo>
                  <a:lnTo>
                    <a:pt x="4838" y="3003"/>
                  </a:lnTo>
                  <a:lnTo>
                    <a:pt x="5023" y="2966"/>
                  </a:lnTo>
                  <a:lnTo>
                    <a:pt x="5209" y="2891"/>
                  </a:lnTo>
                  <a:lnTo>
                    <a:pt x="5246" y="2873"/>
                  </a:lnTo>
                  <a:lnTo>
                    <a:pt x="5283" y="2836"/>
                  </a:lnTo>
                  <a:lnTo>
                    <a:pt x="5320" y="2780"/>
                  </a:lnTo>
                  <a:lnTo>
                    <a:pt x="5338" y="2725"/>
                  </a:lnTo>
                  <a:lnTo>
                    <a:pt x="5338" y="2669"/>
                  </a:lnTo>
                  <a:lnTo>
                    <a:pt x="5338" y="2613"/>
                  </a:lnTo>
                  <a:lnTo>
                    <a:pt x="5301" y="2576"/>
                  </a:lnTo>
                  <a:lnTo>
                    <a:pt x="5246" y="2539"/>
                  </a:lnTo>
                  <a:lnTo>
                    <a:pt x="5079" y="2521"/>
                  </a:lnTo>
                  <a:lnTo>
                    <a:pt x="4912" y="2521"/>
                  </a:lnTo>
                  <a:lnTo>
                    <a:pt x="4560" y="2539"/>
                  </a:lnTo>
                  <a:lnTo>
                    <a:pt x="3800" y="2539"/>
                  </a:lnTo>
                  <a:lnTo>
                    <a:pt x="3429" y="2502"/>
                  </a:lnTo>
                  <a:lnTo>
                    <a:pt x="3244" y="2465"/>
                  </a:lnTo>
                  <a:lnTo>
                    <a:pt x="3059" y="2410"/>
                  </a:lnTo>
                  <a:lnTo>
                    <a:pt x="2873" y="2354"/>
                  </a:lnTo>
                  <a:lnTo>
                    <a:pt x="2707" y="2280"/>
                  </a:lnTo>
                  <a:lnTo>
                    <a:pt x="2540" y="2187"/>
                  </a:lnTo>
                  <a:lnTo>
                    <a:pt x="2373" y="2095"/>
                  </a:lnTo>
                  <a:lnTo>
                    <a:pt x="2076" y="1891"/>
                  </a:lnTo>
                  <a:lnTo>
                    <a:pt x="1798" y="1668"/>
                  </a:lnTo>
                  <a:lnTo>
                    <a:pt x="1520" y="1427"/>
                  </a:lnTo>
                  <a:lnTo>
                    <a:pt x="1261" y="1168"/>
                  </a:lnTo>
                  <a:lnTo>
                    <a:pt x="983" y="890"/>
                  </a:lnTo>
                  <a:lnTo>
                    <a:pt x="723" y="612"/>
                  </a:lnTo>
                  <a:lnTo>
                    <a:pt x="445" y="297"/>
                  </a:lnTo>
                  <a:lnTo>
                    <a:pt x="297" y="148"/>
                  </a:lnTo>
                  <a:lnTo>
                    <a:pt x="223" y="74"/>
                  </a:lnTo>
                  <a:lnTo>
                    <a:pt x="149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2345550" y="5301725"/>
              <a:ext cx="84800" cy="64875"/>
            </a:xfrm>
            <a:custGeom>
              <a:avLst/>
              <a:gdLst/>
              <a:ahLst/>
              <a:cxnLst/>
              <a:rect l="l" t="t" r="r" b="b"/>
              <a:pathLst>
                <a:path w="3392" h="2595" extrusionOk="0">
                  <a:moveTo>
                    <a:pt x="3225" y="0"/>
                  </a:moveTo>
                  <a:lnTo>
                    <a:pt x="3170" y="37"/>
                  </a:lnTo>
                  <a:lnTo>
                    <a:pt x="3132" y="93"/>
                  </a:lnTo>
                  <a:lnTo>
                    <a:pt x="3077" y="297"/>
                  </a:lnTo>
                  <a:lnTo>
                    <a:pt x="3003" y="519"/>
                  </a:lnTo>
                  <a:lnTo>
                    <a:pt x="2910" y="723"/>
                  </a:lnTo>
                  <a:lnTo>
                    <a:pt x="2799" y="908"/>
                  </a:lnTo>
                  <a:lnTo>
                    <a:pt x="2651" y="1094"/>
                  </a:lnTo>
                  <a:lnTo>
                    <a:pt x="2484" y="1279"/>
                  </a:lnTo>
                  <a:lnTo>
                    <a:pt x="2298" y="1427"/>
                  </a:lnTo>
                  <a:lnTo>
                    <a:pt x="2113" y="1575"/>
                  </a:lnTo>
                  <a:lnTo>
                    <a:pt x="1891" y="1724"/>
                  </a:lnTo>
                  <a:lnTo>
                    <a:pt x="1687" y="1872"/>
                  </a:lnTo>
                  <a:lnTo>
                    <a:pt x="1446" y="2020"/>
                  </a:lnTo>
                  <a:lnTo>
                    <a:pt x="1205" y="2131"/>
                  </a:lnTo>
                  <a:lnTo>
                    <a:pt x="964" y="2206"/>
                  </a:lnTo>
                  <a:lnTo>
                    <a:pt x="834" y="2243"/>
                  </a:lnTo>
                  <a:lnTo>
                    <a:pt x="464" y="2243"/>
                  </a:lnTo>
                  <a:lnTo>
                    <a:pt x="334" y="2206"/>
                  </a:lnTo>
                  <a:lnTo>
                    <a:pt x="204" y="2169"/>
                  </a:lnTo>
                  <a:lnTo>
                    <a:pt x="148" y="2150"/>
                  </a:lnTo>
                  <a:lnTo>
                    <a:pt x="93" y="2169"/>
                  </a:lnTo>
                  <a:lnTo>
                    <a:pt x="56" y="2187"/>
                  </a:lnTo>
                  <a:lnTo>
                    <a:pt x="19" y="2243"/>
                  </a:lnTo>
                  <a:lnTo>
                    <a:pt x="0" y="2280"/>
                  </a:lnTo>
                  <a:lnTo>
                    <a:pt x="0" y="2317"/>
                  </a:lnTo>
                  <a:lnTo>
                    <a:pt x="0" y="2372"/>
                  </a:lnTo>
                  <a:lnTo>
                    <a:pt x="37" y="2409"/>
                  </a:lnTo>
                  <a:lnTo>
                    <a:pt x="186" y="2484"/>
                  </a:lnTo>
                  <a:lnTo>
                    <a:pt x="334" y="2539"/>
                  </a:lnTo>
                  <a:lnTo>
                    <a:pt x="482" y="2576"/>
                  </a:lnTo>
                  <a:lnTo>
                    <a:pt x="630" y="2595"/>
                  </a:lnTo>
                  <a:lnTo>
                    <a:pt x="927" y="2595"/>
                  </a:lnTo>
                  <a:lnTo>
                    <a:pt x="1075" y="2558"/>
                  </a:lnTo>
                  <a:lnTo>
                    <a:pt x="1223" y="2521"/>
                  </a:lnTo>
                  <a:lnTo>
                    <a:pt x="1501" y="2409"/>
                  </a:lnTo>
                  <a:lnTo>
                    <a:pt x="1779" y="2261"/>
                  </a:lnTo>
                  <a:lnTo>
                    <a:pt x="2057" y="2113"/>
                  </a:lnTo>
                  <a:lnTo>
                    <a:pt x="2298" y="1946"/>
                  </a:lnTo>
                  <a:lnTo>
                    <a:pt x="2539" y="1761"/>
                  </a:lnTo>
                  <a:lnTo>
                    <a:pt x="2762" y="1575"/>
                  </a:lnTo>
                  <a:lnTo>
                    <a:pt x="2966" y="1372"/>
                  </a:lnTo>
                  <a:lnTo>
                    <a:pt x="3151" y="1131"/>
                  </a:lnTo>
                  <a:lnTo>
                    <a:pt x="3225" y="1019"/>
                  </a:lnTo>
                  <a:lnTo>
                    <a:pt x="3281" y="890"/>
                  </a:lnTo>
                  <a:lnTo>
                    <a:pt x="3336" y="741"/>
                  </a:lnTo>
                  <a:lnTo>
                    <a:pt x="3373" y="612"/>
                  </a:lnTo>
                  <a:lnTo>
                    <a:pt x="3392" y="463"/>
                  </a:lnTo>
                  <a:lnTo>
                    <a:pt x="3392" y="334"/>
                  </a:lnTo>
                  <a:lnTo>
                    <a:pt x="3373" y="185"/>
                  </a:lnTo>
                  <a:lnTo>
                    <a:pt x="3318" y="56"/>
                  </a:lnTo>
                  <a:lnTo>
                    <a:pt x="3299" y="19"/>
                  </a:lnTo>
                  <a:lnTo>
                    <a:pt x="32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1924350" y="4803600"/>
              <a:ext cx="169600" cy="288700"/>
            </a:xfrm>
            <a:custGeom>
              <a:avLst/>
              <a:gdLst/>
              <a:ahLst/>
              <a:cxnLst/>
              <a:rect l="l" t="t" r="r" b="b"/>
              <a:pathLst>
                <a:path w="6784" h="11548" extrusionOk="0">
                  <a:moveTo>
                    <a:pt x="2577" y="1"/>
                  </a:moveTo>
                  <a:lnTo>
                    <a:pt x="2521" y="19"/>
                  </a:lnTo>
                  <a:lnTo>
                    <a:pt x="2465" y="56"/>
                  </a:lnTo>
                  <a:lnTo>
                    <a:pt x="2410" y="93"/>
                  </a:lnTo>
                  <a:lnTo>
                    <a:pt x="2373" y="167"/>
                  </a:lnTo>
                  <a:lnTo>
                    <a:pt x="2373" y="223"/>
                  </a:lnTo>
                  <a:lnTo>
                    <a:pt x="2391" y="297"/>
                  </a:lnTo>
                  <a:lnTo>
                    <a:pt x="3392" y="1817"/>
                  </a:lnTo>
                  <a:lnTo>
                    <a:pt x="3874" y="2614"/>
                  </a:lnTo>
                  <a:lnTo>
                    <a:pt x="4337" y="3392"/>
                  </a:lnTo>
                  <a:lnTo>
                    <a:pt x="4782" y="4208"/>
                  </a:lnTo>
                  <a:lnTo>
                    <a:pt x="4986" y="4616"/>
                  </a:lnTo>
                  <a:lnTo>
                    <a:pt x="5190" y="5023"/>
                  </a:lnTo>
                  <a:lnTo>
                    <a:pt x="5375" y="5450"/>
                  </a:lnTo>
                  <a:lnTo>
                    <a:pt x="5542" y="5876"/>
                  </a:lnTo>
                  <a:lnTo>
                    <a:pt x="5709" y="6302"/>
                  </a:lnTo>
                  <a:lnTo>
                    <a:pt x="5857" y="6729"/>
                  </a:lnTo>
                  <a:lnTo>
                    <a:pt x="5987" y="7173"/>
                  </a:lnTo>
                  <a:lnTo>
                    <a:pt x="6098" y="7618"/>
                  </a:lnTo>
                  <a:lnTo>
                    <a:pt x="6191" y="8082"/>
                  </a:lnTo>
                  <a:lnTo>
                    <a:pt x="6265" y="8526"/>
                  </a:lnTo>
                  <a:lnTo>
                    <a:pt x="6339" y="8971"/>
                  </a:lnTo>
                  <a:lnTo>
                    <a:pt x="6376" y="9435"/>
                  </a:lnTo>
                  <a:lnTo>
                    <a:pt x="6376" y="9657"/>
                  </a:lnTo>
                  <a:lnTo>
                    <a:pt x="6376" y="9898"/>
                  </a:lnTo>
                  <a:lnTo>
                    <a:pt x="6358" y="10120"/>
                  </a:lnTo>
                  <a:lnTo>
                    <a:pt x="6302" y="10324"/>
                  </a:lnTo>
                  <a:lnTo>
                    <a:pt x="6265" y="10435"/>
                  </a:lnTo>
                  <a:lnTo>
                    <a:pt x="6209" y="10528"/>
                  </a:lnTo>
                  <a:lnTo>
                    <a:pt x="6154" y="10621"/>
                  </a:lnTo>
                  <a:lnTo>
                    <a:pt x="6098" y="10713"/>
                  </a:lnTo>
                  <a:lnTo>
                    <a:pt x="6006" y="10769"/>
                  </a:lnTo>
                  <a:lnTo>
                    <a:pt x="5931" y="10843"/>
                  </a:lnTo>
                  <a:lnTo>
                    <a:pt x="5746" y="10954"/>
                  </a:lnTo>
                  <a:lnTo>
                    <a:pt x="5542" y="11028"/>
                  </a:lnTo>
                  <a:lnTo>
                    <a:pt x="5320" y="11084"/>
                  </a:lnTo>
                  <a:lnTo>
                    <a:pt x="5097" y="11121"/>
                  </a:lnTo>
                  <a:lnTo>
                    <a:pt x="4893" y="11140"/>
                  </a:lnTo>
                  <a:lnTo>
                    <a:pt x="4467" y="11158"/>
                  </a:lnTo>
                  <a:lnTo>
                    <a:pt x="4041" y="11140"/>
                  </a:lnTo>
                  <a:lnTo>
                    <a:pt x="3633" y="11084"/>
                  </a:lnTo>
                  <a:lnTo>
                    <a:pt x="3207" y="10991"/>
                  </a:lnTo>
                  <a:lnTo>
                    <a:pt x="2984" y="10936"/>
                  </a:lnTo>
                  <a:lnTo>
                    <a:pt x="2744" y="10862"/>
                  </a:lnTo>
                  <a:lnTo>
                    <a:pt x="2299" y="10676"/>
                  </a:lnTo>
                  <a:lnTo>
                    <a:pt x="1891" y="10472"/>
                  </a:lnTo>
                  <a:lnTo>
                    <a:pt x="1483" y="10213"/>
                  </a:lnTo>
                  <a:lnTo>
                    <a:pt x="1112" y="9953"/>
                  </a:lnTo>
                  <a:lnTo>
                    <a:pt x="760" y="9638"/>
                  </a:lnTo>
                  <a:lnTo>
                    <a:pt x="408" y="9305"/>
                  </a:lnTo>
                  <a:lnTo>
                    <a:pt x="93" y="8953"/>
                  </a:lnTo>
                  <a:lnTo>
                    <a:pt x="56" y="8934"/>
                  </a:lnTo>
                  <a:lnTo>
                    <a:pt x="19" y="8953"/>
                  </a:lnTo>
                  <a:lnTo>
                    <a:pt x="0" y="8990"/>
                  </a:lnTo>
                  <a:lnTo>
                    <a:pt x="19" y="9008"/>
                  </a:lnTo>
                  <a:lnTo>
                    <a:pt x="130" y="9212"/>
                  </a:lnTo>
                  <a:lnTo>
                    <a:pt x="241" y="9379"/>
                  </a:lnTo>
                  <a:lnTo>
                    <a:pt x="390" y="9564"/>
                  </a:lnTo>
                  <a:lnTo>
                    <a:pt x="519" y="9731"/>
                  </a:lnTo>
                  <a:lnTo>
                    <a:pt x="834" y="10046"/>
                  </a:lnTo>
                  <a:lnTo>
                    <a:pt x="1187" y="10324"/>
                  </a:lnTo>
                  <a:lnTo>
                    <a:pt x="1557" y="10584"/>
                  </a:lnTo>
                  <a:lnTo>
                    <a:pt x="1947" y="10825"/>
                  </a:lnTo>
                  <a:lnTo>
                    <a:pt x="2336" y="11010"/>
                  </a:lnTo>
                  <a:lnTo>
                    <a:pt x="2744" y="11177"/>
                  </a:lnTo>
                  <a:lnTo>
                    <a:pt x="3133" y="11307"/>
                  </a:lnTo>
                  <a:lnTo>
                    <a:pt x="3540" y="11418"/>
                  </a:lnTo>
                  <a:lnTo>
                    <a:pt x="3967" y="11492"/>
                  </a:lnTo>
                  <a:lnTo>
                    <a:pt x="4393" y="11529"/>
                  </a:lnTo>
                  <a:lnTo>
                    <a:pt x="4615" y="11547"/>
                  </a:lnTo>
                  <a:lnTo>
                    <a:pt x="4838" y="11529"/>
                  </a:lnTo>
                  <a:lnTo>
                    <a:pt x="5060" y="11510"/>
                  </a:lnTo>
                  <a:lnTo>
                    <a:pt x="5264" y="11492"/>
                  </a:lnTo>
                  <a:lnTo>
                    <a:pt x="5468" y="11436"/>
                  </a:lnTo>
                  <a:lnTo>
                    <a:pt x="5672" y="11381"/>
                  </a:lnTo>
                  <a:lnTo>
                    <a:pt x="5857" y="11307"/>
                  </a:lnTo>
                  <a:lnTo>
                    <a:pt x="6043" y="11214"/>
                  </a:lnTo>
                  <a:lnTo>
                    <a:pt x="6228" y="11084"/>
                  </a:lnTo>
                  <a:lnTo>
                    <a:pt x="6376" y="10954"/>
                  </a:lnTo>
                  <a:lnTo>
                    <a:pt x="6487" y="10788"/>
                  </a:lnTo>
                  <a:lnTo>
                    <a:pt x="6599" y="10621"/>
                  </a:lnTo>
                  <a:lnTo>
                    <a:pt x="6673" y="10435"/>
                  </a:lnTo>
                  <a:lnTo>
                    <a:pt x="6728" y="10232"/>
                  </a:lnTo>
                  <a:lnTo>
                    <a:pt x="6765" y="10028"/>
                  </a:lnTo>
                  <a:lnTo>
                    <a:pt x="6784" y="9824"/>
                  </a:lnTo>
                  <a:lnTo>
                    <a:pt x="6784" y="9305"/>
                  </a:lnTo>
                  <a:lnTo>
                    <a:pt x="6765" y="8804"/>
                  </a:lnTo>
                  <a:lnTo>
                    <a:pt x="6691" y="8304"/>
                  </a:lnTo>
                  <a:lnTo>
                    <a:pt x="6617" y="7804"/>
                  </a:lnTo>
                  <a:lnTo>
                    <a:pt x="6506" y="7303"/>
                  </a:lnTo>
                  <a:lnTo>
                    <a:pt x="6376" y="6821"/>
                  </a:lnTo>
                  <a:lnTo>
                    <a:pt x="6228" y="6339"/>
                  </a:lnTo>
                  <a:lnTo>
                    <a:pt x="6061" y="5857"/>
                  </a:lnTo>
                  <a:lnTo>
                    <a:pt x="5876" y="5394"/>
                  </a:lnTo>
                  <a:lnTo>
                    <a:pt x="5672" y="4931"/>
                  </a:lnTo>
                  <a:lnTo>
                    <a:pt x="5468" y="4486"/>
                  </a:lnTo>
                  <a:lnTo>
                    <a:pt x="5246" y="4022"/>
                  </a:lnTo>
                  <a:lnTo>
                    <a:pt x="4968" y="3504"/>
                  </a:lnTo>
                  <a:lnTo>
                    <a:pt x="4671" y="3003"/>
                  </a:lnTo>
                  <a:lnTo>
                    <a:pt x="4356" y="2503"/>
                  </a:lnTo>
                  <a:lnTo>
                    <a:pt x="4041" y="2002"/>
                  </a:lnTo>
                  <a:lnTo>
                    <a:pt x="3374" y="1020"/>
                  </a:lnTo>
                  <a:lnTo>
                    <a:pt x="2688" y="56"/>
                  </a:lnTo>
                  <a:lnTo>
                    <a:pt x="2651" y="19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2098100" y="4699350"/>
              <a:ext cx="111700" cy="352625"/>
            </a:xfrm>
            <a:custGeom>
              <a:avLst/>
              <a:gdLst/>
              <a:ahLst/>
              <a:cxnLst/>
              <a:rect l="l" t="t" r="r" b="b"/>
              <a:pathLst>
                <a:path w="4468" h="14105" extrusionOk="0">
                  <a:moveTo>
                    <a:pt x="501" y="0"/>
                  </a:moveTo>
                  <a:lnTo>
                    <a:pt x="427" y="19"/>
                  </a:lnTo>
                  <a:lnTo>
                    <a:pt x="371" y="56"/>
                  </a:lnTo>
                  <a:lnTo>
                    <a:pt x="316" y="111"/>
                  </a:lnTo>
                  <a:lnTo>
                    <a:pt x="279" y="167"/>
                  </a:lnTo>
                  <a:lnTo>
                    <a:pt x="279" y="241"/>
                  </a:lnTo>
                  <a:lnTo>
                    <a:pt x="297" y="315"/>
                  </a:lnTo>
                  <a:lnTo>
                    <a:pt x="761" y="1075"/>
                  </a:lnTo>
                  <a:lnTo>
                    <a:pt x="1206" y="1835"/>
                  </a:lnTo>
                  <a:lnTo>
                    <a:pt x="1613" y="2614"/>
                  </a:lnTo>
                  <a:lnTo>
                    <a:pt x="1984" y="3411"/>
                  </a:lnTo>
                  <a:lnTo>
                    <a:pt x="2169" y="3818"/>
                  </a:lnTo>
                  <a:lnTo>
                    <a:pt x="2336" y="4245"/>
                  </a:lnTo>
                  <a:lnTo>
                    <a:pt x="2633" y="5079"/>
                  </a:lnTo>
                  <a:lnTo>
                    <a:pt x="2892" y="5931"/>
                  </a:lnTo>
                  <a:lnTo>
                    <a:pt x="3152" y="6765"/>
                  </a:lnTo>
                  <a:lnTo>
                    <a:pt x="3393" y="7636"/>
                  </a:lnTo>
                  <a:lnTo>
                    <a:pt x="3596" y="8526"/>
                  </a:lnTo>
                  <a:lnTo>
                    <a:pt x="3782" y="9416"/>
                  </a:lnTo>
                  <a:lnTo>
                    <a:pt x="3930" y="10305"/>
                  </a:lnTo>
                  <a:lnTo>
                    <a:pt x="3967" y="10713"/>
                  </a:lnTo>
                  <a:lnTo>
                    <a:pt x="4004" y="11139"/>
                  </a:lnTo>
                  <a:lnTo>
                    <a:pt x="4004" y="11566"/>
                  </a:lnTo>
                  <a:lnTo>
                    <a:pt x="4004" y="11770"/>
                  </a:lnTo>
                  <a:lnTo>
                    <a:pt x="3967" y="11974"/>
                  </a:lnTo>
                  <a:lnTo>
                    <a:pt x="3930" y="12177"/>
                  </a:lnTo>
                  <a:lnTo>
                    <a:pt x="3893" y="12381"/>
                  </a:lnTo>
                  <a:lnTo>
                    <a:pt x="3819" y="12585"/>
                  </a:lnTo>
                  <a:lnTo>
                    <a:pt x="3726" y="12770"/>
                  </a:lnTo>
                  <a:lnTo>
                    <a:pt x="3634" y="12937"/>
                  </a:lnTo>
                  <a:lnTo>
                    <a:pt x="3504" y="13104"/>
                  </a:lnTo>
                  <a:lnTo>
                    <a:pt x="3374" y="13271"/>
                  </a:lnTo>
                  <a:lnTo>
                    <a:pt x="3207" y="13419"/>
                  </a:lnTo>
                  <a:lnTo>
                    <a:pt x="3059" y="13512"/>
                  </a:lnTo>
                  <a:lnTo>
                    <a:pt x="2911" y="13586"/>
                  </a:lnTo>
                  <a:lnTo>
                    <a:pt x="2762" y="13660"/>
                  </a:lnTo>
                  <a:lnTo>
                    <a:pt x="2614" y="13697"/>
                  </a:lnTo>
                  <a:lnTo>
                    <a:pt x="2466" y="13734"/>
                  </a:lnTo>
                  <a:lnTo>
                    <a:pt x="2318" y="13753"/>
                  </a:lnTo>
                  <a:lnTo>
                    <a:pt x="2169" y="13753"/>
                  </a:lnTo>
                  <a:lnTo>
                    <a:pt x="2021" y="13734"/>
                  </a:lnTo>
                  <a:lnTo>
                    <a:pt x="1873" y="13697"/>
                  </a:lnTo>
                  <a:lnTo>
                    <a:pt x="1725" y="13660"/>
                  </a:lnTo>
                  <a:lnTo>
                    <a:pt x="1428" y="13567"/>
                  </a:lnTo>
                  <a:lnTo>
                    <a:pt x="1131" y="13419"/>
                  </a:lnTo>
                  <a:lnTo>
                    <a:pt x="853" y="13252"/>
                  </a:lnTo>
                  <a:lnTo>
                    <a:pt x="853" y="13234"/>
                  </a:lnTo>
                  <a:lnTo>
                    <a:pt x="872" y="13048"/>
                  </a:lnTo>
                  <a:lnTo>
                    <a:pt x="890" y="12863"/>
                  </a:lnTo>
                  <a:lnTo>
                    <a:pt x="928" y="12696"/>
                  </a:lnTo>
                  <a:lnTo>
                    <a:pt x="1020" y="12511"/>
                  </a:lnTo>
                  <a:lnTo>
                    <a:pt x="1113" y="12363"/>
                  </a:lnTo>
                  <a:lnTo>
                    <a:pt x="1243" y="12214"/>
                  </a:lnTo>
                  <a:lnTo>
                    <a:pt x="1372" y="12103"/>
                  </a:lnTo>
                  <a:lnTo>
                    <a:pt x="1539" y="11992"/>
                  </a:lnTo>
                  <a:lnTo>
                    <a:pt x="1725" y="11899"/>
                  </a:lnTo>
                  <a:lnTo>
                    <a:pt x="1928" y="11825"/>
                  </a:lnTo>
                  <a:lnTo>
                    <a:pt x="2132" y="11788"/>
                  </a:lnTo>
                  <a:lnTo>
                    <a:pt x="2336" y="11751"/>
                  </a:lnTo>
                  <a:lnTo>
                    <a:pt x="2781" y="11695"/>
                  </a:lnTo>
                  <a:lnTo>
                    <a:pt x="2985" y="11677"/>
                  </a:lnTo>
                  <a:lnTo>
                    <a:pt x="3078" y="11658"/>
                  </a:lnTo>
                  <a:lnTo>
                    <a:pt x="3152" y="11603"/>
                  </a:lnTo>
                  <a:lnTo>
                    <a:pt x="3170" y="11584"/>
                  </a:lnTo>
                  <a:lnTo>
                    <a:pt x="3170" y="11566"/>
                  </a:lnTo>
                  <a:lnTo>
                    <a:pt x="3096" y="11492"/>
                  </a:lnTo>
                  <a:lnTo>
                    <a:pt x="2985" y="11455"/>
                  </a:lnTo>
                  <a:lnTo>
                    <a:pt x="2762" y="11436"/>
                  </a:lnTo>
                  <a:lnTo>
                    <a:pt x="2521" y="11417"/>
                  </a:lnTo>
                  <a:lnTo>
                    <a:pt x="2281" y="11436"/>
                  </a:lnTo>
                  <a:lnTo>
                    <a:pt x="2040" y="11492"/>
                  </a:lnTo>
                  <a:lnTo>
                    <a:pt x="1799" y="11566"/>
                  </a:lnTo>
                  <a:lnTo>
                    <a:pt x="1558" y="11658"/>
                  </a:lnTo>
                  <a:lnTo>
                    <a:pt x="1335" y="11770"/>
                  </a:lnTo>
                  <a:lnTo>
                    <a:pt x="1187" y="11881"/>
                  </a:lnTo>
                  <a:lnTo>
                    <a:pt x="1039" y="12011"/>
                  </a:lnTo>
                  <a:lnTo>
                    <a:pt x="909" y="12159"/>
                  </a:lnTo>
                  <a:lnTo>
                    <a:pt x="798" y="12326"/>
                  </a:lnTo>
                  <a:lnTo>
                    <a:pt x="705" y="12492"/>
                  </a:lnTo>
                  <a:lnTo>
                    <a:pt x="631" y="12678"/>
                  </a:lnTo>
                  <a:lnTo>
                    <a:pt x="594" y="12863"/>
                  </a:lnTo>
                  <a:lnTo>
                    <a:pt x="594" y="13067"/>
                  </a:lnTo>
                  <a:lnTo>
                    <a:pt x="316" y="12845"/>
                  </a:lnTo>
                  <a:lnTo>
                    <a:pt x="56" y="12622"/>
                  </a:lnTo>
                  <a:lnTo>
                    <a:pt x="38" y="12604"/>
                  </a:lnTo>
                  <a:lnTo>
                    <a:pt x="19" y="12622"/>
                  </a:lnTo>
                  <a:lnTo>
                    <a:pt x="1" y="12641"/>
                  </a:lnTo>
                  <a:lnTo>
                    <a:pt x="1" y="12659"/>
                  </a:lnTo>
                  <a:lnTo>
                    <a:pt x="93" y="12826"/>
                  </a:lnTo>
                  <a:lnTo>
                    <a:pt x="205" y="12993"/>
                  </a:lnTo>
                  <a:lnTo>
                    <a:pt x="316" y="13141"/>
                  </a:lnTo>
                  <a:lnTo>
                    <a:pt x="446" y="13289"/>
                  </a:lnTo>
                  <a:lnTo>
                    <a:pt x="575" y="13438"/>
                  </a:lnTo>
                  <a:lnTo>
                    <a:pt x="724" y="13549"/>
                  </a:lnTo>
                  <a:lnTo>
                    <a:pt x="890" y="13679"/>
                  </a:lnTo>
                  <a:lnTo>
                    <a:pt x="1057" y="13771"/>
                  </a:lnTo>
                  <a:lnTo>
                    <a:pt x="1224" y="13864"/>
                  </a:lnTo>
                  <a:lnTo>
                    <a:pt x="1409" y="13957"/>
                  </a:lnTo>
                  <a:lnTo>
                    <a:pt x="1595" y="14012"/>
                  </a:lnTo>
                  <a:lnTo>
                    <a:pt x="1780" y="14068"/>
                  </a:lnTo>
                  <a:lnTo>
                    <a:pt x="1965" y="14086"/>
                  </a:lnTo>
                  <a:lnTo>
                    <a:pt x="2169" y="14105"/>
                  </a:lnTo>
                  <a:lnTo>
                    <a:pt x="2355" y="14105"/>
                  </a:lnTo>
                  <a:lnTo>
                    <a:pt x="2559" y="14086"/>
                  </a:lnTo>
                  <a:lnTo>
                    <a:pt x="2744" y="14049"/>
                  </a:lnTo>
                  <a:lnTo>
                    <a:pt x="2929" y="13975"/>
                  </a:lnTo>
                  <a:lnTo>
                    <a:pt x="3115" y="13901"/>
                  </a:lnTo>
                  <a:lnTo>
                    <a:pt x="3281" y="13790"/>
                  </a:lnTo>
                  <a:lnTo>
                    <a:pt x="3448" y="13679"/>
                  </a:lnTo>
                  <a:lnTo>
                    <a:pt x="3578" y="13549"/>
                  </a:lnTo>
                  <a:lnTo>
                    <a:pt x="3726" y="13419"/>
                  </a:lnTo>
                  <a:lnTo>
                    <a:pt x="3837" y="13271"/>
                  </a:lnTo>
                  <a:lnTo>
                    <a:pt x="3967" y="13104"/>
                  </a:lnTo>
                  <a:lnTo>
                    <a:pt x="4060" y="12937"/>
                  </a:lnTo>
                  <a:lnTo>
                    <a:pt x="4153" y="12752"/>
                  </a:lnTo>
                  <a:lnTo>
                    <a:pt x="4227" y="12585"/>
                  </a:lnTo>
                  <a:lnTo>
                    <a:pt x="4301" y="12381"/>
                  </a:lnTo>
                  <a:lnTo>
                    <a:pt x="4356" y="12196"/>
                  </a:lnTo>
                  <a:lnTo>
                    <a:pt x="4393" y="12011"/>
                  </a:lnTo>
                  <a:lnTo>
                    <a:pt x="4431" y="11825"/>
                  </a:lnTo>
                  <a:lnTo>
                    <a:pt x="4449" y="11584"/>
                  </a:lnTo>
                  <a:lnTo>
                    <a:pt x="4468" y="11325"/>
                  </a:lnTo>
                  <a:lnTo>
                    <a:pt x="4468" y="10843"/>
                  </a:lnTo>
                  <a:lnTo>
                    <a:pt x="4431" y="10342"/>
                  </a:lnTo>
                  <a:lnTo>
                    <a:pt x="4375" y="9842"/>
                  </a:lnTo>
                  <a:lnTo>
                    <a:pt x="4282" y="9342"/>
                  </a:lnTo>
                  <a:lnTo>
                    <a:pt x="4190" y="8841"/>
                  </a:lnTo>
                  <a:lnTo>
                    <a:pt x="3967" y="7896"/>
                  </a:lnTo>
                  <a:lnTo>
                    <a:pt x="3726" y="6932"/>
                  </a:lnTo>
                  <a:lnTo>
                    <a:pt x="3578" y="6450"/>
                  </a:lnTo>
                  <a:lnTo>
                    <a:pt x="3430" y="5987"/>
                  </a:lnTo>
                  <a:lnTo>
                    <a:pt x="3281" y="5524"/>
                  </a:lnTo>
                  <a:lnTo>
                    <a:pt x="3096" y="5060"/>
                  </a:lnTo>
                  <a:lnTo>
                    <a:pt x="2911" y="4597"/>
                  </a:lnTo>
                  <a:lnTo>
                    <a:pt x="2725" y="4152"/>
                  </a:lnTo>
                  <a:lnTo>
                    <a:pt x="2243" y="3114"/>
                  </a:lnTo>
                  <a:lnTo>
                    <a:pt x="1743" y="2076"/>
                  </a:lnTo>
                  <a:lnTo>
                    <a:pt x="1465" y="1557"/>
                  </a:lnTo>
                  <a:lnTo>
                    <a:pt x="1206" y="1057"/>
                  </a:lnTo>
                  <a:lnTo>
                    <a:pt x="909" y="556"/>
                  </a:lnTo>
                  <a:lnTo>
                    <a:pt x="612" y="74"/>
                  </a:lnTo>
                  <a:lnTo>
                    <a:pt x="557" y="1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0"/>
            <p:cNvSpPr/>
            <p:nvPr/>
          </p:nvSpPr>
          <p:spPr>
            <a:xfrm>
              <a:off x="1865050" y="4824925"/>
              <a:ext cx="56075" cy="58850"/>
            </a:xfrm>
            <a:custGeom>
              <a:avLst/>
              <a:gdLst/>
              <a:ahLst/>
              <a:cxnLst/>
              <a:rect l="l" t="t" r="r" b="b"/>
              <a:pathLst>
                <a:path w="2243" h="2354" extrusionOk="0">
                  <a:moveTo>
                    <a:pt x="2169" y="0"/>
                  </a:moveTo>
                  <a:lnTo>
                    <a:pt x="2076" y="37"/>
                  </a:lnTo>
                  <a:lnTo>
                    <a:pt x="2002" y="93"/>
                  </a:lnTo>
                  <a:lnTo>
                    <a:pt x="1835" y="204"/>
                  </a:lnTo>
                  <a:lnTo>
                    <a:pt x="1520" y="445"/>
                  </a:lnTo>
                  <a:lnTo>
                    <a:pt x="1205" y="723"/>
                  </a:lnTo>
                  <a:lnTo>
                    <a:pt x="927" y="1001"/>
                  </a:lnTo>
                  <a:lnTo>
                    <a:pt x="649" y="1298"/>
                  </a:lnTo>
                  <a:lnTo>
                    <a:pt x="408" y="1631"/>
                  </a:lnTo>
                  <a:lnTo>
                    <a:pt x="185" y="1965"/>
                  </a:lnTo>
                  <a:lnTo>
                    <a:pt x="0" y="2317"/>
                  </a:lnTo>
                  <a:lnTo>
                    <a:pt x="0" y="2335"/>
                  </a:lnTo>
                  <a:lnTo>
                    <a:pt x="0" y="2354"/>
                  </a:lnTo>
                  <a:lnTo>
                    <a:pt x="19" y="2354"/>
                  </a:lnTo>
                  <a:lnTo>
                    <a:pt x="37" y="2335"/>
                  </a:lnTo>
                  <a:lnTo>
                    <a:pt x="260" y="2020"/>
                  </a:lnTo>
                  <a:lnTo>
                    <a:pt x="500" y="1705"/>
                  </a:lnTo>
                  <a:lnTo>
                    <a:pt x="741" y="1409"/>
                  </a:lnTo>
                  <a:lnTo>
                    <a:pt x="1019" y="1131"/>
                  </a:lnTo>
                  <a:lnTo>
                    <a:pt x="1297" y="853"/>
                  </a:lnTo>
                  <a:lnTo>
                    <a:pt x="1594" y="593"/>
                  </a:lnTo>
                  <a:lnTo>
                    <a:pt x="1909" y="371"/>
                  </a:lnTo>
                  <a:lnTo>
                    <a:pt x="2076" y="260"/>
                  </a:lnTo>
                  <a:lnTo>
                    <a:pt x="2150" y="204"/>
                  </a:lnTo>
                  <a:lnTo>
                    <a:pt x="2224" y="130"/>
                  </a:lnTo>
                  <a:lnTo>
                    <a:pt x="2243" y="93"/>
                  </a:lnTo>
                  <a:lnTo>
                    <a:pt x="2243" y="56"/>
                  </a:lnTo>
                  <a:lnTo>
                    <a:pt x="2206" y="19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0"/>
            <p:cNvSpPr/>
            <p:nvPr/>
          </p:nvSpPr>
          <p:spPr>
            <a:xfrm>
              <a:off x="1892375" y="4857825"/>
              <a:ext cx="66275" cy="63950"/>
            </a:xfrm>
            <a:custGeom>
              <a:avLst/>
              <a:gdLst/>
              <a:ahLst/>
              <a:cxnLst/>
              <a:rect l="l" t="t" r="r" b="b"/>
              <a:pathLst>
                <a:path w="2651" h="2558" extrusionOk="0">
                  <a:moveTo>
                    <a:pt x="2484" y="0"/>
                  </a:moveTo>
                  <a:lnTo>
                    <a:pt x="2373" y="37"/>
                  </a:lnTo>
                  <a:lnTo>
                    <a:pt x="2169" y="111"/>
                  </a:lnTo>
                  <a:lnTo>
                    <a:pt x="2058" y="167"/>
                  </a:lnTo>
                  <a:lnTo>
                    <a:pt x="1947" y="222"/>
                  </a:lnTo>
                  <a:lnTo>
                    <a:pt x="1743" y="352"/>
                  </a:lnTo>
                  <a:lnTo>
                    <a:pt x="1539" y="500"/>
                  </a:lnTo>
                  <a:lnTo>
                    <a:pt x="1354" y="649"/>
                  </a:lnTo>
                  <a:lnTo>
                    <a:pt x="1168" y="797"/>
                  </a:lnTo>
                  <a:lnTo>
                    <a:pt x="1001" y="964"/>
                  </a:lnTo>
                  <a:lnTo>
                    <a:pt x="835" y="1131"/>
                  </a:lnTo>
                  <a:lnTo>
                    <a:pt x="686" y="1297"/>
                  </a:lnTo>
                  <a:lnTo>
                    <a:pt x="538" y="1501"/>
                  </a:lnTo>
                  <a:lnTo>
                    <a:pt x="390" y="1687"/>
                  </a:lnTo>
                  <a:lnTo>
                    <a:pt x="279" y="1872"/>
                  </a:lnTo>
                  <a:lnTo>
                    <a:pt x="167" y="2076"/>
                  </a:lnTo>
                  <a:lnTo>
                    <a:pt x="75" y="2298"/>
                  </a:lnTo>
                  <a:lnTo>
                    <a:pt x="1" y="2521"/>
                  </a:lnTo>
                  <a:lnTo>
                    <a:pt x="1" y="2539"/>
                  </a:lnTo>
                  <a:lnTo>
                    <a:pt x="19" y="2558"/>
                  </a:lnTo>
                  <a:lnTo>
                    <a:pt x="38" y="2558"/>
                  </a:lnTo>
                  <a:lnTo>
                    <a:pt x="56" y="2539"/>
                  </a:lnTo>
                  <a:lnTo>
                    <a:pt x="297" y="2150"/>
                  </a:lnTo>
                  <a:lnTo>
                    <a:pt x="575" y="1779"/>
                  </a:lnTo>
                  <a:lnTo>
                    <a:pt x="853" y="1446"/>
                  </a:lnTo>
                  <a:lnTo>
                    <a:pt x="1168" y="1131"/>
                  </a:lnTo>
                  <a:lnTo>
                    <a:pt x="1520" y="834"/>
                  </a:lnTo>
                  <a:lnTo>
                    <a:pt x="1706" y="704"/>
                  </a:lnTo>
                  <a:lnTo>
                    <a:pt x="1891" y="593"/>
                  </a:lnTo>
                  <a:lnTo>
                    <a:pt x="2262" y="371"/>
                  </a:lnTo>
                  <a:lnTo>
                    <a:pt x="2447" y="260"/>
                  </a:lnTo>
                  <a:lnTo>
                    <a:pt x="2540" y="204"/>
                  </a:lnTo>
                  <a:lnTo>
                    <a:pt x="2632" y="130"/>
                  </a:lnTo>
                  <a:lnTo>
                    <a:pt x="2651" y="93"/>
                  </a:lnTo>
                  <a:lnTo>
                    <a:pt x="2651" y="56"/>
                  </a:lnTo>
                  <a:lnTo>
                    <a:pt x="2632" y="19"/>
                  </a:lnTo>
                  <a:lnTo>
                    <a:pt x="25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0"/>
            <p:cNvSpPr/>
            <p:nvPr/>
          </p:nvSpPr>
          <p:spPr>
            <a:xfrm>
              <a:off x="2016100" y="4731775"/>
              <a:ext cx="49125" cy="38950"/>
            </a:xfrm>
            <a:custGeom>
              <a:avLst/>
              <a:gdLst/>
              <a:ahLst/>
              <a:cxnLst/>
              <a:rect l="l" t="t" r="r" b="b"/>
              <a:pathLst>
                <a:path w="1965" h="1558" extrusionOk="0">
                  <a:moveTo>
                    <a:pt x="1835" y="1"/>
                  </a:moveTo>
                  <a:lnTo>
                    <a:pt x="1761" y="19"/>
                  </a:lnTo>
                  <a:lnTo>
                    <a:pt x="1613" y="75"/>
                  </a:lnTo>
                  <a:lnTo>
                    <a:pt x="1335" y="205"/>
                  </a:lnTo>
                  <a:lnTo>
                    <a:pt x="1057" y="371"/>
                  </a:lnTo>
                  <a:lnTo>
                    <a:pt x="797" y="557"/>
                  </a:lnTo>
                  <a:lnTo>
                    <a:pt x="556" y="761"/>
                  </a:lnTo>
                  <a:lnTo>
                    <a:pt x="334" y="983"/>
                  </a:lnTo>
                  <a:lnTo>
                    <a:pt x="241" y="1094"/>
                  </a:lnTo>
                  <a:lnTo>
                    <a:pt x="149" y="1224"/>
                  </a:lnTo>
                  <a:lnTo>
                    <a:pt x="0" y="1483"/>
                  </a:lnTo>
                  <a:lnTo>
                    <a:pt x="0" y="1539"/>
                  </a:lnTo>
                  <a:lnTo>
                    <a:pt x="19" y="1558"/>
                  </a:lnTo>
                  <a:lnTo>
                    <a:pt x="56" y="1558"/>
                  </a:lnTo>
                  <a:lnTo>
                    <a:pt x="93" y="1539"/>
                  </a:lnTo>
                  <a:lnTo>
                    <a:pt x="297" y="1335"/>
                  </a:lnTo>
                  <a:lnTo>
                    <a:pt x="501" y="1113"/>
                  </a:lnTo>
                  <a:lnTo>
                    <a:pt x="705" y="927"/>
                  </a:lnTo>
                  <a:lnTo>
                    <a:pt x="927" y="742"/>
                  </a:lnTo>
                  <a:lnTo>
                    <a:pt x="1149" y="575"/>
                  </a:lnTo>
                  <a:lnTo>
                    <a:pt x="1409" y="446"/>
                  </a:lnTo>
                  <a:lnTo>
                    <a:pt x="1668" y="316"/>
                  </a:lnTo>
                  <a:lnTo>
                    <a:pt x="1817" y="260"/>
                  </a:lnTo>
                  <a:lnTo>
                    <a:pt x="1872" y="223"/>
                  </a:lnTo>
                  <a:lnTo>
                    <a:pt x="1928" y="167"/>
                  </a:lnTo>
                  <a:lnTo>
                    <a:pt x="1946" y="130"/>
                  </a:lnTo>
                  <a:lnTo>
                    <a:pt x="1965" y="75"/>
                  </a:lnTo>
                  <a:lnTo>
                    <a:pt x="1946" y="38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2046200" y="4770250"/>
              <a:ext cx="61200" cy="30125"/>
            </a:xfrm>
            <a:custGeom>
              <a:avLst/>
              <a:gdLst/>
              <a:ahLst/>
              <a:cxnLst/>
              <a:rect l="l" t="t" r="r" b="b"/>
              <a:pathLst>
                <a:path w="2448" h="1205" extrusionOk="0">
                  <a:moveTo>
                    <a:pt x="2244" y="0"/>
                  </a:moveTo>
                  <a:lnTo>
                    <a:pt x="2095" y="19"/>
                  </a:lnTo>
                  <a:lnTo>
                    <a:pt x="1780" y="93"/>
                  </a:lnTo>
                  <a:lnTo>
                    <a:pt x="1465" y="185"/>
                  </a:lnTo>
                  <a:lnTo>
                    <a:pt x="1169" y="315"/>
                  </a:lnTo>
                  <a:lnTo>
                    <a:pt x="872" y="445"/>
                  </a:lnTo>
                  <a:lnTo>
                    <a:pt x="594" y="612"/>
                  </a:lnTo>
                  <a:lnTo>
                    <a:pt x="316" y="797"/>
                  </a:lnTo>
                  <a:lnTo>
                    <a:pt x="57" y="1001"/>
                  </a:lnTo>
                  <a:lnTo>
                    <a:pt x="19" y="1038"/>
                  </a:lnTo>
                  <a:lnTo>
                    <a:pt x="1" y="1075"/>
                  </a:lnTo>
                  <a:lnTo>
                    <a:pt x="1" y="1112"/>
                  </a:lnTo>
                  <a:lnTo>
                    <a:pt x="19" y="1149"/>
                  </a:lnTo>
                  <a:lnTo>
                    <a:pt x="57" y="1186"/>
                  </a:lnTo>
                  <a:lnTo>
                    <a:pt x="75" y="1205"/>
                  </a:lnTo>
                  <a:lnTo>
                    <a:pt x="131" y="1205"/>
                  </a:lnTo>
                  <a:lnTo>
                    <a:pt x="168" y="1168"/>
                  </a:lnTo>
                  <a:lnTo>
                    <a:pt x="427" y="1001"/>
                  </a:lnTo>
                  <a:lnTo>
                    <a:pt x="687" y="853"/>
                  </a:lnTo>
                  <a:lnTo>
                    <a:pt x="965" y="723"/>
                  </a:lnTo>
                  <a:lnTo>
                    <a:pt x="1243" y="593"/>
                  </a:lnTo>
                  <a:lnTo>
                    <a:pt x="1539" y="500"/>
                  </a:lnTo>
                  <a:lnTo>
                    <a:pt x="1817" y="408"/>
                  </a:lnTo>
                  <a:lnTo>
                    <a:pt x="2114" y="315"/>
                  </a:lnTo>
                  <a:lnTo>
                    <a:pt x="2262" y="278"/>
                  </a:lnTo>
                  <a:lnTo>
                    <a:pt x="2336" y="260"/>
                  </a:lnTo>
                  <a:lnTo>
                    <a:pt x="2410" y="222"/>
                  </a:lnTo>
                  <a:lnTo>
                    <a:pt x="2447" y="167"/>
                  </a:lnTo>
                  <a:lnTo>
                    <a:pt x="2447" y="111"/>
                  </a:lnTo>
                  <a:lnTo>
                    <a:pt x="2447" y="56"/>
                  </a:lnTo>
                  <a:lnTo>
                    <a:pt x="2429" y="37"/>
                  </a:lnTo>
                  <a:lnTo>
                    <a:pt x="2392" y="19"/>
                  </a:lnTo>
                  <a:lnTo>
                    <a:pt x="2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0"/>
            <p:cNvSpPr/>
            <p:nvPr/>
          </p:nvSpPr>
          <p:spPr>
            <a:xfrm>
              <a:off x="2023050" y="5036200"/>
              <a:ext cx="60725" cy="44525"/>
            </a:xfrm>
            <a:custGeom>
              <a:avLst/>
              <a:gdLst/>
              <a:ahLst/>
              <a:cxnLst/>
              <a:rect l="l" t="t" r="r" b="b"/>
              <a:pathLst>
                <a:path w="2429" h="1781" extrusionOk="0">
                  <a:moveTo>
                    <a:pt x="1409" y="1"/>
                  </a:moveTo>
                  <a:lnTo>
                    <a:pt x="1168" y="19"/>
                  </a:lnTo>
                  <a:lnTo>
                    <a:pt x="945" y="75"/>
                  </a:lnTo>
                  <a:lnTo>
                    <a:pt x="723" y="149"/>
                  </a:lnTo>
                  <a:lnTo>
                    <a:pt x="519" y="260"/>
                  </a:lnTo>
                  <a:lnTo>
                    <a:pt x="371" y="371"/>
                  </a:lnTo>
                  <a:lnTo>
                    <a:pt x="241" y="520"/>
                  </a:lnTo>
                  <a:lnTo>
                    <a:pt x="130" y="668"/>
                  </a:lnTo>
                  <a:lnTo>
                    <a:pt x="56" y="853"/>
                  </a:lnTo>
                  <a:lnTo>
                    <a:pt x="19" y="983"/>
                  </a:lnTo>
                  <a:lnTo>
                    <a:pt x="0" y="1113"/>
                  </a:lnTo>
                  <a:lnTo>
                    <a:pt x="0" y="1372"/>
                  </a:lnTo>
                  <a:lnTo>
                    <a:pt x="19" y="1762"/>
                  </a:lnTo>
                  <a:lnTo>
                    <a:pt x="19" y="1780"/>
                  </a:lnTo>
                  <a:lnTo>
                    <a:pt x="37" y="1780"/>
                  </a:lnTo>
                  <a:lnTo>
                    <a:pt x="56" y="1762"/>
                  </a:lnTo>
                  <a:lnTo>
                    <a:pt x="93" y="1558"/>
                  </a:lnTo>
                  <a:lnTo>
                    <a:pt x="111" y="1372"/>
                  </a:lnTo>
                  <a:lnTo>
                    <a:pt x="149" y="1168"/>
                  </a:lnTo>
                  <a:lnTo>
                    <a:pt x="186" y="965"/>
                  </a:lnTo>
                  <a:lnTo>
                    <a:pt x="260" y="798"/>
                  </a:lnTo>
                  <a:lnTo>
                    <a:pt x="352" y="649"/>
                  </a:lnTo>
                  <a:lnTo>
                    <a:pt x="482" y="520"/>
                  </a:lnTo>
                  <a:lnTo>
                    <a:pt x="630" y="409"/>
                  </a:lnTo>
                  <a:lnTo>
                    <a:pt x="834" y="316"/>
                  </a:lnTo>
                  <a:lnTo>
                    <a:pt x="1020" y="260"/>
                  </a:lnTo>
                  <a:lnTo>
                    <a:pt x="1242" y="242"/>
                  </a:lnTo>
                  <a:lnTo>
                    <a:pt x="1446" y="223"/>
                  </a:lnTo>
                  <a:lnTo>
                    <a:pt x="1650" y="242"/>
                  </a:lnTo>
                  <a:lnTo>
                    <a:pt x="1872" y="260"/>
                  </a:lnTo>
                  <a:lnTo>
                    <a:pt x="2280" y="334"/>
                  </a:lnTo>
                  <a:lnTo>
                    <a:pt x="2336" y="334"/>
                  </a:lnTo>
                  <a:lnTo>
                    <a:pt x="2373" y="316"/>
                  </a:lnTo>
                  <a:lnTo>
                    <a:pt x="2391" y="279"/>
                  </a:lnTo>
                  <a:lnTo>
                    <a:pt x="2410" y="223"/>
                  </a:lnTo>
                  <a:lnTo>
                    <a:pt x="2428" y="186"/>
                  </a:lnTo>
                  <a:lnTo>
                    <a:pt x="2410" y="149"/>
                  </a:lnTo>
                  <a:lnTo>
                    <a:pt x="2391" y="112"/>
                  </a:lnTo>
                  <a:lnTo>
                    <a:pt x="2336" y="93"/>
                  </a:lnTo>
                  <a:lnTo>
                    <a:pt x="1872" y="19"/>
                  </a:lnTo>
                  <a:lnTo>
                    <a:pt x="16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0"/>
            <p:cNvSpPr/>
            <p:nvPr/>
          </p:nvSpPr>
          <p:spPr>
            <a:xfrm>
              <a:off x="2085125" y="4465800"/>
              <a:ext cx="70925" cy="38025"/>
            </a:xfrm>
            <a:custGeom>
              <a:avLst/>
              <a:gdLst/>
              <a:ahLst/>
              <a:cxnLst/>
              <a:rect l="l" t="t" r="r" b="b"/>
              <a:pathLst>
                <a:path w="2837" h="1521" extrusionOk="0">
                  <a:moveTo>
                    <a:pt x="2577" y="1"/>
                  </a:moveTo>
                  <a:lnTo>
                    <a:pt x="2410" y="57"/>
                  </a:lnTo>
                  <a:lnTo>
                    <a:pt x="2206" y="94"/>
                  </a:lnTo>
                  <a:lnTo>
                    <a:pt x="2021" y="168"/>
                  </a:lnTo>
                  <a:lnTo>
                    <a:pt x="1669" y="297"/>
                  </a:lnTo>
                  <a:lnTo>
                    <a:pt x="1317" y="446"/>
                  </a:lnTo>
                  <a:lnTo>
                    <a:pt x="965" y="631"/>
                  </a:lnTo>
                  <a:lnTo>
                    <a:pt x="631" y="854"/>
                  </a:lnTo>
                  <a:lnTo>
                    <a:pt x="334" y="1076"/>
                  </a:lnTo>
                  <a:lnTo>
                    <a:pt x="38" y="1335"/>
                  </a:lnTo>
                  <a:lnTo>
                    <a:pt x="19" y="1372"/>
                  </a:lnTo>
                  <a:lnTo>
                    <a:pt x="1" y="1410"/>
                  </a:lnTo>
                  <a:lnTo>
                    <a:pt x="19" y="1447"/>
                  </a:lnTo>
                  <a:lnTo>
                    <a:pt x="38" y="1484"/>
                  </a:lnTo>
                  <a:lnTo>
                    <a:pt x="56" y="1502"/>
                  </a:lnTo>
                  <a:lnTo>
                    <a:pt x="94" y="1521"/>
                  </a:lnTo>
                  <a:lnTo>
                    <a:pt x="131" y="1521"/>
                  </a:lnTo>
                  <a:lnTo>
                    <a:pt x="186" y="1502"/>
                  </a:lnTo>
                  <a:lnTo>
                    <a:pt x="483" y="1280"/>
                  </a:lnTo>
                  <a:lnTo>
                    <a:pt x="779" y="1094"/>
                  </a:lnTo>
                  <a:lnTo>
                    <a:pt x="1094" y="909"/>
                  </a:lnTo>
                  <a:lnTo>
                    <a:pt x="1409" y="742"/>
                  </a:lnTo>
                  <a:lnTo>
                    <a:pt x="1743" y="613"/>
                  </a:lnTo>
                  <a:lnTo>
                    <a:pt x="2077" y="483"/>
                  </a:lnTo>
                  <a:lnTo>
                    <a:pt x="2410" y="390"/>
                  </a:lnTo>
                  <a:lnTo>
                    <a:pt x="2596" y="335"/>
                  </a:lnTo>
                  <a:lnTo>
                    <a:pt x="2688" y="316"/>
                  </a:lnTo>
                  <a:lnTo>
                    <a:pt x="2762" y="260"/>
                  </a:lnTo>
                  <a:lnTo>
                    <a:pt x="2818" y="205"/>
                  </a:lnTo>
                  <a:lnTo>
                    <a:pt x="2837" y="131"/>
                  </a:lnTo>
                  <a:lnTo>
                    <a:pt x="2818" y="75"/>
                  </a:lnTo>
                  <a:lnTo>
                    <a:pt x="2800" y="38"/>
                  </a:lnTo>
                  <a:lnTo>
                    <a:pt x="2762" y="19"/>
                  </a:lnTo>
                  <a:lnTo>
                    <a:pt x="26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2106900" y="4510300"/>
              <a:ext cx="63975" cy="29200"/>
            </a:xfrm>
            <a:custGeom>
              <a:avLst/>
              <a:gdLst/>
              <a:ahLst/>
              <a:cxnLst/>
              <a:rect l="l" t="t" r="r" b="b"/>
              <a:pathLst>
                <a:path w="2559" h="1168" extrusionOk="0">
                  <a:moveTo>
                    <a:pt x="2466" y="0"/>
                  </a:moveTo>
                  <a:lnTo>
                    <a:pt x="2299" y="37"/>
                  </a:lnTo>
                  <a:lnTo>
                    <a:pt x="2151" y="93"/>
                  </a:lnTo>
                  <a:lnTo>
                    <a:pt x="1854" y="241"/>
                  </a:lnTo>
                  <a:lnTo>
                    <a:pt x="1261" y="482"/>
                  </a:lnTo>
                  <a:lnTo>
                    <a:pt x="57" y="1001"/>
                  </a:lnTo>
                  <a:lnTo>
                    <a:pt x="19" y="1038"/>
                  </a:lnTo>
                  <a:lnTo>
                    <a:pt x="1" y="1057"/>
                  </a:lnTo>
                  <a:lnTo>
                    <a:pt x="1" y="1112"/>
                  </a:lnTo>
                  <a:lnTo>
                    <a:pt x="1" y="1149"/>
                  </a:lnTo>
                  <a:lnTo>
                    <a:pt x="19" y="1168"/>
                  </a:lnTo>
                  <a:lnTo>
                    <a:pt x="94" y="1168"/>
                  </a:lnTo>
                  <a:lnTo>
                    <a:pt x="1317" y="705"/>
                  </a:lnTo>
                  <a:lnTo>
                    <a:pt x="1910" y="464"/>
                  </a:lnTo>
                  <a:lnTo>
                    <a:pt x="2225" y="352"/>
                  </a:lnTo>
                  <a:lnTo>
                    <a:pt x="2373" y="278"/>
                  </a:lnTo>
                  <a:lnTo>
                    <a:pt x="2522" y="204"/>
                  </a:lnTo>
                  <a:lnTo>
                    <a:pt x="2559" y="130"/>
                  </a:lnTo>
                  <a:lnTo>
                    <a:pt x="2559" y="74"/>
                  </a:lnTo>
                  <a:lnTo>
                    <a:pt x="2559" y="37"/>
                  </a:lnTo>
                  <a:lnTo>
                    <a:pt x="2522" y="19"/>
                  </a:lnTo>
                  <a:lnTo>
                    <a:pt x="25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2187075" y="4748000"/>
              <a:ext cx="89450" cy="14375"/>
            </a:xfrm>
            <a:custGeom>
              <a:avLst/>
              <a:gdLst/>
              <a:ahLst/>
              <a:cxnLst/>
              <a:rect l="l" t="t" r="r" b="b"/>
              <a:pathLst>
                <a:path w="3578" h="575" extrusionOk="0">
                  <a:moveTo>
                    <a:pt x="2669" y="0"/>
                  </a:moveTo>
                  <a:lnTo>
                    <a:pt x="2225" y="19"/>
                  </a:lnTo>
                  <a:lnTo>
                    <a:pt x="1780" y="56"/>
                  </a:lnTo>
                  <a:lnTo>
                    <a:pt x="1335" y="112"/>
                  </a:lnTo>
                  <a:lnTo>
                    <a:pt x="890" y="204"/>
                  </a:lnTo>
                  <a:lnTo>
                    <a:pt x="464" y="315"/>
                  </a:lnTo>
                  <a:lnTo>
                    <a:pt x="37" y="445"/>
                  </a:lnTo>
                  <a:lnTo>
                    <a:pt x="0" y="482"/>
                  </a:lnTo>
                  <a:lnTo>
                    <a:pt x="0" y="519"/>
                  </a:lnTo>
                  <a:lnTo>
                    <a:pt x="19" y="556"/>
                  </a:lnTo>
                  <a:lnTo>
                    <a:pt x="37" y="575"/>
                  </a:lnTo>
                  <a:lnTo>
                    <a:pt x="56" y="575"/>
                  </a:lnTo>
                  <a:lnTo>
                    <a:pt x="464" y="482"/>
                  </a:lnTo>
                  <a:lnTo>
                    <a:pt x="890" y="408"/>
                  </a:lnTo>
                  <a:lnTo>
                    <a:pt x="1298" y="353"/>
                  </a:lnTo>
                  <a:lnTo>
                    <a:pt x="1724" y="297"/>
                  </a:lnTo>
                  <a:lnTo>
                    <a:pt x="2150" y="278"/>
                  </a:lnTo>
                  <a:lnTo>
                    <a:pt x="3022" y="278"/>
                  </a:lnTo>
                  <a:lnTo>
                    <a:pt x="3244" y="297"/>
                  </a:lnTo>
                  <a:lnTo>
                    <a:pt x="3466" y="278"/>
                  </a:lnTo>
                  <a:lnTo>
                    <a:pt x="3522" y="260"/>
                  </a:lnTo>
                  <a:lnTo>
                    <a:pt x="3578" y="204"/>
                  </a:lnTo>
                  <a:lnTo>
                    <a:pt x="3578" y="167"/>
                  </a:lnTo>
                  <a:lnTo>
                    <a:pt x="3578" y="149"/>
                  </a:lnTo>
                  <a:lnTo>
                    <a:pt x="3559" y="112"/>
                  </a:lnTo>
                  <a:lnTo>
                    <a:pt x="3540" y="112"/>
                  </a:lnTo>
                  <a:lnTo>
                    <a:pt x="3318" y="56"/>
                  </a:lnTo>
                  <a:lnTo>
                    <a:pt x="3114" y="19"/>
                  </a:lnTo>
                  <a:lnTo>
                    <a:pt x="28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2215800" y="4769300"/>
              <a:ext cx="51925" cy="15800"/>
            </a:xfrm>
            <a:custGeom>
              <a:avLst/>
              <a:gdLst/>
              <a:ahLst/>
              <a:cxnLst/>
              <a:rect l="l" t="t" r="r" b="b"/>
              <a:pathLst>
                <a:path w="2077" h="632" extrusionOk="0">
                  <a:moveTo>
                    <a:pt x="1780" y="1"/>
                  </a:moveTo>
                  <a:lnTo>
                    <a:pt x="1520" y="38"/>
                  </a:lnTo>
                  <a:lnTo>
                    <a:pt x="1261" y="75"/>
                  </a:lnTo>
                  <a:lnTo>
                    <a:pt x="1020" y="149"/>
                  </a:lnTo>
                  <a:lnTo>
                    <a:pt x="760" y="223"/>
                  </a:lnTo>
                  <a:lnTo>
                    <a:pt x="520" y="316"/>
                  </a:lnTo>
                  <a:lnTo>
                    <a:pt x="38" y="538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9" y="631"/>
                  </a:lnTo>
                  <a:lnTo>
                    <a:pt x="56" y="631"/>
                  </a:lnTo>
                  <a:lnTo>
                    <a:pt x="538" y="464"/>
                  </a:lnTo>
                  <a:lnTo>
                    <a:pt x="1038" y="335"/>
                  </a:lnTo>
                  <a:lnTo>
                    <a:pt x="1539" y="242"/>
                  </a:lnTo>
                  <a:lnTo>
                    <a:pt x="1780" y="186"/>
                  </a:lnTo>
                  <a:lnTo>
                    <a:pt x="2021" y="112"/>
                  </a:lnTo>
                  <a:lnTo>
                    <a:pt x="2058" y="94"/>
                  </a:lnTo>
                  <a:lnTo>
                    <a:pt x="2076" y="57"/>
                  </a:lnTo>
                  <a:lnTo>
                    <a:pt x="2076" y="20"/>
                  </a:lnTo>
                  <a:lnTo>
                    <a:pt x="20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2371025" y="4765150"/>
              <a:ext cx="66750" cy="22725"/>
            </a:xfrm>
            <a:custGeom>
              <a:avLst/>
              <a:gdLst/>
              <a:ahLst/>
              <a:cxnLst/>
              <a:rect l="l" t="t" r="r" b="b"/>
              <a:pathLst>
                <a:path w="2670" h="909" extrusionOk="0">
                  <a:moveTo>
                    <a:pt x="75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19" y="130"/>
                  </a:lnTo>
                  <a:lnTo>
                    <a:pt x="167" y="186"/>
                  </a:lnTo>
                  <a:lnTo>
                    <a:pt x="334" y="223"/>
                  </a:lnTo>
                  <a:lnTo>
                    <a:pt x="668" y="297"/>
                  </a:lnTo>
                  <a:lnTo>
                    <a:pt x="1316" y="501"/>
                  </a:lnTo>
                  <a:lnTo>
                    <a:pt x="1947" y="704"/>
                  </a:lnTo>
                  <a:lnTo>
                    <a:pt x="2280" y="816"/>
                  </a:lnTo>
                  <a:lnTo>
                    <a:pt x="2429" y="890"/>
                  </a:lnTo>
                  <a:lnTo>
                    <a:pt x="2503" y="908"/>
                  </a:lnTo>
                  <a:lnTo>
                    <a:pt x="2577" y="908"/>
                  </a:lnTo>
                  <a:lnTo>
                    <a:pt x="2632" y="890"/>
                  </a:lnTo>
                  <a:lnTo>
                    <a:pt x="2669" y="853"/>
                  </a:lnTo>
                  <a:lnTo>
                    <a:pt x="2669" y="816"/>
                  </a:lnTo>
                  <a:lnTo>
                    <a:pt x="2651" y="760"/>
                  </a:lnTo>
                  <a:lnTo>
                    <a:pt x="2595" y="704"/>
                  </a:lnTo>
                  <a:lnTo>
                    <a:pt x="2521" y="686"/>
                  </a:lnTo>
                  <a:lnTo>
                    <a:pt x="2373" y="630"/>
                  </a:lnTo>
                  <a:lnTo>
                    <a:pt x="2058" y="501"/>
                  </a:lnTo>
                  <a:lnTo>
                    <a:pt x="1724" y="389"/>
                  </a:lnTo>
                  <a:lnTo>
                    <a:pt x="1391" y="297"/>
                  </a:lnTo>
                  <a:lnTo>
                    <a:pt x="723" y="130"/>
                  </a:lnTo>
                  <a:lnTo>
                    <a:pt x="408" y="37"/>
                  </a:lnTo>
                  <a:lnTo>
                    <a:pt x="223" y="19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2379375" y="4738275"/>
              <a:ext cx="69975" cy="29675"/>
            </a:xfrm>
            <a:custGeom>
              <a:avLst/>
              <a:gdLst/>
              <a:ahLst/>
              <a:cxnLst/>
              <a:rect l="l" t="t" r="r" b="b"/>
              <a:pathLst>
                <a:path w="2799" h="1187" extrusionOk="0">
                  <a:moveTo>
                    <a:pt x="19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19" y="56"/>
                  </a:lnTo>
                  <a:lnTo>
                    <a:pt x="371" y="186"/>
                  </a:lnTo>
                  <a:lnTo>
                    <a:pt x="723" y="297"/>
                  </a:lnTo>
                  <a:lnTo>
                    <a:pt x="1427" y="575"/>
                  </a:lnTo>
                  <a:lnTo>
                    <a:pt x="1761" y="742"/>
                  </a:lnTo>
                  <a:lnTo>
                    <a:pt x="2095" y="890"/>
                  </a:lnTo>
                  <a:lnTo>
                    <a:pt x="2410" y="1075"/>
                  </a:lnTo>
                  <a:lnTo>
                    <a:pt x="2576" y="1149"/>
                  </a:lnTo>
                  <a:lnTo>
                    <a:pt x="2669" y="1168"/>
                  </a:lnTo>
                  <a:lnTo>
                    <a:pt x="2743" y="1186"/>
                  </a:lnTo>
                  <a:lnTo>
                    <a:pt x="2780" y="1186"/>
                  </a:lnTo>
                  <a:lnTo>
                    <a:pt x="2799" y="1168"/>
                  </a:lnTo>
                  <a:lnTo>
                    <a:pt x="2799" y="1131"/>
                  </a:lnTo>
                  <a:lnTo>
                    <a:pt x="2799" y="1112"/>
                  </a:lnTo>
                  <a:lnTo>
                    <a:pt x="2743" y="1038"/>
                  </a:lnTo>
                  <a:lnTo>
                    <a:pt x="2688" y="982"/>
                  </a:lnTo>
                  <a:lnTo>
                    <a:pt x="2539" y="871"/>
                  </a:lnTo>
                  <a:lnTo>
                    <a:pt x="2354" y="797"/>
                  </a:lnTo>
                  <a:lnTo>
                    <a:pt x="2206" y="723"/>
                  </a:lnTo>
                  <a:lnTo>
                    <a:pt x="1854" y="556"/>
                  </a:lnTo>
                  <a:lnTo>
                    <a:pt x="1501" y="408"/>
                  </a:lnTo>
                  <a:lnTo>
                    <a:pt x="1149" y="278"/>
                  </a:lnTo>
                  <a:lnTo>
                    <a:pt x="779" y="167"/>
                  </a:lnTo>
                  <a:lnTo>
                    <a:pt x="408" y="7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2399750" y="4515850"/>
              <a:ext cx="92250" cy="34775"/>
            </a:xfrm>
            <a:custGeom>
              <a:avLst/>
              <a:gdLst/>
              <a:ahLst/>
              <a:cxnLst/>
              <a:rect l="l" t="t" r="r" b="b"/>
              <a:pathLst>
                <a:path w="3690" h="1391" extrusionOk="0">
                  <a:moveTo>
                    <a:pt x="112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19" y="75"/>
                  </a:lnTo>
                  <a:lnTo>
                    <a:pt x="1" y="93"/>
                  </a:lnTo>
                  <a:lnTo>
                    <a:pt x="1" y="149"/>
                  </a:lnTo>
                  <a:lnTo>
                    <a:pt x="1" y="167"/>
                  </a:lnTo>
                  <a:lnTo>
                    <a:pt x="38" y="205"/>
                  </a:lnTo>
                  <a:lnTo>
                    <a:pt x="75" y="223"/>
                  </a:lnTo>
                  <a:lnTo>
                    <a:pt x="520" y="297"/>
                  </a:lnTo>
                  <a:lnTo>
                    <a:pt x="964" y="390"/>
                  </a:lnTo>
                  <a:lnTo>
                    <a:pt x="1409" y="501"/>
                  </a:lnTo>
                  <a:lnTo>
                    <a:pt x="1836" y="649"/>
                  </a:lnTo>
                  <a:lnTo>
                    <a:pt x="2243" y="798"/>
                  </a:lnTo>
                  <a:lnTo>
                    <a:pt x="2651" y="983"/>
                  </a:lnTo>
                  <a:lnTo>
                    <a:pt x="3059" y="1187"/>
                  </a:lnTo>
                  <a:lnTo>
                    <a:pt x="3263" y="1298"/>
                  </a:lnTo>
                  <a:lnTo>
                    <a:pt x="3485" y="1391"/>
                  </a:lnTo>
                  <a:lnTo>
                    <a:pt x="3541" y="1391"/>
                  </a:lnTo>
                  <a:lnTo>
                    <a:pt x="3578" y="1372"/>
                  </a:lnTo>
                  <a:lnTo>
                    <a:pt x="3633" y="1354"/>
                  </a:lnTo>
                  <a:lnTo>
                    <a:pt x="3670" y="1317"/>
                  </a:lnTo>
                  <a:lnTo>
                    <a:pt x="3689" y="1261"/>
                  </a:lnTo>
                  <a:lnTo>
                    <a:pt x="3689" y="1205"/>
                  </a:lnTo>
                  <a:lnTo>
                    <a:pt x="3689" y="1150"/>
                  </a:lnTo>
                  <a:lnTo>
                    <a:pt x="3652" y="1113"/>
                  </a:lnTo>
                  <a:lnTo>
                    <a:pt x="3467" y="983"/>
                  </a:lnTo>
                  <a:lnTo>
                    <a:pt x="3244" y="853"/>
                  </a:lnTo>
                  <a:lnTo>
                    <a:pt x="2818" y="668"/>
                  </a:lnTo>
                  <a:lnTo>
                    <a:pt x="2392" y="501"/>
                  </a:lnTo>
                  <a:lnTo>
                    <a:pt x="1947" y="353"/>
                  </a:lnTo>
                  <a:lnTo>
                    <a:pt x="1502" y="223"/>
                  </a:lnTo>
                  <a:lnTo>
                    <a:pt x="1039" y="130"/>
                  </a:lnTo>
                  <a:lnTo>
                    <a:pt x="575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2433575" y="4478775"/>
              <a:ext cx="70000" cy="32000"/>
            </a:xfrm>
            <a:custGeom>
              <a:avLst/>
              <a:gdLst/>
              <a:ahLst/>
              <a:cxnLst/>
              <a:rect l="l" t="t" r="r" b="b"/>
              <a:pathLst>
                <a:path w="2800" h="1280" extrusionOk="0">
                  <a:moveTo>
                    <a:pt x="130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19" y="75"/>
                  </a:lnTo>
                  <a:lnTo>
                    <a:pt x="1" y="112"/>
                  </a:lnTo>
                  <a:lnTo>
                    <a:pt x="1" y="149"/>
                  </a:lnTo>
                  <a:lnTo>
                    <a:pt x="1" y="186"/>
                  </a:lnTo>
                  <a:lnTo>
                    <a:pt x="38" y="223"/>
                  </a:lnTo>
                  <a:lnTo>
                    <a:pt x="75" y="242"/>
                  </a:lnTo>
                  <a:lnTo>
                    <a:pt x="427" y="297"/>
                  </a:lnTo>
                  <a:lnTo>
                    <a:pt x="761" y="372"/>
                  </a:lnTo>
                  <a:lnTo>
                    <a:pt x="1094" y="483"/>
                  </a:lnTo>
                  <a:lnTo>
                    <a:pt x="1428" y="613"/>
                  </a:lnTo>
                  <a:lnTo>
                    <a:pt x="1743" y="761"/>
                  </a:lnTo>
                  <a:lnTo>
                    <a:pt x="2039" y="928"/>
                  </a:lnTo>
                  <a:lnTo>
                    <a:pt x="2336" y="1113"/>
                  </a:lnTo>
                  <a:lnTo>
                    <a:pt x="2484" y="1224"/>
                  </a:lnTo>
                  <a:lnTo>
                    <a:pt x="2558" y="1261"/>
                  </a:lnTo>
                  <a:lnTo>
                    <a:pt x="2633" y="1280"/>
                  </a:lnTo>
                  <a:lnTo>
                    <a:pt x="2707" y="1261"/>
                  </a:lnTo>
                  <a:lnTo>
                    <a:pt x="2762" y="1224"/>
                  </a:lnTo>
                  <a:lnTo>
                    <a:pt x="2799" y="1150"/>
                  </a:lnTo>
                  <a:lnTo>
                    <a:pt x="2799" y="1076"/>
                  </a:lnTo>
                  <a:lnTo>
                    <a:pt x="2762" y="1002"/>
                  </a:lnTo>
                  <a:lnTo>
                    <a:pt x="2688" y="946"/>
                  </a:lnTo>
                  <a:lnTo>
                    <a:pt x="2558" y="835"/>
                  </a:lnTo>
                  <a:lnTo>
                    <a:pt x="2410" y="724"/>
                  </a:lnTo>
                  <a:lnTo>
                    <a:pt x="2243" y="631"/>
                  </a:lnTo>
                  <a:lnTo>
                    <a:pt x="1928" y="446"/>
                  </a:lnTo>
                  <a:lnTo>
                    <a:pt x="1576" y="297"/>
                  </a:lnTo>
                  <a:lnTo>
                    <a:pt x="1224" y="186"/>
                  </a:lnTo>
                  <a:lnTo>
                    <a:pt x="872" y="94"/>
                  </a:lnTo>
                  <a:lnTo>
                    <a:pt x="501" y="38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2230175" y="4792950"/>
              <a:ext cx="235400" cy="354500"/>
            </a:xfrm>
            <a:custGeom>
              <a:avLst/>
              <a:gdLst/>
              <a:ahLst/>
              <a:cxnLst/>
              <a:rect l="l" t="t" r="r" b="b"/>
              <a:pathLst>
                <a:path w="9416" h="14180" extrusionOk="0">
                  <a:moveTo>
                    <a:pt x="2669" y="0"/>
                  </a:moveTo>
                  <a:lnTo>
                    <a:pt x="2484" y="19"/>
                  </a:lnTo>
                  <a:lnTo>
                    <a:pt x="2280" y="74"/>
                  </a:lnTo>
                  <a:lnTo>
                    <a:pt x="2113" y="130"/>
                  </a:lnTo>
                  <a:lnTo>
                    <a:pt x="1928" y="204"/>
                  </a:lnTo>
                  <a:lnTo>
                    <a:pt x="1761" y="297"/>
                  </a:lnTo>
                  <a:lnTo>
                    <a:pt x="1613" y="408"/>
                  </a:lnTo>
                  <a:lnTo>
                    <a:pt x="1464" y="519"/>
                  </a:lnTo>
                  <a:lnTo>
                    <a:pt x="1316" y="667"/>
                  </a:lnTo>
                  <a:lnTo>
                    <a:pt x="1149" y="834"/>
                  </a:lnTo>
                  <a:lnTo>
                    <a:pt x="1001" y="1001"/>
                  </a:lnTo>
                  <a:lnTo>
                    <a:pt x="871" y="1186"/>
                  </a:lnTo>
                  <a:lnTo>
                    <a:pt x="741" y="1390"/>
                  </a:lnTo>
                  <a:lnTo>
                    <a:pt x="630" y="1576"/>
                  </a:lnTo>
                  <a:lnTo>
                    <a:pt x="538" y="1780"/>
                  </a:lnTo>
                  <a:lnTo>
                    <a:pt x="463" y="1983"/>
                  </a:lnTo>
                  <a:lnTo>
                    <a:pt x="389" y="2206"/>
                  </a:lnTo>
                  <a:lnTo>
                    <a:pt x="352" y="2410"/>
                  </a:lnTo>
                  <a:lnTo>
                    <a:pt x="315" y="2632"/>
                  </a:lnTo>
                  <a:lnTo>
                    <a:pt x="297" y="2855"/>
                  </a:lnTo>
                  <a:lnTo>
                    <a:pt x="297" y="3077"/>
                  </a:lnTo>
                  <a:lnTo>
                    <a:pt x="334" y="3299"/>
                  </a:lnTo>
                  <a:lnTo>
                    <a:pt x="371" y="3522"/>
                  </a:lnTo>
                  <a:lnTo>
                    <a:pt x="426" y="3744"/>
                  </a:lnTo>
                  <a:lnTo>
                    <a:pt x="501" y="3985"/>
                  </a:lnTo>
                  <a:lnTo>
                    <a:pt x="593" y="4208"/>
                  </a:lnTo>
                  <a:lnTo>
                    <a:pt x="704" y="4430"/>
                  </a:lnTo>
                  <a:lnTo>
                    <a:pt x="816" y="4652"/>
                  </a:lnTo>
                  <a:lnTo>
                    <a:pt x="964" y="4856"/>
                  </a:lnTo>
                  <a:lnTo>
                    <a:pt x="1094" y="5060"/>
                  </a:lnTo>
                  <a:lnTo>
                    <a:pt x="1260" y="5245"/>
                  </a:lnTo>
                  <a:lnTo>
                    <a:pt x="1594" y="5616"/>
                  </a:lnTo>
                  <a:lnTo>
                    <a:pt x="1965" y="5950"/>
                  </a:lnTo>
                  <a:lnTo>
                    <a:pt x="2335" y="6283"/>
                  </a:lnTo>
                  <a:lnTo>
                    <a:pt x="2743" y="6580"/>
                  </a:lnTo>
                  <a:lnTo>
                    <a:pt x="3151" y="6858"/>
                  </a:lnTo>
                  <a:lnTo>
                    <a:pt x="3688" y="7229"/>
                  </a:lnTo>
                  <a:lnTo>
                    <a:pt x="4244" y="7544"/>
                  </a:lnTo>
                  <a:lnTo>
                    <a:pt x="4819" y="7859"/>
                  </a:lnTo>
                  <a:lnTo>
                    <a:pt x="5412" y="8137"/>
                  </a:lnTo>
                  <a:lnTo>
                    <a:pt x="4930" y="8285"/>
                  </a:lnTo>
                  <a:lnTo>
                    <a:pt x="4467" y="8470"/>
                  </a:lnTo>
                  <a:lnTo>
                    <a:pt x="4004" y="8693"/>
                  </a:lnTo>
                  <a:lnTo>
                    <a:pt x="3577" y="8934"/>
                  </a:lnTo>
                  <a:lnTo>
                    <a:pt x="3151" y="9212"/>
                  </a:lnTo>
                  <a:lnTo>
                    <a:pt x="2743" y="9527"/>
                  </a:lnTo>
                  <a:lnTo>
                    <a:pt x="2373" y="9842"/>
                  </a:lnTo>
                  <a:lnTo>
                    <a:pt x="2002" y="10194"/>
                  </a:lnTo>
                  <a:lnTo>
                    <a:pt x="1631" y="10620"/>
                  </a:lnTo>
                  <a:lnTo>
                    <a:pt x="1279" y="11065"/>
                  </a:lnTo>
                  <a:lnTo>
                    <a:pt x="982" y="11529"/>
                  </a:lnTo>
                  <a:lnTo>
                    <a:pt x="704" y="12011"/>
                  </a:lnTo>
                  <a:lnTo>
                    <a:pt x="575" y="12270"/>
                  </a:lnTo>
                  <a:lnTo>
                    <a:pt x="463" y="12529"/>
                  </a:lnTo>
                  <a:lnTo>
                    <a:pt x="352" y="12789"/>
                  </a:lnTo>
                  <a:lnTo>
                    <a:pt x="278" y="13067"/>
                  </a:lnTo>
                  <a:lnTo>
                    <a:pt x="130" y="13604"/>
                  </a:lnTo>
                  <a:lnTo>
                    <a:pt x="0" y="14142"/>
                  </a:lnTo>
                  <a:lnTo>
                    <a:pt x="0" y="14161"/>
                  </a:lnTo>
                  <a:lnTo>
                    <a:pt x="19" y="14179"/>
                  </a:lnTo>
                  <a:lnTo>
                    <a:pt x="37" y="14179"/>
                  </a:lnTo>
                  <a:lnTo>
                    <a:pt x="37" y="14161"/>
                  </a:lnTo>
                  <a:lnTo>
                    <a:pt x="241" y="13679"/>
                  </a:lnTo>
                  <a:lnTo>
                    <a:pt x="463" y="13197"/>
                  </a:lnTo>
                  <a:lnTo>
                    <a:pt x="704" y="12733"/>
                  </a:lnTo>
                  <a:lnTo>
                    <a:pt x="964" y="12270"/>
                  </a:lnTo>
                  <a:lnTo>
                    <a:pt x="1242" y="11825"/>
                  </a:lnTo>
                  <a:lnTo>
                    <a:pt x="1557" y="11417"/>
                  </a:lnTo>
                  <a:lnTo>
                    <a:pt x="1891" y="11010"/>
                  </a:lnTo>
                  <a:lnTo>
                    <a:pt x="2243" y="10620"/>
                  </a:lnTo>
                  <a:lnTo>
                    <a:pt x="2613" y="10268"/>
                  </a:lnTo>
                  <a:lnTo>
                    <a:pt x="3003" y="9935"/>
                  </a:lnTo>
                  <a:lnTo>
                    <a:pt x="3429" y="9638"/>
                  </a:lnTo>
                  <a:lnTo>
                    <a:pt x="3874" y="9360"/>
                  </a:lnTo>
                  <a:lnTo>
                    <a:pt x="4319" y="9119"/>
                  </a:lnTo>
                  <a:lnTo>
                    <a:pt x="4801" y="8915"/>
                  </a:lnTo>
                  <a:lnTo>
                    <a:pt x="5060" y="8841"/>
                  </a:lnTo>
                  <a:lnTo>
                    <a:pt x="5319" y="8767"/>
                  </a:lnTo>
                  <a:lnTo>
                    <a:pt x="5579" y="8693"/>
                  </a:lnTo>
                  <a:lnTo>
                    <a:pt x="5838" y="8637"/>
                  </a:lnTo>
                  <a:lnTo>
                    <a:pt x="5913" y="8619"/>
                  </a:lnTo>
                  <a:lnTo>
                    <a:pt x="5987" y="8563"/>
                  </a:lnTo>
                  <a:lnTo>
                    <a:pt x="6042" y="8508"/>
                  </a:lnTo>
                  <a:lnTo>
                    <a:pt x="6079" y="8415"/>
                  </a:lnTo>
                  <a:lnTo>
                    <a:pt x="6747" y="8674"/>
                  </a:lnTo>
                  <a:lnTo>
                    <a:pt x="7432" y="8878"/>
                  </a:lnTo>
                  <a:lnTo>
                    <a:pt x="7488" y="8878"/>
                  </a:lnTo>
                  <a:lnTo>
                    <a:pt x="7525" y="8841"/>
                  </a:lnTo>
                  <a:lnTo>
                    <a:pt x="7525" y="8786"/>
                  </a:lnTo>
                  <a:lnTo>
                    <a:pt x="7525" y="8767"/>
                  </a:lnTo>
                  <a:lnTo>
                    <a:pt x="7488" y="8748"/>
                  </a:lnTo>
                  <a:lnTo>
                    <a:pt x="6654" y="8341"/>
                  </a:lnTo>
                  <a:lnTo>
                    <a:pt x="5801" y="7896"/>
                  </a:lnTo>
                  <a:lnTo>
                    <a:pt x="4986" y="7433"/>
                  </a:lnTo>
                  <a:lnTo>
                    <a:pt x="4578" y="7192"/>
                  </a:lnTo>
                  <a:lnTo>
                    <a:pt x="4189" y="6932"/>
                  </a:lnTo>
                  <a:lnTo>
                    <a:pt x="3429" y="6413"/>
                  </a:lnTo>
                  <a:lnTo>
                    <a:pt x="3058" y="6135"/>
                  </a:lnTo>
                  <a:lnTo>
                    <a:pt x="2688" y="5857"/>
                  </a:lnTo>
                  <a:lnTo>
                    <a:pt x="2317" y="5561"/>
                  </a:lnTo>
                  <a:lnTo>
                    <a:pt x="1983" y="5245"/>
                  </a:lnTo>
                  <a:lnTo>
                    <a:pt x="1650" y="4930"/>
                  </a:lnTo>
                  <a:lnTo>
                    <a:pt x="1353" y="4578"/>
                  </a:lnTo>
                  <a:lnTo>
                    <a:pt x="1223" y="4393"/>
                  </a:lnTo>
                  <a:lnTo>
                    <a:pt x="1112" y="4226"/>
                  </a:lnTo>
                  <a:lnTo>
                    <a:pt x="1001" y="4022"/>
                  </a:lnTo>
                  <a:lnTo>
                    <a:pt x="890" y="3837"/>
                  </a:lnTo>
                  <a:lnTo>
                    <a:pt x="816" y="3633"/>
                  </a:lnTo>
                  <a:lnTo>
                    <a:pt x="741" y="3429"/>
                  </a:lnTo>
                  <a:lnTo>
                    <a:pt x="667" y="3207"/>
                  </a:lnTo>
                  <a:lnTo>
                    <a:pt x="630" y="3003"/>
                  </a:lnTo>
                  <a:lnTo>
                    <a:pt x="593" y="2762"/>
                  </a:lnTo>
                  <a:lnTo>
                    <a:pt x="593" y="2521"/>
                  </a:lnTo>
                  <a:lnTo>
                    <a:pt x="630" y="2280"/>
                  </a:lnTo>
                  <a:lnTo>
                    <a:pt x="686" y="2039"/>
                  </a:lnTo>
                  <a:lnTo>
                    <a:pt x="779" y="1817"/>
                  </a:lnTo>
                  <a:lnTo>
                    <a:pt x="890" y="1594"/>
                  </a:lnTo>
                  <a:lnTo>
                    <a:pt x="1001" y="1390"/>
                  </a:lnTo>
                  <a:lnTo>
                    <a:pt x="1149" y="1186"/>
                  </a:lnTo>
                  <a:lnTo>
                    <a:pt x="1298" y="1001"/>
                  </a:lnTo>
                  <a:lnTo>
                    <a:pt x="1464" y="816"/>
                  </a:lnTo>
                  <a:lnTo>
                    <a:pt x="1650" y="649"/>
                  </a:lnTo>
                  <a:lnTo>
                    <a:pt x="1835" y="501"/>
                  </a:lnTo>
                  <a:lnTo>
                    <a:pt x="2039" y="389"/>
                  </a:lnTo>
                  <a:lnTo>
                    <a:pt x="2261" y="297"/>
                  </a:lnTo>
                  <a:lnTo>
                    <a:pt x="2484" y="223"/>
                  </a:lnTo>
                  <a:lnTo>
                    <a:pt x="2743" y="204"/>
                  </a:lnTo>
                  <a:lnTo>
                    <a:pt x="3003" y="223"/>
                  </a:lnTo>
                  <a:lnTo>
                    <a:pt x="3262" y="260"/>
                  </a:lnTo>
                  <a:lnTo>
                    <a:pt x="3522" y="297"/>
                  </a:lnTo>
                  <a:lnTo>
                    <a:pt x="3781" y="352"/>
                  </a:lnTo>
                  <a:lnTo>
                    <a:pt x="4300" y="482"/>
                  </a:lnTo>
                  <a:lnTo>
                    <a:pt x="4801" y="593"/>
                  </a:lnTo>
                  <a:lnTo>
                    <a:pt x="5635" y="816"/>
                  </a:lnTo>
                  <a:lnTo>
                    <a:pt x="6469" y="1057"/>
                  </a:lnTo>
                  <a:lnTo>
                    <a:pt x="6432" y="1094"/>
                  </a:lnTo>
                  <a:lnTo>
                    <a:pt x="6357" y="1298"/>
                  </a:lnTo>
                  <a:lnTo>
                    <a:pt x="6283" y="1483"/>
                  </a:lnTo>
                  <a:lnTo>
                    <a:pt x="6209" y="1687"/>
                  </a:lnTo>
                  <a:lnTo>
                    <a:pt x="6116" y="1872"/>
                  </a:lnTo>
                  <a:lnTo>
                    <a:pt x="6005" y="2058"/>
                  </a:lnTo>
                  <a:lnTo>
                    <a:pt x="5875" y="2206"/>
                  </a:lnTo>
                  <a:lnTo>
                    <a:pt x="5727" y="2373"/>
                  </a:lnTo>
                  <a:lnTo>
                    <a:pt x="5560" y="2502"/>
                  </a:lnTo>
                  <a:lnTo>
                    <a:pt x="5375" y="2632"/>
                  </a:lnTo>
                  <a:lnTo>
                    <a:pt x="5190" y="2743"/>
                  </a:lnTo>
                  <a:lnTo>
                    <a:pt x="4986" y="2836"/>
                  </a:lnTo>
                  <a:lnTo>
                    <a:pt x="4782" y="2892"/>
                  </a:lnTo>
                  <a:lnTo>
                    <a:pt x="4560" y="2947"/>
                  </a:lnTo>
                  <a:lnTo>
                    <a:pt x="4356" y="2966"/>
                  </a:lnTo>
                  <a:lnTo>
                    <a:pt x="4133" y="2966"/>
                  </a:lnTo>
                  <a:lnTo>
                    <a:pt x="3911" y="2947"/>
                  </a:lnTo>
                  <a:lnTo>
                    <a:pt x="3688" y="2910"/>
                  </a:lnTo>
                  <a:lnTo>
                    <a:pt x="3466" y="2855"/>
                  </a:lnTo>
                  <a:lnTo>
                    <a:pt x="3262" y="2762"/>
                  </a:lnTo>
                  <a:lnTo>
                    <a:pt x="3077" y="2669"/>
                  </a:lnTo>
                  <a:lnTo>
                    <a:pt x="2891" y="2521"/>
                  </a:lnTo>
                  <a:lnTo>
                    <a:pt x="2743" y="2373"/>
                  </a:lnTo>
                  <a:lnTo>
                    <a:pt x="2613" y="2206"/>
                  </a:lnTo>
                  <a:lnTo>
                    <a:pt x="2502" y="2002"/>
                  </a:lnTo>
                  <a:lnTo>
                    <a:pt x="2447" y="1798"/>
                  </a:lnTo>
                  <a:lnTo>
                    <a:pt x="2410" y="1594"/>
                  </a:lnTo>
                  <a:lnTo>
                    <a:pt x="2391" y="1390"/>
                  </a:lnTo>
                  <a:lnTo>
                    <a:pt x="2391" y="1186"/>
                  </a:lnTo>
                  <a:lnTo>
                    <a:pt x="2410" y="964"/>
                  </a:lnTo>
                  <a:lnTo>
                    <a:pt x="2428" y="723"/>
                  </a:lnTo>
                  <a:lnTo>
                    <a:pt x="2484" y="593"/>
                  </a:lnTo>
                  <a:lnTo>
                    <a:pt x="2502" y="538"/>
                  </a:lnTo>
                  <a:lnTo>
                    <a:pt x="2502" y="464"/>
                  </a:lnTo>
                  <a:lnTo>
                    <a:pt x="2484" y="408"/>
                  </a:lnTo>
                  <a:lnTo>
                    <a:pt x="2428" y="389"/>
                  </a:lnTo>
                  <a:lnTo>
                    <a:pt x="2354" y="389"/>
                  </a:lnTo>
                  <a:lnTo>
                    <a:pt x="2298" y="445"/>
                  </a:lnTo>
                  <a:lnTo>
                    <a:pt x="2224" y="593"/>
                  </a:lnTo>
                  <a:lnTo>
                    <a:pt x="2169" y="760"/>
                  </a:lnTo>
                  <a:lnTo>
                    <a:pt x="2132" y="945"/>
                  </a:lnTo>
                  <a:lnTo>
                    <a:pt x="2113" y="1112"/>
                  </a:lnTo>
                  <a:lnTo>
                    <a:pt x="2094" y="1298"/>
                  </a:lnTo>
                  <a:lnTo>
                    <a:pt x="2094" y="1502"/>
                  </a:lnTo>
                  <a:lnTo>
                    <a:pt x="2113" y="1687"/>
                  </a:lnTo>
                  <a:lnTo>
                    <a:pt x="2132" y="1872"/>
                  </a:lnTo>
                  <a:lnTo>
                    <a:pt x="2187" y="2058"/>
                  </a:lnTo>
                  <a:lnTo>
                    <a:pt x="2243" y="2243"/>
                  </a:lnTo>
                  <a:lnTo>
                    <a:pt x="2317" y="2410"/>
                  </a:lnTo>
                  <a:lnTo>
                    <a:pt x="2428" y="2558"/>
                  </a:lnTo>
                  <a:lnTo>
                    <a:pt x="2539" y="2706"/>
                  </a:lnTo>
                  <a:lnTo>
                    <a:pt x="2669" y="2817"/>
                  </a:lnTo>
                  <a:lnTo>
                    <a:pt x="2817" y="2947"/>
                  </a:lnTo>
                  <a:lnTo>
                    <a:pt x="2984" y="3040"/>
                  </a:lnTo>
                  <a:lnTo>
                    <a:pt x="3169" y="3133"/>
                  </a:lnTo>
                  <a:lnTo>
                    <a:pt x="3355" y="3225"/>
                  </a:lnTo>
                  <a:lnTo>
                    <a:pt x="3559" y="3281"/>
                  </a:lnTo>
                  <a:lnTo>
                    <a:pt x="3763" y="3318"/>
                  </a:lnTo>
                  <a:lnTo>
                    <a:pt x="3948" y="3355"/>
                  </a:lnTo>
                  <a:lnTo>
                    <a:pt x="4356" y="3355"/>
                  </a:lnTo>
                  <a:lnTo>
                    <a:pt x="4560" y="3336"/>
                  </a:lnTo>
                  <a:lnTo>
                    <a:pt x="4763" y="3299"/>
                  </a:lnTo>
                  <a:lnTo>
                    <a:pt x="4949" y="3244"/>
                  </a:lnTo>
                  <a:lnTo>
                    <a:pt x="5153" y="3170"/>
                  </a:lnTo>
                  <a:lnTo>
                    <a:pt x="5338" y="3095"/>
                  </a:lnTo>
                  <a:lnTo>
                    <a:pt x="5505" y="3003"/>
                  </a:lnTo>
                  <a:lnTo>
                    <a:pt x="5672" y="2873"/>
                  </a:lnTo>
                  <a:lnTo>
                    <a:pt x="5838" y="2762"/>
                  </a:lnTo>
                  <a:lnTo>
                    <a:pt x="5987" y="2614"/>
                  </a:lnTo>
                  <a:lnTo>
                    <a:pt x="6116" y="2465"/>
                  </a:lnTo>
                  <a:lnTo>
                    <a:pt x="6246" y="2298"/>
                  </a:lnTo>
                  <a:lnTo>
                    <a:pt x="6357" y="2113"/>
                  </a:lnTo>
                  <a:lnTo>
                    <a:pt x="6469" y="1909"/>
                  </a:lnTo>
                  <a:lnTo>
                    <a:pt x="6561" y="1705"/>
                  </a:lnTo>
                  <a:lnTo>
                    <a:pt x="6617" y="1502"/>
                  </a:lnTo>
                  <a:lnTo>
                    <a:pt x="6635" y="1298"/>
                  </a:lnTo>
                  <a:lnTo>
                    <a:pt x="6635" y="1094"/>
                  </a:lnTo>
                  <a:lnTo>
                    <a:pt x="7896" y="1483"/>
                  </a:lnTo>
                  <a:lnTo>
                    <a:pt x="9175" y="1909"/>
                  </a:lnTo>
                  <a:lnTo>
                    <a:pt x="9230" y="1909"/>
                  </a:lnTo>
                  <a:lnTo>
                    <a:pt x="9304" y="1891"/>
                  </a:lnTo>
                  <a:lnTo>
                    <a:pt x="9360" y="1835"/>
                  </a:lnTo>
                  <a:lnTo>
                    <a:pt x="9397" y="1780"/>
                  </a:lnTo>
                  <a:lnTo>
                    <a:pt x="9416" y="1724"/>
                  </a:lnTo>
                  <a:lnTo>
                    <a:pt x="9416" y="1650"/>
                  </a:lnTo>
                  <a:lnTo>
                    <a:pt x="9397" y="1594"/>
                  </a:lnTo>
                  <a:lnTo>
                    <a:pt x="9323" y="1557"/>
                  </a:lnTo>
                  <a:lnTo>
                    <a:pt x="8785" y="1372"/>
                  </a:lnTo>
                  <a:lnTo>
                    <a:pt x="8248" y="1205"/>
                  </a:lnTo>
                  <a:lnTo>
                    <a:pt x="7710" y="1038"/>
                  </a:lnTo>
                  <a:lnTo>
                    <a:pt x="7154" y="871"/>
                  </a:lnTo>
                  <a:lnTo>
                    <a:pt x="6061" y="593"/>
                  </a:lnTo>
                  <a:lnTo>
                    <a:pt x="4949" y="352"/>
                  </a:lnTo>
                  <a:lnTo>
                    <a:pt x="4393" y="223"/>
                  </a:lnTo>
                  <a:lnTo>
                    <a:pt x="3818" y="93"/>
                  </a:lnTo>
                  <a:lnTo>
                    <a:pt x="3540" y="56"/>
                  </a:lnTo>
                  <a:lnTo>
                    <a:pt x="3244" y="19"/>
                  </a:lnTo>
                  <a:lnTo>
                    <a:pt x="29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2526725" y="4931950"/>
              <a:ext cx="45875" cy="19950"/>
            </a:xfrm>
            <a:custGeom>
              <a:avLst/>
              <a:gdLst/>
              <a:ahLst/>
              <a:cxnLst/>
              <a:rect l="l" t="t" r="r" b="b"/>
              <a:pathLst>
                <a:path w="1835" h="798" extrusionOk="0">
                  <a:moveTo>
                    <a:pt x="1705" y="1"/>
                  </a:moveTo>
                  <a:lnTo>
                    <a:pt x="1576" y="19"/>
                  </a:lnTo>
                  <a:lnTo>
                    <a:pt x="1353" y="75"/>
                  </a:lnTo>
                  <a:lnTo>
                    <a:pt x="1131" y="149"/>
                  </a:lnTo>
                  <a:lnTo>
                    <a:pt x="908" y="223"/>
                  </a:lnTo>
                  <a:lnTo>
                    <a:pt x="463" y="390"/>
                  </a:lnTo>
                  <a:lnTo>
                    <a:pt x="56" y="612"/>
                  </a:lnTo>
                  <a:lnTo>
                    <a:pt x="0" y="668"/>
                  </a:lnTo>
                  <a:lnTo>
                    <a:pt x="0" y="705"/>
                  </a:lnTo>
                  <a:lnTo>
                    <a:pt x="0" y="742"/>
                  </a:lnTo>
                  <a:lnTo>
                    <a:pt x="19" y="760"/>
                  </a:lnTo>
                  <a:lnTo>
                    <a:pt x="37" y="779"/>
                  </a:lnTo>
                  <a:lnTo>
                    <a:pt x="74" y="798"/>
                  </a:lnTo>
                  <a:lnTo>
                    <a:pt x="111" y="779"/>
                  </a:lnTo>
                  <a:lnTo>
                    <a:pt x="519" y="594"/>
                  </a:lnTo>
                  <a:lnTo>
                    <a:pt x="945" y="445"/>
                  </a:lnTo>
                  <a:lnTo>
                    <a:pt x="1372" y="334"/>
                  </a:lnTo>
                  <a:lnTo>
                    <a:pt x="1576" y="279"/>
                  </a:lnTo>
                  <a:lnTo>
                    <a:pt x="1705" y="260"/>
                  </a:lnTo>
                  <a:lnTo>
                    <a:pt x="1761" y="241"/>
                  </a:lnTo>
                  <a:lnTo>
                    <a:pt x="1798" y="186"/>
                  </a:lnTo>
                  <a:lnTo>
                    <a:pt x="1835" y="149"/>
                  </a:lnTo>
                  <a:lnTo>
                    <a:pt x="1835" y="112"/>
                  </a:lnTo>
                  <a:lnTo>
                    <a:pt x="1835" y="75"/>
                  </a:lnTo>
                  <a:lnTo>
                    <a:pt x="1798" y="38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2533675" y="4963925"/>
              <a:ext cx="57475" cy="23200"/>
            </a:xfrm>
            <a:custGeom>
              <a:avLst/>
              <a:gdLst/>
              <a:ahLst/>
              <a:cxnLst/>
              <a:rect l="l" t="t" r="r" b="b"/>
              <a:pathLst>
                <a:path w="2299" h="928" extrusionOk="0">
                  <a:moveTo>
                    <a:pt x="1983" y="0"/>
                  </a:moveTo>
                  <a:lnTo>
                    <a:pt x="1687" y="56"/>
                  </a:lnTo>
                  <a:lnTo>
                    <a:pt x="1390" y="130"/>
                  </a:lnTo>
                  <a:lnTo>
                    <a:pt x="1094" y="223"/>
                  </a:lnTo>
                  <a:lnTo>
                    <a:pt x="816" y="334"/>
                  </a:lnTo>
                  <a:lnTo>
                    <a:pt x="538" y="464"/>
                  </a:lnTo>
                  <a:lnTo>
                    <a:pt x="278" y="612"/>
                  </a:lnTo>
                  <a:lnTo>
                    <a:pt x="37" y="779"/>
                  </a:lnTo>
                  <a:lnTo>
                    <a:pt x="19" y="816"/>
                  </a:lnTo>
                  <a:lnTo>
                    <a:pt x="0" y="834"/>
                  </a:lnTo>
                  <a:lnTo>
                    <a:pt x="0" y="890"/>
                  </a:lnTo>
                  <a:lnTo>
                    <a:pt x="37" y="927"/>
                  </a:lnTo>
                  <a:lnTo>
                    <a:pt x="93" y="927"/>
                  </a:lnTo>
                  <a:lnTo>
                    <a:pt x="352" y="797"/>
                  </a:lnTo>
                  <a:lnTo>
                    <a:pt x="612" y="686"/>
                  </a:lnTo>
                  <a:lnTo>
                    <a:pt x="871" y="594"/>
                  </a:lnTo>
                  <a:lnTo>
                    <a:pt x="1131" y="501"/>
                  </a:lnTo>
                  <a:lnTo>
                    <a:pt x="1409" y="427"/>
                  </a:lnTo>
                  <a:lnTo>
                    <a:pt x="1687" y="353"/>
                  </a:lnTo>
                  <a:lnTo>
                    <a:pt x="1946" y="316"/>
                  </a:lnTo>
                  <a:lnTo>
                    <a:pt x="2094" y="260"/>
                  </a:lnTo>
                  <a:lnTo>
                    <a:pt x="2224" y="204"/>
                  </a:lnTo>
                  <a:lnTo>
                    <a:pt x="2261" y="167"/>
                  </a:lnTo>
                  <a:lnTo>
                    <a:pt x="2298" y="130"/>
                  </a:lnTo>
                  <a:lnTo>
                    <a:pt x="2280" y="75"/>
                  </a:lnTo>
                  <a:lnTo>
                    <a:pt x="2280" y="56"/>
                  </a:lnTo>
                  <a:lnTo>
                    <a:pt x="2243" y="37"/>
                  </a:lnTo>
                  <a:lnTo>
                    <a:pt x="2113" y="19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1994325" y="5022775"/>
              <a:ext cx="19950" cy="13000"/>
            </a:xfrm>
            <a:custGeom>
              <a:avLst/>
              <a:gdLst/>
              <a:ahLst/>
              <a:cxnLst/>
              <a:rect l="l" t="t" r="r" b="b"/>
              <a:pathLst>
                <a:path w="798" h="520" extrusionOk="0">
                  <a:moveTo>
                    <a:pt x="686" y="0"/>
                  </a:moveTo>
                  <a:lnTo>
                    <a:pt x="667" y="37"/>
                  </a:lnTo>
                  <a:lnTo>
                    <a:pt x="649" y="56"/>
                  </a:lnTo>
                  <a:lnTo>
                    <a:pt x="649" y="74"/>
                  </a:lnTo>
                  <a:lnTo>
                    <a:pt x="612" y="130"/>
                  </a:lnTo>
                  <a:lnTo>
                    <a:pt x="593" y="149"/>
                  </a:lnTo>
                  <a:lnTo>
                    <a:pt x="575" y="186"/>
                  </a:lnTo>
                  <a:lnTo>
                    <a:pt x="556" y="204"/>
                  </a:lnTo>
                  <a:lnTo>
                    <a:pt x="519" y="223"/>
                  </a:lnTo>
                  <a:lnTo>
                    <a:pt x="501" y="241"/>
                  </a:lnTo>
                  <a:lnTo>
                    <a:pt x="463" y="260"/>
                  </a:lnTo>
                  <a:lnTo>
                    <a:pt x="408" y="278"/>
                  </a:lnTo>
                  <a:lnTo>
                    <a:pt x="389" y="297"/>
                  </a:lnTo>
                  <a:lnTo>
                    <a:pt x="204" y="297"/>
                  </a:lnTo>
                  <a:lnTo>
                    <a:pt x="167" y="278"/>
                  </a:lnTo>
                  <a:lnTo>
                    <a:pt x="74" y="278"/>
                  </a:lnTo>
                  <a:lnTo>
                    <a:pt x="37" y="315"/>
                  </a:lnTo>
                  <a:lnTo>
                    <a:pt x="0" y="352"/>
                  </a:lnTo>
                  <a:lnTo>
                    <a:pt x="0" y="390"/>
                  </a:lnTo>
                  <a:lnTo>
                    <a:pt x="0" y="445"/>
                  </a:lnTo>
                  <a:lnTo>
                    <a:pt x="19" y="482"/>
                  </a:lnTo>
                  <a:lnTo>
                    <a:pt x="56" y="501"/>
                  </a:lnTo>
                  <a:lnTo>
                    <a:pt x="167" y="519"/>
                  </a:lnTo>
                  <a:lnTo>
                    <a:pt x="297" y="519"/>
                  </a:lnTo>
                  <a:lnTo>
                    <a:pt x="408" y="501"/>
                  </a:lnTo>
                  <a:lnTo>
                    <a:pt x="519" y="445"/>
                  </a:lnTo>
                  <a:lnTo>
                    <a:pt x="612" y="371"/>
                  </a:lnTo>
                  <a:lnTo>
                    <a:pt x="704" y="278"/>
                  </a:lnTo>
                  <a:lnTo>
                    <a:pt x="779" y="186"/>
                  </a:lnTo>
                  <a:lnTo>
                    <a:pt x="797" y="130"/>
                  </a:lnTo>
                  <a:lnTo>
                    <a:pt x="797" y="56"/>
                  </a:lnTo>
                  <a:lnTo>
                    <a:pt x="779" y="19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2274650" y="5334150"/>
              <a:ext cx="34775" cy="4200"/>
            </a:xfrm>
            <a:custGeom>
              <a:avLst/>
              <a:gdLst/>
              <a:ahLst/>
              <a:cxnLst/>
              <a:rect l="l" t="t" r="r" b="b"/>
              <a:pathLst>
                <a:path w="1391" h="168" extrusionOk="0">
                  <a:moveTo>
                    <a:pt x="56" y="0"/>
                  </a:moveTo>
                  <a:lnTo>
                    <a:pt x="37" y="19"/>
                  </a:lnTo>
                  <a:lnTo>
                    <a:pt x="0" y="75"/>
                  </a:lnTo>
                  <a:lnTo>
                    <a:pt x="0" y="130"/>
                  </a:lnTo>
                  <a:lnTo>
                    <a:pt x="19" y="149"/>
                  </a:lnTo>
                  <a:lnTo>
                    <a:pt x="56" y="167"/>
                  </a:lnTo>
                  <a:lnTo>
                    <a:pt x="705" y="167"/>
                  </a:lnTo>
                  <a:lnTo>
                    <a:pt x="1020" y="149"/>
                  </a:lnTo>
                  <a:lnTo>
                    <a:pt x="1168" y="130"/>
                  </a:lnTo>
                  <a:lnTo>
                    <a:pt x="1353" y="130"/>
                  </a:lnTo>
                  <a:lnTo>
                    <a:pt x="1372" y="112"/>
                  </a:lnTo>
                  <a:lnTo>
                    <a:pt x="1390" y="75"/>
                  </a:lnTo>
                  <a:lnTo>
                    <a:pt x="1390" y="56"/>
                  </a:lnTo>
                  <a:lnTo>
                    <a:pt x="1353" y="37"/>
                  </a:lnTo>
                  <a:lnTo>
                    <a:pt x="1205" y="19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1697300" y="4725750"/>
              <a:ext cx="149225" cy="157100"/>
            </a:xfrm>
            <a:custGeom>
              <a:avLst/>
              <a:gdLst/>
              <a:ahLst/>
              <a:cxnLst/>
              <a:rect l="l" t="t" r="r" b="b"/>
              <a:pathLst>
                <a:path w="5969" h="6284" extrusionOk="0">
                  <a:moveTo>
                    <a:pt x="3930" y="1"/>
                  </a:moveTo>
                  <a:lnTo>
                    <a:pt x="3763" y="56"/>
                  </a:lnTo>
                  <a:lnTo>
                    <a:pt x="3596" y="130"/>
                  </a:lnTo>
                  <a:lnTo>
                    <a:pt x="3448" y="223"/>
                  </a:lnTo>
                  <a:lnTo>
                    <a:pt x="3318" y="353"/>
                  </a:lnTo>
                  <a:lnTo>
                    <a:pt x="3207" y="501"/>
                  </a:lnTo>
                  <a:lnTo>
                    <a:pt x="3114" y="649"/>
                  </a:lnTo>
                  <a:lnTo>
                    <a:pt x="3040" y="816"/>
                  </a:lnTo>
                  <a:lnTo>
                    <a:pt x="2966" y="983"/>
                  </a:lnTo>
                  <a:lnTo>
                    <a:pt x="2910" y="1150"/>
                  </a:lnTo>
                  <a:lnTo>
                    <a:pt x="2855" y="1372"/>
                  </a:lnTo>
                  <a:lnTo>
                    <a:pt x="2818" y="1576"/>
                  </a:lnTo>
                  <a:lnTo>
                    <a:pt x="2670" y="1317"/>
                  </a:lnTo>
                  <a:lnTo>
                    <a:pt x="2503" y="1094"/>
                  </a:lnTo>
                  <a:lnTo>
                    <a:pt x="2299" y="872"/>
                  </a:lnTo>
                  <a:lnTo>
                    <a:pt x="2076" y="687"/>
                  </a:lnTo>
                  <a:lnTo>
                    <a:pt x="1910" y="594"/>
                  </a:lnTo>
                  <a:lnTo>
                    <a:pt x="1724" y="501"/>
                  </a:lnTo>
                  <a:lnTo>
                    <a:pt x="1520" y="464"/>
                  </a:lnTo>
                  <a:lnTo>
                    <a:pt x="1428" y="446"/>
                  </a:lnTo>
                  <a:lnTo>
                    <a:pt x="1317" y="446"/>
                  </a:lnTo>
                  <a:lnTo>
                    <a:pt x="1224" y="464"/>
                  </a:lnTo>
                  <a:lnTo>
                    <a:pt x="1131" y="501"/>
                  </a:lnTo>
                  <a:lnTo>
                    <a:pt x="1057" y="538"/>
                  </a:lnTo>
                  <a:lnTo>
                    <a:pt x="983" y="594"/>
                  </a:lnTo>
                  <a:lnTo>
                    <a:pt x="909" y="668"/>
                  </a:lnTo>
                  <a:lnTo>
                    <a:pt x="853" y="724"/>
                  </a:lnTo>
                  <a:lnTo>
                    <a:pt x="816" y="816"/>
                  </a:lnTo>
                  <a:lnTo>
                    <a:pt x="779" y="909"/>
                  </a:lnTo>
                  <a:lnTo>
                    <a:pt x="742" y="1094"/>
                  </a:lnTo>
                  <a:lnTo>
                    <a:pt x="723" y="1280"/>
                  </a:lnTo>
                  <a:lnTo>
                    <a:pt x="760" y="1465"/>
                  </a:lnTo>
                  <a:lnTo>
                    <a:pt x="798" y="1669"/>
                  </a:lnTo>
                  <a:lnTo>
                    <a:pt x="872" y="1854"/>
                  </a:lnTo>
                  <a:lnTo>
                    <a:pt x="946" y="2021"/>
                  </a:lnTo>
                  <a:lnTo>
                    <a:pt x="1039" y="2188"/>
                  </a:lnTo>
                  <a:lnTo>
                    <a:pt x="1150" y="2355"/>
                  </a:lnTo>
                  <a:lnTo>
                    <a:pt x="1335" y="2577"/>
                  </a:lnTo>
                  <a:lnTo>
                    <a:pt x="1557" y="2799"/>
                  </a:lnTo>
                  <a:lnTo>
                    <a:pt x="1205" y="2799"/>
                  </a:lnTo>
                  <a:lnTo>
                    <a:pt x="853" y="2818"/>
                  </a:lnTo>
                  <a:lnTo>
                    <a:pt x="668" y="2855"/>
                  </a:lnTo>
                  <a:lnTo>
                    <a:pt x="482" y="2929"/>
                  </a:lnTo>
                  <a:lnTo>
                    <a:pt x="316" y="3022"/>
                  </a:lnTo>
                  <a:lnTo>
                    <a:pt x="167" y="3133"/>
                  </a:lnTo>
                  <a:lnTo>
                    <a:pt x="112" y="3207"/>
                  </a:lnTo>
                  <a:lnTo>
                    <a:pt x="75" y="3281"/>
                  </a:lnTo>
                  <a:lnTo>
                    <a:pt x="38" y="3355"/>
                  </a:lnTo>
                  <a:lnTo>
                    <a:pt x="1" y="3448"/>
                  </a:lnTo>
                  <a:lnTo>
                    <a:pt x="1" y="3522"/>
                  </a:lnTo>
                  <a:lnTo>
                    <a:pt x="1" y="3633"/>
                  </a:lnTo>
                  <a:lnTo>
                    <a:pt x="19" y="3726"/>
                  </a:lnTo>
                  <a:lnTo>
                    <a:pt x="38" y="3837"/>
                  </a:lnTo>
                  <a:lnTo>
                    <a:pt x="93" y="3930"/>
                  </a:lnTo>
                  <a:lnTo>
                    <a:pt x="149" y="4023"/>
                  </a:lnTo>
                  <a:lnTo>
                    <a:pt x="204" y="4097"/>
                  </a:lnTo>
                  <a:lnTo>
                    <a:pt x="279" y="4152"/>
                  </a:lnTo>
                  <a:lnTo>
                    <a:pt x="445" y="4264"/>
                  </a:lnTo>
                  <a:lnTo>
                    <a:pt x="612" y="4338"/>
                  </a:lnTo>
                  <a:lnTo>
                    <a:pt x="816" y="4375"/>
                  </a:lnTo>
                  <a:lnTo>
                    <a:pt x="1020" y="4393"/>
                  </a:lnTo>
                  <a:lnTo>
                    <a:pt x="1224" y="4393"/>
                  </a:lnTo>
                  <a:lnTo>
                    <a:pt x="1409" y="4375"/>
                  </a:lnTo>
                  <a:lnTo>
                    <a:pt x="1687" y="4301"/>
                  </a:lnTo>
                  <a:lnTo>
                    <a:pt x="1965" y="4190"/>
                  </a:lnTo>
                  <a:lnTo>
                    <a:pt x="1891" y="4375"/>
                  </a:lnTo>
                  <a:lnTo>
                    <a:pt x="1835" y="4560"/>
                  </a:lnTo>
                  <a:lnTo>
                    <a:pt x="1780" y="4746"/>
                  </a:lnTo>
                  <a:lnTo>
                    <a:pt x="1743" y="4949"/>
                  </a:lnTo>
                  <a:lnTo>
                    <a:pt x="1724" y="5116"/>
                  </a:lnTo>
                  <a:lnTo>
                    <a:pt x="1724" y="5302"/>
                  </a:lnTo>
                  <a:lnTo>
                    <a:pt x="1724" y="5487"/>
                  </a:lnTo>
                  <a:lnTo>
                    <a:pt x="1761" y="5672"/>
                  </a:lnTo>
                  <a:lnTo>
                    <a:pt x="1798" y="5839"/>
                  </a:lnTo>
                  <a:lnTo>
                    <a:pt x="1891" y="5987"/>
                  </a:lnTo>
                  <a:lnTo>
                    <a:pt x="1928" y="6061"/>
                  </a:lnTo>
                  <a:lnTo>
                    <a:pt x="2002" y="6136"/>
                  </a:lnTo>
                  <a:lnTo>
                    <a:pt x="2076" y="6173"/>
                  </a:lnTo>
                  <a:lnTo>
                    <a:pt x="2151" y="6228"/>
                  </a:lnTo>
                  <a:lnTo>
                    <a:pt x="2262" y="6265"/>
                  </a:lnTo>
                  <a:lnTo>
                    <a:pt x="2354" y="6284"/>
                  </a:lnTo>
                  <a:lnTo>
                    <a:pt x="2447" y="6284"/>
                  </a:lnTo>
                  <a:lnTo>
                    <a:pt x="2540" y="6265"/>
                  </a:lnTo>
                  <a:lnTo>
                    <a:pt x="2632" y="6228"/>
                  </a:lnTo>
                  <a:lnTo>
                    <a:pt x="2707" y="6191"/>
                  </a:lnTo>
                  <a:lnTo>
                    <a:pt x="2799" y="6136"/>
                  </a:lnTo>
                  <a:lnTo>
                    <a:pt x="2855" y="6061"/>
                  </a:lnTo>
                  <a:lnTo>
                    <a:pt x="2985" y="5913"/>
                  </a:lnTo>
                  <a:lnTo>
                    <a:pt x="3096" y="5728"/>
                  </a:lnTo>
                  <a:lnTo>
                    <a:pt x="3170" y="5543"/>
                  </a:lnTo>
                  <a:lnTo>
                    <a:pt x="3207" y="5357"/>
                  </a:lnTo>
                  <a:lnTo>
                    <a:pt x="3244" y="5135"/>
                  </a:lnTo>
                  <a:lnTo>
                    <a:pt x="3263" y="4912"/>
                  </a:lnTo>
                  <a:lnTo>
                    <a:pt x="3355" y="5042"/>
                  </a:lnTo>
                  <a:lnTo>
                    <a:pt x="3467" y="5172"/>
                  </a:lnTo>
                  <a:lnTo>
                    <a:pt x="3578" y="5302"/>
                  </a:lnTo>
                  <a:lnTo>
                    <a:pt x="3726" y="5431"/>
                  </a:lnTo>
                  <a:lnTo>
                    <a:pt x="3893" y="5524"/>
                  </a:lnTo>
                  <a:lnTo>
                    <a:pt x="4078" y="5617"/>
                  </a:lnTo>
                  <a:lnTo>
                    <a:pt x="4263" y="5672"/>
                  </a:lnTo>
                  <a:lnTo>
                    <a:pt x="4356" y="5672"/>
                  </a:lnTo>
                  <a:lnTo>
                    <a:pt x="4449" y="5691"/>
                  </a:lnTo>
                  <a:lnTo>
                    <a:pt x="4542" y="5672"/>
                  </a:lnTo>
                  <a:lnTo>
                    <a:pt x="4634" y="5654"/>
                  </a:lnTo>
                  <a:lnTo>
                    <a:pt x="4727" y="5598"/>
                  </a:lnTo>
                  <a:lnTo>
                    <a:pt x="4801" y="5543"/>
                  </a:lnTo>
                  <a:lnTo>
                    <a:pt x="4894" y="5487"/>
                  </a:lnTo>
                  <a:lnTo>
                    <a:pt x="4949" y="5394"/>
                  </a:lnTo>
                  <a:lnTo>
                    <a:pt x="5005" y="5320"/>
                  </a:lnTo>
                  <a:lnTo>
                    <a:pt x="5042" y="5227"/>
                  </a:lnTo>
                  <a:lnTo>
                    <a:pt x="5042" y="5135"/>
                  </a:lnTo>
                  <a:lnTo>
                    <a:pt x="5060" y="5042"/>
                  </a:lnTo>
                  <a:lnTo>
                    <a:pt x="5023" y="4857"/>
                  </a:lnTo>
                  <a:lnTo>
                    <a:pt x="4968" y="4671"/>
                  </a:lnTo>
                  <a:lnTo>
                    <a:pt x="4875" y="4486"/>
                  </a:lnTo>
                  <a:lnTo>
                    <a:pt x="4782" y="4301"/>
                  </a:lnTo>
                  <a:lnTo>
                    <a:pt x="4671" y="4152"/>
                  </a:lnTo>
                  <a:lnTo>
                    <a:pt x="4430" y="3893"/>
                  </a:lnTo>
                  <a:lnTo>
                    <a:pt x="4171" y="3652"/>
                  </a:lnTo>
                  <a:lnTo>
                    <a:pt x="4412" y="3689"/>
                  </a:lnTo>
                  <a:lnTo>
                    <a:pt x="4968" y="3689"/>
                  </a:lnTo>
                  <a:lnTo>
                    <a:pt x="5153" y="3652"/>
                  </a:lnTo>
                  <a:lnTo>
                    <a:pt x="5338" y="3615"/>
                  </a:lnTo>
                  <a:lnTo>
                    <a:pt x="5505" y="3541"/>
                  </a:lnTo>
                  <a:lnTo>
                    <a:pt x="5654" y="3448"/>
                  </a:lnTo>
                  <a:lnTo>
                    <a:pt x="5783" y="3318"/>
                  </a:lnTo>
                  <a:lnTo>
                    <a:pt x="5876" y="3207"/>
                  </a:lnTo>
                  <a:lnTo>
                    <a:pt x="5950" y="3059"/>
                  </a:lnTo>
                  <a:lnTo>
                    <a:pt x="5969" y="2929"/>
                  </a:lnTo>
                  <a:lnTo>
                    <a:pt x="5969" y="2781"/>
                  </a:lnTo>
                  <a:lnTo>
                    <a:pt x="5950" y="2633"/>
                  </a:lnTo>
                  <a:lnTo>
                    <a:pt x="5895" y="2503"/>
                  </a:lnTo>
                  <a:lnTo>
                    <a:pt x="5802" y="2392"/>
                  </a:lnTo>
                  <a:lnTo>
                    <a:pt x="5672" y="2299"/>
                  </a:lnTo>
                  <a:lnTo>
                    <a:pt x="5524" y="2225"/>
                  </a:lnTo>
                  <a:lnTo>
                    <a:pt x="5357" y="2169"/>
                  </a:lnTo>
                  <a:lnTo>
                    <a:pt x="5190" y="2132"/>
                  </a:lnTo>
                  <a:lnTo>
                    <a:pt x="5023" y="2095"/>
                  </a:lnTo>
                  <a:lnTo>
                    <a:pt x="4653" y="2095"/>
                  </a:lnTo>
                  <a:lnTo>
                    <a:pt x="4319" y="2132"/>
                  </a:lnTo>
                  <a:lnTo>
                    <a:pt x="4171" y="2151"/>
                  </a:lnTo>
                  <a:lnTo>
                    <a:pt x="4375" y="1873"/>
                  </a:lnTo>
                  <a:lnTo>
                    <a:pt x="4542" y="1576"/>
                  </a:lnTo>
                  <a:lnTo>
                    <a:pt x="4616" y="1409"/>
                  </a:lnTo>
                  <a:lnTo>
                    <a:pt x="4690" y="1243"/>
                  </a:lnTo>
                  <a:lnTo>
                    <a:pt x="4727" y="1076"/>
                  </a:lnTo>
                  <a:lnTo>
                    <a:pt x="4764" y="909"/>
                  </a:lnTo>
                  <a:lnTo>
                    <a:pt x="4764" y="742"/>
                  </a:lnTo>
                  <a:lnTo>
                    <a:pt x="4745" y="557"/>
                  </a:lnTo>
                  <a:lnTo>
                    <a:pt x="4690" y="408"/>
                  </a:lnTo>
                  <a:lnTo>
                    <a:pt x="4616" y="260"/>
                  </a:lnTo>
                  <a:lnTo>
                    <a:pt x="4504" y="149"/>
                  </a:lnTo>
                  <a:lnTo>
                    <a:pt x="4393" y="75"/>
                  </a:lnTo>
                  <a:lnTo>
                    <a:pt x="4245" y="19"/>
                  </a:lnTo>
                  <a:lnTo>
                    <a:pt x="40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1752450" y="4781350"/>
              <a:ext cx="38950" cy="39425"/>
            </a:xfrm>
            <a:custGeom>
              <a:avLst/>
              <a:gdLst/>
              <a:ahLst/>
              <a:cxnLst/>
              <a:rect l="l" t="t" r="r" b="b"/>
              <a:pathLst>
                <a:path w="1558" h="1577" extrusionOk="0">
                  <a:moveTo>
                    <a:pt x="742" y="1"/>
                  </a:moveTo>
                  <a:lnTo>
                    <a:pt x="593" y="38"/>
                  </a:lnTo>
                  <a:lnTo>
                    <a:pt x="501" y="75"/>
                  </a:lnTo>
                  <a:lnTo>
                    <a:pt x="426" y="112"/>
                  </a:lnTo>
                  <a:lnTo>
                    <a:pt x="334" y="168"/>
                  </a:lnTo>
                  <a:lnTo>
                    <a:pt x="260" y="223"/>
                  </a:lnTo>
                  <a:lnTo>
                    <a:pt x="186" y="297"/>
                  </a:lnTo>
                  <a:lnTo>
                    <a:pt x="130" y="390"/>
                  </a:lnTo>
                  <a:lnTo>
                    <a:pt x="74" y="464"/>
                  </a:lnTo>
                  <a:lnTo>
                    <a:pt x="37" y="557"/>
                  </a:lnTo>
                  <a:lnTo>
                    <a:pt x="19" y="668"/>
                  </a:lnTo>
                  <a:lnTo>
                    <a:pt x="0" y="761"/>
                  </a:lnTo>
                  <a:lnTo>
                    <a:pt x="0" y="872"/>
                  </a:lnTo>
                  <a:lnTo>
                    <a:pt x="19" y="965"/>
                  </a:lnTo>
                  <a:lnTo>
                    <a:pt x="56" y="1076"/>
                  </a:lnTo>
                  <a:lnTo>
                    <a:pt x="93" y="1169"/>
                  </a:lnTo>
                  <a:lnTo>
                    <a:pt x="148" y="1261"/>
                  </a:lnTo>
                  <a:lnTo>
                    <a:pt x="167" y="1280"/>
                  </a:lnTo>
                  <a:lnTo>
                    <a:pt x="204" y="1317"/>
                  </a:lnTo>
                  <a:lnTo>
                    <a:pt x="278" y="1391"/>
                  </a:lnTo>
                  <a:lnTo>
                    <a:pt x="352" y="1465"/>
                  </a:lnTo>
                  <a:lnTo>
                    <a:pt x="445" y="1502"/>
                  </a:lnTo>
                  <a:lnTo>
                    <a:pt x="538" y="1539"/>
                  </a:lnTo>
                  <a:lnTo>
                    <a:pt x="630" y="1576"/>
                  </a:lnTo>
                  <a:lnTo>
                    <a:pt x="834" y="1576"/>
                  </a:lnTo>
                  <a:lnTo>
                    <a:pt x="927" y="1558"/>
                  </a:lnTo>
                  <a:lnTo>
                    <a:pt x="1020" y="1539"/>
                  </a:lnTo>
                  <a:lnTo>
                    <a:pt x="1038" y="1539"/>
                  </a:lnTo>
                  <a:lnTo>
                    <a:pt x="1149" y="1502"/>
                  </a:lnTo>
                  <a:lnTo>
                    <a:pt x="1242" y="1447"/>
                  </a:lnTo>
                  <a:lnTo>
                    <a:pt x="1335" y="1354"/>
                  </a:lnTo>
                  <a:lnTo>
                    <a:pt x="1409" y="1261"/>
                  </a:lnTo>
                  <a:lnTo>
                    <a:pt x="1483" y="1131"/>
                  </a:lnTo>
                  <a:lnTo>
                    <a:pt x="1501" y="1057"/>
                  </a:lnTo>
                  <a:lnTo>
                    <a:pt x="1539" y="965"/>
                  </a:lnTo>
                  <a:lnTo>
                    <a:pt x="1539" y="946"/>
                  </a:lnTo>
                  <a:lnTo>
                    <a:pt x="1539" y="872"/>
                  </a:lnTo>
                  <a:lnTo>
                    <a:pt x="1557" y="816"/>
                  </a:lnTo>
                  <a:lnTo>
                    <a:pt x="1539" y="798"/>
                  </a:lnTo>
                  <a:lnTo>
                    <a:pt x="1557" y="742"/>
                  </a:lnTo>
                  <a:lnTo>
                    <a:pt x="1520" y="594"/>
                  </a:lnTo>
                  <a:lnTo>
                    <a:pt x="1501" y="501"/>
                  </a:lnTo>
                  <a:lnTo>
                    <a:pt x="1464" y="427"/>
                  </a:lnTo>
                  <a:lnTo>
                    <a:pt x="1427" y="334"/>
                  </a:lnTo>
                  <a:lnTo>
                    <a:pt x="1353" y="223"/>
                  </a:lnTo>
                  <a:lnTo>
                    <a:pt x="1279" y="149"/>
                  </a:lnTo>
                  <a:lnTo>
                    <a:pt x="1205" y="94"/>
                  </a:lnTo>
                  <a:lnTo>
                    <a:pt x="1131" y="56"/>
                  </a:lnTo>
                  <a:lnTo>
                    <a:pt x="1057" y="38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2505875" y="5259075"/>
              <a:ext cx="149675" cy="157575"/>
            </a:xfrm>
            <a:custGeom>
              <a:avLst/>
              <a:gdLst/>
              <a:ahLst/>
              <a:cxnLst/>
              <a:rect l="l" t="t" r="r" b="b"/>
              <a:pathLst>
                <a:path w="5987" h="6303" extrusionOk="0">
                  <a:moveTo>
                    <a:pt x="4096" y="1"/>
                  </a:moveTo>
                  <a:lnTo>
                    <a:pt x="3948" y="19"/>
                  </a:lnTo>
                  <a:lnTo>
                    <a:pt x="3781" y="56"/>
                  </a:lnTo>
                  <a:lnTo>
                    <a:pt x="3614" y="131"/>
                  </a:lnTo>
                  <a:lnTo>
                    <a:pt x="3466" y="242"/>
                  </a:lnTo>
                  <a:lnTo>
                    <a:pt x="3336" y="372"/>
                  </a:lnTo>
                  <a:lnTo>
                    <a:pt x="3225" y="501"/>
                  </a:lnTo>
                  <a:lnTo>
                    <a:pt x="3132" y="668"/>
                  </a:lnTo>
                  <a:lnTo>
                    <a:pt x="3058" y="835"/>
                  </a:lnTo>
                  <a:lnTo>
                    <a:pt x="2984" y="1002"/>
                  </a:lnTo>
                  <a:lnTo>
                    <a:pt x="2928" y="1169"/>
                  </a:lnTo>
                  <a:lnTo>
                    <a:pt x="2873" y="1372"/>
                  </a:lnTo>
                  <a:lnTo>
                    <a:pt x="2836" y="1595"/>
                  </a:lnTo>
                  <a:lnTo>
                    <a:pt x="2688" y="1335"/>
                  </a:lnTo>
                  <a:lnTo>
                    <a:pt x="2521" y="1094"/>
                  </a:lnTo>
                  <a:lnTo>
                    <a:pt x="2317" y="890"/>
                  </a:lnTo>
                  <a:lnTo>
                    <a:pt x="2094" y="705"/>
                  </a:lnTo>
                  <a:lnTo>
                    <a:pt x="1928" y="594"/>
                  </a:lnTo>
                  <a:lnTo>
                    <a:pt x="1742" y="520"/>
                  </a:lnTo>
                  <a:lnTo>
                    <a:pt x="1538" y="464"/>
                  </a:lnTo>
                  <a:lnTo>
                    <a:pt x="1335" y="464"/>
                  </a:lnTo>
                  <a:lnTo>
                    <a:pt x="1242" y="483"/>
                  </a:lnTo>
                  <a:lnTo>
                    <a:pt x="1149" y="501"/>
                  </a:lnTo>
                  <a:lnTo>
                    <a:pt x="1075" y="557"/>
                  </a:lnTo>
                  <a:lnTo>
                    <a:pt x="1001" y="612"/>
                  </a:lnTo>
                  <a:lnTo>
                    <a:pt x="927" y="668"/>
                  </a:lnTo>
                  <a:lnTo>
                    <a:pt x="871" y="742"/>
                  </a:lnTo>
                  <a:lnTo>
                    <a:pt x="834" y="816"/>
                  </a:lnTo>
                  <a:lnTo>
                    <a:pt x="797" y="909"/>
                  </a:lnTo>
                  <a:lnTo>
                    <a:pt x="760" y="1094"/>
                  </a:lnTo>
                  <a:lnTo>
                    <a:pt x="741" y="1280"/>
                  </a:lnTo>
                  <a:lnTo>
                    <a:pt x="760" y="1484"/>
                  </a:lnTo>
                  <a:lnTo>
                    <a:pt x="816" y="1669"/>
                  </a:lnTo>
                  <a:lnTo>
                    <a:pt x="890" y="1854"/>
                  </a:lnTo>
                  <a:lnTo>
                    <a:pt x="964" y="2040"/>
                  </a:lnTo>
                  <a:lnTo>
                    <a:pt x="1057" y="2206"/>
                  </a:lnTo>
                  <a:lnTo>
                    <a:pt x="1168" y="2355"/>
                  </a:lnTo>
                  <a:lnTo>
                    <a:pt x="1353" y="2596"/>
                  </a:lnTo>
                  <a:lnTo>
                    <a:pt x="1575" y="2800"/>
                  </a:lnTo>
                  <a:lnTo>
                    <a:pt x="1223" y="2800"/>
                  </a:lnTo>
                  <a:lnTo>
                    <a:pt x="871" y="2837"/>
                  </a:lnTo>
                  <a:lnTo>
                    <a:pt x="686" y="2874"/>
                  </a:lnTo>
                  <a:lnTo>
                    <a:pt x="500" y="2929"/>
                  </a:lnTo>
                  <a:lnTo>
                    <a:pt x="334" y="3022"/>
                  </a:lnTo>
                  <a:lnTo>
                    <a:pt x="185" y="3152"/>
                  </a:lnTo>
                  <a:lnTo>
                    <a:pt x="130" y="3207"/>
                  </a:lnTo>
                  <a:lnTo>
                    <a:pt x="74" y="3281"/>
                  </a:lnTo>
                  <a:lnTo>
                    <a:pt x="37" y="3374"/>
                  </a:lnTo>
                  <a:lnTo>
                    <a:pt x="19" y="3448"/>
                  </a:lnTo>
                  <a:lnTo>
                    <a:pt x="0" y="3541"/>
                  </a:lnTo>
                  <a:lnTo>
                    <a:pt x="0" y="3634"/>
                  </a:lnTo>
                  <a:lnTo>
                    <a:pt x="19" y="3745"/>
                  </a:lnTo>
                  <a:lnTo>
                    <a:pt x="56" y="3837"/>
                  </a:lnTo>
                  <a:lnTo>
                    <a:pt x="111" y="3949"/>
                  </a:lnTo>
                  <a:lnTo>
                    <a:pt x="167" y="4023"/>
                  </a:lnTo>
                  <a:lnTo>
                    <a:pt x="222" y="4097"/>
                  </a:lnTo>
                  <a:lnTo>
                    <a:pt x="297" y="4171"/>
                  </a:lnTo>
                  <a:lnTo>
                    <a:pt x="445" y="4282"/>
                  </a:lnTo>
                  <a:lnTo>
                    <a:pt x="630" y="4356"/>
                  </a:lnTo>
                  <a:lnTo>
                    <a:pt x="834" y="4393"/>
                  </a:lnTo>
                  <a:lnTo>
                    <a:pt x="1038" y="4412"/>
                  </a:lnTo>
                  <a:lnTo>
                    <a:pt x="1223" y="4412"/>
                  </a:lnTo>
                  <a:lnTo>
                    <a:pt x="1427" y="4375"/>
                  </a:lnTo>
                  <a:lnTo>
                    <a:pt x="1705" y="4319"/>
                  </a:lnTo>
                  <a:lnTo>
                    <a:pt x="1965" y="4208"/>
                  </a:lnTo>
                  <a:lnTo>
                    <a:pt x="1909" y="4393"/>
                  </a:lnTo>
                  <a:lnTo>
                    <a:pt x="1853" y="4579"/>
                  </a:lnTo>
                  <a:lnTo>
                    <a:pt x="1798" y="4764"/>
                  </a:lnTo>
                  <a:lnTo>
                    <a:pt x="1761" y="4950"/>
                  </a:lnTo>
                  <a:lnTo>
                    <a:pt x="1742" y="5116"/>
                  </a:lnTo>
                  <a:lnTo>
                    <a:pt x="1742" y="5302"/>
                  </a:lnTo>
                  <a:lnTo>
                    <a:pt x="1742" y="5487"/>
                  </a:lnTo>
                  <a:lnTo>
                    <a:pt x="1761" y="5672"/>
                  </a:lnTo>
                  <a:lnTo>
                    <a:pt x="1816" y="5839"/>
                  </a:lnTo>
                  <a:lnTo>
                    <a:pt x="1891" y="6006"/>
                  </a:lnTo>
                  <a:lnTo>
                    <a:pt x="1946" y="6080"/>
                  </a:lnTo>
                  <a:lnTo>
                    <a:pt x="2002" y="6136"/>
                  </a:lnTo>
                  <a:lnTo>
                    <a:pt x="2076" y="6191"/>
                  </a:lnTo>
                  <a:lnTo>
                    <a:pt x="2169" y="6228"/>
                  </a:lnTo>
                  <a:lnTo>
                    <a:pt x="2261" y="6265"/>
                  </a:lnTo>
                  <a:lnTo>
                    <a:pt x="2372" y="6284"/>
                  </a:lnTo>
                  <a:lnTo>
                    <a:pt x="2465" y="6303"/>
                  </a:lnTo>
                  <a:lnTo>
                    <a:pt x="2558" y="6284"/>
                  </a:lnTo>
                  <a:lnTo>
                    <a:pt x="2650" y="6247"/>
                  </a:lnTo>
                  <a:lnTo>
                    <a:pt x="2725" y="6210"/>
                  </a:lnTo>
                  <a:lnTo>
                    <a:pt x="2799" y="6136"/>
                  </a:lnTo>
                  <a:lnTo>
                    <a:pt x="2873" y="6080"/>
                  </a:lnTo>
                  <a:lnTo>
                    <a:pt x="3003" y="5913"/>
                  </a:lnTo>
                  <a:lnTo>
                    <a:pt x="3095" y="5747"/>
                  </a:lnTo>
                  <a:lnTo>
                    <a:pt x="3169" y="5561"/>
                  </a:lnTo>
                  <a:lnTo>
                    <a:pt x="3225" y="5376"/>
                  </a:lnTo>
                  <a:lnTo>
                    <a:pt x="3262" y="5153"/>
                  </a:lnTo>
                  <a:lnTo>
                    <a:pt x="3281" y="4931"/>
                  </a:lnTo>
                  <a:lnTo>
                    <a:pt x="3373" y="5061"/>
                  </a:lnTo>
                  <a:lnTo>
                    <a:pt x="3466" y="5172"/>
                  </a:lnTo>
                  <a:lnTo>
                    <a:pt x="3596" y="5302"/>
                  </a:lnTo>
                  <a:lnTo>
                    <a:pt x="3744" y="5431"/>
                  </a:lnTo>
                  <a:lnTo>
                    <a:pt x="3911" y="5543"/>
                  </a:lnTo>
                  <a:lnTo>
                    <a:pt x="4096" y="5635"/>
                  </a:lnTo>
                  <a:lnTo>
                    <a:pt x="4281" y="5672"/>
                  </a:lnTo>
                  <a:lnTo>
                    <a:pt x="4374" y="5691"/>
                  </a:lnTo>
                  <a:lnTo>
                    <a:pt x="4467" y="5691"/>
                  </a:lnTo>
                  <a:lnTo>
                    <a:pt x="4560" y="5672"/>
                  </a:lnTo>
                  <a:lnTo>
                    <a:pt x="4652" y="5654"/>
                  </a:lnTo>
                  <a:lnTo>
                    <a:pt x="4745" y="5617"/>
                  </a:lnTo>
                  <a:lnTo>
                    <a:pt x="4819" y="5561"/>
                  </a:lnTo>
                  <a:lnTo>
                    <a:pt x="4912" y="5487"/>
                  </a:lnTo>
                  <a:lnTo>
                    <a:pt x="4967" y="5413"/>
                  </a:lnTo>
                  <a:lnTo>
                    <a:pt x="5023" y="5320"/>
                  </a:lnTo>
                  <a:lnTo>
                    <a:pt x="5041" y="5246"/>
                  </a:lnTo>
                  <a:lnTo>
                    <a:pt x="5060" y="5153"/>
                  </a:lnTo>
                  <a:lnTo>
                    <a:pt x="5078" y="5061"/>
                  </a:lnTo>
                  <a:lnTo>
                    <a:pt x="5041" y="4857"/>
                  </a:lnTo>
                  <a:lnTo>
                    <a:pt x="4986" y="4672"/>
                  </a:lnTo>
                  <a:lnTo>
                    <a:pt x="4893" y="4486"/>
                  </a:lnTo>
                  <a:lnTo>
                    <a:pt x="4782" y="4319"/>
                  </a:lnTo>
                  <a:lnTo>
                    <a:pt x="4671" y="4171"/>
                  </a:lnTo>
                  <a:lnTo>
                    <a:pt x="4448" y="3912"/>
                  </a:lnTo>
                  <a:lnTo>
                    <a:pt x="4189" y="3671"/>
                  </a:lnTo>
                  <a:lnTo>
                    <a:pt x="4430" y="3689"/>
                  </a:lnTo>
                  <a:lnTo>
                    <a:pt x="4800" y="3708"/>
                  </a:lnTo>
                  <a:lnTo>
                    <a:pt x="4986" y="3689"/>
                  </a:lnTo>
                  <a:lnTo>
                    <a:pt x="5171" y="3671"/>
                  </a:lnTo>
                  <a:lnTo>
                    <a:pt x="5338" y="3634"/>
                  </a:lnTo>
                  <a:lnTo>
                    <a:pt x="5505" y="3559"/>
                  </a:lnTo>
                  <a:lnTo>
                    <a:pt x="5672" y="3467"/>
                  </a:lnTo>
                  <a:lnTo>
                    <a:pt x="5801" y="3337"/>
                  </a:lnTo>
                  <a:lnTo>
                    <a:pt x="5894" y="3207"/>
                  </a:lnTo>
                  <a:lnTo>
                    <a:pt x="5950" y="3078"/>
                  </a:lnTo>
                  <a:lnTo>
                    <a:pt x="5987" y="2929"/>
                  </a:lnTo>
                  <a:lnTo>
                    <a:pt x="5987" y="2781"/>
                  </a:lnTo>
                  <a:lnTo>
                    <a:pt x="5968" y="2651"/>
                  </a:lnTo>
                  <a:lnTo>
                    <a:pt x="5913" y="2522"/>
                  </a:lnTo>
                  <a:lnTo>
                    <a:pt x="5820" y="2410"/>
                  </a:lnTo>
                  <a:lnTo>
                    <a:pt x="5690" y="2299"/>
                  </a:lnTo>
                  <a:lnTo>
                    <a:pt x="5542" y="2225"/>
                  </a:lnTo>
                  <a:lnTo>
                    <a:pt x="5375" y="2169"/>
                  </a:lnTo>
                  <a:lnTo>
                    <a:pt x="5208" y="2132"/>
                  </a:lnTo>
                  <a:lnTo>
                    <a:pt x="5023" y="2114"/>
                  </a:lnTo>
                  <a:lnTo>
                    <a:pt x="4671" y="2114"/>
                  </a:lnTo>
                  <a:lnTo>
                    <a:pt x="4337" y="2132"/>
                  </a:lnTo>
                  <a:lnTo>
                    <a:pt x="4189" y="2151"/>
                  </a:lnTo>
                  <a:lnTo>
                    <a:pt x="4393" y="1891"/>
                  </a:lnTo>
                  <a:lnTo>
                    <a:pt x="4560" y="1576"/>
                  </a:lnTo>
                  <a:lnTo>
                    <a:pt x="4634" y="1428"/>
                  </a:lnTo>
                  <a:lnTo>
                    <a:pt x="4689" y="1261"/>
                  </a:lnTo>
                  <a:lnTo>
                    <a:pt x="4745" y="1094"/>
                  </a:lnTo>
                  <a:lnTo>
                    <a:pt x="4763" y="928"/>
                  </a:lnTo>
                  <a:lnTo>
                    <a:pt x="4782" y="742"/>
                  </a:lnTo>
                  <a:lnTo>
                    <a:pt x="4763" y="575"/>
                  </a:lnTo>
                  <a:lnTo>
                    <a:pt x="4708" y="409"/>
                  </a:lnTo>
                  <a:lnTo>
                    <a:pt x="4634" y="279"/>
                  </a:lnTo>
                  <a:lnTo>
                    <a:pt x="4522" y="168"/>
                  </a:lnTo>
                  <a:lnTo>
                    <a:pt x="4393" y="75"/>
                  </a:lnTo>
                  <a:lnTo>
                    <a:pt x="4263" y="38"/>
                  </a:lnTo>
                  <a:lnTo>
                    <a:pt x="40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0"/>
            <p:cNvSpPr/>
            <p:nvPr/>
          </p:nvSpPr>
          <p:spPr>
            <a:xfrm>
              <a:off x="2561475" y="5315150"/>
              <a:ext cx="38475" cy="39400"/>
            </a:xfrm>
            <a:custGeom>
              <a:avLst/>
              <a:gdLst/>
              <a:ahLst/>
              <a:cxnLst/>
              <a:rect l="l" t="t" r="r" b="b"/>
              <a:pathLst>
                <a:path w="1539" h="1576" extrusionOk="0">
                  <a:moveTo>
                    <a:pt x="742" y="0"/>
                  </a:moveTo>
                  <a:lnTo>
                    <a:pt x="593" y="38"/>
                  </a:lnTo>
                  <a:lnTo>
                    <a:pt x="501" y="56"/>
                  </a:lnTo>
                  <a:lnTo>
                    <a:pt x="408" y="93"/>
                  </a:lnTo>
                  <a:lnTo>
                    <a:pt x="334" y="149"/>
                  </a:lnTo>
                  <a:lnTo>
                    <a:pt x="260" y="223"/>
                  </a:lnTo>
                  <a:lnTo>
                    <a:pt x="186" y="297"/>
                  </a:lnTo>
                  <a:lnTo>
                    <a:pt x="130" y="371"/>
                  </a:lnTo>
                  <a:lnTo>
                    <a:pt x="74" y="464"/>
                  </a:lnTo>
                  <a:lnTo>
                    <a:pt x="37" y="557"/>
                  </a:lnTo>
                  <a:lnTo>
                    <a:pt x="19" y="649"/>
                  </a:lnTo>
                  <a:lnTo>
                    <a:pt x="0" y="760"/>
                  </a:lnTo>
                  <a:lnTo>
                    <a:pt x="0" y="853"/>
                  </a:lnTo>
                  <a:lnTo>
                    <a:pt x="19" y="964"/>
                  </a:lnTo>
                  <a:lnTo>
                    <a:pt x="56" y="1057"/>
                  </a:lnTo>
                  <a:lnTo>
                    <a:pt x="93" y="1150"/>
                  </a:lnTo>
                  <a:lnTo>
                    <a:pt x="148" y="1242"/>
                  </a:lnTo>
                  <a:lnTo>
                    <a:pt x="148" y="1261"/>
                  </a:lnTo>
                  <a:lnTo>
                    <a:pt x="186" y="1298"/>
                  </a:lnTo>
                  <a:lnTo>
                    <a:pt x="204" y="1316"/>
                  </a:lnTo>
                  <a:lnTo>
                    <a:pt x="278" y="1391"/>
                  </a:lnTo>
                  <a:lnTo>
                    <a:pt x="352" y="1446"/>
                  </a:lnTo>
                  <a:lnTo>
                    <a:pt x="445" y="1502"/>
                  </a:lnTo>
                  <a:lnTo>
                    <a:pt x="538" y="1539"/>
                  </a:lnTo>
                  <a:lnTo>
                    <a:pt x="630" y="1557"/>
                  </a:lnTo>
                  <a:lnTo>
                    <a:pt x="723" y="1576"/>
                  </a:lnTo>
                  <a:lnTo>
                    <a:pt x="834" y="1576"/>
                  </a:lnTo>
                  <a:lnTo>
                    <a:pt x="927" y="1557"/>
                  </a:lnTo>
                  <a:lnTo>
                    <a:pt x="1020" y="1539"/>
                  </a:lnTo>
                  <a:lnTo>
                    <a:pt x="1038" y="1539"/>
                  </a:lnTo>
                  <a:lnTo>
                    <a:pt x="1149" y="1483"/>
                  </a:lnTo>
                  <a:lnTo>
                    <a:pt x="1242" y="1428"/>
                  </a:lnTo>
                  <a:lnTo>
                    <a:pt x="1335" y="1354"/>
                  </a:lnTo>
                  <a:lnTo>
                    <a:pt x="1409" y="1242"/>
                  </a:lnTo>
                  <a:lnTo>
                    <a:pt x="1483" y="1131"/>
                  </a:lnTo>
                  <a:lnTo>
                    <a:pt x="1501" y="1038"/>
                  </a:lnTo>
                  <a:lnTo>
                    <a:pt x="1520" y="964"/>
                  </a:lnTo>
                  <a:lnTo>
                    <a:pt x="1539" y="927"/>
                  </a:lnTo>
                  <a:lnTo>
                    <a:pt x="1539" y="872"/>
                  </a:lnTo>
                  <a:lnTo>
                    <a:pt x="1539" y="797"/>
                  </a:lnTo>
                  <a:lnTo>
                    <a:pt x="1539" y="779"/>
                  </a:lnTo>
                  <a:lnTo>
                    <a:pt x="1539" y="723"/>
                  </a:lnTo>
                  <a:lnTo>
                    <a:pt x="1520" y="575"/>
                  </a:lnTo>
                  <a:lnTo>
                    <a:pt x="1501" y="501"/>
                  </a:lnTo>
                  <a:lnTo>
                    <a:pt x="1464" y="408"/>
                  </a:lnTo>
                  <a:lnTo>
                    <a:pt x="1427" y="334"/>
                  </a:lnTo>
                  <a:lnTo>
                    <a:pt x="1335" y="223"/>
                  </a:lnTo>
                  <a:lnTo>
                    <a:pt x="1279" y="149"/>
                  </a:lnTo>
                  <a:lnTo>
                    <a:pt x="1186" y="93"/>
                  </a:lnTo>
                  <a:lnTo>
                    <a:pt x="1131" y="56"/>
                  </a:lnTo>
                  <a:lnTo>
                    <a:pt x="1038" y="19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3" name="Google Shape;1223;p40"/>
          <p:cNvGrpSpPr/>
          <p:nvPr/>
        </p:nvGrpSpPr>
        <p:grpSpPr>
          <a:xfrm>
            <a:off x="4397800" y="224072"/>
            <a:ext cx="348387" cy="365702"/>
            <a:chOff x="8577950" y="1152147"/>
            <a:chExt cx="348387" cy="365702"/>
          </a:xfrm>
        </p:grpSpPr>
        <p:sp>
          <p:nvSpPr>
            <p:cNvPr id="1224" name="Google Shape;1224;p40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Rounded Rectangle 95"/>
          <p:cNvSpPr/>
          <p:nvPr/>
        </p:nvSpPr>
        <p:spPr>
          <a:xfrm>
            <a:off x="309540" y="1286040"/>
            <a:ext cx="8522534" cy="1483032"/>
          </a:xfrm>
          <a:prstGeom prst="roundRect">
            <a:avLst/>
          </a:prstGeom>
          <a:solidFill>
            <a:schemeClr val="bg1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Ở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2462947" y="3415610"/>
            <a:ext cx="4215719" cy="6703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ùa đông đến sớm và lạnh hơn 5 năm gần đây - Hànộimớ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123389"/>
            <a:ext cx="5772151" cy="376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14301" y="638909"/>
            <a:ext cx="2868930" cy="2731770"/>
          </a:xfrm>
          <a:prstGeom prst="roundRect">
            <a:avLst/>
          </a:prstGeom>
          <a:solidFill>
            <a:schemeClr val="bg1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Ở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4">
            <a:extLst>
              <a:ext uri="{FF2B5EF4-FFF2-40B4-BE49-F238E27FC236}">
                <a16:creationId xmlns="" xmlns:a16="http://schemas.microsoft.com/office/drawing/2014/main" id="{78415B31-E576-9544-38A8-6ECE081C7223}"/>
              </a:ext>
            </a:extLst>
          </p:cNvPr>
          <p:cNvSpPr/>
          <p:nvPr/>
        </p:nvSpPr>
        <p:spPr>
          <a:xfrm>
            <a:off x="171450" y="3989070"/>
            <a:ext cx="8972550" cy="1154430"/>
          </a:xfrm>
          <a:prstGeom prst="roundRect">
            <a:avLst/>
          </a:prstGeom>
          <a:solidFill>
            <a:schemeClr val="bg1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42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oogle Shape;1024;p39"/>
          <p:cNvGrpSpPr/>
          <p:nvPr/>
        </p:nvGrpSpPr>
        <p:grpSpPr>
          <a:xfrm>
            <a:off x="4397813" y="3576172"/>
            <a:ext cx="348387" cy="365702"/>
            <a:chOff x="438425" y="1123097"/>
            <a:chExt cx="348387" cy="365702"/>
          </a:xfrm>
        </p:grpSpPr>
        <p:sp>
          <p:nvSpPr>
            <p:cNvPr id="1025" name="Google Shape;1025;p39"/>
            <p:cNvSpPr/>
            <p:nvPr/>
          </p:nvSpPr>
          <p:spPr>
            <a:xfrm>
              <a:off x="438425" y="112309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567415" y="125312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2" name="Google Shape;1032;p39"/>
          <p:cNvSpPr txBox="1">
            <a:spLocks noGrp="1"/>
          </p:cNvSpPr>
          <p:nvPr>
            <p:ph type="title"/>
          </p:nvPr>
        </p:nvSpPr>
        <p:spPr>
          <a:xfrm>
            <a:off x="2118174" y="1958877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TĂNG TỐC</a:t>
            </a:r>
            <a:endParaRPr sz="8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5" name="Google Shape;1035;p39"/>
          <p:cNvSpPr/>
          <p:nvPr/>
        </p:nvSpPr>
        <p:spPr>
          <a:xfrm>
            <a:off x="1629645" y="2820996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9"/>
          <p:cNvSpPr/>
          <p:nvPr/>
        </p:nvSpPr>
        <p:spPr>
          <a:xfrm flipH="1">
            <a:off x="6384471" y="2856504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7" name="Google Shape;1037;p39"/>
          <p:cNvGrpSpPr/>
          <p:nvPr/>
        </p:nvGrpSpPr>
        <p:grpSpPr>
          <a:xfrm>
            <a:off x="2580120" y="163666"/>
            <a:ext cx="348387" cy="365702"/>
            <a:chOff x="438425" y="1123097"/>
            <a:chExt cx="348387" cy="365702"/>
          </a:xfrm>
        </p:grpSpPr>
        <p:sp>
          <p:nvSpPr>
            <p:cNvPr id="1038" name="Google Shape;1038;p39"/>
            <p:cNvSpPr/>
            <p:nvPr/>
          </p:nvSpPr>
          <p:spPr>
            <a:xfrm>
              <a:off x="438425" y="112309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567415" y="125312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39"/>
          <p:cNvGrpSpPr/>
          <p:nvPr/>
        </p:nvGrpSpPr>
        <p:grpSpPr>
          <a:xfrm>
            <a:off x="372547" y="293694"/>
            <a:ext cx="1373682" cy="1235095"/>
            <a:chOff x="3385325" y="1618925"/>
            <a:chExt cx="1079175" cy="970300"/>
          </a:xfrm>
        </p:grpSpPr>
        <p:sp>
          <p:nvSpPr>
            <p:cNvPr id="1041" name="Google Shape;1041;p39"/>
            <p:cNvSpPr/>
            <p:nvPr/>
          </p:nvSpPr>
          <p:spPr>
            <a:xfrm>
              <a:off x="3385325" y="1618925"/>
              <a:ext cx="1079175" cy="928600"/>
            </a:xfrm>
            <a:custGeom>
              <a:avLst/>
              <a:gdLst/>
              <a:ahLst/>
              <a:cxnLst/>
              <a:rect l="l" t="t" r="r" b="b"/>
              <a:pathLst>
                <a:path w="43167" h="37144" extrusionOk="0">
                  <a:moveTo>
                    <a:pt x="11436" y="1"/>
                  </a:moveTo>
                  <a:lnTo>
                    <a:pt x="10824" y="56"/>
                  </a:lnTo>
                  <a:lnTo>
                    <a:pt x="10213" y="130"/>
                  </a:lnTo>
                  <a:lnTo>
                    <a:pt x="9620" y="223"/>
                  </a:lnTo>
                  <a:lnTo>
                    <a:pt x="9027" y="371"/>
                  </a:lnTo>
                  <a:lnTo>
                    <a:pt x="8452" y="519"/>
                  </a:lnTo>
                  <a:lnTo>
                    <a:pt x="7877" y="723"/>
                  </a:lnTo>
                  <a:lnTo>
                    <a:pt x="7321" y="927"/>
                  </a:lnTo>
                  <a:lnTo>
                    <a:pt x="6784" y="1187"/>
                  </a:lnTo>
                  <a:lnTo>
                    <a:pt x="6265" y="1446"/>
                  </a:lnTo>
                  <a:lnTo>
                    <a:pt x="5746" y="1743"/>
                  </a:lnTo>
                  <a:lnTo>
                    <a:pt x="5245" y="2076"/>
                  </a:lnTo>
                  <a:lnTo>
                    <a:pt x="4764" y="2429"/>
                  </a:lnTo>
                  <a:lnTo>
                    <a:pt x="4300" y="2799"/>
                  </a:lnTo>
                  <a:lnTo>
                    <a:pt x="3855" y="3207"/>
                  </a:lnTo>
                  <a:lnTo>
                    <a:pt x="3429" y="3633"/>
                  </a:lnTo>
                  <a:lnTo>
                    <a:pt x="3133" y="3948"/>
                  </a:lnTo>
                  <a:lnTo>
                    <a:pt x="2855" y="4263"/>
                  </a:lnTo>
                  <a:lnTo>
                    <a:pt x="2595" y="4597"/>
                  </a:lnTo>
                  <a:lnTo>
                    <a:pt x="2354" y="4949"/>
                  </a:lnTo>
                  <a:lnTo>
                    <a:pt x="2132" y="5246"/>
                  </a:lnTo>
                  <a:lnTo>
                    <a:pt x="1928" y="5579"/>
                  </a:lnTo>
                  <a:lnTo>
                    <a:pt x="1742" y="5894"/>
                  </a:lnTo>
                  <a:lnTo>
                    <a:pt x="1557" y="6228"/>
                  </a:lnTo>
                  <a:lnTo>
                    <a:pt x="1372" y="6562"/>
                  </a:lnTo>
                  <a:lnTo>
                    <a:pt x="1224" y="6895"/>
                  </a:lnTo>
                  <a:lnTo>
                    <a:pt x="1057" y="7247"/>
                  </a:lnTo>
                  <a:lnTo>
                    <a:pt x="908" y="7600"/>
                  </a:lnTo>
                  <a:lnTo>
                    <a:pt x="779" y="7952"/>
                  </a:lnTo>
                  <a:lnTo>
                    <a:pt x="668" y="8322"/>
                  </a:lnTo>
                  <a:lnTo>
                    <a:pt x="538" y="8693"/>
                  </a:lnTo>
                  <a:lnTo>
                    <a:pt x="445" y="9064"/>
                  </a:lnTo>
                  <a:lnTo>
                    <a:pt x="352" y="9435"/>
                  </a:lnTo>
                  <a:lnTo>
                    <a:pt x="278" y="9824"/>
                  </a:lnTo>
                  <a:lnTo>
                    <a:pt x="204" y="10213"/>
                  </a:lnTo>
                  <a:lnTo>
                    <a:pt x="149" y="10584"/>
                  </a:lnTo>
                  <a:lnTo>
                    <a:pt x="74" y="11084"/>
                  </a:lnTo>
                  <a:lnTo>
                    <a:pt x="37" y="11566"/>
                  </a:lnTo>
                  <a:lnTo>
                    <a:pt x="19" y="12066"/>
                  </a:lnTo>
                  <a:lnTo>
                    <a:pt x="0" y="12567"/>
                  </a:lnTo>
                  <a:lnTo>
                    <a:pt x="0" y="12975"/>
                  </a:lnTo>
                  <a:lnTo>
                    <a:pt x="19" y="13382"/>
                  </a:lnTo>
                  <a:lnTo>
                    <a:pt x="56" y="13809"/>
                  </a:lnTo>
                  <a:lnTo>
                    <a:pt x="111" y="14216"/>
                  </a:lnTo>
                  <a:lnTo>
                    <a:pt x="167" y="14624"/>
                  </a:lnTo>
                  <a:lnTo>
                    <a:pt x="241" y="15032"/>
                  </a:lnTo>
                  <a:lnTo>
                    <a:pt x="315" y="15440"/>
                  </a:lnTo>
                  <a:lnTo>
                    <a:pt x="408" y="15829"/>
                  </a:lnTo>
                  <a:lnTo>
                    <a:pt x="575" y="16422"/>
                  </a:lnTo>
                  <a:lnTo>
                    <a:pt x="779" y="16997"/>
                  </a:lnTo>
                  <a:lnTo>
                    <a:pt x="1001" y="17571"/>
                  </a:lnTo>
                  <a:lnTo>
                    <a:pt x="1242" y="18146"/>
                  </a:lnTo>
                  <a:lnTo>
                    <a:pt x="1520" y="18720"/>
                  </a:lnTo>
                  <a:lnTo>
                    <a:pt x="1835" y="19295"/>
                  </a:lnTo>
                  <a:lnTo>
                    <a:pt x="2169" y="19851"/>
                  </a:lnTo>
                  <a:lnTo>
                    <a:pt x="2521" y="20425"/>
                  </a:lnTo>
                  <a:lnTo>
                    <a:pt x="2929" y="21000"/>
                  </a:lnTo>
                  <a:lnTo>
                    <a:pt x="3355" y="21593"/>
                  </a:lnTo>
                  <a:lnTo>
                    <a:pt x="3800" y="22168"/>
                  </a:lnTo>
                  <a:lnTo>
                    <a:pt x="4282" y="22742"/>
                  </a:lnTo>
                  <a:lnTo>
                    <a:pt x="5023" y="23595"/>
                  </a:lnTo>
                  <a:lnTo>
                    <a:pt x="5839" y="24429"/>
                  </a:lnTo>
                  <a:lnTo>
                    <a:pt x="6691" y="25300"/>
                  </a:lnTo>
                  <a:lnTo>
                    <a:pt x="7599" y="26153"/>
                  </a:lnTo>
                  <a:lnTo>
                    <a:pt x="8359" y="26857"/>
                  </a:lnTo>
                  <a:lnTo>
                    <a:pt x="9156" y="27561"/>
                  </a:lnTo>
                  <a:lnTo>
                    <a:pt x="10824" y="29007"/>
                  </a:lnTo>
                  <a:lnTo>
                    <a:pt x="12604" y="30508"/>
                  </a:lnTo>
                  <a:lnTo>
                    <a:pt x="14457" y="32047"/>
                  </a:lnTo>
                  <a:lnTo>
                    <a:pt x="14995" y="32491"/>
                  </a:lnTo>
                  <a:lnTo>
                    <a:pt x="17367" y="34437"/>
                  </a:lnTo>
                  <a:lnTo>
                    <a:pt x="19906" y="36587"/>
                  </a:lnTo>
                  <a:lnTo>
                    <a:pt x="20092" y="36717"/>
                  </a:lnTo>
                  <a:lnTo>
                    <a:pt x="20277" y="36828"/>
                  </a:lnTo>
                  <a:lnTo>
                    <a:pt x="20481" y="36921"/>
                  </a:lnTo>
                  <a:lnTo>
                    <a:pt x="20685" y="36995"/>
                  </a:lnTo>
                  <a:lnTo>
                    <a:pt x="20907" y="37069"/>
                  </a:lnTo>
                  <a:lnTo>
                    <a:pt x="21129" y="37106"/>
                  </a:lnTo>
                  <a:lnTo>
                    <a:pt x="21352" y="37125"/>
                  </a:lnTo>
                  <a:lnTo>
                    <a:pt x="21593" y="37143"/>
                  </a:lnTo>
                  <a:lnTo>
                    <a:pt x="21815" y="37125"/>
                  </a:lnTo>
                  <a:lnTo>
                    <a:pt x="22038" y="37106"/>
                  </a:lnTo>
                  <a:lnTo>
                    <a:pt x="22260" y="37069"/>
                  </a:lnTo>
                  <a:lnTo>
                    <a:pt x="22482" y="36995"/>
                  </a:lnTo>
                  <a:lnTo>
                    <a:pt x="22705" y="36921"/>
                  </a:lnTo>
                  <a:lnTo>
                    <a:pt x="22890" y="36828"/>
                  </a:lnTo>
                  <a:lnTo>
                    <a:pt x="23076" y="36717"/>
                  </a:lnTo>
                  <a:lnTo>
                    <a:pt x="23242" y="36587"/>
                  </a:lnTo>
                  <a:lnTo>
                    <a:pt x="25800" y="34437"/>
                  </a:lnTo>
                  <a:lnTo>
                    <a:pt x="28172" y="32491"/>
                  </a:lnTo>
                  <a:lnTo>
                    <a:pt x="28766" y="32009"/>
                  </a:lnTo>
                  <a:lnTo>
                    <a:pt x="30526" y="30545"/>
                  </a:lnTo>
                  <a:lnTo>
                    <a:pt x="32194" y="29137"/>
                  </a:lnTo>
                  <a:lnTo>
                    <a:pt x="33788" y="27765"/>
                  </a:lnTo>
                  <a:lnTo>
                    <a:pt x="34548" y="27098"/>
                  </a:lnTo>
                  <a:lnTo>
                    <a:pt x="35271" y="26431"/>
                  </a:lnTo>
                  <a:lnTo>
                    <a:pt x="36272" y="25485"/>
                  </a:lnTo>
                  <a:lnTo>
                    <a:pt x="37199" y="24577"/>
                  </a:lnTo>
                  <a:lnTo>
                    <a:pt x="38070" y="23650"/>
                  </a:lnTo>
                  <a:lnTo>
                    <a:pt x="38496" y="23206"/>
                  </a:lnTo>
                  <a:lnTo>
                    <a:pt x="38885" y="22742"/>
                  </a:lnTo>
                  <a:lnTo>
                    <a:pt x="39238" y="22316"/>
                  </a:lnTo>
                  <a:lnTo>
                    <a:pt x="39590" y="21890"/>
                  </a:lnTo>
                  <a:lnTo>
                    <a:pt x="39905" y="21463"/>
                  </a:lnTo>
                  <a:lnTo>
                    <a:pt x="40220" y="21037"/>
                  </a:lnTo>
                  <a:lnTo>
                    <a:pt x="40646" y="20407"/>
                  </a:lnTo>
                  <a:lnTo>
                    <a:pt x="41054" y="19777"/>
                  </a:lnTo>
                  <a:lnTo>
                    <a:pt x="41425" y="19147"/>
                  </a:lnTo>
                  <a:lnTo>
                    <a:pt x="41740" y="18516"/>
                  </a:lnTo>
                  <a:lnTo>
                    <a:pt x="42036" y="17886"/>
                  </a:lnTo>
                  <a:lnTo>
                    <a:pt x="42296" y="17238"/>
                  </a:lnTo>
                  <a:lnTo>
                    <a:pt x="42518" y="16607"/>
                  </a:lnTo>
                  <a:lnTo>
                    <a:pt x="42703" y="15977"/>
                  </a:lnTo>
                  <a:lnTo>
                    <a:pt x="42815" y="15551"/>
                  </a:lnTo>
                  <a:lnTo>
                    <a:pt x="42907" y="15125"/>
                  </a:lnTo>
                  <a:lnTo>
                    <a:pt x="42981" y="14717"/>
                  </a:lnTo>
                  <a:lnTo>
                    <a:pt x="43056" y="14291"/>
                  </a:lnTo>
                  <a:lnTo>
                    <a:pt x="43093" y="13864"/>
                  </a:lnTo>
                  <a:lnTo>
                    <a:pt x="43130" y="13419"/>
                  </a:lnTo>
                  <a:lnTo>
                    <a:pt x="43148" y="12993"/>
                  </a:lnTo>
                  <a:lnTo>
                    <a:pt x="43167" y="12567"/>
                  </a:lnTo>
                  <a:lnTo>
                    <a:pt x="43167" y="12178"/>
                  </a:lnTo>
                  <a:lnTo>
                    <a:pt x="43148" y="11788"/>
                  </a:lnTo>
                  <a:lnTo>
                    <a:pt x="43074" y="11029"/>
                  </a:lnTo>
                  <a:lnTo>
                    <a:pt x="43000" y="10380"/>
                  </a:lnTo>
                  <a:lnTo>
                    <a:pt x="42889" y="9750"/>
                  </a:lnTo>
                  <a:lnTo>
                    <a:pt x="42741" y="9138"/>
                  </a:lnTo>
                  <a:lnTo>
                    <a:pt x="42574" y="8526"/>
                  </a:lnTo>
                  <a:lnTo>
                    <a:pt x="42370" y="7933"/>
                  </a:lnTo>
                  <a:lnTo>
                    <a:pt x="42147" y="7359"/>
                  </a:lnTo>
                  <a:lnTo>
                    <a:pt x="41906" y="6803"/>
                  </a:lnTo>
                  <a:lnTo>
                    <a:pt x="41628" y="6247"/>
                  </a:lnTo>
                  <a:lnTo>
                    <a:pt x="41425" y="5894"/>
                  </a:lnTo>
                  <a:lnTo>
                    <a:pt x="41221" y="5542"/>
                  </a:lnTo>
                  <a:lnTo>
                    <a:pt x="40998" y="5209"/>
                  </a:lnTo>
                  <a:lnTo>
                    <a:pt x="40776" y="4875"/>
                  </a:lnTo>
                  <a:lnTo>
                    <a:pt x="40535" y="4560"/>
                  </a:lnTo>
                  <a:lnTo>
                    <a:pt x="40275" y="4245"/>
                  </a:lnTo>
                  <a:lnTo>
                    <a:pt x="40016" y="3930"/>
                  </a:lnTo>
                  <a:lnTo>
                    <a:pt x="39738" y="3633"/>
                  </a:lnTo>
                  <a:lnTo>
                    <a:pt x="39312" y="3207"/>
                  </a:lnTo>
                  <a:lnTo>
                    <a:pt x="38867" y="2799"/>
                  </a:lnTo>
                  <a:lnTo>
                    <a:pt x="38403" y="2429"/>
                  </a:lnTo>
                  <a:lnTo>
                    <a:pt x="37922" y="2076"/>
                  </a:lnTo>
                  <a:lnTo>
                    <a:pt x="37421" y="1743"/>
                  </a:lnTo>
                  <a:lnTo>
                    <a:pt x="36902" y="1446"/>
                  </a:lnTo>
                  <a:lnTo>
                    <a:pt x="36383" y="1187"/>
                  </a:lnTo>
                  <a:lnTo>
                    <a:pt x="35827" y="927"/>
                  </a:lnTo>
                  <a:lnTo>
                    <a:pt x="35290" y="723"/>
                  </a:lnTo>
                  <a:lnTo>
                    <a:pt x="34715" y="519"/>
                  </a:lnTo>
                  <a:lnTo>
                    <a:pt x="34141" y="371"/>
                  </a:lnTo>
                  <a:lnTo>
                    <a:pt x="33547" y="223"/>
                  </a:lnTo>
                  <a:lnTo>
                    <a:pt x="32954" y="130"/>
                  </a:lnTo>
                  <a:lnTo>
                    <a:pt x="32343" y="56"/>
                  </a:lnTo>
                  <a:lnTo>
                    <a:pt x="31731" y="1"/>
                  </a:lnTo>
                  <a:lnTo>
                    <a:pt x="30638" y="1"/>
                  </a:lnTo>
                  <a:lnTo>
                    <a:pt x="30174" y="38"/>
                  </a:lnTo>
                  <a:lnTo>
                    <a:pt x="29729" y="75"/>
                  </a:lnTo>
                  <a:lnTo>
                    <a:pt x="29285" y="130"/>
                  </a:lnTo>
                  <a:lnTo>
                    <a:pt x="28840" y="223"/>
                  </a:lnTo>
                  <a:lnTo>
                    <a:pt x="28395" y="316"/>
                  </a:lnTo>
                  <a:lnTo>
                    <a:pt x="27969" y="427"/>
                  </a:lnTo>
                  <a:lnTo>
                    <a:pt x="27542" y="557"/>
                  </a:lnTo>
                  <a:lnTo>
                    <a:pt x="27116" y="705"/>
                  </a:lnTo>
                  <a:lnTo>
                    <a:pt x="26690" y="890"/>
                  </a:lnTo>
                  <a:lnTo>
                    <a:pt x="26282" y="1076"/>
                  </a:lnTo>
                  <a:lnTo>
                    <a:pt x="25874" y="1279"/>
                  </a:lnTo>
                  <a:lnTo>
                    <a:pt x="25485" y="1502"/>
                  </a:lnTo>
                  <a:lnTo>
                    <a:pt x="25096" y="1724"/>
                  </a:lnTo>
                  <a:lnTo>
                    <a:pt x="24707" y="1984"/>
                  </a:lnTo>
                  <a:lnTo>
                    <a:pt x="24317" y="2262"/>
                  </a:lnTo>
                  <a:lnTo>
                    <a:pt x="23928" y="2577"/>
                  </a:lnTo>
                  <a:lnTo>
                    <a:pt x="23520" y="2910"/>
                  </a:lnTo>
                  <a:lnTo>
                    <a:pt x="23131" y="3263"/>
                  </a:lnTo>
                  <a:lnTo>
                    <a:pt x="22760" y="3633"/>
                  </a:lnTo>
                  <a:lnTo>
                    <a:pt x="22649" y="3763"/>
                  </a:lnTo>
                  <a:lnTo>
                    <a:pt x="22501" y="3856"/>
                  </a:lnTo>
                  <a:lnTo>
                    <a:pt x="22371" y="3948"/>
                  </a:lnTo>
                  <a:lnTo>
                    <a:pt x="22223" y="4004"/>
                  </a:lnTo>
                  <a:lnTo>
                    <a:pt x="22056" y="4060"/>
                  </a:lnTo>
                  <a:lnTo>
                    <a:pt x="21908" y="4097"/>
                  </a:lnTo>
                  <a:lnTo>
                    <a:pt x="21741" y="4134"/>
                  </a:lnTo>
                  <a:lnTo>
                    <a:pt x="21426" y="4134"/>
                  </a:lnTo>
                  <a:lnTo>
                    <a:pt x="21259" y="4097"/>
                  </a:lnTo>
                  <a:lnTo>
                    <a:pt x="21111" y="4060"/>
                  </a:lnTo>
                  <a:lnTo>
                    <a:pt x="20944" y="4004"/>
                  </a:lnTo>
                  <a:lnTo>
                    <a:pt x="20796" y="3948"/>
                  </a:lnTo>
                  <a:lnTo>
                    <a:pt x="20666" y="3856"/>
                  </a:lnTo>
                  <a:lnTo>
                    <a:pt x="20518" y="3763"/>
                  </a:lnTo>
                  <a:lnTo>
                    <a:pt x="20407" y="3633"/>
                  </a:lnTo>
                  <a:lnTo>
                    <a:pt x="20036" y="3263"/>
                  </a:lnTo>
                  <a:lnTo>
                    <a:pt x="19647" y="2910"/>
                  </a:lnTo>
                  <a:lnTo>
                    <a:pt x="19239" y="2577"/>
                  </a:lnTo>
                  <a:lnTo>
                    <a:pt x="18850" y="2262"/>
                  </a:lnTo>
                  <a:lnTo>
                    <a:pt x="18460" y="1984"/>
                  </a:lnTo>
                  <a:lnTo>
                    <a:pt x="18071" y="1724"/>
                  </a:lnTo>
                  <a:lnTo>
                    <a:pt x="17682" y="1502"/>
                  </a:lnTo>
                  <a:lnTo>
                    <a:pt x="17293" y="1279"/>
                  </a:lnTo>
                  <a:lnTo>
                    <a:pt x="16885" y="1076"/>
                  </a:lnTo>
                  <a:lnTo>
                    <a:pt x="16477" y="890"/>
                  </a:lnTo>
                  <a:lnTo>
                    <a:pt x="16051" y="705"/>
                  </a:lnTo>
                  <a:lnTo>
                    <a:pt x="15625" y="557"/>
                  </a:lnTo>
                  <a:lnTo>
                    <a:pt x="15198" y="427"/>
                  </a:lnTo>
                  <a:lnTo>
                    <a:pt x="14772" y="316"/>
                  </a:lnTo>
                  <a:lnTo>
                    <a:pt x="14327" y="223"/>
                  </a:lnTo>
                  <a:lnTo>
                    <a:pt x="13883" y="130"/>
                  </a:lnTo>
                  <a:lnTo>
                    <a:pt x="13438" y="75"/>
                  </a:lnTo>
                  <a:lnTo>
                    <a:pt x="12993" y="38"/>
                  </a:lnTo>
                  <a:lnTo>
                    <a:pt x="12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4340300" y="1667575"/>
              <a:ext cx="80200" cy="115400"/>
            </a:xfrm>
            <a:custGeom>
              <a:avLst/>
              <a:gdLst/>
              <a:ahLst/>
              <a:cxnLst/>
              <a:rect l="l" t="t" r="r" b="b"/>
              <a:pathLst>
                <a:path w="3208" h="4616" extrusionOk="0">
                  <a:moveTo>
                    <a:pt x="1576" y="1"/>
                  </a:moveTo>
                  <a:lnTo>
                    <a:pt x="1520" y="19"/>
                  </a:lnTo>
                  <a:lnTo>
                    <a:pt x="1465" y="38"/>
                  </a:lnTo>
                  <a:lnTo>
                    <a:pt x="1428" y="93"/>
                  </a:lnTo>
                  <a:lnTo>
                    <a:pt x="1409" y="167"/>
                  </a:lnTo>
                  <a:lnTo>
                    <a:pt x="1354" y="501"/>
                  </a:lnTo>
                  <a:lnTo>
                    <a:pt x="1261" y="835"/>
                  </a:lnTo>
                  <a:lnTo>
                    <a:pt x="1131" y="1131"/>
                  </a:lnTo>
                  <a:lnTo>
                    <a:pt x="983" y="1391"/>
                  </a:lnTo>
                  <a:lnTo>
                    <a:pt x="798" y="1632"/>
                  </a:lnTo>
                  <a:lnTo>
                    <a:pt x="705" y="1743"/>
                  </a:lnTo>
                  <a:lnTo>
                    <a:pt x="594" y="1836"/>
                  </a:lnTo>
                  <a:lnTo>
                    <a:pt x="482" y="1928"/>
                  </a:lnTo>
                  <a:lnTo>
                    <a:pt x="353" y="2002"/>
                  </a:lnTo>
                  <a:lnTo>
                    <a:pt x="242" y="2077"/>
                  </a:lnTo>
                  <a:lnTo>
                    <a:pt x="112" y="2114"/>
                  </a:lnTo>
                  <a:lnTo>
                    <a:pt x="56" y="2151"/>
                  </a:lnTo>
                  <a:lnTo>
                    <a:pt x="19" y="2188"/>
                  </a:lnTo>
                  <a:lnTo>
                    <a:pt x="1" y="2243"/>
                  </a:lnTo>
                  <a:lnTo>
                    <a:pt x="1" y="2299"/>
                  </a:lnTo>
                  <a:lnTo>
                    <a:pt x="1" y="2336"/>
                  </a:lnTo>
                  <a:lnTo>
                    <a:pt x="1" y="2392"/>
                  </a:lnTo>
                  <a:lnTo>
                    <a:pt x="19" y="2429"/>
                  </a:lnTo>
                  <a:lnTo>
                    <a:pt x="56" y="2466"/>
                  </a:lnTo>
                  <a:lnTo>
                    <a:pt x="112" y="2503"/>
                  </a:lnTo>
                  <a:lnTo>
                    <a:pt x="242" y="2558"/>
                  </a:lnTo>
                  <a:lnTo>
                    <a:pt x="353" y="2614"/>
                  </a:lnTo>
                  <a:lnTo>
                    <a:pt x="482" y="2688"/>
                  </a:lnTo>
                  <a:lnTo>
                    <a:pt x="594" y="2781"/>
                  </a:lnTo>
                  <a:lnTo>
                    <a:pt x="798" y="2985"/>
                  </a:lnTo>
                  <a:lnTo>
                    <a:pt x="983" y="3226"/>
                  </a:lnTo>
                  <a:lnTo>
                    <a:pt x="1131" y="3485"/>
                  </a:lnTo>
                  <a:lnTo>
                    <a:pt x="1261" y="3782"/>
                  </a:lnTo>
                  <a:lnTo>
                    <a:pt x="1354" y="4115"/>
                  </a:lnTo>
                  <a:lnTo>
                    <a:pt x="1409" y="4449"/>
                  </a:lnTo>
                  <a:lnTo>
                    <a:pt x="1428" y="4523"/>
                  </a:lnTo>
                  <a:lnTo>
                    <a:pt x="1465" y="4579"/>
                  </a:lnTo>
                  <a:lnTo>
                    <a:pt x="1520" y="4616"/>
                  </a:lnTo>
                  <a:lnTo>
                    <a:pt x="1687" y="4616"/>
                  </a:lnTo>
                  <a:lnTo>
                    <a:pt x="1743" y="4579"/>
                  </a:lnTo>
                  <a:lnTo>
                    <a:pt x="1780" y="4523"/>
                  </a:lnTo>
                  <a:lnTo>
                    <a:pt x="1798" y="4449"/>
                  </a:lnTo>
                  <a:lnTo>
                    <a:pt x="1854" y="4115"/>
                  </a:lnTo>
                  <a:lnTo>
                    <a:pt x="1928" y="3782"/>
                  </a:lnTo>
                  <a:lnTo>
                    <a:pt x="2058" y="3485"/>
                  </a:lnTo>
                  <a:lnTo>
                    <a:pt x="2206" y="3226"/>
                  </a:lnTo>
                  <a:lnTo>
                    <a:pt x="2392" y="2985"/>
                  </a:lnTo>
                  <a:lnTo>
                    <a:pt x="2595" y="2781"/>
                  </a:lnTo>
                  <a:lnTo>
                    <a:pt x="2725" y="2688"/>
                  </a:lnTo>
                  <a:lnTo>
                    <a:pt x="2836" y="2614"/>
                  </a:lnTo>
                  <a:lnTo>
                    <a:pt x="2966" y="2558"/>
                  </a:lnTo>
                  <a:lnTo>
                    <a:pt x="3077" y="2503"/>
                  </a:lnTo>
                  <a:lnTo>
                    <a:pt x="3133" y="2466"/>
                  </a:lnTo>
                  <a:lnTo>
                    <a:pt x="3170" y="2429"/>
                  </a:lnTo>
                  <a:lnTo>
                    <a:pt x="3188" y="2392"/>
                  </a:lnTo>
                  <a:lnTo>
                    <a:pt x="3207" y="2336"/>
                  </a:lnTo>
                  <a:lnTo>
                    <a:pt x="3207" y="2299"/>
                  </a:lnTo>
                  <a:lnTo>
                    <a:pt x="3188" y="2243"/>
                  </a:lnTo>
                  <a:lnTo>
                    <a:pt x="3170" y="2188"/>
                  </a:lnTo>
                  <a:lnTo>
                    <a:pt x="3133" y="2151"/>
                  </a:lnTo>
                  <a:lnTo>
                    <a:pt x="3077" y="2114"/>
                  </a:lnTo>
                  <a:lnTo>
                    <a:pt x="2966" y="2077"/>
                  </a:lnTo>
                  <a:lnTo>
                    <a:pt x="2836" y="2002"/>
                  </a:lnTo>
                  <a:lnTo>
                    <a:pt x="2725" y="1928"/>
                  </a:lnTo>
                  <a:lnTo>
                    <a:pt x="2595" y="1836"/>
                  </a:lnTo>
                  <a:lnTo>
                    <a:pt x="2503" y="1743"/>
                  </a:lnTo>
                  <a:lnTo>
                    <a:pt x="2392" y="1632"/>
                  </a:lnTo>
                  <a:lnTo>
                    <a:pt x="2206" y="1391"/>
                  </a:lnTo>
                  <a:lnTo>
                    <a:pt x="2058" y="1131"/>
                  </a:lnTo>
                  <a:lnTo>
                    <a:pt x="1928" y="835"/>
                  </a:lnTo>
                  <a:lnTo>
                    <a:pt x="1854" y="501"/>
                  </a:lnTo>
                  <a:lnTo>
                    <a:pt x="1798" y="167"/>
                  </a:lnTo>
                  <a:lnTo>
                    <a:pt x="1780" y="93"/>
                  </a:lnTo>
                  <a:lnTo>
                    <a:pt x="1743" y="38"/>
                  </a:lnTo>
                  <a:lnTo>
                    <a:pt x="1687" y="1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4419075" y="1811675"/>
              <a:ext cx="42650" cy="61200"/>
            </a:xfrm>
            <a:custGeom>
              <a:avLst/>
              <a:gdLst/>
              <a:ahLst/>
              <a:cxnLst/>
              <a:rect l="l" t="t" r="r" b="b"/>
              <a:pathLst>
                <a:path w="1706" h="2448" extrusionOk="0">
                  <a:moveTo>
                    <a:pt x="797" y="1"/>
                  </a:moveTo>
                  <a:lnTo>
                    <a:pt x="779" y="19"/>
                  </a:lnTo>
                  <a:lnTo>
                    <a:pt x="760" y="56"/>
                  </a:lnTo>
                  <a:lnTo>
                    <a:pt x="742" y="75"/>
                  </a:lnTo>
                  <a:lnTo>
                    <a:pt x="723" y="260"/>
                  </a:lnTo>
                  <a:lnTo>
                    <a:pt x="668" y="446"/>
                  </a:lnTo>
                  <a:lnTo>
                    <a:pt x="594" y="594"/>
                  </a:lnTo>
                  <a:lnTo>
                    <a:pt x="519" y="742"/>
                  </a:lnTo>
                  <a:lnTo>
                    <a:pt x="427" y="872"/>
                  </a:lnTo>
                  <a:lnTo>
                    <a:pt x="316" y="983"/>
                  </a:lnTo>
                  <a:lnTo>
                    <a:pt x="186" y="1057"/>
                  </a:lnTo>
                  <a:lnTo>
                    <a:pt x="56" y="1131"/>
                  </a:lnTo>
                  <a:lnTo>
                    <a:pt x="19" y="1169"/>
                  </a:lnTo>
                  <a:lnTo>
                    <a:pt x="0" y="1224"/>
                  </a:lnTo>
                  <a:lnTo>
                    <a:pt x="0" y="1243"/>
                  </a:lnTo>
                  <a:lnTo>
                    <a:pt x="19" y="1298"/>
                  </a:lnTo>
                  <a:lnTo>
                    <a:pt x="56" y="1335"/>
                  </a:lnTo>
                  <a:lnTo>
                    <a:pt x="186" y="1391"/>
                  </a:lnTo>
                  <a:lnTo>
                    <a:pt x="316" y="1484"/>
                  </a:lnTo>
                  <a:lnTo>
                    <a:pt x="427" y="1576"/>
                  </a:lnTo>
                  <a:lnTo>
                    <a:pt x="519" y="1706"/>
                  </a:lnTo>
                  <a:lnTo>
                    <a:pt x="594" y="1854"/>
                  </a:lnTo>
                  <a:lnTo>
                    <a:pt x="668" y="2021"/>
                  </a:lnTo>
                  <a:lnTo>
                    <a:pt x="723" y="2188"/>
                  </a:lnTo>
                  <a:lnTo>
                    <a:pt x="742" y="2373"/>
                  </a:lnTo>
                  <a:lnTo>
                    <a:pt x="760" y="2410"/>
                  </a:lnTo>
                  <a:lnTo>
                    <a:pt x="779" y="2429"/>
                  </a:lnTo>
                  <a:lnTo>
                    <a:pt x="797" y="2447"/>
                  </a:lnTo>
                  <a:lnTo>
                    <a:pt x="890" y="2447"/>
                  </a:lnTo>
                  <a:lnTo>
                    <a:pt x="927" y="2429"/>
                  </a:lnTo>
                  <a:lnTo>
                    <a:pt x="946" y="2410"/>
                  </a:lnTo>
                  <a:lnTo>
                    <a:pt x="946" y="2373"/>
                  </a:lnTo>
                  <a:lnTo>
                    <a:pt x="983" y="2188"/>
                  </a:lnTo>
                  <a:lnTo>
                    <a:pt x="1020" y="2021"/>
                  </a:lnTo>
                  <a:lnTo>
                    <a:pt x="1094" y="1854"/>
                  </a:lnTo>
                  <a:lnTo>
                    <a:pt x="1168" y="1706"/>
                  </a:lnTo>
                  <a:lnTo>
                    <a:pt x="1279" y="1576"/>
                  </a:lnTo>
                  <a:lnTo>
                    <a:pt x="1391" y="1484"/>
                  </a:lnTo>
                  <a:lnTo>
                    <a:pt x="1502" y="1391"/>
                  </a:lnTo>
                  <a:lnTo>
                    <a:pt x="1631" y="1335"/>
                  </a:lnTo>
                  <a:lnTo>
                    <a:pt x="1687" y="1298"/>
                  </a:lnTo>
                  <a:lnTo>
                    <a:pt x="1706" y="1243"/>
                  </a:lnTo>
                  <a:lnTo>
                    <a:pt x="1706" y="1224"/>
                  </a:lnTo>
                  <a:lnTo>
                    <a:pt x="1687" y="1169"/>
                  </a:lnTo>
                  <a:lnTo>
                    <a:pt x="1631" y="1131"/>
                  </a:lnTo>
                  <a:lnTo>
                    <a:pt x="1502" y="1057"/>
                  </a:lnTo>
                  <a:lnTo>
                    <a:pt x="1391" y="983"/>
                  </a:lnTo>
                  <a:lnTo>
                    <a:pt x="1279" y="872"/>
                  </a:lnTo>
                  <a:lnTo>
                    <a:pt x="1168" y="742"/>
                  </a:lnTo>
                  <a:lnTo>
                    <a:pt x="1094" y="594"/>
                  </a:lnTo>
                  <a:lnTo>
                    <a:pt x="1020" y="446"/>
                  </a:lnTo>
                  <a:lnTo>
                    <a:pt x="983" y="260"/>
                  </a:lnTo>
                  <a:lnTo>
                    <a:pt x="946" y="75"/>
                  </a:lnTo>
                  <a:lnTo>
                    <a:pt x="946" y="56"/>
                  </a:lnTo>
                  <a:lnTo>
                    <a:pt x="927" y="19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3771750" y="1782950"/>
              <a:ext cx="332275" cy="639925"/>
            </a:xfrm>
            <a:custGeom>
              <a:avLst/>
              <a:gdLst/>
              <a:ahLst/>
              <a:cxnLst/>
              <a:rect l="l" t="t" r="r" b="b"/>
              <a:pathLst>
                <a:path w="13291" h="25597" extrusionOk="0">
                  <a:moveTo>
                    <a:pt x="5098" y="1"/>
                  </a:moveTo>
                  <a:lnTo>
                    <a:pt x="4838" y="19"/>
                  </a:lnTo>
                  <a:lnTo>
                    <a:pt x="4579" y="56"/>
                  </a:lnTo>
                  <a:lnTo>
                    <a:pt x="4319" y="130"/>
                  </a:lnTo>
                  <a:lnTo>
                    <a:pt x="4078" y="205"/>
                  </a:lnTo>
                  <a:lnTo>
                    <a:pt x="3838" y="316"/>
                  </a:lnTo>
                  <a:lnTo>
                    <a:pt x="3615" y="427"/>
                  </a:lnTo>
                  <a:lnTo>
                    <a:pt x="3393" y="575"/>
                  </a:lnTo>
                  <a:lnTo>
                    <a:pt x="3170" y="724"/>
                  </a:lnTo>
                  <a:lnTo>
                    <a:pt x="2985" y="909"/>
                  </a:lnTo>
                  <a:lnTo>
                    <a:pt x="2781" y="1094"/>
                  </a:lnTo>
                  <a:lnTo>
                    <a:pt x="2614" y="1298"/>
                  </a:lnTo>
                  <a:lnTo>
                    <a:pt x="2466" y="1502"/>
                  </a:lnTo>
                  <a:lnTo>
                    <a:pt x="2318" y="1724"/>
                  </a:lnTo>
                  <a:lnTo>
                    <a:pt x="2188" y="1965"/>
                  </a:lnTo>
                  <a:lnTo>
                    <a:pt x="2077" y="2225"/>
                  </a:lnTo>
                  <a:lnTo>
                    <a:pt x="2003" y="2484"/>
                  </a:lnTo>
                  <a:lnTo>
                    <a:pt x="1928" y="2725"/>
                  </a:lnTo>
                  <a:lnTo>
                    <a:pt x="1891" y="2948"/>
                  </a:lnTo>
                  <a:lnTo>
                    <a:pt x="1891" y="3170"/>
                  </a:lnTo>
                  <a:lnTo>
                    <a:pt x="1891" y="3374"/>
                  </a:lnTo>
                  <a:lnTo>
                    <a:pt x="1928" y="3559"/>
                  </a:lnTo>
                  <a:lnTo>
                    <a:pt x="1947" y="3745"/>
                  </a:lnTo>
                  <a:lnTo>
                    <a:pt x="2058" y="4097"/>
                  </a:lnTo>
                  <a:lnTo>
                    <a:pt x="2299" y="4764"/>
                  </a:lnTo>
                  <a:lnTo>
                    <a:pt x="2336" y="4912"/>
                  </a:lnTo>
                  <a:lnTo>
                    <a:pt x="2373" y="5079"/>
                  </a:lnTo>
                  <a:lnTo>
                    <a:pt x="2392" y="5227"/>
                  </a:lnTo>
                  <a:lnTo>
                    <a:pt x="2410" y="5394"/>
                  </a:lnTo>
                  <a:lnTo>
                    <a:pt x="2392" y="5617"/>
                  </a:lnTo>
                  <a:lnTo>
                    <a:pt x="2355" y="5821"/>
                  </a:lnTo>
                  <a:lnTo>
                    <a:pt x="2299" y="6043"/>
                  </a:lnTo>
                  <a:lnTo>
                    <a:pt x="2225" y="6247"/>
                  </a:lnTo>
                  <a:lnTo>
                    <a:pt x="2132" y="6451"/>
                  </a:lnTo>
                  <a:lnTo>
                    <a:pt x="2021" y="6655"/>
                  </a:lnTo>
                  <a:lnTo>
                    <a:pt x="1799" y="7062"/>
                  </a:lnTo>
                  <a:lnTo>
                    <a:pt x="1539" y="7452"/>
                  </a:lnTo>
                  <a:lnTo>
                    <a:pt x="1280" y="7841"/>
                  </a:lnTo>
                  <a:lnTo>
                    <a:pt x="1020" y="8211"/>
                  </a:lnTo>
                  <a:lnTo>
                    <a:pt x="798" y="8582"/>
                  </a:lnTo>
                  <a:lnTo>
                    <a:pt x="668" y="8879"/>
                  </a:lnTo>
                  <a:lnTo>
                    <a:pt x="538" y="9157"/>
                  </a:lnTo>
                  <a:lnTo>
                    <a:pt x="427" y="9472"/>
                  </a:lnTo>
                  <a:lnTo>
                    <a:pt x="335" y="9787"/>
                  </a:lnTo>
                  <a:lnTo>
                    <a:pt x="260" y="10102"/>
                  </a:lnTo>
                  <a:lnTo>
                    <a:pt x="186" y="10417"/>
                  </a:lnTo>
                  <a:lnTo>
                    <a:pt x="131" y="10751"/>
                  </a:lnTo>
                  <a:lnTo>
                    <a:pt x="75" y="11084"/>
                  </a:lnTo>
                  <a:lnTo>
                    <a:pt x="38" y="11436"/>
                  </a:lnTo>
                  <a:lnTo>
                    <a:pt x="19" y="11789"/>
                  </a:lnTo>
                  <a:lnTo>
                    <a:pt x="1" y="12493"/>
                  </a:lnTo>
                  <a:lnTo>
                    <a:pt x="19" y="13216"/>
                  </a:lnTo>
                  <a:lnTo>
                    <a:pt x="57" y="13939"/>
                  </a:lnTo>
                  <a:lnTo>
                    <a:pt x="131" y="14661"/>
                  </a:lnTo>
                  <a:lnTo>
                    <a:pt x="242" y="15384"/>
                  </a:lnTo>
                  <a:lnTo>
                    <a:pt x="353" y="16107"/>
                  </a:lnTo>
                  <a:lnTo>
                    <a:pt x="501" y="16811"/>
                  </a:lnTo>
                  <a:lnTo>
                    <a:pt x="650" y="17497"/>
                  </a:lnTo>
                  <a:lnTo>
                    <a:pt x="798" y="18146"/>
                  </a:lnTo>
                  <a:lnTo>
                    <a:pt x="1113" y="19388"/>
                  </a:lnTo>
                  <a:lnTo>
                    <a:pt x="1280" y="19944"/>
                  </a:lnTo>
                  <a:lnTo>
                    <a:pt x="1465" y="20481"/>
                  </a:lnTo>
                  <a:lnTo>
                    <a:pt x="1688" y="21037"/>
                  </a:lnTo>
                  <a:lnTo>
                    <a:pt x="1910" y="21556"/>
                  </a:lnTo>
                  <a:lnTo>
                    <a:pt x="2169" y="22094"/>
                  </a:lnTo>
                  <a:lnTo>
                    <a:pt x="2447" y="22594"/>
                  </a:lnTo>
                  <a:lnTo>
                    <a:pt x="2763" y="23113"/>
                  </a:lnTo>
                  <a:lnTo>
                    <a:pt x="3078" y="23595"/>
                  </a:lnTo>
                  <a:lnTo>
                    <a:pt x="3244" y="23836"/>
                  </a:lnTo>
                  <a:lnTo>
                    <a:pt x="3411" y="24077"/>
                  </a:lnTo>
                  <a:lnTo>
                    <a:pt x="3615" y="24299"/>
                  </a:lnTo>
                  <a:lnTo>
                    <a:pt x="3708" y="24392"/>
                  </a:lnTo>
                  <a:lnTo>
                    <a:pt x="3819" y="24485"/>
                  </a:lnTo>
                  <a:lnTo>
                    <a:pt x="3930" y="24559"/>
                  </a:lnTo>
                  <a:lnTo>
                    <a:pt x="4060" y="24633"/>
                  </a:lnTo>
                  <a:lnTo>
                    <a:pt x="4190" y="24670"/>
                  </a:lnTo>
                  <a:lnTo>
                    <a:pt x="4319" y="24707"/>
                  </a:lnTo>
                  <a:lnTo>
                    <a:pt x="4579" y="24707"/>
                  </a:lnTo>
                  <a:lnTo>
                    <a:pt x="4727" y="24670"/>
                  </a:lnTo>
                  <a:lnTo>
                    <a:pt x="4838" y="24633"/>
                  </a:lnTo>
                  <a:lnTo>
                    <a:pt x="4950" y="24559"/>
                  </a:lnTo>
                  <a:lnTo>
                    <a:pt x="5042" y="24485"/>
                  </a:lnTo>
                  <a:lnTo>
                    <a:pt x="5079" y="24429"/>
                  </a:lnTo>
                  <a:lnTo>
                    <a:pt x="5116" y="24355"/>
                  </a:lnTo>
                  <a:lnTo>
                    <a:pt x="5116" y="24299"/>
                  </a:lnTo>
                  <a:lnTo>
                    <a:pt x="5116" y="24207"/>
                  </a:lnTo>
                  <a:lnTo>
                    <a:pt x="5098" y="23892"/>
                  </a:lnTo>
                  <a:lnTo>
                    <a:pt x="5079" y="23558"/>
                  </a:lnTo>
                  <a:lnTo>
                    <a:pt x="5024" y="23132"/>
                  </a:lnTo>
                  <a:lnTo>
                    <a:pt x="5191" y="23428"/>
                  </a:lnTo>
                  <a:lnTo>
                    <a:pt x="5376" y="23706"/>
                  </a:lnTo>
                  <a:lnTo>
                    <a:pt x="5598" y="24058"/>
                  </a:lnTo>
                  <a:lnTo>
                    <a:pt x="5858" y="24392"/>
                  </a:lnTo>
                  <a:lnTo>
                    <a:pt x="6117" y="24707"/>
                  </a:lnTo>
                  <a:lnTo>
                    <a:pt x="6395" y="25022"/>
                  </a:lnTo>
                  <a:lnTo>
                    <a:pt x="6525" y="25152"/>
                  </a:lnTo>
                  <a:lnTo>
                    <a:pt x="6655" y="25282"/>
                  </a:lnTo>
                  <a:lnTo>
                    <a:pt x="6803" y="25393"/>
                  </a:lnTo>
                  <a:lnTo>
                    <a:pt x="6970" y="25486"/>
                  </a:lnTo>
                  <a:lnTo>
                    <a:pt x="7137" y="25560"/>
                  </a:lnTo>
                  <a:lnTo>
                    <a:pt x="7303" y="25597"/>
                  </a:lnTo>
                  <a:lnTo>
                    <a:pt x="7489" y="25597"/>
                  </a:lnTo>
                  <a:lnTo>
                    <a:pt x="7600" y="25560"/>
                  </a:lnTo>
                  <a:lnTo>
                    <a:pt x="7693" y="25523"/>
                  </a:lnTo>
                  <a:lnTo>
                    <a:pt x="7767" y="25486"/>
                  </a:lnTo>
                  <a:lnTo>
                    <a:pt x="7841" y="25430"/>
                  </a:lnTo>
                  <a:lnTo>
                    <a:pt x="7897" y="25374"/>
                  </a:lnTo>
                  <a:lnTo>
                    <a:pt x="7952" y="25300"/>
                  </a:lnTo>
                  <a:lnTo>
                    <a:pt x="8026" y="25133"/>
                  </a:lnTo>
                  <a:lnTo>
                    <a:pt x="8045" y="24967"/>
                  </a:lnTo>
                  <a:lnTo>
                    <a:pt x="8063" y="24763"/>
                  </a:lnTo>
                  <a:lnTo>
                    <a:pt x="8045" y="24559"/>
                  </a:lnTo>
                  <a:lnTo>
                    <a:pt x="8008" y="24151"/>
                  </a:lnTo>
                  <a:lnTo>
                    <a:pt x="7952" y="23725"/>
                  </a:lnTo>
                  <a:lnTo>
                    <a:pt x="8138" y="23947"/>
                  </a:lnTo>
                  <a:lnTo>
                    <a:pt x="8416" y="24244"/>
                  </a:lnTo>
                  <a:lnTo>
                    <a:pt x="8694" y="24522"/>
                  </a:lnTo>
                  <a:lnTo>
                    <a:pt x="8990" y="24800"/>
                  </a:lnTo>
                  <a:lnTo>
                    <a:pt x="9324" y="25059"/>
                  </a:lnTo>
                  <a:lnTo>
                    <a:pt x="9565" y="25245"/>
                  </a:lnTo>
                  <a:lnTo>
                    <a:pt x="9713" y="25319"/>
                  </a:lnTo>
                  <a:lnTo>
                    <a:pt x="9861" y="25393"/>
                  </a:lnTo>
                  <a:lnTo>
                    <a:pt x="10009" y="25448"/>
                  </a:lnTo>
                  <a:lnTo>
                    <a:pt x="10176" y="25467"/>
                  </a:lnTo>
                  <a:lnTo>
                    <a:pt x="10250" y="25467"/>
                  </a:lnTo>
                  <a:lnTo>
                    <a:pt x="10325" y="25430"/>
                  </a:lnTo>
                  <a:lnTo>
                    <a:pt x="10380" y="25411"/>
                  </a:lnTo>
                  <a:lnTo>
                    <a:pt x="10454" y="25356"/>
                  </a:lnTo>
                  <a:lnTo>
                    <a:pt x="10528" y="25282"/>
                  </a:lnTo>
                  <a:lnTo>
                    <a:pt x="10566" y="25189"/>
                  </a:lnTo>
                  <a:lnTo>
                    <a:pt x="10603" y="25096"/>
                  </a:lnTo>
                  <a:lnTo>
                    <a:pt x="10621" y="24985"/>
                  </a:lnTo>
                  <a:lnTo>
                    <a:pt x="10640" y="24874"/>
                  </a:lnTo>
                  <a:lnTo>
                    <a:pt x="10621" y="24744"/>
                  </a:lnTo>
                  <a:lnTo>
                    <a:pt x="10584" y="24485"/>
                  </a:lnTo>
                  <a:lnTo>
                    <a:pt x="10510" y="24225"/>
                  </a:lnTo>
                  <a:lnTo>
                    <a:pt x="10436" y="23966"/>
                  </a:lnTo>
                  <a:lnTo>
                    <a:pt x="10287" y="23558"/>
                  </a:lnTo>
                  <a:lnTo>
                    <a:pt x="10640" y="23892"/>
                  </a:lnTo>
                  <a:lnTo>
                    <a:pt x="11010" y="24225"/>
                  </a:lnTo>
                  <a:lnTo>
                    <a:pt x="11418" y="24522"/>
                  </a:lnTo>
                  <a:lnTo>
                    <a:pt x="11622" y="24651"/>
                  </a:lnTo>
                  <a:lnTo>
                    <a:pt x="11844" y="24763"/>
                  </a:lnTo>
                  <a:lnTo>
                    <a:pt x="11974" y="24837"/>
                  </a:lnTo>
                  <a:lnTo>
                    <a:pt x="12104" y="24874"/>
                  </a:lnTo>
                  <a:lnTo>
                    <a:pt x="12252" y="24911"/>
                  </a:lnTo>
                  <a:lnTo>
                    <a:pt x="12400" y="24948"/>
                  </a:lnTo>
                  <a:lnTo>
                    <a:pt x="12549" y="24948"/>
                  </a:lnTo>
                  <a:lnTo>
                    <a:pt x="12697" y="24929"/>
                  </a:lnTo>
                  <a:lnTo>
                    <a:pt x="12845" y="24892"/>
                  </a:lnTo>
                  <a:lnTo>
                    <a:pt x="12975" y="24818"/>
                  </a:lnTo>
                  <a:lnTo>
                    <a:pt x="13049" y="24763"/>
                  </a:lnTo>
                  <a:lnTo>
                    <a:pt x="13105" y="24707"/>
                  </a:lnTo>
                  <a:lnTo>
                    <a:pt x="13160" y="24633"/>
                  </a:lnTo>
                  <a:lnTo>
                    <a:pt x="13197" y="24540"/>
                  </a:lnTo>
                  <a:lnTo>
                    <a:pt x="13253" y="24373"/>
                  </a:lnTo>
                  <a:lnTo>
                    <a:pt x="13290" y="24170"/>
                  </a:lnTo>
                  <a:lnTo>
                    <a:pt x="13272" y="23966"/>
                  </a:lnTo>
                  <a:lnTo>
                    <a:pt x="13253" y="23762"/>
                  </a:lnTo>
                  <a:lnTo>
                    <a:pt x="13216" y="23576"/>
                  </a:lnTo>
                  <a:lnTo>
                    <a:pt x="13179" y="23410"/>
                  </a:lnTo>
                  <a:lnTo>
                    <a:pt x="13068" y="23132"/>
                  </a:lnTo>
                  <a:lnTo>
                    <a:pt x="12938" y="22835"/>
                  </a:lnTo>
                  <a:lnTo>
                    <a:pt x="12790" y="22557"/>
                  </a:lnTo>
                  <a:lnTo>
                    <a:pt x="12641" y="22298"/>
                  </a:lnTo>
                  <a:lnTo>
                    <a:pt x="12475" y="22020"/>
                  </a:lnTo>
                  <a:lnTo>
                    <a:pt x="12289" y="21760"/>
                  </a:lnTo>
                  <a:lnTo>
                    <a:pt x="11919" y="21260"/>
                  </a:lnTo>
                  <a:lnTo>
                    <a:pt x="11400" y="20574"/>
                  </a:lnTo>
                  <a:lnTo>
                    <a:pt x="11140" y="20222"/>
                  </a:lnTo>
                  <a:lnTo>
                    <a:pt x="10899" y="19870"/>
                  </a:lnTo>
                  <a:lnTo>
                    <a:pt x="10677" y="19517"/>
                  </a:lnTo>
                  <a:lnTo>
                    <a:pt x="10473" y="19147"/>
                  </a:lnTo>
                  <a:lnTo>
                    <a:pt x="10287" y="18758"/>
                  </a:lnTo>
                  <a:lnTo>
                    <a:pt x="10102" y="18368"/>
                  </a:lnTo>
                  <a:lnTo>
                    <a:pt x="9972" y="17979"/>
                  </a:lnTo>
                  <a:lnTo>
                    <a:pt x="9880" y="17571"/>
                  </a:lnTo>
                  <a:lnTo>
                    <a:pt x="9806" y="17182"/>
                  </a:lnTo>
                  <a:lnTo>
                    <a:pt x="9769" y="16774"/>
                  </a:lnTo>
                  <a:lnTo>
                    <a:pt x="9750" y="16367"/>
                  </a:lnTo>
                  <a:lnTo>
                    <a:pt x="9750" y="15959"/>
                  </a:lnTo>
                  <a:lnTo>
                    <a:pt x="9769" y="15570"/>
                  </a:lnTo>
                  <a:lnTo>
                    <a:pt x="9806" y="15162"/>
                  </a:lnTo>
                  <a:lnTo>
                    <a:pt x="9917" y="14346"/>
                  </a:lnTo>
                  <a:lnTo>
                    <a:pt x="10065" y="13531"/>
                  </a:lnTo>
                  <a:lnTo>
                    <a:pt x="10195" y="12734"/>
                  </a:lnTo>
                  <a:lnTo>
                    <a:pt x="10325" y="11937"/>
                  </a:lnTo>
                  <a:lnTo>
                    <a:pt x="10380" y="11548"/>
                  </a:lnTo>
                  <a:lnTo>
                    <a:pt x="10399" y="11177"/>
                  </a:lnTo>
                  <a:lnTo>
                    <a:pt x="10399" y="10806"/>
                  </a:lnTo>
                  <a:lnTo>
                    <a:pt x="10380" y="10454"/>
                  </a:lnTo>
                  <a:lnTo>
                    <a:pt x="10343" y="10102"/>
                  </a:lnTo>
                  <a:lnTo>
                    <a:pt x="10269" y="9750"/>
                  </a:lnTo>
                  <a:lnTo>
                    <a:pt x="10158" y="9398"/>
                  </a:lnTo>
                  <a:lnTo>
                    <a:pt x="10028" y="9027"/>
                  </a:lnTo>
                  <a:lnTo>
                    <a:pt x="9861" y="8693"/>
                  </a:lnTo>
                  <a:lnTo>
                    <a:pt x="9676" y="8341"/>
                  </a:lnTo>
                  <a:lnTo>
                    <a:pt x="9305" y="7674"/>
                  </a:lnTo>
                  <a:lnTo>
                    <a:pt x="8897" y="7025"/>
                  </a:lnTo>
                  <a:lnTo>
                    <a:pt x="8508" y="6358"/>
                  </a:lnTo>
                  <a:lnTo>
                    <a:pt x="8397" y="6191"/>
                  </a:lnTo>
                  <a:lnTo>
                    <a:pt x="8323" y="6006"/>
                  </a:lnTo>
                  <a:lnTo>
                    <a:pt x="8249" y="5821"/>
                  </a:lnTo>
                  <a:lnTo>
                    <a:pt x="8193" y="5635"/>
                  </a:lnTo>
                  <a:lnTo>
                    <a:pt x="8175" y="5468"/>
                  </a:lnTo>
                  <a:lnTo>
                    <a:pt x="8193" y="5320"/>
                  </a:lnTo>
                  <a:lnTo>
                    <a:pt x="8193" y="5172"/>
                  </a:lnTo>
                  <a:lnTo>
                    <a:pt x="8230" y="5024"/>
                  </a:lnTo>
                  <a:lnTo>
                    <a:pt x="8323" y="4746"/>
                  </a:lnTo>
                  <a:lnTo>
                    <a:pt x="8434" y="4468"/>
                  </a:lnTo>
                  <a:lnTo>
                    <a:pt x="8564" y="4171"/>
                  </a:lnTo>
                  <a:lnTo>
                    <a:pt x="8675" y="3874"/>
                  </a:lnTo>
                  <a:lnTo>
                    <a:pt x="8712" y="3708"/>
                  </a:lnTo>
                  <a:lnTo>
                    <a:pt x="8749" y="3541"/>
                  </a:lnTo>
                  <a:lnTo>
                    <a:pt x="8786" y="3355"/>
                  </a:lnTo>
                  <a:lnTo>
                    <a:pt x="8786" y="3170"/>
                  </a:lnTo>
                  <a:lnTo>
                    <a:pt x="8768" y="2799"/>
                  </a:lnTo>
                  <a:lnTo>
                    <a:pt x="8712" y="2466"/>
                  </a:lnTo>
                  <a:lnTo>
                    <a:pt x="8601" y="2132"/>
                  </a:lnTo>
                  <a:lnTo>
                    <a:pt x="8471" y="1817"/>
                  </a:lnTo>
                  <a:lnTo>
                    <a:pt x="8304" y="1539"/>
                  </a:lnTo>
                  <a:lnTo>
                    <a:pt x="8100" y="1280"/>
                  </a:lnTo>
                  <a:lnTo>
                    <a:pt x="7878" y="1039"/>
                  </a:lnTo>
                  <a:lnTo>
                    <a:pt x="7619" y="816"/>
                  </a:lnTo>
                  <a:lnTo>
                    <a:pt x="7359" y="612"/>
                  </a:lnTo>
                  <a:lnTo>
                    <a:pt x="7063" y="446"/>
                  </a:lnTo>
                  <a:lnTo>
                    <a:pt x="6766" y="297"/>
                  </a:lnTo>
                  <a:lnTo>
                    <a:pt x="6432" y="186"/>
                  </a:lnTo>
                  <a:lnTo>
                    <a:pt x="6117" y="93"/>
                  </a:lnTo>
                  <a:lnTo>
                    <a:pt x="5784" y="38"/>
                  </a:lnTo>
                  <a:lnTo>
                    <a:pt x="5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3500225" y="1673600"/>
              <a:ext cx="372100" cy="528725"/>
            </a:xfrm>
            <a:custGeom>
              <a:avLst/>
              <a:gdLst/>
              <a:ahLst/>
              <a:cxnLst/>
              <a:rect l="l" t="t" r="r" b="b"/>
              <a:pathLst>
                <a:path w="14884" h="21149" extrusionOk="0">
                  <a:moveTo>
                    <a:pt x="4301" y="1"/>
                  </a:moveTo>
                  <a:lnTo>
                    <a:pt x="4152" y="19"/>
                  </a:lnTo>
                  <a:lnTo>
                    <a:pt x="4023" y="56"/>
                  </a:lnTo>
                  <a:lnTo>
                    <a:pt x="3912" y="130"/>
                  </a:lnTo>
                  <a:lnTo>
                    <a:pt x="3782" y="204"/>
                  </a:lnTo>
                  <a:lnTo>
                    <a:pt x="3689" y="316"/>
                  </a:lnTo>
                  <a:lnTo>
                    <a:pt x="3578" y="445"/>
                  </a:lnTo>
                  <a:lnTo>
                    <a:pt x="3504" y="575"/>
                  </a:lnTo>
                  <a:lnTo>
                    <a:pt x="3430" y="723"/>
                  </a:lnTo>
                  <a:lnTo>
                    <a:pt x="3356" y="872"/>
                  </a:lnTo>
                  <a:lnTo>
                    <a:pt x="3263" y="1168"/>
                  </a:lnTo>
                  <a:lnTo>
                    <a:pt x="3189" y="1483"/>
                  </a:lnTo>
                  <a:lnTo>
                    <a:pt x="3152" y="1687"/>
                  </a:lnTo>
                  <a:lnTo>
                    <a:pt x="3152" y="1891"/>
                  </a:lnTo>
                  <a:lnTo>
                    <a:pt x="3152" y="2095"/>
                  </a:lnTo>
                  <a:lnTo>
                    <a:pt x="3170" y="2299"/>
                  </a:lnTo>
                  <a:lnTo>
                    <a:pt x="3189" y="2503"/>
                  </a:lnTo>
                  <a:lnTo>
                    <a:pt x="3226" y="2707"/>
                  </a:lnTo>
                  <a:lnTo>
                    <a:pt x="3337" y="3114"/>
                  </a:lnTo>
                  <a:lnTo>
                    <a:pt x="3430" y="3392"/>
                  </a:lnTo>
                  <a:lnTo>
                    <a:pt x="3133" y="3133"/>
                  </a:lnTo>
                  <a:lnTo>
                    <a:pt x="2837" y="2855"/>
                  </a:lnTo>
                  <a:lnTo>
                    <a:pt x="2688" y="2725"/>
                  </a:lnTo>
                  <a:lnTo>
                    <a:pt x="2540" y="2595"/>
                  </a:lnTo>
                  <a:lnTo>
                    <a:pt x="2373" y="2466"/>
                  </a:lnTo>
                  <a:lnTo>
                    <a:pt x="2206" y="2373"/>
                  </a:lnTo>
                  <a:lnTo>
                    <a:pt x="2114" y="2354"/>
                  </a:lnTo>
                  <a:lnTo>
                    <a:pt x="2021" y="2336"/>
                  </a:lnTo>
                  <a:lnTo>
                    <a:pt x="1928" y="2317"/>
                  </a:lnTo>
                  <a:lnTo>
                    <a:pt x="1817" y="2336"/>
                  </a:lnTo>
                  <a:lnTo>
                    <a:pt x="1743" y="2354"/>
                  </a:lnTo>
                  <a:lnTo>
                    <a:pt x="1650" y="2392"/>
                  </a:lnTo>
                  <a:lnTo>
                    <a:pt x="1576" y="2429"/>
                  </a:lnTo>
                  <a:lnTo>
                    <a:pt x="1521" y="2484"/>
                  </a:lnTo>
                  <a:lnTo>
                    <a:pt x="1409" y="2614"/>
                  </a:lnTo>
                  <a:lnTo>
                    <a:pt x="1317" y="2762"/>
                  </a:lnTo>
                  <a:lnTo>
                    <a:pt x="1261" y="2929"/>
                  </a:lnTo>
                  <a:lnTo>
                    <a:pt x="1224" y="3114"/>
                  </a:lnTo>
                  <a:lnTo>
                    <a:pt x="1224" y="3318"/>
                  </a:lnTo>
                  <a:lnTo>
                    <a:pt x="1224" y="3504"/>
                  </a:lnTo>
                  <a:lnTo>
                    <a:pt x="1243" y="3707"/>
                  </a:lnTo>
                  <a:lnTo>
                    <a:pt x="1280" y="3893"/>
                  </a:lnTo>
                  <a:lnTo>
                    <a:pt x="1372" y="4264"/>
                  </a:lnTo>
                  <a:lnTo>
                    <a:pt x="1446" y="4467"/>
                  </a:lnTo>
                  <a:lnTo>
                    <a:pt x="1521" y="4690"/>
                  </a:lnTo>
                  <a:lnTo>
                    <a:pt x="1613" y="4894"/>
                  </a:lnTo>
                  <a:lnTo>
                    <a:pt x="1706" y="5116"/>
                  </a:lnTo>
                  <a:lnTo>
                    <a:pt x="1928" y="5505"/>
                  </a:lnTo>
                  <a:lnTo>
                    <a:pt x="2206" y="5895"/>
                  </a:lnTo>
                  <a:lnTo>
                    <a:pt x="2484" y="6228"/>
                  </a:lnTo>
                  <a:lnTo>
                    <a:pt x="1910" y="6006"/>
                  </a:lnTo>
                  <a:lnTo>
                    <a:pt x="1743" y="5950"/>
                  </a:lnTo>
                  <a:lnTo>
                    <a:pt x="1576" y="5895"/>
                  </a:lnTo>
                  <a:lnTo>
                    <a:pt x="1391" y="5876"/>
                  </a:lnTo>
                  <a:lnTo>
                    <a:pt x="1206" y="5857"/>
                  </a:lnTo>
                  <a:lnTo>
                    <a:pt x="1039" y="5857"/>
                  </a:lnTo>
                  <a:lnTo>
                    <a:pt x="872" y="5913"/>
                  </a:lnTo>
                  <a:lnTo>
                    <a:pt x="705" y="5987"/>
                  </a:lnTo>
                  <a:lnTo>
                    <a:pt x="631" y="6024"/>
                  </a:lnTo>
                  <a:lnTo>
                    <a:pt x="575" y="6098"/>
                  </a:lnTo>
                  <a:lnTo>
                    <a:pt x="501" y="6173"/>
                  </a:lnTo>
                  <a:lnTo>
                    <a:pt x="446" y="6247"/>
                  </a:lnTo>
                  <a:lnTo>
                    <a:pt x="409" y="6339"/>
                  </a:lnTo>
                  <a:lnTo>
                    <a:pt x="390" y="6432"/>
                  </a:lnTo>
                  <a:lnTo>
                    <a:pt x="371" y="6617"/>
                  </a:lnTo>
                  <a:lnTo>
                    <a:pt x="371" y="6803"/>
                  </a:lnTo>
                  <a:lnTo>
                    <a:pt x="427" y="7007"/>
                  </a:lnTo>
                  <a:lnTo>
                    <a:pt x="501" y="7192"/>
                  </a:lnTo>
                  <a:lnTo>
                    <a:pt x="575" y="7377"/>
                  </a:lnTo>
                  <a:lnTo>
                    <a:pt x="687" y="7544"/>
                  </a:lnTo>
                  <a:lnTo>
                    <a:pt x="779" y="7674"/>
                  </a:lnTo>
                  <a:lnTo>
                    <a:pt x="890" y="7822"/>
                  </a:lnTo>
                  <a:lnTo>
                    <a:pt x="1020" y="7952"/>
                  </a:lnTo>
                  <a:lnTo>
                    <a:pt x="1150" y="8063"/>
                  </a:lnTo>
                  <a:lnTo>
                    <a:pt x="1446" y="8267"/>
                  </a:lnTo>
                  <a:lnTo>
                    <a:pt x="1762" y="8452"/>
                  </a:lnTo>
                  <a:lnTo>
                    <a:pt x="2169" y="8638"/>
                  </a:lnTo>
                  <a:lnTo>
                    <a:pt x="2577" y="8804"/>
                  </a:lnTo>
                  <a:lnTo>
                    <a:pt x="2151" y="8879"/>
                  </a:lnTo>
                  <a:lnTo>
                    <a:pt x="1724" y="8990"/>
                  </a:lnTo>
                  <a:lnTo>
                    <a:pt x="1335" y="9120"/>
                  </a:lnTo>
                  <a:lnTo>
                    <a:pt x="1150" y="9194"/>
                  </a:lnTo>
                  <a:lnTo>
                    <a:pt x="965" y="9305"/>
                  </a:lnTo>
                  <a:lnTo>
                    <a:pt x="779" y="9398"/>
                  </a:lnTo>
                  <a:lnTo>
                    <a:pt x="612" y="9527"/>
                  </a:lnTo>
                  <a:lnTo>
                    <a:pt x="464" y="9657"/>
                  </a:lnTo>
                  <a:lnTo>
                    <a:pt x="334" y="9805"/>
                  </a:lnTo>
                  <a:lnTo>
                    <a:pt x="242" y="9954"/>
                  </a:lnTo>
                  <a:lnTo>
                    <a:pt x="168" y="10083"/>
                  </a:lnTo>
                  <a:lnTo>
                    <a:pt x="93" y="10250"/>
                  </a:lnTo>
                  <a:lnTo>
                    <a:pt x="38" y="10417"/>
                  </a:lnTo>
                  <a:lnTo>
                    <a:pt x="19" y="10565"/>
                  </a:lnTo>
                  <a:lnTo>
                    <a:pt x="1" y="10732"/>
                  </a:lnTo>
                  <a:lnTo>
                    <a:pt x="19" y="10899"/>
                  </a:lnTo>
                  <a:lnTo>
                    <a:pt x="75" y="11066"/>
                  </a:lnTo>
                  <a:lnTo>
                    <a:pt x="131" y="11177"/>
                  </a:lnTo>
                  <a:lnTo>
                    <a:pt x="205" y="11251"/>
                  </a:lnTo>
                  <a:lnTo>
                    <a:pt x="279" y="11325"/>
                  </a:lnTo>
                  <a:lnTo>
                    <a:pt x="353" y="11399"/>
                  </a:lnTo>
                  <a:lnTo>
                    <a:pt x="446" y="11436"/>
                  </a:lnTo>
                  <a:lnTo>
                    <a:pt x="538" y="11473"/>
                  </a:lnTo>
                  <a:lnTo>
                    <a:pt x="761" y="11529"/>
                  </a:lnTo>
                  <a:lnTo>
                    <a:pt x="965" y="11548"/>
                  </a:lnTo>
                  <a:lnTo>
                    <a:pt x="1187" y="11529"/>
                  </a:lnTo>
                  <a:lnTo>
                    <a:pt x="1613" y="11473"/>
                  </a:lnTo>
                  <a:lnTo>
                    <a:pt x="3170" y="11214"/>
                  </a:lnTo>
                  <a:lnTo>
                    <a:pt x="3170" y="11214"/>
                  </a:lnTo>
                  <a:lnTo>
                    <a:pt x="2892" y="11381"/>
                  </a:lnTo>
                  <a:lnTo>
                    <a:pt x="2633" y="11566"/>
                  </a:lnTo>
                  <a:lnTo>
                    <a:pt x="2392" y="11751"/>
                  </a:lnTo>
                  <a:lnTo>
                    <a:pt x="2151" y="11955"/>
                  </a:lnTo>
                  <a:lnTo>
                    <a:pt x="1947" y="12178"/>
                  </a:lnTo>
                  <a:lnTo>
                    <a:pt x="1762" y="12437"/>
                  </a:lnTo>
                  <a:lnTo>
                    <a:pt x="1613" y="12697"/>
                  </a:lnTo>
                  <a:lnTo>
                    <a:pt x="1484" y="12975"/>
                  </a:lnTo>
                  <a:lnTo>
                    <a:pt x="1428" y="13179"/>
                  </a:lnTo>
                  <a:lnTo>
                    <a:pt x="1391" y="13364"/>
                  </a:lnTo>
                  <a:lnTo>
                    <a:pt x="1391" y="13568"/>
                  </a:lnTo>
                  <a:lnTo>
                    <a:pt x="1409" y="13772"/>
                  </a:lnTo>
                  <a:lnTo>
                    <a:pt x="1484" y="13938"/>
                  </a:lnTo>
                  <a:lnTo>
                    <a:pt x="1521" y="14031"/>
                  </a:lnTo>
                  <a:lnTo>
                    <a:pt x="1576" y="14105"/>
                  </a:lnTo>
                  <a:lnTo>
                    <a:pt x="1650" y="14179"/>
                  </a:lnTo>
                  <a:lnTo>
                    <a:pt x="1724" y="14235"/>
                  </a:lnTo>
                  <a:lnTo>
                    <a:pt x="1817" y="14291"/>
                  </a:lnTo>
                  <a:lnTo>
                    <a:pt x="1928" y="14328"/>
                  </a:lnTo>
                  <a:lnTo>
                    <a:pt x="2132" y="14383"/>
                  </a:lnTo>
                  <a:lnTo>
                    <a:pt x="2336" y="14383"/>
                  </a:lnTo>
                  <a:lnTo>
                    <a:pt x="2540" y="14365"/>
                  </a:lnTo>
                  <a:lnTo>
                    <a:pt x="2744" y="14309"/>
                  </a:lnTo>
                  <a:lnTo>
                    <a:pt x="2948" y="14254"/>
                  </a:lnTo>
                  <a:lnTo>
                    <a:pt x="3152" y="14161"/>
                  </a:lnTo>
                  <a:lnTo>
                    <a:pt x="3504" y="13976"/>
                  </a:lnTo>
                  <a:lnTo>
                    <a:pt x="4319" y="13475"/>
                  </a:lnTo>
                  <a:lnTo>
                    <a:pt x="5116" y="12975"/>
                  </a:lnTo>
                  <a:lnTo>
                    <a:pt x="4820" y="13531"/>
                  </a:lnTo>
                  <a:lnTo>
                    <a:pt x="4690" y="13827"/>
                  </a:lnTo>
                  <a:lnTo>
                    <a:pt x="4560" y="14105"/>
                  </a:lnTo>
                  <a:lnTo>
                    <a:pt x="4393" y="14550"/>
                  </a:lnTo>
                  <a:lnTo>
                    <a:pt x="4264" y="14995"/>
                  </a:lnTo>
                  <a:lnTo>
                    <a:pt x="4134" y="15440"/>
                  </a:lnTo>
                  <a:lnTo>
                    <a:pt x="4041" y="15903"/>
                  </a:lnTo>
                  <a:lnTo>
                    <a:pt x="4023" y="16088"/>
                  </a:lnTo>
                  <a:lnTo>
                    <a:pt x="4041" y="16255"/>
                  </a:lnTo>
                  <a:lnTo>
                    <a:pt x="4078" y="16348"/>
                  </a:lnTo>
                  <a:lnTo>
                    <a:pt x="4115" y="16441"/>
                  </a:lnTo>
                  <a:lnTo>
                    <a:pt x="4152" y="16515"/>
                  </a:lnTo>
                  <a:lnTo>
                    <a:pt x="4227" y="16589"/>
                  </a:lnTo>
                  <a:lnTo>
                    <a:pt x="4301" y="16644"/>
                  </a:lnTo>
                  <a:lnTo>
                    <a:pt x="4375" y="16682"/>
                  </a:lnTo>
                  <a:lnTo>
                    <a:pt x="4468" y="16700"/>
                  </a:lnTo>
                  <a:lnTo>
                    <a:pt x="4542" y="16719"/>
                  </a:lnTo>
                  <a:lnTo>
                    <a:pt x="4727" y="16737"/>
                  </a:lnTo>
                  <a:lnTo>
                    <a:pt x="4894" y="16719"/>
                  </a:lnTo>
                  <a:lnTo>
                    <a:pt x="5079" y="16663"/>
                  </a:lnTo>
                  <a:lnTo>
                    <a:pt x="5265" y="16607"/>
                  </a:lnTo>
                  <a:lnTo>
                    <a:pt x="5413" y="16515"/>
                  </a:lnTo>
                  <a:lnTo>
                    <a:pt x="5580" y="16422"/>
                  </a:lnTo>
                  <a:lnTo>
                    <a:pt x="5950" y="16181"/>
                  </a:lnTo>
                  <a:lnTo>
                    <a:pt x="6284" y="15922"/>
                  </a:lnTo>
                  <a:lnTo>
                    <a:pt x="6488" y="15755"/>
                  </a:lnTo>
                  <a:lnTo>
                    <a:pt x="6673" y="15588"/>
                  </a:lnTo>
                  <a:lnTo>
                    <a:pt x="6840" y="15403"/>
                  </a:lnTo>
                  <a:lnTo>
                    <a:pt x="7007" y="15217"/>
                  </a:lnTo>
                  <a:lnTo>
                    <a:pt x="6655" y="16589"/>
                  </a:lnTo>
                  <a:lnTo>
                    <a:pt x="6525" y="17108"/>
                  </a:lnTo>
                  <a:lnTo>
                    <a:pt x="6395" y="17627"/>
                  </a:lnTo>
                  <a:lnTo>
                    <a:pt x="6340" y="17886"/>
                  </a:lnTo>
                  <a:lnTo>
                    <a:pt x="6302" y="18127"/>
                  </a:lnTo>
                  <a:lnTo>
                    <a:pt x="6302" y="18387"/>
                  </a:lnTo>
                  <a:lnTo>
                    <a:pt x="6321" y="18646"/>
                  </a:lnTo>
                  <a:lnTo>
                    <a:pt x="6377" y="18850"/>
                  </a:lnTo>
                  <a:lnTo>
                    <a:pt x="6451" y="19035"/>
                  </a:lnTo>
                  <a:lnTo>
                    <a:pt x="6562" y="19221"/>
                  </a:lnTo>
                  <a:lnTo>
                    <a:pt x="6692" y="19388"/>
                  </a:lnTo>
                  <a:lnTo>
                    <a:pt x="6859" y="19517"/>
                  </a:lnTo>
                  <a:lnTo>
                    <a:pt x="7025" y="19629"/>
                  </a:lnTo>
                  <a:lnTo>
                    <a:pt x="7137" y="19684"/>
                  </a:lnTo>
                  <a:lnTo>
                    <a:pt x="7229" y="19703"/>
                  </a:lnTo>
                  <a:lnTo>
                    <a:pt x="7340" y="19721"/>
                  </a:lnTo>
                  <a:lnTo>
                    <a:pt x="7452" y="19740"/>
                  </a:lnTo>
                  <a:lnTo>
                    <a:pt x="7563" y="19740"/>
                  </a:lnTo>
                  <a:lnTo>
                    <a:pt x="7674" y="19721"/>
                  </a:lnTo>
                  <a:lnTo>
                    <a:pt x="7785" y="19684"/>
                  </a:lnTo>
                  <a:lnTo>
                    <a:pt x="7896" y="19647"/>
                  </a:lnTo>
                  <a:lnTo>
                    <a:pt x="8100" y="19536"/>
                  </a:lnTo>
                  <a:lnTo>
                    <a:pt x="8286" y="19406"/>
                  </a:lnTo>
                  <a:lnTo>
                    <a:pt x="8452" y="19239"/>
                  </a:lnTo>
                  <a:lnTo>
                    <a:pt x="8619" y="19072"/>
                  </a:lnTo>
                  <a:lnTo>
                    <a:pt x="8916" y="18739"/>
                  </a:lnTo>
                  <a:lnTo>
                    <a:pt x="9175" y="18405"/>
                  </a:lnTo>
                  <a:lnTo>
                    <a:pt x="9416" y="18072"/>
                  </a:lnTo>
                  <a:lnTo>
                    <a:pt x="9657" y="17738"/>
                  </a:lnTo>
                  <a:lnTo>
                    <a:pt x="9861" y="17367"/>
                  </a:lnTo>
                  <a:lnTo>
                    <a:pt x="9954" y="18850"/>
                  </a:lnTo>
                  <a:lnTo>
                    <a:pt x="9972" y="19258"/>
                  </a:lnTo>
                  <a:lnTo>
                    <a:pt x="9991" y="19480"/>
                  </a:lnTo>
                  <a:lnTo>
                    <a:pt x="10028" y="19684"/>
                  </a:lnTo>
                  <a:lnTo>
                    <a:pt x="10065" y="19888"/>
                  </a:lnTo>
                  <a:lnTo>
                    <a:pt x="10121" y="20073"/>
                  </a:lnTo>
                  <a:lnTo>
                    <a:pt x="10195" y="20259"/>
                  </a:lnTo>
                  <a:lnTo>
                    <a:pt x="10306" y="20444"/>
                  </a:lnTo>
                  <a:lnTo>
                    <a:pt x="10417" y="20592"/>
                  </a:lnTo>
                  <a:lnTo>
                    <a:pt x="10565" y="20704"/>
                  </a:lnTo>
                  <a:lnTo>
                    <a:pt x="10714" y="20815"/>
                  </a:lnTo>
                  <a:lnTo>
                    <a:pt x="10880" y="20889"/>
                  </a:lnTo>
                  <a:lnTo>
                    <a:pt x="11066" y="20944"/>
                  </a:lnTo>
                  <a:lnTo>
                    <a:pt x="11251" y="20963"/>
                  </a:lnTo>
                  <a:lnTo>
                    <a:pt x="11436" y="20944"/>
                  </a:lnTo>
                  <a:lnTo>
                    <a:pt x="11603" y="20889"/>
                  </a:lnTo>
                  <a:lnTo>
                    <a:pt x="11696" y="20833"/>
                  </a:lnTo>
                  <a:lnTo>
                    <a:pt x="11789" y="20778"/>
                  </a:lnTo>
                  <a:lnTo>
                    <a:pt x="11863" y="20704"/>
                  </a:lnTo>
                  <a:lnTo>
                    <a:pt x="11937" y="20629"/>
                  </a:lnTo>
                  <a:lnTo>
                    <a:pt x="12048" y="20463"/>
                  </a:lnTo>
                  <a:lnTo>
                    <a:pt x="12122" y="20277"/>
                  </a:lnTo>
                  <a:lnTo>
                    <a:pt x="12196" y="20073"/>
                  </a:lnTo>
                  <a:lnTo>
                    <a:pt x="12233" y="19851"/>
                  </a:lnTo>
                  <a:lnTo>
                    <a:pt x="12326" y="19462"/>
                  </a:lnTo>
                  <a:lnTo>
                    <a:pt x="12437" y="18869"/>
                  </a:lnTo>
                  <a:lnTo>
                    <a:pt x="12549" y="18276"/>
                  </a:lnTo>
                  <a:lnTo>
                    <a:pt x="12845" y="19795"/>
                  </a:lnTo>
                  <a:lnTo>
                    <a:pt x="12901" y="20055"/>
                  </a:lnTo>
                  <a:lnTo>
                    <a:pt x="12975" y="20296"/>
                  </a:lnTo>
                  <a:lnTo>
                    <a:pt x="13086" y="20537"/>
                  </a:lnTo>
                  <a:lnTo>
                    <a:pt x="13160" y="20648"/>
                  </a:lnTo>
                  <a:lnTo>
                    <a:pt x="13234" y="20759"/>
                  </a:lnTo>
                  <a:lnTo>
                    <a:pt x="13327" y="20852"/>
                  </a:lnTo>
                  <a:lnTo>
                    <a:pt x="13401" y="20926"/>
                  </a:lnTo>
                  <a:lnTo>
                    <a:pt x="13512" y="21000"/>
                  </a:lnTo>
                  <a:lnTo>
                    <a:pt x="13624" y="21056"/>
                  </a:lnTo>
                  <a:lnTo>
                    <a:pt x="13735" y="21093"/>
                  </a:lnTo>
                  <a:lnTo>
                    <a:pt x="13846" y="21130"/>
                  </a:lnTo>
                  <a:lnTo>
                    <a:pt x="13957" y="21148"/>
                  </a:lnTo>
                  <a:lnTo>
                    <a:pt x="14087" y="21148"/>
                  </a:lnTo>
                  <a:lnTo>
                    <a:pt x="14235" y="21130"/>
                  </a:lnTo>
                  <a:lnTo>
                    <a:pt x="14365" y="21093"/>
                  </a:lnTo>
                  <a:lnTo>
                    <a:pt x="14476" y="21037"/>
                  </a:lnTo>
                  <a:lnTo>
                    <a:pt x="14569" y="20963"/>
                  </a:lnTo>
                  <a:lnTo>
                    <a:pt x="14643" y="20870"/>
                  </a:lnTo>
                  <a:lnTo>
                    <a:pt x="14699" y="20778"/>
                  </a:lnTo>
                  <a:lnTo>
                    <a:pt x="14754" y="20666"/>
                  </a:lnTo>
                  <a:lnTo>
                    <a:pt x="14810" y="20555"/>
                  </a:lnTo>
                  <a:lnTo>
                    <a:pt x="14865" y="20296"/>
                  </a:lnTo>
                  <a:lnTo>
                    <a:pt x="14884" y="20036"/>
                  </a:lnTo>
                  <a:lnTo>
                    <a:pt x="14884" y="19777"/>
                  </a:lnTo>
                  <a:lnTo>
                    <a:pt x="14884" y="19536"/>
                  </a:lnTo>
                  <a:lnTo>
                    <a:pt x="14884" y="19091"/>
                  </a:lnTo>
                  <a:lnTo>
                    <a:pt x="14847" y="18665"/>
                  </a:lnTo>
                  <a:lnTo>
                    <a:pt x="14810" y="18238"/>
                  </a:lnTo>
                  <a:lnTo>
                    <a:pt x="14736" y="17794"/>
                  </a:lnTo>
                  <a:lnTo>
                    <a:pt x="14828" y="17071"/>
                  </a:lnTo>
                  <a:lnTo>
                    <a:pt x="14847" y="16719"/>
                  </a:lnTo>
                  <a:lnTo>
                    <a:pt x="14865" y="16366"/>
                  </a:lnTo>
                  <a:lnTo>
                    <a:pt x="14865" y="15996"/>
                  </a:lnTo>
                  <a:lnTo>
                    <a:pt x="14847" y="15625"/>
                  </a:lnTo>
                  <a:lnTo>
                    <a:pt x="14828" y="15273"/>
                  </a:lnTo>
                  <a:lnTo>
                    <a:pt x="14773" y="14921"/>
                  </a:lnTo>
                  <a:lnTo>
                    <a:pt x="14680" y="14457"/>
                  </a:lnTo>
                  <a:lnTo>
                    <a:pt x="14550" y="14013"/>
                  </a:lnTo>
                  <a:lnTo>
                    <a:pt x="14476" y="13809"/>
                  </a:lnTo>
                  <a:lnTo>
                    <a:pt x="14383" y="13586"/>
                  </a:lnTo>
                  <a:lnTo>
                    <a:pt x="14272" y="13382"/>
                  </a:lnTo>
                  <a:lnTo>
                    <a:pt x="14161" y="13179"/>
                  </a:lnTo>
                  <a:lnTo>
                    <a:pt x="14013" y="12975"/>
                  </a:lnTo>
                  <a:lnTo>
                    <a:pt x="13846" y="12771"/>
                  </a:lnTo>
                  <a:lnTo>
                    <a:pt x="13679" y="12585"/>
                  </a:lnTo>
                  <a:lnTo>
                    <a:pt x="13475" y="12419"/>
                  </a:lnTo>
                  <a:lnTo>
                    <a:pt x="13420" y="12363"/>
                  </a:lnTo>
                  <a:lnTo>
                    <a:pt x="13401" y="12363"/>
                  </a:lnTo>
                  <a:lnTo>
                    <a:pt x="13346" y="12289"/>
                  </a:lnTo>
                  <a:lnTo>
                    <a:pt x="12678" y="11751"/>
                  </a:lnTo>
                  <a:lnTo>
                    <a:pt x="12011" y="11232"/>
                  </a:lnTo>
                  <a:lnTo>
                    <a:pt x="11344" y="10713"/>
                  </a:lnTo>
                  <a:lnTo>
                    <a:pt x="10121" y="9768"/>
                  </a:lnTo>
                  <a:lnTo>
                    <a:pt x="9490" y="9286"/>
                  </a:lnTo>
                  <a:lnTo>
                    <a:pt x="8897" y="8786"/>
                  </a:lnTo>
                  <a:lnTo>
                    <a:pt x="8323" y="8285"/>
                  </a:lnTo>
                  <a:lnTo>
                    <a:pt x="7767" y="7729"/>
                  </a:lnTo>
                  <a:lnTo>
                    <a:pt x="7489" y="7451"/>
                  </a:lnTo>
                  <a:lnTo>
                    <a:pt x="7248" y="7173"/>
                  </a:lnTo>
                  <a:lnTo>
                    <a:pt x="6988" y="6877"/>
                  </a:lnTo>
                  <a:lnTo>
                    <a:pt x="6766" y="6562"/>
                  </a:lnTo>
                  <a:lnTo>
                    <a:pt x="6543" y="6265"/>
                  </a:lnTo>
                  <a:lnTo>
                    <a:pt x="6340" y="5950"/>
                  </a:lnTo>
                  <a:lnTo>
                    <a:pt x="6154" y="5617"/>
                  </a:lnTo>
                  <a:lnTo>
                    <a:pt x="5987" y="5283"/>
                  </a:lnTo>
                  <a:lnTo>
                    <a:pt x="5821" y="4949"/>
                  </a:lnTo>
                  <a:lnTo>
                    <a:pt x="5691" y="4616"/>
                  </a:lnTo>
                  <a:lnTo>
                    <a:pt x="5561" y="4264"/>
                  </a:lnTo>
                  <a:lnTo>
                    <a:pt x="5450" y="3893"/>
                  </a:lnTo>
                  <a:lnTo>
                    <a:pt x="5376" y="3541"/>
                  </a:lnTo>
                  <a:lnTo>
                    <a:pt x="5302" y="3170"/>
                  </a:lnTo>
                  <a:lnTo>
                    <a:pt x="5265" y="2818"/>
                  </a:lnTo>
                  <a:lnTo>
                    <a:pt x="5246" y="2447"/>
                  </a:lnTo>
                  <a:lnTo>
                    <a:pt x="5265" y="1780"/>
                  </a:lnTo>
                  <a:lnTo>
                    <a:pt x="5265" y="1446"/>
                  </a:lnTo>
                  <a:lnTo>
                    <a:pt x="5227" y="1113"/>
                  </a:lnTo>
                  <a:lnTo>
                    <a:pt x="5172" y="835"/>
                  </a:lnTo>
                  <a:lnTo>
                    <a:pt x="5135" y="686"/>
                  </a:lnTo>
                  <a:lnTo>
                    <a:pt x="5079" y="557"/>
                  </a:lnTo>
                  <a:lnTo>
                    <a:pt x="5005" y="445"/>
                  </a:lnTo>
                  <a:lnTo>
                    <a:pt x="4931" y="316"/>
                  </a:lnTo>
                  <a:lnTo>
                    <a:pt x="4820" y="223"/>
                  </a:lnTo>
                  <a:lnTo>
                    <a:pt x="4709" y="130"/>
                  </a:lnTo>
                  <a:lnTo>
                    <a:pt x="4560" y="56"/>
                  </a:lnTo>
                  <a:lnTo>
                    <a:pt x="4431" y="19"/>
                  </a:lnTo>
                  <a:lnTo>
                    <a:pt x="4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3942275" y="1693075"/>
              <a:ext cx="355875" cy="508325"/>
            </a:xfrm>
            <a:custGeom>
              <a:avLst/>
              <a:gdLst/>
              <a:ahLst/>
              <a:cxnLst/>
              <a:rect l="l" t="t" r="r" b="b"/>
              <a:pathLst>
                <a:path w="14235" h="20333" extrusionOk="0">
                  <a:moveTo>
                    <a:pt x="10713" y="0"/>
                  </a:moveTo>
                  <a:lnTo>
                    <a:pt x="10584" y="19"/>
                  </a:lnTo>
                  <a:lnTo>
                    <a:pt x="10454" y="93"/>
                  </a:lnTo>
                  <a:lnTo>
                    <a:pt x="10343" y="167"/>
                  </a:lnTo>
                  <a:lnTo>
                    <a:pt x="10232" y="260"/>
                  </a:lnTo>
                  <a:lnTo>
                    <a:pt x="10157" y="371"/>
                  </a:lnTo>
                  <a:lnTo>
                    <a:pt x="10083" y="482"/>
                  </a:lnTo>
                  <a:lnTo>
                    <a:pt x="10028" y="612"/>
                  </a:lnTo>
                  <a:lnTo>
                    <a:pt x="9972" y="741"/>
                  </a:lnTo>
                  <a:lnTo>
                    <a:pt x="9916" y="1019"/>
                  </a:lnTo>
                  <a:lnTo>
                    <a:pt x="9879" y="1353"/>
                  </a:lnTo>
                  <a:lnTo>
                    <a:pt x="9842" y="1687"/>
                  </a:lnTo>
                  <a:lnTo>
                    <a:pt x="9824" y="2354"/>
                  </a:lnTo>
                  <a:lnTo>
                    <a:pt x="9805" y="2706"/>
                  </a:lnTo>
                  <a:lnTo>
                    <a:pt x="9731" y="3077"/>
                  </a:lnTo>
                  <a:lnTo>
                    <a:pt x="9657" y="3429"/>
                  </a:lnTo>
                  <a:lnTo>
                    <a:pt x="9564" y="3781"/>
                  </a:lnTo>
                  <a:lnTo>
                    <a:pt x="9435" y="4133"/>
                  </a:lnTo>
                  <a:lnTo>
                    <a:pt x="9305" y="4467"/>
                  </a:lnTo>
                  <a:lnTo>
                    <a:pt x="9157" y="4800"/>
                  </a:lnTo>
                  <a:lnTo>
                    <a:pt x="9008" y="5134"/>
                  </a:lnTo>
                  <a:lnTo>
                    <a:pt x="8823" y="5449"/>
                  </a:lnTo>
                  <a:lnTo>
                    <a:pt x="8638" y="5764"/>
                  </a:lnTo>
                  <a:lnTo>
                    <a:pt x="8434" y="6061"/>
                  </a:lnTo>
                  <a:lnTo>
                    <a:pt x="8211" y="6339"/>
                  </a:lnTo>
                  <a:lnTo>
                    <a:pt x="7989" y="6635"/>
                  </a:lnTo>
                  <a:lnTo>
                    <a:pt x="7729" y="6913"/>
                  </a:lnTo>
                  <a:lnTo>
                    <a:pt x="7488" y="7173"/>
                  </a:lnTo>
                  <a:lnTo>
                    <a:pt x="7229" y="7432"/>
                  </a:lnTo>
                  <a:lnTo>
                    <a:pt x="6691" y="7933"/>
                  </a:lnTo>
                  <a:lnTo>
                    <a:pt x="6117" y="8396"/>
                  </a:lnTo>
                  <a:lnTo>
                    <a:pt x="5542" y="8841"/>
                  </a:lnTo>
                  <a:lnTo>
                    <a:pt x="4949" y="9286"/>
                  </a:lnTo>
                  <a:lnTo>
                    <a:pt x="3763" y="10138"/>
                  </a:lnTo>
                  <a:lnTo>
                    <a:pt x="3114" y="10602"/>
                  </a:lnTo>
                  <a:lnTo>
                    <a:pt x="2484" y="11065"/>
                  </a:lnTo>
                  <a:lnTo>
                    <a:pt x="1835" y="11566"/>
                  </a:lnTo>
                  <a:lnTo>
                    <a:pt x="1761" y="11621"/>
                  </a:lnTo>
                  <a:lnTo>
                    <a:pt x="1706" y="11658"/>
                  </a:lnTo>
                  <a:lnTo>
                    <a:pt x="1520" y="11825"/>
                  </a:lnTo>
                  <a:lnTo>
                    <a:pt x="1335" y="11992"/>
                  </a:lnTo>
                  <a:lnTo>
                    <a:pt x="1187" y="12177"/>
                  </a:lnTo>
                  <a:lnTo>
                    <a:pt x="1038" y="12381"/>
                  </a:lnTo>
                  <a:lnTo>
                    <a:pt x="909" y="12566"/>
                  </a:lnTo>
                  <a:lnTo>
                    <a:pt x="798" y="12770"/>
                  </a:lnTo>
                  <a:lnTo>
                    <a:pt x="705" y="12974"/>
                  </a:lnTo>
                  <a:lnTo>
                    <a:pt x="631" y="13178"/>
                  </a:lnTo>
                  <a:lnTo>
                    <a:pt x="482" y="13623"/>
                  </a:lnTo>
                  <a:lnTo>
                    <a:pt x="371" y="14068"/>
                  </a:lnTo>
                  <a:lnTo>
                    <a:pt x="297" y="14420"/>
                  </a:lnTo>
                  <a:lnTo>
                    <a:pt x="260" y="14772"/>
                  </a:lnTo>
                  <a:lnTo>
                    <a:pt x="223" y="15124"/>
                  </a:lnTo>
                  <a:lnTo>
                    <a:pt x="204" y="15495"/>
                  </a:lnTo>
                  <a:lnTo>
                    <a:pt x="204" y="15847"/>
                  </a:lnTo>
                  <a:lnTo>
                    <a:pt x="204" y="16218"/>
                  </a:lnTo>
                  <a:lnTo>
                    <a:pt x="242" y="16940"/>
                  </a:lnTo>
                  <a:lnTo>
                    <a:pt x="167" y="17367"/>
                  </a:lnTo>
                  <a:lnTo>
                    <a:pt x="112" y="17793"/>
                  </a:lnTo>
                  <a:lnTo>
                    <a:pt x="56" y="18219"/>
                  </a:lnTo>
                  <a:lnTo>
                    <a:pt x="19" y="18664"/>
                  </a:lnTo>
                  <a:lnTo>
                    <a:pt x="1" y="18887"/>
                  </a:lnTo>
                  <a:lnTo>
                    <a:pt x="1" y="19146"/>
                  </a:lnTo>
                  <a:lnTo>
                    <a:pt x="1" y="19424"/>
                  </a:lnTo>
                  <a:lnTo>
                    <a:pt x="38" y="19665"/>
                  </a:lnTo>
                  <a:lnTo>
                    <a:pt x="75" y="19795"/>
                  </a:lnTo>
                  <a:lnTo>
                    <a:pt x="130" y="19906"/>
                  </a:lnTo>
                  <a:lnTo>
                    <a:pt x="167" y="19999"/>
                  </a:lnTo>
                  <a:lnTo>
                    <a:pt x="242" y="20091"/>
                  </a:lnTo>
                  <a:lnTo>
                    <a:pt x="334" y="20184"/>
                  </a:lnTo>
                  <a:lnTo>
                    <a:pt x="427" y="20240"/>
                  </a:lnTo>
                  <a:lnTo>
                    <a:pt x="538" y="20295"/>
                  </a:lnTo>
                  <a:lnTo>
                    <a:pt x="668" y="20314"/>
                  </a:lnTo>
                  <a:lnTo>
                    <a:pt x="779" y="20332"/>
                  </a:lnTo>
                  <a:lnTo>
                    <a:pt x="890" y="20314"/>
                  </a:lnTo>
                  <a:lnTo>
                    <a:pt x="1001" y="20295"/>
                  </a:lnTo>
                  <a:lnTo>
                    <a:pt x="1113" y="20258"/>
                  </a:lnTo>
                  <a:lnTo>
                    <a:pt x="1205" y="20203"/>
                  </a:lnTo>
                  <a:lnTo>
                    <a:pt x="1317" y="20147"/>
                  </a:lnTo>
                  <a:lnTo>
                    <a:pt x="1391" y="20073"/>
                  </a:lnTo>
                  <a:lnTo>
                    <a:pt x="1483" y="19999"/>
                  </a:lnTo>
                  <a:lnTo>
                    <a:pt x="1557" y="19906"/>
                  </a:lnTo>
                  <a:lnTo>
                    <a:pt x="1632" y="19795"/>
                  </a:lnTo>
                  <a:lnTo>
                    <a:pt x="1743" y="19572"/>
                  </a:lnTo>
                  <a:lnTo>
                    <a:pt x="1835" y="19313"/>
                  </a:lnTo>
                  <a:lnTo>
                    <a:pt x="1891" y="19072"/>
                  </a:lnTo>
                  <a:lnTo>
                    <a:pt x="2243" y="17589"/>
                  </a:lnTo>
                  <a:lnTo>
                    <a:pt x="2317" y="18182"/>
                  </a:lnTo>
                  <a:lnTo>
                    <a:pt x="2391" y="18775"/>
                  </a:lnTo>
                  <a:lnTo>
                    <a:pt x="2447" y="19183"/>
                  </a:lnTo>
                  <a:lnTo>
                    <a:pt x="2484" y="19387"/>
                  </a:lnTo>
                  <a:lnTo>
                    <a:pt x="2521" y="19591"/>
                  </a:lnTo>
                  <a:lnTo>
                    <a:pt x="2595" y="19795"/>
                  </a:lnTo>
                  <a:lnTo>
                    <a:pt x="2688" y="19962"/>
                  </a:lnTo>
                  <a:lnTo>
                    <a:pt x="2744" y="20054"/>
                  </a:lnTo>
                  <a:lnTo>
                    <a:pt x="2818" y="20128"/>
                  </a:lnTo>
                  <a:lnTo>
                    <a:pt x="2892" y="20184"/>
                  </a:lnTo>
                  <a:lnTo>
                    <a:pt x="2985" y="20240"/>
                  </a:lnTo>
                  <a:lnTo>
                    <a:pt x="3133" y="20314"/>
                  </a:lnTo>
                  <a:lnTo>
                    <a:pt x="3300" y="20332"/>
                  </a:lnTo>
                  <a:lnTo>
                    <a:pt x="3466" y="20332"/>
                  </a:lnTo>
                  <a:lnTo>
                    <a:pt x="3633" y="20295"/>
                  </a:lnTo>
                  <a:lnTo>
                    <a:pt x="3800" y="20240"/>
                  </a:lnTo>
                  <a:lnTo>
                    <a:pt x="3948" y="20147"/>
                  </a:lnTo>
                  <a:lnTo>
                    <a:pt x="4078" y="20036"/>
                  </a:lnTo>
                  <a:lnTo>
                    <a:pt x="4189" y="19906"/>
                  </a:lnTo>
                  <a:lnTo>
                    <a:pt x="4301" y="19739"/>
                  </a:lnTo>
                  <a:lnTo>
                    <a:pt x="4393" y="19554"/>
                  </a:lnTo>
                  <a:lnTo>
                    <a:pt x="4449" y="19368"/>
                  </a:lnTo>
                  <a:lnTo>
                    <a:pt x="4504" y="19165"/>
                  </a:lnTo>
                  <a:lnTo>
                    <a:pt x="4579" y="18757"/>
                  </a:lnTo>
                  <a:lnTo>
                    <a:pt x="4616" y="18349"/>
                  </a:lnTo>
                  <a:lnTo>
                    <a:pt x="4764" y="16885"/>
                  </a:lnTo>
                  <a:lnTo>
                    <a:pt x="4949" y="17256"/>
                  </a:lnTo>
                  <a:lnTo>
                    <a:pt x="5153" y="17608"/>
                  </a:lnTo>
                  <a:lnTo>
                    <a:pt x="5357" y="17960"/>
                  </a:lnTo>
                  <a:lnTo>
                    <a:pt x="5579" y="18293"/>
                  </a:lnTo>
                  <a:lnTo>
                    <a:pt x="5839" y="18664"/>
                  </a:lnTo>
                  <a:lnTo>
                    <a:pt x="5969" y="18850"/>
                  </a:lnTo>
                  <a:lnTo>
                    <a:pt x="6117" y="19016"/>
                  </a:lnTo>
                  <a:lnTo>
                    <a:pt x="6284" y="19165"/>
                  </a:lnTo>
                  <a:lnTo>
                    <a:pt x="6469" y="19294"/>
                  </a:lnTo>
                  <a:lnTo>
                    <a:pt x="6562" y="19331"/>
                  </a:lnTo>
                  <a:lnTo>
                    <a:pt x="6673" y="19368"/>
                  </a:lnTo>
                  <a:lnTo>
                    <a:pt x="6766" y="19406"/>
                  </a:lnTo>
                  <a:lnTo>
                    <a:pt x="7081" y="19406"/>
                  </a:lnTo>
                  <a:lnTo>
                    <a:pt x="7266" y="19350"/>
                  </a:lnTo>
                  <a:lnTo>
                    <a:pt x="7433" y="19239"/>
                  </a:lnTo>
                  <a:lnTo>
                    <a:pt x="7581" y="19109"/>
                  </a:lnTo>
                  <a:lnTo>
                    <a:pt x="7711" y="18961"/>
                  </a:lnTo>
                  <a:lnTo>
                    <a:pt x="7822" y="18794"/>
                  </a:lnTo>
                  <a:lnTo>
                    <a:pt x="7915" y="18609"/>
                  </a:lnTo>
                  <a:lnTo>
                    <a:pt x="7970" y="18405"/>
                  </a:lnTo>
                  <a:lnTo>
                    <a:pt x="8007" y="18164"/>
                  </a:lnTo>
                  <a:lnTo>
                    <a:pt x="8026" y="17904"/>
                  </a:lnTo>
                  <a:lnTo>
                    <a:pt x="8007" y="17645"/>
                  </a:lnTo>
                  <a:lnTo>
                    <a:pt x="7970" y="17385"/>
                  </a:lnTo>
                  <a:lnTo>
                    <a:pt x="7878" y="16866"/>
                  </a:lnTo>
                  <a:lnTo>
                    <a:pt x="7785" y="16329"/>
                  </a:lnTo>
                  <a:lnTo>
                    <a:pt x="7526" y="14939"/>
                  </a:lnTo>
                  <a:lnTo>
                    <a:pt x="7822" y="15328"/>
                  </a:lnTo>
                  <a:lnTo>
                    <a:pt x="7989" y="15513"/>
                  </a:lnTo>
                  <a:lnTo>
                    <a:pt x="8156" y="15699"/>
                  </a:lnTo>
                  <a:lnTo>
                    <a:pt x="8452" y="15995"/>
                  </a:lnTo>
                  <a:lnTo>
                    <a:pt x="8786" y="16255"/>
                  </a:lnTo>
                  <a:lnTo>
                    <a:pt x="8916" y="16366"/>
                  </a:lnTo>
                  <a:lnTo>
                    <a:pt x="9064" y="16459"/>
                  </a:lnTo>
                  <a:lnTo>
                    <a:pt x="9231" y="16533"/>
                  </a:lnTo>
                  <a:lnTo>
                    <a:pt x="9397" y="16588"/>
                  </a:lnTo>
                  <a:lnTo>
                    <a:pt x="9546" y="16625"/>
                  </a:lnTo>
                  <a:lnTo>
                    <a:pt x="9713" y="16625"/>
                  </a:lnTo>
                  <a:lnTo>
                    <a:pt x="9805" y="16607"/>
                  </a:lnTo>
                  <a:lnTo>
                    <a:pt x="9879" y="16588"/>
                  </a:lnTo>
                  <a:lnTo>
                    <a:pt x="9954" y="16551"/>
                  </a:lnTo>
                  <a:lnTo>
                    <a:pt x="10028" y="16514"/>
                  </a:lnTo>
                  <a:lnTo>
                    <a:pt x="10083" y="16440"/>
                  </a:lnTo>
                  <a:lnTo>
                    <a:pt x="10139" y="16366"/>
                  </a:lnTo>
                  <a:lnTo>
                    <a:pt x="10176" y="16292"/>
                  </a:lnTo>
                  <a:lnTo>
                    <a:pt x="10194" y="16199"/>
                  </a:lnTo>
                  <a:lnTo>
                    <a:pt x="10232" y="16032"/>
                  </a:lnTo>
                  <a:lnTo>
                    <a:pt x="10232" y="15847"/>
                  </a:lnTo>
                  <a:lnTo>
                    <a:pt x="10157" y="15384"/>
                  </a:lnTo>
                  <a:lnTo>
                    <a:pt x="10083" y="14920"/>
                  </a:lnTo>
                  <a:lnTo>
                    <a:pt x="9972" y="14475"/>
                  </a:lnTo>
                  <a:lnTo>
                    <a:pt x="9842" y="14031"/>
                  </a:lnTo>
                  <a:lnTo>
                    <a:pt x="9638" y="13419"/>
                  </a:lnTo>
                  <a:lnTo>
                    <a:pt x="9397" y="12844"/>
                  </a:lnTo>
                  <a:lnTo>
                    <a:pt x="10825" y="13956"/>
                  </a:lnTo>
                  <a:lnTo>
                    <a:pt x="11140" y="14179"/>
                  </a:lnTo>
                  <a:lnTo>
                    <a:pt x="11325" y="14272"/>
                  </a:lnTo>
                  <a:lnTo>
                    <a:pt x="11510" y="14364"/>
                  </a:lnTo>
                  <a:lnTo>
                    <a:pt x="11696" y="14420"/>
                  </a:lnTo>
                  <a:lnTo>
                    <a:pt x="11881" y="14457"/>
                  </a:lnTo>
                  <a:lnTo>
                    <a:pt x="12066" y="14475"/>
                  </a:lnTo>
                  <a:lnTo>
                    <a:pt x="12252" y="14438"/>
                  </a:lnTo>
                  <a:lnTo>
                    <a:pt x="12363" y="14401"/>
                  </a:lnTo>
                  <a:lnTo>
                    <a:pt x="12456" y="14364"/>
                  </a:lnTo>
                  <a:lnTo>
                    <a:pt x="12530" y="14309"/>
                  </a:lnTo>
                  <a:lnTo>
                    <a:pt x="12585" y="14234"/>
                  </a:lnTo>
                  <a:lnTo>
                    <a:pt x="12660" y="14160"/>
                  </a:lnTo>
                  <a:lnTo>
                    <a:pt x="12697" y="14086"/>
                  </a:lnTo>
                  <a:lnTo>
                    <a:pt x="12771" y="13919"/>
                  </a:lnTo>
                  <a:lnTo>
                    <a:pt x="12808" y="13716"/>
                  </a:lnTo>
                  <a:lnTo>
                    <a:pt x="12808" y="13512"/>
                  </a:lnTo>
                  <a:lnTo>
                    <a:pt x="12789" y="13326"/>
                  </a:lnTo>
                  <a:lnTo>
                    <a:pt x="12752" y="13122"/>
                  </a:lnTo>
                  <a:lnTo>
                    <a:pt x="12641" y="12826"/>
                  </a:lnTo>
                  <a:lnTo>
                    <a:pt x="12511" y="12548"/>
                  </a:lnTo>
                  <a:lnTo>
                    <a:pt x="12363" y="12307"/>
                  </a:lnTo>
                  <a:lnTo>
                    <a:pt x="12178" y="12066"/>
                  </a:lnTo>
                  <a:lnTo>
                    <a:pt x="11974" y="11844"/>
                  </a:lnTo>
                  <a:lnTo>
                    <a:pt x="11751" y="11621"/>
                  </a:lnTo>
                  <a:lnTo>
                    <a:pt x="11529" y="11436"/>
                  </a:lnTo>
                  <a:lnTo>
                    <a:pt x="11288" y="11250"/>
                  </a:lnTo>
                  <a:lnTo>
                    <a:pt x="12697" y="11603"/>
                  </a:lnTo>
                  <a:lnTo>
                    <a:pt x="13086" y="11695"/>
                  </a:lnTo>
                  <a:lnTo>
                    <a:pt x="13290" y="11732"/>
                  </a:lnTo>
                  <a:lnTo>
                    <a:pt x="13494" y="11732"/>
                  </a:lnTo>
                  <a:lnTo>
                    <a:pt x="13697" y="11695"/>
                  </a:lnTo>
                  <a:lnTo>
                    <a:pt x="13772" y="11677"/>
                  </a:lnTo>
                  <a:lnTo>
                    <a:pt x="13864" y="11621"/>
                  </a:lnTo>
                  <a:lnTo>
                    <a:pt x="13938" y="11566"/>
                  </a:lnTo>
                  <a:lnTo>
                    <a:pt x="14013" y="11510"/>
                  </a:lnTo>
                  <a:lnTo>
                    <a:pt x="14087" y="11417"/>
                  </a:lnTo>
                  <a:lnTo>
                    <a:pt x="14142" y="11325"/>
                  </a:lnTo>
                  <a:lnTo>
                    <a:pt x="14198" y="11158"/>
                  </a:lnTo>
                  <a:lnTo>
                    <a:pt x="14235" y="11009"/>
                  </a:lnTo>
                  <a:lnTo>
                    <a:pt x="14235" y="10843"/>
                  </a:lnTo>
                  <a:lnTo>
                    <a:pt x="14216" y="10676"/>
                  </a:lnTo>
                  <a:lnTo>
                    <a:pt x="14179" y="10509"/>
                  </a:lnTo>
                  <a:lnTo>
                    <a:pt x="14124" y="10342"/>
                  </a:lnTo>
                  <a:lnTo>
                    <a:pt x="14050" y="10194"/>
                  </a:lnTo>
                  <a:lnTo>
                    <a:pt x="13975" y="10064"/>
                  </a:lnTo>
                  <a:lnTo>
                    <a:pt x="13864" y="9897"/>
                  </a:lnTo>
                  <a:lnTo>
                    <a:pt x="13735" y="9749"/>
                  </a:lnTo>
                  <a:lnTo>
                    <a:pt x="13586" y="9619"/>
                  </a:lnTo>
                  <a:lnTo>
                    <a:pt x="13419" y="9490"/>
                  </a:lnTo>
                  <a:lnTo>
                    <a:pt x="13253" y="9378"/>
                  </a:lnTo>
                  <a:lnTo>
                    <a:pt x="13086" y="9286"/>
                  </a:lnTo>
                  <a:lnTo>
                    <a:pt x="12734" y="9119"/>
                  </a:lnTo>
                  <a:lnTo>
                    <a:pt x="12344" y="8989"/>
                  </a:lnTo>
                  <a:lnTo>
                    <a:pt x="11955" y="8878"/>
                  </a:lnTo>
                  <a:lnTo>
                    <a:pt x="12344" y="8748"/>
                  </a:lnTo>
                  <a:lnTo>
                    <a:pt x="12734" y="8600"/>
                  </a:lnTo>
                  <a:lnTo>
                    <a:pt x="13030" y="8433"/>
                  </a:lnTo>
                  <a:lnTo>
                    <a:pt x="13308" y="8248"/>
                  </a:lnTo>
                  <a:lnTo>
                    <a:pt x="13438" y="8137"/>
                  </a:lnTo>
                  <a:lnTo>
                    <a:pt x="13568" y="8025"/>
                  </a:lnTo>
                  <a:lnTo>
                    <a:pt x="13679" y="7896"/>
                  </a:lnTo>
                  <a:lnTo>
                    <a:pt x="13772" y="7766"/>
                  </a:lnTo>
                  <a:lnTo>
                    <a:pt x="13883" y="7599"/>
                  </a:lnTo>
                  <a:lnTo>
                    <a:pt x="13957" y="7432"/>
                  </a:lnTo>
                  <a:lnTo>
                    <a:pt x="14031" y="7247"/>
                  </a:lnTo>
                  <a:lnTo>
                    <a:pt x="14087" y="7062"/>
                  </a:lnTo>
                  <a:lnTo>
                    <a:pt x="14124" y="6858"/>
                  </a:lnTo>
                  <a:lnTo>
                    <a:pt x="14105" y="6672"/>
                  </a:lnTo>
                  <a:lnTo>
                    <a:pt x="14087" y="6580"/>
                  </a:lnTo>
                  <a:lnTo>
                    <a:pt x="14050" y="6506"/>
                  </a:lnTo>
                  <a:lnTo>
                    <a:pt x="14013" y="6413"/>
                  </a:lnTo>
                  <a:lnTo>
                    <a:pt x="13957" y="6320"/>
                  </a:lnTo>
                  <a:lnTo>
                    <a:pt x="13827" y="6209"/>
                  </a:lnTo>
                  <a:lnTo>
                    <a:pt x="13697" y="6116"/>
                  </a:lnTo>
                  <a:lnTo>
                    <a:pt x="13531" y="6079"/>
                  </a:lnTo>
                  <a:lnTo>
                    <a:pt x="13382" y="6042"/>
                  </a:lnTo>
                  <a:lnTo>
                    <a:pt x="13197" y="6042"/>
                  </a:lnTo>
                  <a:lnTo>
                    <a:pt x="13030" y="6061"/>
                  </a:lnTo>
                  <a:lnTo>
                    <a:pt x="12882" y="6098"/>
                  </a:lnTo>
                  <a:lnTo>
                    <a:pt x="12715" y="6135"/>
                  </a:lnTo>
                  <a:lnTo>
                    <a:pt x="12178" y="6320"/>
                  </a:lnTo>
                  <a:lnTo>
                    <a:pt x="12456" y="6005"/>
                  </a:lnTo>
                  <a:lnTo>
                    <a:pt x="12734" y="5653"/>
                  </a:lnTo>
                  <a:lnTo>
                    <a:pt x="12956" y="5264"/>
                  </a:lnTo>
                  <a:lnTo>
                    <a:pt x="13160" y="4856"/>
                  </a:lnTo>
                  <a:lnTo>
                    <a:pt x="13234" y="4652"/>
                  </a:lnTo>
                  <a:lnTo>
                    <a:pt x="13308" y="4448"/>
                  </a:lnTo>
                  <a:lnTo>
                    <a:pt x="13419" y="4078"/>
                  </a:lnTo>
                  <a:lnTo>
                    <a:pt x="13457" y="3892"/>
                  </a:lnTo>
                  <a:lnTo>
                    <a:pt x="13475" y="3707"/>
                  </a:lnTo>
                  <a:lnTo>
                    <a:pt x="13494" y="3503"/>
                  </a:lnTo>
                  <a:lnTo>
                    <a:pt x="13494" y="3318"/>
                  </a:lnTo>
                  <a:lnTo>
                    <a:pt x="13475" y="3132"/>
                  </a:lnTo>
                  <a:lnTo>
                    <a:pt x="13438" y="2947"/>
                  </a:lnTo>
                  <a:lnTo>
                    <a:pt x="13364" y="2799"/>
                  </a:lnTo>
                  <a:lnTo>
                    <a:pt x="13271" y="2669"/>
                  </a:lnTo>
                  <a:lnTo>
                    <a:pt x="13216" y="2613"/>
                  </a:lnTo>
                  <a:lnTo>
                    <a:pt x="13141" y="2558"/>
                  </a:lnTo>
                  <a:lnTo>
                    <a:pt x="13086" y="2521"/>
                  </a:lnTo>
                  <a:lnTo>
                    <a:pt x="12993" y="2484"/>
                  </a:lnTo>
                  <a:lnTo>
                    <a:pt x="12900" y="2465"/>
                  </a:lnTo>
                  <a:lnTo>
                    <a:pt x="12808" y="2465"/>
                  </a:lnTo>
                  <a:lnTo>
                    <a:pt x="12734" y="2484"/>
                  </a:lnTo>
                  <a:lnTo>
                    <a:pt x="12641" y="2521"/>
                  </a:lnTo>
                  <a:lnTo>
                    <a:pt x="12474" y="2595"/>
                  </a:lnTo>
                  <a:lnTo>
                    <a:pt x="12326" y="2688"/>
                  </a:lnTo>
                  <a:lnTo>
                    <a:pt x="12178" y="2817"/>
                  </a:lnTo>
                  <a:lnTo>
                    <a:pt x="12029" y="2947"/>
                  </a:lnTo>
                  <a:lnTo>
                    <a:pt x="11751" y="3188"/>
                  </a:lnTo>
                  <a:lnTo>
                    <a:pt x="11455" y="3429"/>
                  </a:lnTo>
                  <a:lnTo>
                    <a:pt x="11566" y="3151"/>
                  </a:lnTo>
                  <a:lnTo>
                    <a:pt x="11677" y="2762"/>
                  </a:lnTo>
                  <a:lnTo>
                    <a:pt x="11770" y="2354"/>
                  </a:lnTo>
                  <a:lnTo>
                    <a:pt x="11788" y="2169"/>
                  </a:lnTo>
                  <a:lnTo>
                    <a:pt x="11807" y="1965"/>
                  </a:lnTo>
                  <a:lnTo>
                    <a:pt x="11807" y="1742"/>
                  </a:lnTo>
                  <a:lnTo>
                    <a:pt x="11788" y="1538"/>
                  </a:lnTo>
                  <a:lnTo>
                    <a:pt x="11733" y="1223"/>
                  </a:lnTo>
                  <a:lnTo>
                    <a:pt x="11659" y="908"/>
                  </a:lnTo>
                  <a:lnTo>
                    <a:pt x="11603" y="760"/>
                  </a:lnTo>
                  <a:lnTo>
                    <a:pt x="11547" y="612"/>
                  </a:lnTo>
                  <a:lnTo>
                    <a:pt x="11473" y="482"/>
                  </a:lnTo>
                  <a:lnTo>
                    <a:pt x="11381" y="352"/>
                  </a:lnTo>
                  <a:lnTo>
                    <a:pt x="11288" y="241"/>
                  </a:lnTo>
                  <a:lnTo>
                    <a:pt x="11195" y="130"/>
                  </a:lnTo>
                  <a:lnTo>
                    <a:pt x="11084" y="74"/>
                  </a:lnTo>
                  <a:lnTo>
                    <a:pt x="10973" y="19"/>
                  </a:lnTo>
                  <a:lnTo>
                    <a:pt x="108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3879725" y="1860325"/>
              <a:ext cx="31525" cy="25050"/>
            </a:xfrm>
            <a:custGeom>
              <a:avLst/>
              <a:gdLst/>
              <a:ahLst/>
              <a:cxnLst/>
              <a:rect l="l" t="t" r="r" b="b"/>
              <a:pathLst>
                <a:path w="1261" h="1002" extrusionOk="0">
                  <a:moveTo>
                    <a:pt x="594" y="1"/>
                  </a:moveTo>
                  <a:lnTo>
                    <a:pt x="445" y="19"/>
                  </a:lnTo>
                  <a:lnTo>
                    <a:pt x="390" y="19"/>
                  </a:lnTo>
                  <a:lnTo>
                    <a:pt x="297" y="57"/>
                  </a:lnTo>
                  <a:lnTo>
                    <a:pt x="223" y="112"/>
                  </a:lnTo>
                  <a:lnTo>
                    <a:pt x="149" y="168"/>
                  </a:lnTo>
                  <a:lnTo>
                    <a:pt x="93" y="242"/>
                  </a:lnTo>
                  <a:lnTo>
                    <a:pt x="75" y="316"/>
                  </a:lnTo>
                  <a:lnTo>
                    <a:pt x="56" y="335"/>
                  </a:lnTo>
                  <a:lnTo>
                    <a:pt x="37" y="427"/>
                  </a:lnTo>
                  <a:lnTo>
                    <a:pt x="0" y="520"/>
                  </a:lnTo>
                  <a:lnTo>
                    <a:pt x="0" y="613"/>
                  </a:lnTo>
                  <a:lnTo>
                    <a:pt x="19" y="705"/>
                  </a:lnTo>
                  <a:lnTo>
                    <a:pt x="75" y="816"/>
                  </a:lnTo>
                  <a:lnTo>
                    <a:pt x="130" y="891"/>
                  </a:lnTo>
                  <a:lnTo>
                    <a:pt x="223" y="946"/>
                  </a:lnTo>
                  <a:lnTo>
                    <a:pt x="316" y="983"/>
                  </a:lnTo>
                  <a:lnTo>
                    <a:pt x="408" y="1002"/>
                  </a:lnTo>
                  <a:lnTo>
                    <a:pt x="612" y="1002"/>
                  </a:lnTo>
                  <a:lnTo>
                    <a:pt x="723" y="983"/>
                  </a:lnTo>
                  <a:lnTo>
                    <a:pt x="816" y="965"/>
                  </a:lnTo>
                  <a:lnTo>
                    <a:pt x="909" y="928"/>
                  </a:lnTo>
                  <a:lnTo>
                    <a:pt x="1094" y="835"/>
                  </a:lnTo>
                  <a:lnTo>
                    <a:pt x="1150" y="761"/>
                  </a:lnTo>
                  <a:lnTo>
                    <a:pt x="1205" y="687"/>
                  </a:lnTo>
                  <a:lnTo>
                    <a:pt x="1242" y="613"/>
                  </a:lnTo>
                  <a:lnTo>
                    <a:pt x="1261" y="520"/>
                  </a:lnTo>
                  <a:lnTo>
                    <a:pt x="1261" y="446"/>
                  </a:lnTo>
                  <a:lnTo>
                    <a:pt x="1242" y="353"/>
                  </a:lnTo>
                  <a:lnTo>
                    <a:pt x="1205" y="279"/>
                  </a:lnTo>
                  <a:lnTo>
                    <a:pt x="1150" y="205"/>
                  </a:lnTo>
                  <a:lnTo>
                    <a:pt x="1094" y="168"/>
                  </a:lnTo>
                  <a:lnTo>
                    <a:pt x="964" y="94"/>
                  </a:lnTo>
                  <a:lnTo>
                    <a:pt x="816" y="38"/>
                  </a:lnTo>
                  <a:lnTo>
                    <a:pt x="705" y="19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9"/>
            <p:cNvSpPr/>
            <p:nvPr/>
          </p:nvSpPr>
          <p:spPr>
            <a:xfrm>
              <a:off x="3970550" y="1852450"/>
              <a:ext cx="60725" cy="39425"/>
            </a:xfrm>
            <a:custGeom>
              <a:avLst/>
              <a:gdLst/>
              <a:ahLst/>
              <a:cxnLst/>
              <a:rect l="l" t="t" r="r" b="b"/>
              <a:pathLst>
                <a:path w="2429" h="1577" extrusionOk="0">
                  <a:moveTo>
                    <a:pt x="186" y="1"/>
                  </a:moveTo>
                  <a:lnTo>
                    <a:pt x="148" y="19"/>
                  </a:lnTo>
                  <a:lnTo>
                    <a:pt x="74" y="56"/>
                  </a:lnTo>
                  <a:lnTo>
                    <a:pt x="19" y="131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97"/>
                  </a:lnTo>
                  <a:lnTo>
                    <a:pt x="0" y="334"/>
                  </a:lnTo>
                  <a:lnTo>
                    <a:pt x="19" y="538"/>
                  </a:lnTo>
                  <a:lnTo>
                    <a:pt x="37" y="742"/>
                  </a:lnTo>
                  <a:lnTo>
                    <a:pt x="56" y="928"/>
                  </a:lnTo>
                  <a:lnTo>
                    <a:pt x="111" y="1131"/>
                  </a:lnTo>
                  <a:lnTo>
                    <a:pt x="167" y="1317"/>
                  </a:lnTo>
                  <a:lnTo>
                    <a:pt x="260" y="1484"/>
                  </a:lnTo>
                  <a:lnTo>
                    <a:pt x="315" y="1539"/>
                  </a:lnTo>
                  <a:lnTo>
                    <a:pt x="371" y="1576"/>
                  </a:lnTo>
                  <a:lnTo>
                    <a:pt x="538" y="1576"/>
                  </a:lnTo>
                  <a:lnTo>
                    <a:pt x="1335" y="1428"/>
                  </a:lnTo>
                  <a:lnTo>
                    <a:pt x="1742" y="1372"/>
                  </a:lnTo>
                  <a:lnTo>
                    <a:pt x="1946" y="1335"/>
                  </a:lnTo>
                  <a:lnTo>
                    <a:pt x="2150" y="1317"/>
                  </a:lnTo>
                  <a:lnTo>
                    <a:pt x="2206" y="1317"/>
                  </a:lnTo>
                  <a:lnTo>
                    <a:pt x="2280" y="1280"/>
                  </a:lnTo>
                  <a:lnTo>
                    <a:pt x="2335" y="1224"/>
                  </a:lnTo>
                  <a:lnTo>
                    <a:pt x="2391" y="1169"/>
                  </a:lnTo>
                  <a:lnTo>
                    <a:pt x="2410" y="1113"/>
                  </a:lnTo>
                  <a:lnTo>
                    <a:pt x="2428" y="1039"/>
                  </a:lnTo>
                  <a:lnTo>
                    <a:pt x="2410" y="983"/>
                  </a:lnTo>
                  <a:lnTo>
                    <a:pt x="2354" y="909"/>
                  </a:lnTo>
                  <a:lnTo>
                    <a:pt x="2243" y="835"/>
                  </a:lnTo>
                  <a:lnTo>
                    <a:pt x="2095" y="742"/>
                  </a:lnTo>
                  <a:lnTo>
                    <a:pt x="1835" y="613"/>
                  </a:lnTo>
                  <a:lnTo>
                    <a:pt x="1335" y="353"/>
                  </a:lnTo>
                  <a:lnTo>
                    <a:pt x="1075" y="242"/>
                  </a:lnTo>
                  <a:lnTo>
                    <a:pt x="816" y="149"/>
                  </a:lnTo>
                  <a:lnTo>
                    <a:pt x="686" y="94"/>
                  </a:lnTo>
                  <a:lnTo>
                    <a:pt x="538" y="56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9"/>
            <p:cNvSpPr/>
            <p:nvPr/>
          </p:nvSpPr>
          <p:spPr>
            <a:xfrm>
              <a:off x="3897800" y="1831150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1149" y="0"/>
                  </a:moveTo>
                  <a:lnTo>
                    <a:pt x="1075" y="19"/>
                  </a:lnTo>
                  <a:lnTo>
                    <a:pt x="1020" y="37"/>
                  </a:lnTo>
                  <a:lnTo>
                    <a:pt x="983" y="93"/>
                  </a:lnTo>
                  <a:lnTo>
                    <a:pt x="964" y="149"/>
                  </a:lnTo>
                  <a:lnTo>
                    <a:pt x="964" y="223"/>
                  </a:lnTo>
                  <a:lnTo>
                    <a:pt x="1001" y="408"/>
                  </a:lnTo>
                  <a:lnTo>
                    <a:pt x="1001" y="445"/>
                  </a:lnTo>
                  <a:lnTo>
                    <a:pt x="1001" y="482"/>
                  </a:lnTo>
                  <a:lnTo>
                    <a:pt x="1001" y="593"/>
                  </a:lnTo>
                  <a:lnTo>
                    <a:pt x="1001" y="612"/>
                  </a:lnTo>
                  <a:lnTo>
                    <a:pt x="1001" y="668"/>
                  </a:lnTo>
                  <a:lnTo>
                    <a:pt x="983" y="723"/>
                  </a:lnTo>
                  <a:lnTo>
                    <a:pt x="983" y="705"/>
                  </a:lnTo>
                  <a:lnTo>
                    <a:pt x="964" y="742"/>
                  </a:lnTo>
                  <a:lnTo>
                    <a:pt x="946" y="760"/>
                  </a:lnTo>
                  <a:lnTo>
                    <a:pt x="946" y="779"/>
                  </a:lnTo>
                  <a:lnTo>
                    <a:pt x="927" y="797"/>
                  </a:lnTo>
                  <a:lnTo>
                    <a:pt x="908" y="797"/>
                  </a:lnTo>
                  <a:lnTo>
                    <a:pt x="871" y="834"/>
                  </a:lnTo>
                  <a:lnTo>
                    <a:pt x="834" y="853"/>
                  </a:lnTo>
                  <a:lnTo>
                    <a:pt x="816" y="853"/>
                  </a:lnTo>
                  <a:lnTo>
                    <a:pt x="779" y="871"/>
                  </a:lnTo>
                  <a:lnTo>
                    <a:pt x="742" y="871"/>
                  </a:lnTo>
                  <a:lnTo>
                    <a:pt x="705" y="890"/>
                  </a:lnTo>
                  <a:lnTo>
                    <a:pt x="649" y="890"/>
                  </a:lnTo>
                  <a:lnTo>
                    <a:pt x="575" y="871"/>
                  </a:lnTo>
                  <a:lnTo>
                    <a:pt x="538" y="853"/>
                  </a:lnTo>
                  <a:lnTo>
                    <a:pt x="519" y="834"/>
                  </a:lnTo>
                  <a:lnTo>
                    <a:pt x="538" y="834"/>
                  </a:lnTo>
                  <a:lnTo>
                    <a:pt x="501" y="816"/>
                  </a:lnTo>
                  <a:lnTo>
                    <a:pt x="482" y="797"/>
                  </a:lnTo>
                  <a:lnTo>
                    <a:pt x="464" y="760"/>
                  </a:lnTo>
                  <a:lnTo>
                    <a:pt x="427" y="723"/>
                  </a:lnTo>
                  <a:lnTo>
                    <a:pt x="427" y="686"/>
                  </a:lnTo>
                  <a:lnTo>
                    <a:pt x="389" y="575"/>
                  </a:lnTo>
                  <a:lnTo>
                    <a:pt x="352" y="408"/>
                  </a:lnTo>
                  <a:lnTo>
                    <a:pt x="334" y="315"/>
                  </a:lnTo>
                  <a:lnTo>
                    <a:pt x="334" y="260"/>
                  </a:lnTo>
                  <a:lnTo>
                    <a:pt x="315" y="204"/>
                  </a:lnTo>
                  <a:lnTo>
                    <a:pt x="278" y="149"/>
                  </a:lnTo>
                  <a:lnTo>
                    <a:pt x="223" y="111"/>
                  </a:lnTo>
                  <a:lnTo>
                    <a:pt x="167" y="93"/>
                  </a:lnTo>
                  <a:lnTo>
                    <a:pt x="111" y="111"/>
                  </a:lnTo>
                  <a:lnTo>
                    <a:pt x="56" y="149"/>
                  </a:lnTo>
                  <a:lnTo>
                    <a:pt x="19" y="204"/>
                  </a:lnTo>
                  <a:lnTo>
                    <a:pt x="0" y="260"/>
                  </a:lnTo>
                  <a:lnTo>
                    <a:pt x="19" y="445"/>
                  </a:lnTo>
                  <a:lnTo>
                    <a:pt x="56" y="630"/>
                  </a:lnTo>
                  <a:lnTo>
                    <a:pt x="93" y="760"/>
                  </a:lnTo>
                  <a:lnTo>
                    <a:pt x="149" y="908"/>
                  </a:lnTo>
                  <a:lnTo>
                    <a:pt x="223" y="1001"/>
                  </a:lnTo>
                  <a:lnTo>
                    <a:pt x="315" y="1094"/>
                  </a:lnTo>
                  <a:lnTo>
                    <a:pt x="408" y="1149"/>
                  </a:lnTo>
                  <a:lnTo>
                    <a:pt x="519" y="1205"/>
                  </a:lnTo>
                  <a:lnTo>
                    <a:pt x="649" y="1224"/>
                  </a:lnTo>
                  <a:lnTo>
                    <a:pt x="760" y="1205"/>
                  </a:lnTo>
                  <a:lnTo>
                    <a:pt x="871" y="1186"/>
                  </a:lnTo>
                  <a:lnTo>
                    <a:pt x="983" y="1149"/>
                  </a:lnTo>
                  <a:lnTo>
                    <a:pt x="1112" y="1075"/>
                  </a:lnTo>
                  <a:lnTo>
                    <a:pt x="1205" y="983"/>
                  </a:lnTo>
                  <a:lnTo>
                    <a:pt x="1279" y="853"/>
                  </a:lnTo>
                  <a:lnTo>
                    <a:pt x="1316" y="723"/>
                  </a:lnTo>
                  <a:lnTo>
                    <a:pt x="1335" y="575"/>
                  </a:lnTo>
                  <a:lnTo>
                    <a:pt x="1335" y="427"/>
                  </a:lnTo>
                  <a:lnTo>
                    <a:pt x="1316" y="278"/>
                  </a:lnTo>
                  <a:lnTo>
                    <a:pt x="1279" y="130"/>
                  </a:lnTo>
                  <a:lnTo>
                    <a:pt x="1242" y="74"/>
                  </a:lnTo>
                  <a:lnTo>
                    <a:pt x="1205" y="37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3870450" y="2303300"/>
              <a:ext cx="23650" cy="58425"/>
            </a:xfrm>
            <a:custGeom>
              <a:avLst/>
              <a:gdLst/>
              <a:ahLst/>
              <a:cxnLst/>
              <a:rect l="l" t="t" r="r" b="b"/>
              <a:pathLst>
                <a:path w="946" h="2337" extrusionOk="0">
                  <a:moveTo>
                    <a:pt x="38" y="1"/>
                  </a:moveTo>
                  <a:lnTo>
                    <a:pt x="1" y="19"/>
                  </a:lnTo>
                  <a:lnTo>
                    <a:pt x="1" y="75"/>
                  </a:lnTo>
                  <a:lnTo>
                    <a:pt x="56" y="372"/>
                  </a:lnTo>
                  <a:lnTo>
                    <a:pt x="130" y="668"/>
                  </a:lnTo>
                  <a:lnTo>
                    <a:pt x="205" y="946"/>
                  </a:lnTo>
                  <a:lnTo>
                    <a:pt x="316" y="1243"/>
                  </a:lnTo>
                  <a:lnTo>
                    <a:pt x="427" y="1521"/>
                  </a:lnTo>
                  <a:lnTo>
                    <a:pt x="538" y="1780"/>
                  </a:lnTo>
                  <a:lnTo>
                    <a:pt x="687" y="2058"/>
                  </a:lnTo>
                  <a:lnTo>
                    <a:pt x="835" y="2318"/>
                  </a:lnTo>
                  <a:lnTo>
                    <a:pt x="872" y="2336"/>
                  </a:lnTo>
                  <a:lnTo>
                    <a:pt x="909" y="2336"/>
                  </a:lnTo>
                  <a:lnTo>
                    <a:pt x="946" y="2299"/>
                  </a:lnTo>
                  <a:lnTo>
                    <a:pt x="927" y="2262"/>
                  </a:lnTo>
                  <a:lnTo>
                    <a:pt x="779" y="2003"/>
                  </a:lnTo>
                  <a:lnTo>
                    <a:pt x="649" y="1743"/>
                  </a:lnTo>
                  <a:lnTo>
                    <a:pt x="520" y="1465"/>
                  </a:lnTo>
                  <a:lnTo>
                    <a:pt x="408" y="1187"/>
                  </a:lnTo>
                  <a:lnTo>
                    <a:pt x="316" y="909"/>
                  </a:lnTo>
                  <a:lnTo>
                    <a:pt x="223" y="631"/>
                  </a:lnTo>
                  <a:lnTo>
                    <a:pt x="168" y="334"/>
                  </a:lnTo>
                  <a:lnTo>
                    <a:pt x="93" y="38"/>
                  </a:lnTo>
                  <a:lnTo>
                    <a:pt x="93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3927925" y="2322300"/>
              <a:ext cx="28275" cy="60275"/>
            </a:xfrm>
            <a:custGeom>
              <a:avLst/>
              <a:gdLst/>
              <a:ahLst/>
              <a:cxnLst/>
              <a:rect l="l" t="t" r="r" b="b"/>
              <a:pathLst>
                <a:path w="1131" h="241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93" y="371"/>
                  </a:lnTo>
                  <a:lnTo>
                    <a:pt x="185" y="668"/>
                  </a:lnTo>
                  <a:lnTo>
                    <a:pt x="297" y="965"/>
                  </a:lnTo>
                  <a:lnTo>
                    <a:pt x="426" y="1261"/>
                  </a:lnTo>
                  <a:lnTo>
                    <a:pt x="556" y="1558"/>
                  </a:lnTo>
                  <a:lnTo>
                    <a:pt x="704" y="1836"/>
                  </a:lnTo>
                  <a:lnTo>
                    <a:pt x="853" y="2114"/>
                  </a:lnTo>
                  <a:lnTo>
                    <a:pt x="1019" y="2373"/>
                  </a:lnTo>
                  <a:lnTo>
                    <a:pt x="1056" y="2410"/>
                  </a:lnTo>
                  <a:lnTo>
                    <a:pt x="1094" y="2392"/>
                  </a:lnTo>
                  <a:lnTo>
                    <a:pt x="1131" y="2373"/>
                  </a:lnTo>
                  <a:lnTo>
                    <a:pt x="1112" y="2318"/>
                  </a:lnTo>
                  <a:lnTo>
                    <a:pt x="964" y="2058"/>
                  </a:lnTo>
                  <a:lnTo>
                    <a:pt x="797" y="1780"/>
                  </a:lnTo>
                  <a:lnTo>
                    <a:pt x="667" y="1502"/>
                  </a:lnTo>
                  <a:lnTo>
                    <a:pt x="537" y="1224"/>
                  </a:lnTo>
                  <a:lnTo>
                    <a:pt x="408" y="927"/>
                  </a:lnTo>
                  <a:lnTo>
                    <a:pt x="297" y="631"/>
                  </a:lnTo>
                  <a:lnTo>
                    <a:pt x="204" y="334"/>
                  </a:lnTo>
                  <a:lnTo>
                    <a:pt x="111" y="38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9"/>
            <p:cNvSpPr/>
            <p:nvPr/>
          </p:nvSpPr>
          <p:spPr>
            <a:xfrm>
              <a:off x="3981200" y="2316750"/>
              <a:ext cx="29675" cy="53300"/>
            </a:xfrm>
            <a:custGeom>
              <a:avLst/>
              <a:gdLst/>
              <a:ahLst/>
              <a:cxnLst/>
              <a:rect l="l" t="t" r="r" b="b"/>
              <a:pathLst>
                <a:path w="1187" h="2132" extrusionOk="0">
                  <a:moveTo>
                    <a:pt x="56" y="0"/>
                  </a:moveTo>
                  <a:lnTo>
                    <a:pt x="19" y="19"/>
                  </a:lnTo>
                  <a:lnTo>
                    <a:pt x="0" y="74"/>
                  </a:lnTo>
                  <a:lnTo>
                    <a:pt x="75" y="353"/>
                  </a:lnTo>
                  <a:lnTo>
                    <a:pt x="167" y="631"/>
                  </a:lnTo>
                  <a:lnTo>
                    <a:pt x="278" y="909"/>
                  </a:lnTo>
                  <a:lnTo>
                    <a:pt x="408" y="1168"/>
                  </a:lnTo>
                  <a:lnTo>
                    <a:pt x="556" y="1409"/>
                  </a:lnTo>
                  <a:lnTo>
                    <a:pt x="723" y="1668"/>
                  </a:lnTo>
                  <a:lnTo>
                    <a:pt x="890" y="1891"/>
                  </a:lnTo>
                  <a:lnTo>
                    <a:pt x="1075" y="2113"/>
                  </a:lnTo>
                  <a:lnTo>
                    <a:pt x="1131" y="2132"/>
                  </a:lnTo>
                  <a:lnTo>
                    <a:pt x="1168" y="2113"/>
                  </a:lnTo>
                  <a:lnTo>
                    <a:pt x="1187" y="2076"/>
                  </a:lnTo>
                  <a:lnTo>
                    <a:pt x="1168" y="2039"/>
                  </a:lnTo>
                  <a:lnTo>
                    <a:pt x="983" y="1817"/>
                  </a:lnTo>
                  <a:lnTo>
                    <a:pt x="797" y="1594"/>
                  </a:lnTo>
                  <a:lnTo>
                    <a:pt x="649" y="1353"/>
                  </a:lnTo>
                  <a:lnTo>
                    <a:pt x="501" y="1112"/>
                  </a:lnTo>
                  <a:lnTo>
                    <a:pt x="390" y="853"/>
                  </a:lnTo>
                  <a:lnTo>
                    <a:pt x="278" y="593"/>
                  </a:lnTo>
                  <a:lnTo>
                    <a:pt x="186" y="315"/>
                  </a:lnTo>
                  <a:lnTo>
                    <a:pt x="112" y="3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9"/>
            <p:cNvSpPr/>
            <p:nvPr/>
          </p:nvSpPr>
          <p:spPr>
            <a:xfrm>
              <a:off x="3781500" y="1986825"/>
              <a:ext cx="24575" cy="88075"/>
            </a:xfrm>
            <a:custGeom>
              <a:avLst/>
              <a:gdLst/>
              <a:ahLst/>
              <a:cxnLst/>
              <a:rect l="l" t="t" r="r" b="b"/>
              <a:pathLst>
                <a:path w="983" h="3523" extrusionOk="0">
                  <a:moveTo>
                    <a:pt x="908" y="1"/>
                  </a:moveTo>
                  <a:lnTo>
                    <a:pt x="871" y="38"/>
                  </a:lnTo>
                  <a:lnTo>
                    <a:pt x="649" y="427"/>
                  </a:lnTo>
                  <a:lnTo>
                    <a:pt x="464" y="835"/>
                  </a:lnTo>
                  <a:lnTo>
                    <a:pt x="297" y="1243"/>
                  </a:lnTo>
                  <a:lnTo>
                    <a:pt x="167" y="1687"/>
                  </a:lnTo>
                  <a:lnTo>
                    <a:pt x="74" y="2114"/>
                  </a:lnTo>
                  <a:lnTo>
                    <a:pt x="19" y="2559"/>
                  </a:lnTo>
                  <a:lnTo>
                    <a:pt x="0" y="3022"/>
                  </a:lnTo>
                  <a:lnTo>
                    <a:pt x="19" y="3467"/>
                  </a:lnTo>
                  <a:lnTo>
                    <a:pt x="37" y="3504"/>
                  </a:lnTo>
                  <a:lnTo>
                    <a:pt x="74" y="3522"/>
                  </a:lnTo>
                  <a:lnTo>
                    <a:pt x="111" y="3504"/>
                  </a:lnTo>
                  <a:lnTo>
                    <a:pt x="130" y="3485"/>
                  </a:lnTo>
                  <a:lnTo>
                    <a:pt x="130" y="3467"/>
                  </a:lnTo>
                  <a:lnTo>
                    <a:pt x="111" y="3022"/>
                  </a:lnTo>
                  <a:lnTo>
                    <a:pt x="130" y="2577"/>
                  </a:lnTo>
                  <a:lnTo>
                    <a:pt x="185" y="2151"/>
                  </a:lnTo>
                  <a:lnTo>
                    <a:pt x="278" y="1706"/>
                  </a:lnTo>
                  <a:lnTo>
                    <a:pt x="408" y="1280"/>
                  </a:lnTo>
                  <a:lnTo>
                    <a:pt x="556" y="872"/>
                  </a:lnTo>
                  <a:lnTo>
                    <a:pt x="742" y="483"/>
                  </a:lnTo>
                  <a:lnTo>
                    <a:pt x="964" y="94"/>
                  </a:lnTo>
                  <a:lnTo>
                    <a:pt x="982" y="38"/>
                  </a:lnTo>
                  <a:lnTo>
                    <a:pt x="945" y="19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9"/>
            <p:cNvSpPr/>
            <p:nvPr/>
          </p:nvSpPr>
          <p:spPr>
            <a:xfrm>
              <a:off x="3775925" y="2146700"/>
              <a:ext cx="6525" cy="44975"/>
            </a:xfrm>
            <a:custGeom>
              <a:avLst/>
              <a:gdLst/>
              <a:ahLst/>
              <a:cxnLst/>
              <a:rect l="l" t="t" r="r" b="b"/>
              <a:pathLst>
                <a:path w="261" h="1799" extrusionOk="0">
                  <a:moveTo>
                    <a:pt x="19" y="0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49" y="1742"/>
                  </a:lnTo>
                  <a:lnTo>
                    <a:pt x="168" y="1798"/>
                  </a:lnTo>
                  <a:lnTo>
                    <a:pt x="242" y="1798"/>
                  </a:lnTo>
                  <a:lnTo>
                    <a:pt x="260" y="1780"/>
                  </a:lnTo>
                  <a:lnTo>
                    <a:pt x="260" y="1742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4011775" y="2087850"/>
              <a:ext cx="10225" cy="104275"/>
            </a:xfrm>
            <a:custGeom>
              <a:avLst/>
              <a:gdLst/>
              <a:ahLst/>
              <a:cxnLst/>
              <a:rect l="l" t="t" r="r" b="b"/>
              <a:pathLst>
                <a:path w="409" h="4171" extrusionOk="0">
                  <a:moveTo>
                    <a:pt x="242" y="0"/>
                  </a:moveTo>
                  <a:lnTo>
                    <a:pt x="205" y="19"/>
                  </a:lnTo>
                  <a:lnTo>
                    <a:pt x="205" y="74"/>
                  </a:lnTo>
                  <a:lnTo>
                    <a:pt x="260" y="575"/>
                  </a:lnTo>
                  <a:lnTo>
                    <a:pt x="297" y="1075"/>
                  </a:lnTo>
                  <a:lnTo>
                    <a:pt x="297" y="1594"/>
                  </a:lnTo>
                  <a:lnTo>
                    <a:pt x="297" y="2095"/>
                  </a:lnTo>
                  <a:lnTo>
                    <a:pt x="260" y="2595"/>
                  </a:lnTo>
                  <a:lnTo>
                    <a:pt x="205" y="3114"/>
                  </a:lnTo>
                  <a:lnTo>
                    <a:pt x="112" y="3615"/>
                  </a:lnTo>
                  <a:lnTo>
                    <a:pt x="1" y="4096"/>
                  </a:lnTo>
                  <a:lnTo>
                    <a:pt x="19" y="4152"/>
                  </a:lnTo>
                  <a:lnTo>
                    <a:pt x="56" y="4171"/>
                  </a:lnTo>
                  <a:lnTo>
                    <a:pt x="93" y="4171"/>
                  </a:lnTo>
                  <a:lnTo>
                    <a:pt x="112" y="4134"/>
                  </a:lnTo>
                  <a:lnTo>
                    <a:pt x="223" y="3633"/>
                  </a:lnTo>
                  <a:lnTo>
                    <a:pt x="316" y="3114"/>
                  </a:lnTo>
                  <a:lnTo>
                    <a:pt x="371" y="2614"/>
                  </a:lnTo>
                  <a:lnTo>
                    <a:pt x="408" y="2095"/>
                  </a:lnTo>
                  <a:lnTo>
                    <a:pt x="408" y="1576"/>
                  </a:lnTo>
                  <a:lnTo>
                    <a:pt x="408" y="1075"/>
                  </a:lnTo>
                  <a:lnTo>
                    <a:pt x="371" y="556"/>
                  </a:lnTo>
                  <a:lnTo>
                    <a:pt x="316" y="37"/>
                  </a:lnTo>
                  <a:lnTo>
                    <a:pt x="297" y="19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4007600" y="2000275"/>
              <a:ext cx="13000" cy="45425"/>
            </a:xfrm>
            <a:custGeom>
              <a:avLst/>
              <a:gdLst/>
              <a:ahLst/>
              <a:cxnLst/>
              <a:rect l="l" t="t" r="r" b="b"/>
              <a:pathLst>
                <a:path w="520" h="1817" extrusionOk="0">
                  <a:moveTo>
                    <a:pt x="57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74"/>
                  </a:lnTo>
                  <a:lnTo>
                    <a:pt x="149" y="482"/>
                  </a:lnTo>
                  <a:lnTo>
                    <a:pt x="260" y="909"/>
                  </a:lnTo>
                  <a:lnTo>
                    <a:pt x="353" y="1335"/>
                  </a:lnTo>
                  <a:lnTo>
                    <a:pt x="409" y="1761"/>
                  </a:lnTo>
                  <a:lnTo>
                    <a:pt x="446" y="1798"/>
                  </a:lnTo>
                  <a:lnTo>
                    <a:pt x="483" y="1817"/>
                  </a:lnTo>
                  <a:lnTo>
                    <a:pt x="520" y="1798"/>
                  </a:lnTo>
                  <a:lnTo>
                    <a:pt x="520" y="1780"/>
                  </a:lnTo>
                  <a:lnTo>
                    <a:pt x="520" y="1761"/>
                  </a:lnTo>
                  <a:lnTo>
                    <a:pt x="464" y="1316"/>
                  </a:lnTo>
                  <a:lnTo>
                    <a:pt x="372" y="890"/>
                  </a:lnTo>
                  <a:lnTo>
                    <a:pt x="260" y="464"/>
                  </a:lnTo>
                  <a:lnTo>
                    <a:pt x="131" y="37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3579925" y="1930775"/>
              <a:ext cx="23650" cy="19025"/>
            </a:xfrm>
            <a:custGeom>
              <a:avLst/>
              <a:gdLst/>
              <a:ahLst/>
              <a:cxnLst/>
              <a:rect l="l" t="t" r="r" b="b"/>
              <a:pathLst>
                <a:path w="946" h="761" extrusionOk="0">
                  <a:moveTo>
                    <a:pt x="890" y="0"/>
                  </a:moveTo>
                  <a:lnTo>
                    <a:pt x="872" y="19"/>
                  </a:lnTo>
                  <a:lnTo>
                    <a:pt x="19" y="667"/>
                  </a:lnTo>
                  <a:lnTo>
                    <a:pt x="1" y="686"/>
                  </a:lnTo>
                  <a:lnTo>
                    <a:pt x="1" y="742"/>
                  </a:lnTo>
                  <a:lnTo>
                    <a:pt x="38" y="760"/>
                  </a:lnTo>
                  <a:lnTo>
                    <a:pt x="75" y="760"/>
                  </a:lnTo>
                  <a:lnTo>
                    <a:pt x="927" y="111"/>
                  </a:lnTo>
                  <a:lnTo>
                    <a:pt x="946" y="74"/>
                  </a:lnTo>
                  <a:lnTo>
                    <a:pt x="946" y="37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9"/>
            <p:cNvSpPr/>
            <p:nvPr/>
          </p:nvSpPr>
          <p:spPr>
            <a:xfrm>
              <a:off x="3577625" y="1886750"/>
              <a:ext cx="18550" cy="7900"/>
            </a:xfrm>
            <a:custGeom>
              <a:avLst/>
              <a:gdLst/>
              <a:ahLst/>
              <a:cxnLst/>
              <a:rect l="l" t="t" r="r" b="b"/>
              <a:pathLst>
                <a:path w="742" h="316" extrusionOk="0">
                  <a:moveTo>
                    <a:pt x="334" y="0"/>
                  </a:moveTo>
                  <a:lnTo>
                    <a:pt x="241" y="37"/>
                  </a:lnTo>
                  <a:lnTo>
                    <a:pt x="148" y="93"/>
                  </a:lnTo>
                  <a:lnTo>
                    <a:pt x="74" y="14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37" y="297"/>
                  </a:lnTo>
                  <a:lnTo>
                    <a:pt x="74" y="316"/>
                  </a:lnTo>
                  <a:lnTo>
                    <a:pt x="111" y="278"/>
                  </a:lnTo>
                  <a:lnTo>
                    <a:pt x="167" y="223"/>
                  </a:lnTo>
                  <a:lnTo>
                    <a:pt x="222" y="186"/>
                  </a:lnTo>
                  <a:lnTo>
                    <a:pt x="297" y="149"/>
                  </a:lnTo>
                  <a:lnTo>
                    <a:pt x="371" y="112"/>
                  </a:lnTo>
                  <a:lnTo>
                    <a:pt x="593" y="112"/>
                  </a:lnTo>
                  <a:lnTo>
                    <a:pt x="667" y="149"/>
                  </a:lnTo>
                  <a:lnTo>
                    <a:pt x="704" y="149"/>
                  </a:lnTo>
                  <a:lnTo>
                    <a:pt x="741" y="112"/>
                  </a:lnTo>
                  <a:lnTo>
                    <a:pt x="741" y="75"/>
                  </a:lnTo>
                  <a:lnTo>
                    <a:pt x="741" y="56"/>
                  </a:lnTo>
                  <a:lnTo>
                    <a:pt x="723" y="37"/>
                  </a:lnTo>
                  <a:lnTo>
                    <a:pt x="630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9"/>
            <p:cNvSpPr/>
            <p:nvPr/>
          </p:nvSpPr>
          <p:spPr>
            <a:xfrm>
              <a:off x="3571600" y="1830225"/>
              <a:ext cx="16225" cy="7900"/>
            </a:xfrm>
            <a:custGeom>
              <a:avLst/>
              <a:gdLst/>
              <a:ahLst/>
              <a:cxnLst/>
              <a:rect l="l" t="t" r="r" b="b"/>
              <a:pathLst>
                <a:path w="649" h="316" extrusionOk="0">
                  <a:moveTo>
                    <a:pt x="37" y="0"/>
                  </a:moveTo>
                  <a:lnTo>
                    <a:pt x="0" y="37"/>
                  </a:lnTo>
                  <a:lnTo>
                    <a:pt x="19" y="93"/>
                  </a:lnTo>
                  <a:lnTo>
                    <a:pt x="37" y="111"/>
                  </a:lnTo>
                  <a:lnTo>
                    <a:pt x="575" y="315"/>
                  </a:lnTo>
                  <a:lnTo>
                    <a:pt x="630" y="315"/>
                  </a:lnTo>
                  <a:lnTo>
                    <a:pt x="649" y="278"/>
                  </a:lnTo>
                  <a:lnTo>
                    <a:pt x="649" y="241"/>
                  </a:lnTo>
                  <a:lnTo>
                    <a:pt x="612" y="22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3591050" y="1768600"/>
              <a:ext cx="9750" cy="19025"/>
            </a:xfrm>
            <a:custGeom>
              <a:avLst/>
              <a:gdLst/>
              <a:ahLst/>
              <a:cxnLst/>
              <a:rect l="l" t="t" r="r" b="b"/>
              <a:pathLst>
                <a:path w="390" h="761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297" y="742"/>
                  </a:lnTo>
                  <a:lnTo>
                    <a:pt x="334" y="760"/>
                  </a:lnTo>
                  <a:lnTo>
                    <a:pt x="371" y="760"/>
                  </a:lnTo>
                  <a:lnTo>
                    <a:pt x="390" y="723"/>
                  </a:lnTo>
                  <a:lnTo>
                    <a:pt x="390" y="686"/>
                  </a:lnTo>
                  <a:lnTo>
                    <a:pt x="93" y="37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3638325" y="1986825"/>
              <a:ext cx="10675" cy="8375"/>
            </a:xfrm>
            <a:custGeom>
              <a:avLst/>
              <a:gdLst/>
              <a:ahLst/>
              <a:cxnLst/>
              <a:rect l="l" t="t" r="r" b="b"/>
              <a:pathLst>
                <a:path w="427" h="335" extrusionOk="0">
                  <a:moveTo>
                    <a:pt x="389" y="1"/>
                  </a:moveTo>
                  <a:lnTo>
                    <a:pt x="352" y="1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0" y="297"/>
                  </a:lnTo>
                  <a:lnTo>
                    <a:pt x="37" y="334"/>
                  </a:lnTo>
                  <a:lnTo>
                    <a:pt x="74" y="316"/>
                  </a:lnTo>
                  <a:lnTo>
                    <a:pt x="408" y="112"/>
                  </a:lnTo>
                  <a:lnTo>
                    <a:pt x="426" y="75"/>
                  </a:lnTo>
                  <a:lnTo>
                    <a:pt x="426" y="38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3688825" y="2037350"/>
              <a:ext cx="7900" cy="10675"/>
            </a:xfrm>
            <a:custGeom>
              <a:avLst/>
              <a:gdLst/>
              <a:ahLst/>
              <a:cxnLst/>
              <a:rect l="l" t="t" r="r" b="b"/>
              <a:pathLst>
                <a:path w="316" h="427" extrusionOk="0">
                  <a:moveTo>
                    <a:pt x="260" y="0"/>
                  </a:moveTo>
                  <a:lnTo>
                    <a:pt x="223" y="37"/>
                  </a:lnTo>
                  <a:lnTo>
                    <a:pt x="0" y="352"/>
                  </a:lnTo>
                  <a:lnTo>
                    <a:pt x="0" y="389"/>
                  </a:lnTo>
                  <a:lnTo>
                    <a:pt x="19" y="426"/>
                  </a:lnTo>
                  <a:lnTo>
                    <a:pt x="74" y="426"/>
                  </a:lnTo>
                  <a:lnTo>
                    <a:pt x="111" y="408"/>
                  </a:lnTo>
                  <a:lnTo>
                    <a:pt x="315" y="93"/>
                  </a:lnTo>
                  <a:lnTo>
                    <a:pt x="315" y="56"/>
                  </a:lnTo>
                  <a:lnTo>
                    <a:pt x="297" y="19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4116975" y="2048000"/>
              <a:ext cx="8350" cy="16250"/>
            </a:xfrm>
            <a:custGeom>
              <a:avLst/>
              <a:gdLst/>
              <a:ahLst/>
              <a:cxnLst/>
              <a:rect l="l" t="t" r="r" b="b"/>
              <a:pathLst>
                <a:path w="334" h="650" extrusionOk="0">
                  <a:moveTo>
                    <a:pt x="37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204" y="612"/>
                  </a:lnTo>
                  <a:lnTo>
                    <a:pt x="241" y="649"/>
                  </a:lnTo>
                  <a:lnTo>
                    <a:pt x="278" y="649"/>
                  </a:lnTo>
                  <a:lnTo>
                    <a:pt x="315" y="612"/>
                  </a:lnTo>
                  <a:lnTo>
                    <a:pt x="334" y="593"/>
                  </a:lnTo>
                  <a:lnTo>
                    <a:pt x="315" y="575"/>
                  </a:lnTo>
                  <a:lnTo>
                    <a:pt x="111" y="37"/>
                  </a:lnTo>
                  <a:lnTo>
                    <a:pt x="74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4151725" y="1984050"/>
              <a:ext cx="18550" cy="24125"/>
            </a:xfrm>
            <a:custGeom>
              <a:avLst/>
              <a:gdLst/>
              <a:ahLst/>
              <a:cxnLst/>
              <a:rect l="l" t="t" r="r" b="b"/>
              <a:pathLst>
                <a:path w="742" h="965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30" y="334"/>
                  </a:lnTo>
                  <a:lnTo>
                    <a:pt x="278" y="557"/>
                  </a:lnTo>
                  <a:lnTo>
                    <a:pt x="445" y="761"/>
                  </a:lnTo>
                  <a:lnTo>
                    <a:pt x="649" y="964"/>
                  </a:lnTo>
                  <a:lnTo>
                    <a:pt x="686" y="964"/>
                  </a:lnTo>
                  <a:lnTo>
                    <a:pt x="723" y="946"/>
                  </a:lnTo>
                  <a:lnTo>
                    <a:pt x="741" y="909"/>
                  </a:lnTo>
                  <a:lnTo>
                    <a:pt x="723" y="872"/>
                  </a:lnTo>
                  <a:lnTo>
                    <a:pt x="538" y="686"/>
                  </a:lnTo>
                  <a:lnTo>
                    <a:pt x="371" y="483"/>
                  </a:lnTo>
                  <a:lnTo>
                    <a:pt x="223" y="279"/>
                  </a:lnTo>
                  <a:lnTo>
                    <a:pt x="93" y="38"/>
                  </a:lnTo>
                  <a:lnTo>
                    <a:pt x="74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4202225" y="1901575"/>
              <a:ext cx="24125" cy="10225"/>
            </a:xfrm>
            <a:custGeom>
              <a:avLst/>
              <a:gdLst/>
              <a:ahLst/>
              <a:cxnLst/>
              <a:rect l="l" t="t" r="r" b="b"/>
              <a:pathLst>
                <a:path w="965" h="409" extrusionOk="0">
                  <a:moveTo>
                    <a:pt x="19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37" y="112"/>
                  </a:lnTo>
                  <a:lnTo>
                    <a:pt x="890" y="408"/>
                  </a:lnTo>
                  <a:lnTo>
                    <a:pt x="946" y="408"/>
                  </a:lnTo>
                  <a:lnTo>
                    <a:pt x="964" y="371"/>
                  </a:lnTo>
                  <a:lnTo>
                    <a:pt x="964" y="334"/>
                  </a:lnTo>
                  <a:lnTo>
                    <a:pt x="927" y="297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4186000" y="1947450"/>
              <a:ext cx="24125" cy="18100"/>
            </a:xfrm>
            <a:custGeom>
              <a:avLst/>
              <a:gdLst/>
              <a:ahLst/>
              <a:cxnLst/>
              <a:rect l="l" t="t" r="r" b="b"/>
              <a:pathLst>
                <a:path w="965" h="724" extrusionOk="0">
                  <a:moveTo>
                    <a:pt x="19" y="0"/>
                  </a:moveTo>
                  <a:lnTo>
                    <a:pt x="1" y="37"/>
                  </a:lnTo>
                  <a:lnTo>
                    <a:pt x="1" y="75"/>
                  </a:lnTo>
                  <a:lnTo>
                    <a:pt x="38" y="112"/>
                  </a:lnTo>
                  <a:lnTo>
                    <a:pt x="279" y="204"/>
                  </a:lnTo>
                  <a:lnTo>
                    <a:pt x="501" y="334"/>
                  </a:lnTo>
                  <a:lnTo>
                    <a:pt x="705" y="501"/>
                  </a:lnTo>
                  <a:lnTo>
                    <a:pt x="872" y="705"/>
                  </a:lnTo>
                  <a:lnTo>
                    <a:pt x="909" y="723"/>
                  </a:lnTo>
                  <a:lnTo>
                    <a:pt x="946" y="723"/>
                  </a:lnTo>
                  <a:lnTo>
                    <a:pt x="964" y="686"/>
                  </a:lnTo>
                  <a:lnTo>
                    <a:pt x="964" y="668"/>
                  </a:lnTo>
                  <a:lnTo>
                    <a:pt x="964" y="649"/>
                  </a:lnTo>
                  <a:lnTo>
                    <a:pt x="872" y="538"/>
                  </a:lnTo>
                  <a:lnTo>
                    <a:pt x="779" y="427"/>
                  </a:lnTo>
                  <a:lnTo>
                    <a:pt x="686" y="334"/>
                  </a:lnTo>
                  <a:lnTo>
                    <a:pt x="575" y="241"/>
                  </a:lnTo>
                  <a:lnTo>
                    <a:pt x="464" y="167"/>
                  </a:lnTo>
                  <a:lnTo>
                    <a:pt x="334" y="93"/>
                  </a:lnTo>
                  <a:lnTo>
                    <a:pt x="205" y="37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4204550" y="1795925"/>
              <a:ext cx="21800" cy="15325"/>
            </a:xfrm>
            <a:custGeom>
              <a:avLst/>
              <a:gdLst/>
              <a:ahLst/>
              <a:cxnLst/>
              <a:rect l="l" t="t" r="r" b="b"/>
              <a:pathLst>
                <a:path w="872" h="613" extrusionOk="0">
                  <a:moveTo>
                    <a:pt x="797" y="1"/>
                  </a:moveTo>
                  <a:lnTo>
                    <a:pt x="667" y="19"/>
                  </a:lnTo>
                  <a:lnTo>
                    <a:pt x="556" y="75"/>
                  </a:lnTo>
                  <a:lnTo>
                    <a:pt x="445" y="130"/>
                  </a:lnTo>
                  <a:lnTo>
                    <a:pt x="352" y="186"/>
                  </a:lnTo>
                  <a:lnTo>
                    <a:pt x="241" y="260"/>
                  </a:lnTo>
                  <a:lnTo>
                    <a:pt x="167" y="353"/>
                  </a:lnTo>
                  <a:lnTo>
                    <a:pt x="74" y="446"/>
                  </a:lnTo>
                  <a:lnTo>
                    <a:pt x="0" y="538"/>
                  </a:lnTo>
                  <a:lnTo>
                    <a:pt x="0" y="575"/>
                  </a:lnTo>
                  <a:lnTo>
                    <a:pt x="19" y="612"/>
                  </a:lnTo>
                  <a:lnTo>
                    <a:pt x="74" y="612"/>
                  </a:lnTo>
                  <a:lnTo>
                    <a:pt x="111" y="594"/>
                  </a:lnTo>
                  <a:lnTo>
                    <a:pt x="167" y="501"/>
                  </a:lnTo>
                  <a:lnTo>
                    <a:pt x="241" y="427"/>
                  </a:lnTo>
                  <a:lnTo>
                    <a:pt x="408" y="279"/>
                  </a:lnTo>
                  <a:lnTo>
                    <a:pt x="612" y="167"/>
                  </a:lnTo>
                  <a:lnTo>
                    <a:pt x="816" y="112"/>
                  </a:lnTo>
                  <a:lnTo>
                    <a:pt x="853" y="75"/>
                  </a:lnTo>
                  <a:lnTo>
                    <a:pt x="871" y="38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3842650" y="1952075"/>
              <a:ext cx="5600" cy="8375"/>
            </a:xfrm>
            <a:custGeom>
              <a:avLst/>
              <a:gdLst/>
              <a:ahLst/>
              <a:cxnLst/>
              <a:rect l="l" t="t" r="r" b="b"/>
              <a:pathLst>
                <a:path w="224" h="335" extrusionOk="0">
                  <a:moveTo>
                    <a:pt x="149" y="1"/>
                  </a:moveTo>
                  <a:lnTo>
                    <a:pt x="112" y="38"/>
                  </a:lnTo>
                  <a:lnTo>
                    <a:pt x="19" y="242"/>
                  </a:lnTo>
                  <a:lnTo>
                    <a:pt x="1" y="297"/>
                  </a:lnTo>
                  <a:lnTo>
                    <a:pt x="38" y="334"/>
                  </a:lnTo>
                  <a:lnTo>
                    <a:pt x="75" y="334"/>
                  </a:lnTo>
                  <a:lnTo>
                    <a:pt x="112" y="297"/>
                  </a:lnTo>
                  <a:lnTo>
                    <a:pt x="223" y="93"/>
                  </a:lnTo>
                  <a:lnTo>
                    <a:pt x="223" y="56"/>
                  </a:lnTo>
                  <a:lnTo>
                    <a:pt x="205" y="19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28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3835250" y="1936800"/>
              <a:ext cx="16700" cy="47750"/>
            </a:xfrm>
            <a:custGeom>
              <a:avLst/>
              <a:gdLst/>
              <a:ahLst/>
              <a:cxnLst/>
              <a:rect l="l" t="t" r="r" b="b"/>
              <a:pathLst>
                <a:path w="668" h="1910" extrusionOk="0">
                  <a:moveTo>
                    <a:pt x="575" y="0"/>
                  </a:moveTo>
                  <a:lnTo>
                    <a:pt x="556" y="37"/>
                  </a:lnTo>
                  <a:lnTo>
                    <a:pt x="0" y="1835"/>
                  </a:lnTo>
                  <a:lnTo>
                    <a:pt x="19" y="1891"/>
                  </a:lnTo>
                  <a:lnTo>
                    <a:pt x="56" y="1909"/>
                  </a:lnTo>
                  <a:lnTo>
                    <a:pt x="93" y="1909"/>
                  </a:lnTo>
                  <a:lnTo>
                    <a:pt x="111" y="1872"/>
                  </a:lnTo>
                  <a:lnTo>
                    <a:pt x="667" y="74"/>
                  </a:lnTo>
                  <a:lnTo>
                    <a:pt x="649" y="19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9"/>
            <p:cNvSpPr/>
            <p:nvPr/>
          </p:nvSpPr>
          <p:spPr>
            <a:xfrm>
              <a:off x="3847750" y="1950225"/>
              <a:ext cx="14850" cy="50075"/>
            </a:xfrm>
            <a:custGeom>
              <a:avLst/>
              <a:gdLst/>
              <a:ahLst/>
              <a:cxnLst/>
              <a:rect l="l" t="t" r="r" b="b"/>
              <a:pathLst>
                <a:path w="594" h="2003" extrusionOk="0">
                  <a:moveTo>
                    <a:pt x="501" y="1"/>
                  </a:moveTo>
                  <a:lnTo>
                    <a:pt x="464" y="38"/>
                  </a:lnTo>
                  <a:lnTo>
                    <a:pt x="316" y="501"/>
                  </a:lnTo>
                  <a:lnTo>
                    <a:pt x="186" y="983"/>
                  </a:lnTo>
                  <a:lnTo>
                    <a:pt x="75" y="1465"/>
                  </a:lnTo>
                  <a:lnTo>
                    <a:pt x="1" y="1947"/>
                  </a:lnTo>
                  <a:lnTo>
                    <a:pt x="1" y="1965"/>
                  </a:lnTo>
                  <a:lnTo>
                    <a:pt x="1" y="1984"/>
                  </a:lnTo>
                  <a:lnTo>
                    <a:pt x="38" y="2002"/>
                  </a:lnTo>
                  <a:lnTo>
                    <a:pt x="93" y="1984"/>
                  </a:lnTo>
                  <a:lnTo>
                    <a:pt x="112" y="1947"/>
                  </a:lnTo>
                  <a:lnTo>
                    <a:pt x="186" y="1465"/>
                  </a:lnTo>
                  <a:lnTo>
                    <a:pt x="297" y="983"/>
                  </a:lnTo>
                  <a:lnTo>
                    <a:pt x="427" y="520"/>
                  </a:lnTo>
                  <a:lnTo>
                    <a:pt x="575" y="56"/>
                  </a:lnTo>
                  <a:lnTo>
                    <a:pt x="594" y="38"/>
                  </a:lnTo>
                  <a:lnTo>
                    <a:pt x="575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9"/>
            <p:cNvSpPr/>
            <p:nvPr/>
          </p:nvSpPr>
          <p:spPr>
            <a:xfrm>
              <a:off x="3861200" y="1946975"/>
              <a:ext cx="16225" cy="56100"/>
            </a:xfrm>
            <a:custGeom>
              <a:avLst/>
              <a:gdLst/>
              <a:ahLst/>
              <a:cxnLst/>
              <a:rect l="l" t="t" r="r" b="b"/>
              <a:pathLst>
                <a:path w="649" h="2244" extrusionOk="0">
                  <a:moveTo>
                    <a:pt x="575" y="1"/>
                  </a:moveTo>
                  <a:lnTo>
                    <a:pt x="538" y="38"/>
                  </a:lnTo>
                  <a:lnTo>
                    <a:pt x="0" y="2169"/>
                  </a:lnTo>
                  <a:lnTo>
                    <a:pt x="0" y="2206"/>
                  </a:lnTo>
                  <a:lnTo>
                    <a:pt x="37" y="2244"/>
                  </a:lnTo>
                  <a:lnTo>
                    <a:pt x="74" y="2225"/>
                  </a:lnTo>
                  <a:lnTo>
                    <a:pt x="111" y="2188"/>
                  </a:lnTo>
                  <a:lnTo>
                    <a:pt x="649" y="75"/>
                  </a:lnTo>
                  <a:lnTo>
                    <a:pt x="649" y="19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3879725" y="1946975"/>
              <a:ext cx="11600" cy="61200"/>
            </a:xfrm>
            <a:custGeom>
              <a:avLst/>
              <a:gdLst/>
              <a:ahLst/>
              <a:cxnLst/>
              <a:rect l="l" t="t" r="r" b="b"/>
              <a:pathLst>
                <a:path w="464" h="2448" extrusionOk="0">
                  <a:moveTo>
                    <a:pt x="408" y="1"/>
                  </a:moveTo>
                  <a:lnTo>
                    <a:pt x="371" y="19"/>
                  </a:lnTo>
                  <a:lnTo>
                    <a:pt x="353" y="38"/>
                  </a:lnTo>
                  <a:lnTo>
                    <a:pt x="223" y="631"/>
                  </a:lnTo>
                  <a:lnTo>
                    <a:pt x="130" y="1224"/>
                  </a:lnTo>
                  <a:lnTo>
                    <a:pt x="56" y="1799"/>
                  </a:lnTo>
                  <a:lnTo>
                    <a:pt x="0" y="2392"/>
                  </a:lnTo>
                  <a:lnTo>
                    <a:pt x="0" y="2429"/>
                  </a:lnTo>
                  <a:lnTo>
                    <a:pt x="19" y="2447"/>
                  </a:lnTo>
                  <a:lnTo>
                    <a:pt x="93" y="2447"/>
                  </a:lnTo>
                  <a:lnTo>
                    <a:pt x="112" y="2392"/>
                  </a:lnTo>
                  <a:lnTo>
                    <a:pt x="167" y="1817"/>
                  </a:lnTo>
                  <a:lnTo>
                    <a:pt x="241" y="1224"/>
                  </a:lnTo>
                  <a:lnTo>
                    <a:pt x="334" y="650"/>
                  </a:lnTo>
                  <a:lnTo>
                    <a:pt x="464" y="75"/>
                  </a:lnTo>
                  <a:lnTo>
                    <a:pt x="445" y="38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3991400" y="2222225"/>
              <a:ext cx="3725" cy="45425"/>
            </a:xfrm>
            <a:custGeom>
              <a:avLst/>
              <a:gdLst/>
              <a:ahLst/>
              <a:cxnLst/>
              <a:rect l="l" t="t" r="r" b="b"/>
              <a:pathLst>
                <a:path w="149" h="1817" extrusionOk="0">
                  <a:moveTo>
                    <a:pt x="93" y="0"/>
                  </a:moveTo>
                  <a:lnTo>
                    <a:pt x="56" y="19"/>
                  </a:lnTo>
                  <a:lnTo>
                    <a:pt x="37" y="56"/>
                  </a:lnTo>
                  <a:lnTo>
                    <a:pt x="0" y="1761"/>
                  </a:lnTo>
                  <a:lnTo>
                    <a:pt x="19" y="1798"/>
                  </a:lnTo>
                  <a:lnTo>
                    <a:pt x="56" y="1817"/>
                  </a:lnTo>
                  <a:lnTo>
                    <a:pt x="93" y="1798"/>
                  </a:lnTo>
                  <a:lnTo>
                    <a:pt x="111" y="1761"/>
                  </a:lnTo>
                  <a:lnTo>
                    <a:pt x="148" y="56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3975650" y="2220375"/>
              <a:ext cx="3250" cy="53775"/>
            </a:xfrm>
            <a:custGeom>
              <a:avLst/>
              <a:gdLst/>
              <a:ahLst/>
              <a:cxnLst/>
              <a:rect l="l" t="t" r="r" b="b"/>
              <a:pathLst>
                <a:path w="130" h="2151" extrusionOk="0">
                  <a:moveTo>
                    <a:pt x="74" y="0"/>
                  </a:moveTo>
                  <a:lnTo>
                    <a:pt x="37" y="19"/>
                  </a:lnTo>
                  <a:lnTo>
                    <a:pt x="19" y="56"/>
                  </a:lnTo>
                  <a:lnTo>
                    <a:pt x="0" y="2095"/>
                  </a:lnTo>
                  <a:lnTo>
                    <a:pt x="0" y="2132"/>
                  </a:lnTo>
                  <a:lnTo>
                    <a:pt x="56" y="2150"/>
                  </a:lnTo>
                  <a:lnTo>
                    <a:pt x="93" y="2132"/>
                  </a:lnTo>
                  <a:lnTo>
                    <a:pt x="111" y="2095"/>
                  </a:lnTo>
                  <a:lnTo>
                    <a:pt x="130" y="56"/>
                  </a:lnTo>
                  <a:lnTo>
                    <a:pt x="111" y="19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3959875" y="2229625"/>
              <a:ext cx="6525" cy="50550"/>
            </a:xfrm>
            <a:custGeom>
              <a:avLst/>
              <a:gdLst/>
              <a:ahLst/>
              <a:cxnLst/>
              <a:rect l="l" t="t" r="r" b="b"/>
              <a:pathLst>
                <a:path w="261" h="2022" extrusionOk="0">
                  <a:moveTo>
                    <a:pt x="186" y="1"/>
                  </a:moveTo>
                  <a:lnTo>
                    <a:pt x="168" y="19"/>
                  </a:lnTo>
                  <a:lnTo>
                    <a:pt x="149" y="38"/>
                  </a:lnTo>
                  <a:lnTo>
                    <a:pt x="75" y="520"/>
                  </a:lnTo>
                  <a:lnTo>
                    <a:pt x="38" y="1002"/>
                  </a:lnTo>
                  <a:lnTo>
                    <a:pt x="1" y="1484"/>
                  </a:lnTo>
                  <a:lnTo>
                    <a:pt x="1" y="1966"/>
                  </a:lnTo>
                  <a:lnTo>
                    <a:pt x="19" y="2003"/>
                  </a:lnTo>
                  <a:lnTo>
                    <a:pt x="56" y="2021"/>
                  </a:lnTo>
                  <a:lnTo>
                    <a:pt x="94" y="2003"/>
                  </a:lnTo>
                  <a:lnTo>
                    <a:pt x="112" y="1966"/>
                  </a:lnTo>
                  <a:lnTo>
                    <a:pt x="112" y="1484"/>
                  </a:lnTo>
                  <a:lnTo>
                    <a:pt x="149" y="1020"/>
                  </a:lnTo>
                  <a:lnTo>
                    <a:pt x="186" y="538"/>
                  </a:lnTo>
                  <a:lnTo>
                    <a:pt x="260" y="56"/>
                  </a:lnTo>
                  <a:lnTo>
                    <a:pt x="260" y="19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9"/>
            <p:cNvSpPr/>
            <p:nvPr/>
          </p:nvSpPr>
          <p:spPr>
            <a:xfrm>
              <a:off x="3575750" y="2300525"/>
              <a:ext cx="311875" cy="235875"/>
            </a:xfrm>
            <a:custGeom>
              <a:avLst/>
              <a:gdLst/>
              <a:ahLst/>
              <a:cxnLst/>
              <a:rect l="l" t="t" r="r" b="b"/>
              <a:pathLst>
                <a:path w="12475" h="9435" extrusionOk="0">
                  <a:moveTo>
                    <a:pt x="56" y="1"/>
                  </a:moveTo>
                  <a:lnTo>
                    <a:pt x="19" y="19"/>
                  </a:lnTo>
                  <a:lnTo>
                    <a:pt x="1" y="75"/>
                  </a:lnTo>
                  <a:lnTo>
                    <a:pt x="19" y="149"/>
                  </a:lnTo>
                  <a:lnTo>
                    <a:pt x="38" y="260"/>
                  </a:lnTo>
                  <a:lnTo>
                    <a:pt x="94" y="408"/>
                  </a:lnTo>
                  <a:lnTo>
                    <a:pt x="279" y="761"/>
                  </a:lnTo>
                  <a:lnTo>
                    <a:pt x="390" y="983"/>
                  </a:lnTo>
                  <a:lnTo>
                    <a:pt x="557" y="1224"/>
                  </a:lnTo>
                  <a:lnTo>
                    <a:pt x="742" y="1465"/>
                  </a:lnTo>
                  <a:lnTo>
                    <a:pt x="946" y="1706"/>
                  </a:lnTo>
                  <a:lnTo>
                    <a:pt x="1447" y="2280"/>
                  </a:lnTo>
                  <a:lnTo>
                    <a:pt x="1947" y="2855"/>
                  </a:lnTo>
                  <a:lnTo>
                    <a:pt x="2206" y="3151"/>
                  </a:lnTo>
                  <a:lnTo>
                    <a:pt x="2484" y="3430"/>
                  </a:lnTo>
                  <a:lnTo>
                    <a:pt x="2781" y="3689"/>
                  </a:lnTo>
                  <a:lnTo>
                    <a:pt x="3096" y="3948"/>
                  </a:lnTo>
                  <a:lnTo>
                    <a:pt x="3448" y="4226"/>
                  </a:lnTo>
                  <a:lnTo>
                    <a:pt x="3893" y="4579"/>
                  </a:lnTo>
                  <a:lnTo>
                    <a:pt x="4412" y="4931"/>
                  </a:lnTo>
                  <a:lnTo>
                    <a:pt x="4968" y="5357"/>
                  </a:lnTo>
                  <a:lnTo>
                    <a:pt x="5580" y="5820"/>
                  </a:lnTo>
                  <a:lnTo>
                    <a:pt x="6266" y="6284"/>
                  </a:lnTo>
                  <a:lnTo>
                    <a:pt x="7007" y="6766"/>
                  </a:lnTo>
                  <a:lnTo>
                    <a:pt x="7804" y="7248"/>
                  </a:lnTo>
                  <a:lnTo>
                    <a:pt x="8675" y="7692"/>
                  </a:lnTo>
                  <a:lnTo>
                    <a:pt x="9565" y="8137"/>
                  </a:lnTo>
                  <a:lnTo>
                    <a:pt x="10028" y="8360"/>
                  </a:lnTo>
                  <a:lnTo>
                    <a:pt x="10250" y="8471"/>
                  </a:lnTo>
                  <a:lnTo>
                    <a:pt x="10473" y="8601"/>
                  </a:lnTo>
                  <a:lnTo>
                    <a:pt x="10918" y="8842"/>
                  </a:lnTo>
                  <a:lnTo>
                    <a:pt x="11177" y="8971"/>
                  </a:lnTo>
                  <a:lnTo>
                    <a:pt x="11418" y="9083"/>
                  </a:lnTo>
                  <a:lnTo>
                    <a:pt x="12289" y="9435"/>
                  </a:lnTo>
                  <a:lnTo>
                    <a:pt x="12382" y="9342"/>
                  </a:lnTo>
                  <a:lnTo>
                    <a:pt x="12437" y="9268"/>
                  </a:lnTo>
                  <a:lnTo>
                    <a:pt x="12456" y="9231"/>
                  </a:lnTo>
                  <a:lnTo>
                    <a:pt x="12475" y="9138"/>
                  </a:lnTo>
                  <a:lnTo>
                    <a:pt x="12437" y="8990"/>
                  </a:lnTo>
                  <a:lnTo>
                    <a:pt x="12400" y="8860"/>
                  </a:lnTo>
                  <a:lnTo>
                    <a:pt x="11603" y="8508"/>
                  </a:lnTo>
                  <a:lnTo>
                    <a:pt x="11400" y="8415"/>
                  </a:lnTo>
                  <a:lnTo>
                    <a:pt x="11177" y="8286"/>
                  </a:lnTo>
                  <a:lnTo>
                    <a:pt x="10732" y="8026"/>
                  </a:lnTo>
                  <a:lnTo>
                    <a:pt x="10510" y="7896"/>
                  </a:lnTo>
                  <a:lnTo>
                    <a:pt x="10287" y="7767"/>
                  </a:lnTo>
                  <a:lnTo>
                    <a:pt x="9843" y="7544"/>
                  </a:lnTo>
                  <a:lnTo>
                    <a:pt x="8990" y="7081"/>
                  </a:lnTo>
                  <a:lnTo>
                    <a:pt x="8175" y="6599"/>
                  </a:lnTo>
                  <a:lnTo>
                    <a:pt x="7155" y="6006"/>
                  </a:lnTo>
                  <a:lnTo>
                    <a:pt x="6599" y="5691"/>
                  </a:lnTo>
                  <a:lnTo>
                    <a:pt x="6173" y="5413"/>
                  </a:lnTo>
                  <a:lnTo>
                    <a:pt x="5524" y="4931"/>
                  </a:lnTo>
                  <a:lnTo>
                    <a:pt x="4931" y="4467"/>
                  </a:lnTo>
                  <a:lnTo>
                    <a:pt x="4394" y="4023"/>
                  </a:lnTo>
                  <a:lnTo>
                    <a:pt x="3893" y="3633"/>
                  </a:lnTo>
                  <a:lnTo>
                    <a:pt x="3393" y="3281"/>
                  </a:lnTo>
                  <a:lnTo>
                    <a:pt x="3003" y="3003"/>
                  </a:lnTo>
                  <a:lnTo>
                    <a:pt x="2818" y="2855"/>
                  </a:lnTo>
                  <a:lnTo>
                    <a:pt x="2633" y="2688"/>
                  </a:lnTo>
                  <a:lnTo>
                    <a:pt x="2429" y="2503"/>
                  </a:lnTo>
                  <a:lnTo>
                    <a:pt x="2206" y="2262"/>
                  </a:lnTo>
                  <a:lnTo>
                    <a:pt x="1854" y="1910"/>
                  </a:lnTo>
                  <a:lnTo>
                    <a:pt x="1447" y="1502"/>
                  </a:lnTo>
                  <a:lnTo>
                    <a:pt x="1224" y="1261"/>
                  </a:lnTo>
                  <a:lnTo>
                    <a:pt x="1002" y="983"/>
                  </a:lnTo>
                  <a:lnTo>
                    <a:pt x="779" y="686"/>
                  </a:lnTo>
                  <a:lnTo>
                    <a:pt x="557" y="353"/>
                  </a:lnTo>
                  <a:lnTo>
                    <a:pt x="483" y="205"/>
                  </a:lnTo>
                  <a:lnTo>
                    <a:pt x="446" y="186"/>
                  </a:lnTo>
                  <a:lnTo>
                    <a:pt x="390" y="186"/>
                  </a:lnTo>
                  <a:lnTo>
                    <a:pt x="335" y="149"/>
                  </a:lnTo>
                  <a:lnTo>
                    <a:pt x="223" y="75"/>
                  </a:lnTo>
                  <a:lnTo>
                    <a:pt x="131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3669350" y="2500700"/>
              <a:ext cx="203450" cy="88525"/>
            </a:xfrm>
            <a:custGeom>
              <a:avLst/>
              <a:gdLst/>
              <a:ahLst/>
              <a:cxnLst/>
              <a:rect l="l" t="t" r="r" b="b"/>
              <a:pathLst>
                <a:path w="8138" h="3541" extrusionOk="0">
                  <a:moveTo>
                    <a:pt x="2429" y="1"/>
                  </a:moveTo>
                  <a:lnTo>
                    <a:pt x="1965" y="38"/>
                  </a:lnTo>
                  <a:lnTo>
                    <a:pt x="1743" y="56"/>
                  </a:lnTo>
                  <a:lnTo>
                    <a:pt x="1521" y="112"/>
                  </a:lnTo>
                  <a:lnTo>
                    <a:pt x="1298" y="167"/>
                  </a:lnTo>
                  <a:lnTo>
                    <a:pt x="1094" y="260"/>
                  </a:lnTo>
                  <a:lnTo>
                    <a:pt x="890" y="353"/>
                  </a:lnTo>
                  <a:lnTo>
                    <a:pt x="687" y="482"/>
                  </a:lnTo>
                  <a:lnTo>
                    <a:pt x="538" y="612"/>
                  </a:lnTo>
                  <a:lnTo>
                    <a:pt x="390" y="742"/>
                  </a:lnTo>
                  <a:lnTo>
                    <a:pt x="260" y="909"/>
                  </a:lnTo>
                  <a:lnTo>
                    <a:pt x="149" y="1076"/>
                  </a:lnTo>
                  <a:lnTo>
                    <a:pt x="75" y="1279"/>
                  </a:lnTo>
                  <a:lnTo>
                    <a:pt x="19" y="1465"/>
                  </a:lnTo>
                  <a:lnTo>
                    <a:pt x="1" y="1669"/>
                  </a:lnTo>
                  <a:lnTo>
                    <a:pt x="1" y="1872"/>
                  </a:lnTo>
                  <a:lnTo>
                    <a:pt x="19" y="2002"/>
                  </a:lnTo>
                  <a:lnTo>
                    <a:pt x="56" y="2113"/>
                  </a:lnTo>
                  <a:lnTo>
                    <a:pt x="112" y="2243"/>
                  </a:lnTo>
                  <a:lnTo>
                    <a:pt x="168" y="2354"/>
                  </a:lnTo>
                  <a:lnTo>
                    <a:pt x="316" y="2577"/>
                  </a:lnTo>
                  <a:lnTo>
                    <a:pt x="501" y="2781"/>
                  </a:lnTo>
                  <a:lnTo>
                    <a:pt x="705" y="2947"/>
                  </a:lnTo>
                  <a:lnTo>
                    <a:pt x="928" y="3114"/>
                  </a:lnTo>
                  <a:lnTo>
                    <a:pt x="1150" y="3244"/>
                  </a:lnTo>
                  <a:lnTo>
                    <a:pt x="1391" y="3355"/>
                  </a:lnTo>
                  <a:lnTo>
                    <a:pt x="1632" y="3429"/>
                  </a:lnTo>
                  <a:lnTo>
                    <a:pt x="1854" y="3485"/>
                  </a:lnTo>
                  <a:lnTo>
                    <a:pt x="2095" y="3522"/>
                  </a:lnTo>
                  <a:lnTo>
                    <a:pt x="2318" y="3541"/>
                  </a:lnTo>
                  <a:lnTo>
                    <a:pt x="2540" y="3522"/>
                  </a:lnTo>
                  <a:lnTo>
                    <a:pt x="2762" y="3504"/>
                  </a:lnTo>
                  <a:lnTo>
                    <a:pt x="2985" y="3466"/>
                  </a:lnTo>
                  <a:lnTo>
                    <a:pt x="3189" y="3411"/>
                  </a:lnTo>
                  <a:lnTo>
                    <a:pt x="3411" y="3337"/>
                  </a:lnTo>
                  <a:lnTo>
                    <a:pt x="3615" y="3244"/>
                  </a:lnTo>
                  <a:lnTo>
                    <a:pt x="4023" y="3059"/>
                  </a:lnTo>
                  <a:lnTo>
                    <a:pt x="4393" y="2836"/>
                  </a:lnTo>
                  <a:lnTo>
                    <a:pt x="4746" y="2595"/>
                  </a:lnTo>
                  <a:lnTo>
                    <a:pt x="5413" y="2113"/>
                  </a:lnTo>
                  <a:lnTo>
                    <a:pt x="5765" y="1872"/>
                  </a:lnTo>
                  <a:lnTo>
                    <a:pt x="6117" y="1632"/>
                  </a:lnTo>
                  <a:lnTo>
                    <a:pt x="6469" y="1446"/>
                  </a:lnTo>
                  <a:lnTo>
                    <a:pt x="6840" y="1279"/>
                  </a:lnTo>
                  <a:lnTo>
                    <a:pt x="7025" y="1205"/>
                  </a:lnTo>
                  <a:lnTo>
                    <a:pt x="7211" y="1150"/>
                  </a:lnTo>
                  <a:lnTo>
                    <a:pt x="7415" y="1113"/>
                  </a:lnTo>
                  <a:lnTo>
                    <a:pt x="7600" y="1094"/>
                  </a:lnTo>
                  <a:lnTo>
                    <a:pt x="8026" y="1094"/>
                  </a:lnTo>
                  <a:lnTo>
                    <a:pt x="8063" y="1057"/>
                  </a:lnTo>
                  <a:lnTo>
                    <a:pt x="8100" y="1038"/>
                  </a:lnTo>
                  <a:lnTo>
                    <a:pt x="8119" y="1001"/>
                  </a:lnTo>
                  <a:lnTo>
                    <a:pt x="8137" y="946"/>
                  </a:lnTo>
                  <a:lnTo>
                    <a:pt x="8119" y="909"/>
                  </a:lnTo>
                  <a:lnTo>
                    <a:pt x="8119" y="853"/>
                  </a:lnTo>
                  <a:lnTo>
                    <a:pt x="8082" y="816"/>
                  </a:lnTo>
                  <a:lnTo>
                    <a:pt x="7989" y="760"/>
                  </a:lnTo>
                  <a:lnTo>
                    <a:pt x="7896" y="723"/>
                  </a:lnTo>
                  <a:lnTo>
                    <a:pt x="7804" y="723"/>
                  </a:lnTo>
                  <a:lnTo>
                    <a:pt x="7693" y="760"/>
                  </a:lnTo>
                  <a:lnTo>
                    <a:pt x="7378" y="668"/>
                  </a:lnTo>
                  <a:lnTo>
                    <a:pt x="7044" y="612"/>
                  </a:lnTo>
                  <a:lnTo>
                    <a:pt x="6136" y="408"/>
                  </a:lnTo>
                  <a:lnTo>
                    <a:pt x="5228" y="241"/>
                  </a:lnTo>
                  <a:lnTo>
                    <a:pt x="4764" y="167"/>
                  </a:lnTo>
                  <a:lnTo>
                    <a:pt x="4301" y="93"/>
                  </a:lnTo>
                  <a:lnTo>
                    <a:pt x="3837" y="56"/>
                  </a:lnTo>
                  <a:lnTo>
                    <a:pt x="3374" y="19"/>
                  </a:lnTo>
                  <a:lnTo>
                    <a:pt x="28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3683725" y="2520625"/>
              <a:ext cx="155700" cy="23200"/>
            </a:xfrm>
            <a:custGeom>
              <a:avLst/>
              <a:gdLst/>
              <a:ahLst/>
              <a:cxnLst/>
              <a:rect l="l" t="t" r="r" b="b"/>
              <a:pathLst>
                <a:path w="6228" h="928" extrusionOk="0">
                  <a:moveTo>
                    <a:pt x="4208" y="0"/>
                  </a:moveTo>
                  <a:lnTo>
                    <a:pt x="3374" y="38"/>
                  </a:lnTo>
                  <a:lnTo>
                    <a:pt x="2558" y="93"/>
                  </a:lnTo>
                  <a:lnTo>
                    <a:pt x="1761" y="186"/>
                  </a:lnTo>
                  <a:lnTo>
                    <a:pt x="1372" y="241"/>
                  </a:lnTo>
                  <a:lnTo>
                    <a:pt x="1001" y="316"/>
                  </a:lnTo>
                  <a:lnTo>
                    <a:pt x="686" y="408"/>
                  </a:lnTo>
                  <a:lnTo>
                    <a:pt x="538" y="445"/>
                  </a:lnTo>
                  <a:lnTo>
                    <a:pt x="408" y="519"/>
                  </a:lnTo>
                  <a:lnTo>
                    <a:pt x="278" y="594"/>
                  </a:lnTo>
                  <a:lnTo>
                    <a:pt x="167" y="668"/>
                  </a:lnTo>
                  <a:lnTo>
                    <a:pt x="75" y="779"/>
                  </a:lnTo>
                  <a:lnTo>
                    <a:pt x="0" y="909"/>
                  </a:lnTo>
                  <a:lnTo>
                    <a:pt x="19" y="927"/>
                  </a:lnTo>
                  <a:lnTo>
                    <a:pt x="56" y="927"/>
                  </a:lnTo>
                  <a:lnTo>
                    <a:pt x="167" y="835"/>
                  </a:lnTo>
                  <a:lnTo>
                    <a:pt x="297" y="760"/>
                  </a:lnTo>
                  <a:lnTo>
                    <a:pt x="445" y="686"/>
                  </a:lnTo>
                  <a:lnTo>
                    <a:pt x="593" y="612"/>
                  </a:lnTo>
                  <a:lnTo>
                    <a:pt x="927" y="519"/>
                  </a:lnTo>
                  <a:lnTo>
                    <a:pt x="1279" y="445"/>
                  </a:lnTo>
                  <a:lnTo>
                    <a:pt x="1631" y="390"/>
                  </a:lnTo>
                  <a:lnTo>
                    <a:pt x="2002" y="353"/>
                  </a:lnTo>
                  <a:lnTo>
                    <a:pt x="2743" y="297"/>
                  </a:lnTo>
                  <a:lnTo>
                    <a:pt x="3540" y="260"/>
                  </a:lnTo>
                  <a:lnTo>
                    <a:pt x="4337" y="241"/>
                  </a:lnTo>
                  <a:lnTo>
                    <a:pt x="5264" y="241"/>
                  </a:lnTo>
                  <a:lnTo>
                    <a:pt x="5709" y="260"/>
                  </a:lnTo>
                  <a:lnTo>
                    <a:pt x="6135" y="260"/>
                  </a:lnTo>
                  <a:lnTo>
                    <a:pt x="6172" y="241"/>
                  </a:lnTo>
                  <a:lnTo>
                    <a:pt x="6209" y="223"/>
                  </a:lnTo>
                  <a:lnTo>
                    <a:pt x="6228" y="204"/>
                  </a:lnTo>
                  <a:lnTo>
                    <a:pt x="6228" y="167"/>
                  </a:lnTo>
                  <a:lnTo>
                    <a:pt x="6209" y="130"/>
                  </a:lnTo>
                  <a:lnTo>
                    <a:pt x="6191" y="112"/>
                  </a:lnTo>
                  <a:lnTo>
                    <a:pt x="6154" y="75"/>
                  </a:lnTo>
                  <a:lnTo>
                    <a:pt x="6117" y="56"/>
                  </a:lnTo>
                  <a:lnTo>
                    <a:pt x="5894" y="19"/>
                  </a:lnTo>
                  <a:lnTo>
                    <a:pt x="5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3482150" y="2258375"/>
              <a:ext cx="106150" cy="60725"/>
            </a:xfrm>
            <a:custGeom>
              <a:avLst/>
              <a:gdLst/>
              <a:ahLst/>
              <a:cxnLst/>
              <a:rect l="l" t="t" r="r" b="b"/>
              <a:pathLst>
                <a:path w="4246" h="2429" extrusionOk="0">
                  <a:moveTo>
                    <a:pt x="1020" y="0"/>
                  </a:moveTo>
                  <a:lnTo>
                    <a:pt x="742" y="37"/>
                  </a:lnTo>
                  <a:lnTo>
                    <a:pt x="520" y="111"/>
                  </a:lnTo>
                  <a:lnTo>
                    <a:pt x="409" y="167"/>
                  </a:lnTo>
                  <a:lnTo>
                    <a:pt x="316" y="222"/>
                  </a:lnTo>
                  <a:lnTo>
                    <a:pt x="223" y="297"/>
                  </a:lnTo>
                  <a:lnTo>
                    <a:pt x="149" y="389"/>
                  </a:lnTo>
                  <a:lnTo>
                    <a:pt x="75" y="500"/>
                  </a:lnTo>
                  <a:lnTo>
                    <a:pt x="38" y="612"/>
                  </a:lnTo>
                  <a:lnTo>
                    <a:pt x="1" y="723"/>
                  </a:lnTo>
                  <a:lnTo>
                    <a:pt x="1" y="834"/>
                  </a:lnTo>
                  <a:lnTo>
                    <a:pt x="1" y="945"/>
                  </a:lnTo>
                  <a:lnTo>
                    <a:pt x="19" y="1075"/>
                  </a:lnTo>
                  <a:lnTo>
                    <a:pt x="57" y="1186"/>
                  </a:lnTo>
                  <a:lnTo>
                    <a:pt x="94" y="1297"/>
                  </a:lnTo>
                  <a:lnTo>
                    <a:pt x="205" y="1501"/>
                  </a:lnTo>
                  <a:lnTo>
                    <a:pt x="279" y="1594"/>
                  </a:lnTo>
                  <a:lnTo>
                    <a:pt x="353" y="1687"/>
                  </a:lnTo>
                  <a:lnTo>
                    <a:pt x="446" y="1779"/>
                  </a:lnTo>
                  <a:lnTo>
                    <a:pt x="538" y="1853"/>
                  </a:lnTo>
                  <a:lnTo>
                    <a:pt x="650" y="1909"/>
                  </a:lnTo>
                  <a:lnTo>
                    <a:pt x="742" y="1965"/>
                  </a:lnTo>
                  <a:lnTo>
                    <a:pt x="872" y="2002"/>
                  </a:lnTo>
                  <a:lnTo>
                    <a:pt x="983" y="2039"/>
                  </a:lnTo>
                  <a:lnTo>
                    <a:pt x="1243" y="2076"/>
                  </a:lnTo>
                  <a:lnTo>
                    <a:pt x="1502" y="2076"/>
                  </a:lnTo>
                  <a:lnTo>
                    <a:pt x="2040" y="2057"/>
                  </a:lnTo>
                  <a:lnTo>
                    <a:pt x="2577" y="2057"/>
                  </a:lnTo>
                  <a:lnTo>
                    <a:pt x="2837" y="2076"/>
                  </a:lnTo>
                  <a:lnTo>
                    <a:pt x="3096" y="2094"/>
                  </a:lnTo>
                  <a:lnTo>
                    <a:pt x="3356" y="2150"/>
                  </a:lnTo>
                  <a:lnTo>
                    <a:pt x="3615" y="2206"/>
                  </a:lnTo>
                  <a:lnTo>
                    <a:pt x="3856" y="2298"/>
                  </a:lnTo>
                  <a:lnTo>
                    <a:pt x="4079" y="2428"/>
                  </a:lnTo>
                  <a:lnTo>
                    <a:pt x="4171" y="2428"/>
                  </a:lnTo>
                  <a:lnTo>
                    <a:pt x="4208" y="2409"/>
                  </a:lnTo>
                  <a:lnTo>
                    <a:pt x="4227" y="2372"/>
                  </a:lnTo>
                  <a:lnTo>
                    <a:pt x="4245" y="2335"/>
                  </a:lnTo>
                  <a:lnTo>
                    <a:pt x="4245" y="2298"/>
                  </a:lnTo>
                  <a:lnTo>
                    <a:pt x="4245" y="2261"/>
                  </a:lnTo>
                  <a:lnTo>
                    <a:pt x="4208" y="2224"/>
                  </a:lnTo>
                  <a:lnTo>
                    <a:pt x="4060" y="2150"/>
                  </a:lnTo>
                  <a:lnTo>
                    <a:pt x="3930" y="1946"/>
                  </a:lnTo>
                  <a:lnTo>
                    <a:pt x="3782" y="1742"/>
                  </a:lnTo>
                  <a:lnTo>
                    <a:pt x="3485" y="1372"/>
                  </a:lnTo>
                  <a:lnTo>
                    <a:pt x="3115" y="982"/>
                  </a:lnTo>
                  <a:lnTo>
                    <a:pt x="2911" y="797"/>
                  </a:lnTo>
                  <a:lnTo>
                    <a:pt x="2707" y="612"/>
                  </a:lnTo>
                  <a:lnTo>
                    <a:pt x="2503" y="463"/>
                  </a:lnTo>
                  <a:lnTo>
                    <a:pt x="2281" y="334"/>
                  </a:lnTo>
                  <a:lnTo>
                    <a:pt x="2058" y="204"/>
                  </a:lnTo>
                  <a:lnTo>
                    <a:pt x="1817" y="111"/>
                  </a:lnTo>
                  <a:lnTo>
                    <a:pt x="1558" y="37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34928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538" y="0"/>
                  </a:moveTo>
                  <a:lnTo>
                    <a:pt x="352" y="19"/>
                  </a:lnTo>
                  <a:lnTo>
                    <a:pt x="167" y="37"/>
                  </a:lnTo>
                  <a:lnTo>
                    <a:pt x="19" y="93"/>
                  </a:lnTo>
                  <a:lnTo>
                    <a:pt x="0" y="111"/>
                  </a:lnTo>
                  <a:lnTo>
                    <a:pt x="19" y="130"/>
                  </a:lnTo>
                  <a:lnTo>
                    <a:pt x="389" y="148"/>
                  </a:lnTo>
                  <a:lnTo>
                    <a:pt x="575" y="148"/>
                  </a:lnTo>
                  <a:lnTo>
                    <a:pt x="760" y="167"/>
                  </a:lnTo>
                  <a:lnTo>
                    <a:pt x="1112" y="260"/>
                  </a:lnTo>
                  <a:lnTo>
                    <a:pt x="1464" y="371"/>
                  </a:lnTo>
                  <a:lnTo>
                    <a:pt x="1835" y="556"/>
                  </a:lnTo>
                  <a:lnTo>
                    <a:pt x="2206" y="760"/>
                  </a:lnTo>
                  <a:lnTo>
                    <a:pt x="2558" y="1001"/>
                  </a:lnTo>
                  <a:lnTo>
                    <a:pt x="2929" y="1242"/>
                  </a:lnTo>
                  <a:lnTo>
                    <a:pt x="2966" y="1260"/>
                  </a:lnTo>
                  <a:lnTo>
                    <a:pt x="2984" y="1242"/>
                  </a:lnTo>
                  <a:lnTo>
                    <a:pt x="2984" y="1186"/>
                  </a:lnTo>
                  <a:lnTo>
                    <a:pt x="2966" y="1149"/>
                  </a:lnTo>
                  <a:lnTo>
                    <a:pt x="2799" y="982"/>
                  </a:lnTo>
                  <a:lnTo>
                    <a:pt x="2614" y="834"/>
                  </a:lnTo>
                  <a:lnTo>
                    <a:pt x="2447" y="704"/>
                  </a:lnTo>
                  <a:lnTo>
                    <a:pt x="2243" y="575"/>
                  </a:lnTo>
                  <a:lnTo>
                    <a:pt x="2058" y="445"/>
                  </a:lnTo>
                  <a:lnTo>
                    <a:pt x="1854" y="352"/>
                  </a:lnTo>
                  <a:lnTo>
                    <a:pt x="1650" y="260"/>
                  </a:lnTo>
                  <a:lnTo>
                    <a:pt x="1464" y="185"/>
                  </a:lnTo>
                  <a:lnTo>
                    <a:pt x="1094" y="74"/>
                  </a:lnTo>
                  <a:lnTo>
                    <a:pt x="908" y="37"/>
                  </a:lnTo>
                  <a:lnTo>
                    <a:pt x="723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37337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557" y="1"/>
                  </a:moveTo>
                  <a:lnTo>
                    <a:pt x="1353" y="57"/>
                  </a:lnTo>
                  <a:lnTo>
                    <a:pt x="1186" y="131"/>
                  </a:lnTo>
                  <a:lnTo>
                    <a:pt x="1001" y="223"/>
                  </a:lnTo>
                  <a:lnTo>
                    <a:pt x="853" y="335"/>
                  </a:lnTo>
                  <a:lnTo>
                    <a:pt x="686" y="464"/>
                  </a:lnTo>
                  <a:lnTo>
                    <a:pt x="538" y="613"/>
                  </a:lnTo>
                  <a:lnTo>
                    <a:pt x="408" y="761"/>
                  </a:lnTo>
                  <a:lnTo>
                    <a:pt x="297" y="946"/>
                  </a:lnTo>
                  <a:lnTo>
                    <a:pt x="204" y="1113"/>
                  </a:lnTo>
                  <a:lnTo>
                    <a:pt x="111" y="1317"/>
                  </a:lnTo>
                  <a:lnTo>
                    <a:pt x="56" y="1539"/>
                  </a:lnTo>
                  <a:lnTo>
                    <a:pt x="19" y="1743"/>
                  </a:lnTo>
                  <a:lnTo>
                    <a:pt x="0" y="1947"/>
                  </a:lnTo>
                  <a:lnTo>
                    <a:pt x="0" y="2169"/>
                  </a:lnTo>
                  <a:lnTo>
                    <a:pt x="0" y="2373"/>
                  </a:lnTo>
                  <a:lnTo>
                    <a:pt x="37" y="2577"/>
                  </a:lnTo>
                  <a:lnTo>
                    <a:pt x="74" y="2781"/>
                  </a:lnTo>
                  <a:lnTo>
                    <a:pt x="185" y="3189"/>
                  </a:lnTo>
                  <a:lnTo>
                    <a:pt x="352" y="3597"/>
                  </a:lnTo>
                  <a:lnTo>
                    <a:pt x="538" y="3986"/>
                  </a:lnTo>
                  <a:lnTo>
                    <a:pt x="760" y="4375"/>
                  </a:lnTo>
                  <a:lnTo>
                    <a:pt x="1001" y="4746"/>
                  </a:lnTo>
                  <a:lnTo>
                    <a:pt x="1260" y="5098"/>
                  </a:lnTo>
                  <a:lnTo>
                    <a:pt x="1557" y="5431"/>
                  </a:lnTo>
                  <a:lnTo>
                    <a:pt x="1872" y="5747"/>
                  </a:lnTo>
                  <a:lnTo>
                    <a:pt x="2206" y="6062"/>
                  </a:lnTo>
                  <a:lnTo>
                    <a:pt x="2539" y="6358"/>
                  </a:lnTo>
                  <a:lnTo>
                    <a:pt x="2799" y="6562"/>
                  </a:lnTo>
                  <a:lnTo>
                    <a:pt x="3058" y="6747"/>
                  </a:lnTo>
                  <a:lnTo>
                    <a:pt x="3114" y="6859"/>
                  </a:lnTo>
                  <a:lnTo>
                    <a:pt x="3169" y="6933"/>
                  </a:lnTo>
                  <a:lnTo>
                    <a:pt x="3262" y="6988"/>
                  </a:lnTo>
                  <a:lnTo>
                    <a:pt x="3373" y="7007"/>
                  </a:lnTo>
                  <a:lnTo>
                    <a:pt x="3410" y="6988"/>
                  </a:lnTo>
                  <a:lnTo>
                    <a:pt x="3466" y="6970"/>
                  </a:lnTo>
                  <a:lnTo>
                    <a:pt x="3503" y="6951"/>
                  </a:lnTo>
                  <a:lnTo>
                    <a:pt x="3522" y="6914"/>
                  </a:lnTo>
                  <a:lnTo>
                    <a:pt x="3540" y="6859"/>
                  </a:lnTo>
                  <a:lnTo>
                    <a:pt x="3540" y="6822"/>
                  </a:lnTo>
                  <a:lnTo>
                    <a:pt x="3522" y="6784"/>
                  </a:lnTo>
                  <a:lnTo>
                    <a:pt x="3503" y="6729"/>
                  </a:lnTo>
                  <a:lnTo>
                    <a:pt x="3373" y="6599"/>
                  </a:lnTo>
                  <a:lnTo>
                    <a:pt x="3262" y="6469"/>
                  </a:lnTo>
                  <a:lnTo>
                    <a:pt x="3151" y="6303"/>
                  </a:lnTo>
                  <a:lnTo>
                    <a:pt x="3058" y="6136"/>
                  </a:lnTo>
                  <a:lnTo>
                    <a:pt x="3003" y="5950"/>
                  </a:lnTo>
                  <a:lnTo>
                    <a:pt x="2947" y="5784"/>
                  </a:lnTo>
                  <a:lnTo>
                    <a:pt x="2891" y="5580"/>
                  </a:lnTo>
                  <a:lnTo>
                    <a:pt x="2873" y="5394"/>
                  </a:lnTo>
                  <a:lnTo>
                    <a:pt x="2836" y="5005"/>
                  </a:lnTo>
                  <a:lnTo>
                    <a:pt x="2854" y="4597"/>
                  </a:lnTo>
                  <a:lnTo>
                    <a:pt x="2891" y="4190"/>
                  </a:lnTo>
                  <a:lnTo>
                    <a:pt x="2984" y="3411"/>
                  </a:lnTo>
                  <a:lnTo>
                    <a:pt x="3040" y="3003"/>
                  </a:lnTo>
                  <a:lnTo>
                    <a:pt x="3095" y="2596"/>
                  </a:lnTo>
                  <a:lnTo>
                    <a:pt x="3114" y="2188"/>
                  </a:lnTo>
                  <a:lnTo>
                    <a:pt x="3114" y="1799"/>
                  </a:lnTo>
                  <a:lnTo>
                    <a:pt x="3095" y="1428"/>
                  </a:lnTo>
                  <a:lnTo>
                    <a:pt x="3058" y="1243"/>
                  </a:lnTo>
                  <a:lnTo>
                    <a:pt x="3021" y="1076"/>
                  </a:lnTo>
                  <a:lnTo>
                    <a:pt x="2966" y="909"/>
                  </a:lnTo>
                  <a:lnTo>
                    <a:pt x="2891" y="761"/>
                  </a:lnTo>
                  <a:lnTo>
                    <a:pt x="2817" y="613"/>
                  </a:lnTo>
                  <a:lnTo>
                    <a:pt x="2706" y="483"/>
                  </a:lnTo>
                  <a:lnTo>
                    <a:pt x="2595" y="353"/>
                  </a:lnTo>
                  <a:lnTo>
                    <a:pt x="2447" y="242"/>
                  </a:lnTo>
                  <a:lnTo>
                    <a:pt x="2298" y="149"/>
                  </a:lnTo>
                  <a:lnTo>
                    <a:pt x="2132" y="75"/>
                  </a:lnTo>
                  <a:lnTo>
                    <a:pt x="1946" y="19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3756000" y="2339000"/>
              <a:ext cx="45450" cy="133925"/>
            </a:xfrm>
            <a:custGeom>
              <a:avLst/>
              <a:gdLst/>
              <a:ahLst/>
              <a:cxnLst/>
              <a:rect l="l" t="t" r="r" b="b"/>
              <a:pathLst>
                <a:path w="1818" h="5357" extrusionOk="0">
                  <a:moveTo>
                    <a:pt x="353" y="0"/>
                  </a:moveTo>
                  <a:lnTo>
                    <a:pt x="260" y="93"/>
                  </a:lnTo>
                  <a:lnTo>
                    <a:pt x="186" y="204"/>
                  </a:lnTo>
                  <a:lnTo>
                    <a:pt x="130" y="334"/>
                  </a:lnTo>
                  <a:lnTo>
                    <a:pt x="75" y="463"/>
                  </a:lnTo>
                  <a:lnTo>
                    <a:pt x="38" y="612"/>
                  </a:lnTo>
                  <a:lnTo>
                    <a:pt x="19" y="741"/>
                  </a:lnTo>
                  <a:lnTo>
                    <a:pt x="1" y="1038"/>
                  </a:lnTo>
                  <a:lnTo>
                    <a:pt x="1" y="1372"/>
                  </a:lnTo>
                  <a:lnTo>
                    <a:pt x="19" y="1724"/>
                  </a:lnTo>
                  <a:lnTo>
                    <a:pt x="75" y="2076"/>
                  </a:lnTo>
                  <a:lnTo>
                    <a:pt x="149" y="2409"/>
                  </a:lnTo>
                  <a:lnTo>
                    <a:pt x="242" y="2780"/>
                  </a:lnTo>
                  <a:lnTo>
                    <a:pt x="371" y="3132"/>
                  </a:lnTo>
                  <a:lnTo>
                    <a:pt x="501" y="3484"/>
                  </a:lnTo>
                  <a:lnTo>
                    <a:pt x="668" y="3837"/>
                  </a:lnTo>
                  <a:lnTo>
                    <a:pt x="872" y="4244"/>
                  </a:lnTo>
                  <a:lnTo>
                    <a:pt x="1113" y="4652"/>
                  </a:lnTo>
                  <a:lnTo>
                    <a:pt x="1354" y="5004"/>
                  </a:lnTo>
                  <a:lnTo>
                    <a:pt x="1484" y="5171"/>
                  </a:lnTo>
                  <a:lnTo>
                    <a:pt x="1650" y="5319"/>
                  </a:lnTo>
                  <a:lnTo>
                    <a:pt x="1687" y="5356"/>
                  </a:lnTo>
                  <a:lnTo>
                    <a:pt x="1762" y="5356"/>
                  </a:lnTo>
                  <a:lnTo>
                    <a:pt x="1799" y="5338"/>
                  </a:lnTo>
                  <a:lnTo>
                    <a:pt x="1817" y="5319"/>
                  </a:lnTo>
                  <a:lnTo>
                    <a:pt x="1817" y="5301"/>
                  </a:lnTo>
                  <a:lnTo>
                    <a:pt x="1817" y="5264"/>
                  </a:lnTo>
                  <a:lnTo>
                    <a:pt x="1817" y="5227"/>
                  </a:lnTo>
                  <a:lnTo>
                    <a:pt x="1706" y="5060"/>
                  </a:lnTo>
                  <a:lnTo>
                    <a:pt x="1576" y="4893"/>
                  </a:lnTo>
                  <a:lnTo>
                    <a:pt x="1446" y="4726"/>
                  </a:lnTo>
                  <a:lnTo>
                    <a:pt x="1335" y="4559"/>
                  </a:lnTo>
                  <a:lnTo>
                    <a:pt x="1113" y="4207"/>
                  </a:lnTo>
                  <a:lnTo>
                    <a:pt x="927" y="3855"/>
                  </a:lnTo>
                  <a:lnTo>
                    <a:pt x="761" y="3503"/>
                  </a:lnTo>
                  <a:lnTo>
                    <a:pt x="631" y="3169"/>
                  </a:lnTo>
                  <a:lnTo>
                    <a:pt x="501" y="2817"/>
                  </a:lnTo>
                  <a:lnTo>
                    <a:pt x="390" y="2484"/>
                  </a:lnTo>
                  <a:lnTo>
                    <a:pt x="316" y="2169"/>
                  </a:lnTo>
                  <a:lnTo>
                    <a:pt x="242" y="1853"/>
                  </a:lnTo>
                  <a:lnTo>
                    <a:pt x="186" y="1520"/>
                  </a:lnTo>
                  <a:lnTo>
                    <a:pt x="168" y="1205"/>
                  </a:lnTo>
                  <a:lnTo>
                    <a:pt x="168" y="890"/>
                  </a:lnTo>
                  <a:lnTo>
                    <a:pt x="205" y="575"/>
                  </a:lnTo>
                  <a:lnTo>
                    <a:pt x="223" y="426"/>
                  </a:lnTo>
                  <a:lnTo>
                    <a:pt x="279" y="297"/>
                  </a:lnTo>
                  <a:lnTo>
                    <a:pt x="316" y="148"/>
                  </a:lnTo>
                  <a:lnTo>
                    <a:pt x="390" y="19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3579475" y="2213875"/>
              <a:ext cx="62575" cy="138575"/>
            </a:xfrm>
            <a:custGeom>
              <a:avLst/>
              <a:gdLst/>
              <a:ahLst/>
              <a:cxnLst/>
              <a:rect l="l" t="t" r="r" b="b"/>
              <a:pathLst>
                <a:path w="2503" h="5543" extrusionOk="0">
                  <a:moveTo>
                    <a:pt x="1539" y="1"/>
                  </a:moveTo>
                  <a:lnTo>
                    <a:pt x="1390" y="19"/>
                  </a:lnTo>
                  <a:lnTo>
                    <a:pt x="1223" y="56"/>
                  </a:lnTo>
                  <a:lnTo>
                    <a:pt x="1075" y="93"/>
                  </a:lnTo>
                  <a:lnTo>
                    <a:pt x="927" y="168"/>
                  </a:lnTo>
                  <a:lnTo>
                    <a:pt x="816" y="260"/>
                  </a:lnTo>
                  <a:lnTo>
                    <a:pt x="686" y="371"/>
                  </a:lnTo>
                  <a:lnTo>
                    <a:pt x="593" y="501"/>
                  </a:lnTo>
                  <a:lnTo>
                    <a:pt x="501" y="612"/>
                  </a:lnTo>
                  <a:lnTo>
                    <a:pt x="334" y="872"/>
                  </a:lnTo>
                  <a:lnTo>
                    <a:pt x="204" y="1150"/>
                  </a:lnTo>
                  <a:lnTo>
                    <a:pt x="111" y="1428"/>
                  </a:lnTo>
                  <a:lnTo>
                    <a:pt x="56" y="1724"/>
                  </a:lnTo>
                  <a:lnTo>
                    <a:pt x="19" y="2021"/>
                  </a:lnTo>
                  <a:lnTo>
                    <a:pt x="0" y="2318"/>
                  </a:lnTo>
                  <a:lnTo>
                    <a:pt x="19" y="2596"/>
                  </a:lnTo>
                  <a:lnTo>
                    <a:pt x="56" y="2874"/>
                  </a:lnTo>
                  <a:lnTo>
                    <a:pt x="111" y="3189"/>
                  </a:lnTo>
                  <a:lnTo>
                    <a:pt x="204" y="3504"/>
                  </a:lnTo>
                  <a:lnTo>
                    <a:pt x="315" y="3800"/>
                  </a:lnTo>
                  <a:lnTo>
                    <a:pt x="464" y="4078"/>
                  </a:lnTo>
                  <a:lnTo>
                    <a:pt x="630" y="4356"/>
                  </a:lnTo>
                  <a:lnTo>
                    <a:pt x="797" y="4616"/>
                  </a:lnTo>
                  <a:lnTo>
                    <a:pt x="1168" y="5153"/>
                  </a:lnTo>
                  <a:lnTo>
                    <a:pt x="1186" y="5190"/>
                  </a:lnTo>
                  <a:lnTo>
                    <a:pt x="1223" y="5190"/>
                  </a:lnTo>
                  <a:lnTo>
                    <a:pt x="1279" y="5246"/>
                  </a:lnTo>
                  <a:lnTo>
                    <a:pt x="1409" y="5357"/>
                  </a:lnTo>
                  <a:lnTo>
                    <a:pt x="1464" y="5394"/>
                  </a:lnTo>
                  <a:lnTo>
                    <a:pt x="1520" y="5431"/>
                  </a:lnTo>
                  <a:lnTo>
                    <a:pt x="1557" y="5431"/>
                  </a:lnTo>
                  <a:lnTo>
                    <a:pt x="1668" y="5543"/>
                  </a:lnTo>
                  <a:lnTo>
                    <a:pt x="1705" y="5543"/>
                  </a:lnTo>
                  <a:lnTo>
                    <a:pt x="1742" y="5524"/>
                  </a:lnTo>
                  <a:lnTo>
                    <a:pt x="1761" y="5487"/>
                  </a:lnTo>
                  <a:lnTo>
                    <a:pt x="1742" y="5450"/>
                  </a:lnTo>
                  <a:lnTo>
                    <a:pt x="1650" y="5339"/>
                  </a:lnTo>
                  <a:lnTo>
                    <a:pt x="1557" y="5227"/>
                  </a:lnTo>
                  <a:lnTo>
                    <a:pt x="1501" y="5098"/>
                  </a:lnTo>
                  <a:lnTo>
                    <a:pt x="1446" y="4968"/>
                  </a:lnTo>
                  <a:lnTo>
                    <a:pt x="1390" y="4820"/>
                  </a:lnTo>
                  <a:lnTo>
                    <a:pt x="1372" y="4671"/>
                  </a:lnTo>
                  <a:lnTo>
                    <a:pt x="1353" y="4523"/>
                  </a:lnTo>
                  <a:lnTo>
                    <a:pt x="1353" y="4375"/>
                  </a:lnTo>
                  <a:lnTo>
                    <a:pt x="1372" y="4078"/>
                  </a:lnTo>
                  <a:lnTo>
                    <a:pt x="1390" y="3911"/>
                  </a:lnTo>
                  <a:lnTo>
                    <a:pt x="1427" y="3745"/>
                  </a:lnTo>
                  <a:lnTo>
                    <a:pt x="1539" y="3430"/>
                  </a:lnTo>
                  <a:lnTo>
                    <a:pt x="1668" y="3114"/>
                  </a:lnTo>
                  <a:lnTo>
                    <a:pt x="1817" y="2818"/>
                  </a:lnTo>
                  <a:lnTo>
                    <a:pt x="2132" y="2225"/>
                  </a:lnTo>
                  <a:lnTo>
                    <a:pt x="2261" y="1928"/>
                  </a:lnTo>
                  <a:lnTo>
                    <a:pt x="2373" y="1632"/>
                  </a:lnTo>
                  <a:lnTo>
                    <a:pt x="2447" y="1335"/>
                  </a:lnTo>
                  <a:lnTo>
                    <a:pt x="2484" y="1187"/>
                  </a:lnTo>
                  <a:lnTo>
                    <a:pt x="2484" y="1057"/>
                  </a:lnTo>
                  <a:lnTo>
                    <a:pt x="2502" y="909"/>
                  </a:lnTo>
                  <a:lnTo>
                    <a:pt x="2484" y="779"/>
                  </a:lnTo>
                  <a:lnTo>
                    <a:pt x="2447" y="631"/>
                  </a:lnTo>
                  <a:lnTo>
                    <a:pt x="2410" y="501"/>
                  </a:lnTo>
                  <a:lnTo>
                    <a:pt x="2354" y="390"/>
                  </a:lnTo>
                  <a:lnTo>
                    <a:pt x="2280" y="279"/>
                  </a:lnTo>
                  <a:lnTo>
                    <a:pt x="2187" y="205"/>
                  </a:lnTo>
                  <a:lnTo>
                    <a:pt x="2095" y="130"/>
                  </a:lnTo>
                  <a:lnTo>
                    <a:pt x="1965" y="75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3594300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686" y="0"/>
                  </a:moveTo>
                  <a:lnTo>
                    <a:pt x="612" y="56"/>
                  </a:lnTo>
                  <a:lnTo>
                    <a:pt x="519" y="130"/>
                  </a:lnTo>
                  <a:lnTo>
                    <a:pt x="445" y="204"/>
                  </a:lnTo>
                  <a:lnTo>
                    <a:pt x="389" y="297"/>
                  </a:lnTo>
                  <a:lnTo>
                    <a:pt x="278" y="501"/>
                  </a:lnTo>
                  <a:lnTo>
                    <a:pt x="186" y="704"/>
                  </a:lnTo>
                  <a:lnTo>
                    <a:pt x="111" y="927"/>
                  </a:lnTo>
                  <a:lnTo>
                    <a:pt x="56" y="1149"/>
                  </a:lnTo>
                  <a:lnTo>
                    <a:pt x="19" y="1390"/>
                  </a:lnTo>
                  <a:lnTo>
                    <a:pt x="0" y="1650"/>
                  </a:lnTo>
                  <a:lnTo>
                    <a:pt x="0" y="1872"/>
                  </a:lnTo>
                  <a:lnTo>
                    <a:pt x="19" y="2113"/>
                  </a:lnTo>
                  <a:lnTo>
                    <a:pt x="37" y="2354"/>
                  </a:lnTo>
                  <a:lnTo>
                    <a:pt x="74" y="2613"/>
                  </a:lnTo>
                  <a:lnTo>
                    <a:pt x="111" y="2854"/>
                  </a:lnTo>
                  <a:lnTo>
                    <a:pt x="167" y="3095"/>
                  </a:lnTo>
                  <a:lnTo>
                    <a:pt x="241" y="3336"/>
                  </a:lnTo>
                  <a:lnTo>
                    <a:pt x="315" y="3577"/>
                  </a:lnTo>
                  <a:lnTo>
                    <a:pt x="334" y="3596"/>
                  </a:lnTo>
                  <a:lnTo>
                    <a:pt x="371" y="3614"/>
                  </a:lnTo>
                  <a:lnTo>
                    <a:pt x="389" y="3596"/>
                  </a:lnTo>
                  <a:lnTo>
                    <a:pt x="389" y="3577"/>
                  </a:lnTo>
                  <a:lnTo>
                    <a:pt x="297" y="3095"/>
                  </a:lnTo>
                  <a:lnTo>
                    <a:pt x="223" y="2632"/>
                  </a:lnTo>
                  <a:lnTo>
                    <a:pt x="186" y="2169"/>
                  </a:lnTo>
                  <a:lnTo>
                    <a:pt x="167" y="1946"/>
                  </a:lnTo>
                  <a:lnTo>
                    <a:pt x="186" y="1724"/>
                  </a:lnTo>
                  <a:lnTo>
                    <a:pt x="204" y="1483"/>
                  </a:lnTo>
                  <a:lnTo>
                    <a:pt x="241" y="1260"/>
                  </a:lnTo>
                  <a:lnTo>
                    <a:pt x="297" y="1038"/>
                  </a:lnTo>
                  <a:lnTo>
                    <a:pt x="352" y="834"/>
                  </a:lnTo>
                  <a:lnTo>
                    <a:pt x="427" y="630"/>
                  </a:lnTo>
                  <a:lnTo>
                    <a:pt x="519" y="426"/>
                  </a:lnTo>
                  <a:lnTo>
                    <a:pt x="630" y="241"/>
                  </a:lnTo>
                  <a:lnTo>
                    <a:pt x="723" y="37"/>
                  </a:lnTo>
                  <a:lnTo>
                    <a:pt x="723" y="19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9"/>
            <p:cNvSpPr/>
            <p:nvPr/>
          </p:nvSpPr>
          <p:spPr>
            <a:xfrm>
              <a:off x="364620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1538" y="1"/>
                  </a:moveTo>
                  <a:lnTo>
                    <a:pt x="1353" y="19"/>
                  </a:lnTo>
                  <a:lnTo>
                    <a:pt x="1186" y="56"/>
                  </a:lnTo>
                  <a:lnTo>
                    <a:pt x="1038" y="112"/>
                  </a:lnTo>
                  <a:lnTo>
                    <a:pt x="871" y="204"/>
                  </a:lnTo>
                  <a:lnTo>
                    <a:pt x="723" y="316"/>
                  </a:lnTo>
                  <a:lnTo>
                    <a:pt x="612" y="427"/>
                  </a:lnTo>
                  <a:lnTo>
                    <a:pt x="501" y="557"/>
                  </a:lnTo>
                  <a:lnTo>
                    <a:pt x="408" y="705"/>
                  </a:lnTo>
                  <a:lnTo>
                    <a:pt x="315" y="853"/>
                  </a:lnTo>
                  <a:lnTo>
                    <a:pt x="241" y="1001"/>
                  </a:lnTo>
                  <a:lnTo>
                    <a:pt x="185" y="1168"/>
                  </a:lnTo>
                  <a:lnTo>
                    <a:pt x="74" y="1483"/>
                  </a:lnTo>
                  <a:lnTo>
                    <a:pt x="19" y="1817"/>
                  </a:lnTo>
                  <a:lnTo>
                    <a:pt x="0" y="2132"/>
                  </a:lnTo>
                  <a:lnTo>
                    <a:pt x="19" y="2466"/>
                  </a:lnTo>
                  <a:lnTo>
                    <a:pt x="56" y="2781"/>
                  </a:lnTo>
                  <a:lnTo>
                    <a:pt x="130" y="3096"/>
                  </a:lnTo>
                  <a:lnTo>
                    <a:pt x="204" y="3392"/>
                  </a:lnTo>
                  <a:lnTo>
                    <a:pt x="334" y="3726"/>
                  </a:lnTo>
                  <a:lnTo>
                    <a:pt x="482" y="4060"/>
                  </a:lnTo>
                  <a:lnTo>
                    <a:pt x="667" y="4356"/>
                  </a:lnTo>
                  <a:lnTo>
                    <a:pt x="871" y="4634"/>
                  </a:lnTo>
                  <a:lnTo>
                    <a:pt x="1112" y="4912"/>
                  </a:lnTo>
                  <a:lnTo>
                    <a:pt x="1353" y="5190"/>
                  </a:lnTo>
                  <a:lnTo>
                    <a:pt x="1854" y="5709"/>
                  </a:lnTo>
                  <a:lnTo>
                    <a:pt x="1891" y="5728"/>
                  </a:lnTo>
                  <a:lnTo>
                    <a:pt x="1909" y="5746"/>
                  </a:lnTo>
                  <a:lnTo>
                    <a:pt x="1983" y="5783"/>
                  </a:lnTo>
                  <a:lnTo>
                    <a:pt x="2076" y="5839"/>
                  </a:lnTo>
                  <a:lnTo>
                    <a:pt x="2169" y="5894"/>
                  </a:lnTo>
                  <a:lnTo>
                    <a:pt x="2224" y="5913"/>
                  </a:lnTo>
                  <a:lnTo>
                    <a:pt x="2298" y="5950"/>
                  </a:lnTo>
                  <a:lnTo>
                    <a:pt x="2335" y="5950"/>
                  </a:lnTo>
                  <a:lnTo>
                    <a:pt x="2465" y="6024"/>
                  </a:lnTo>
                  <a:lnTo>
                    <a:pt x="2521" y="6043"/>
                  </a:lnTo>
                  <a:lnTo>
                    <a:pt x="2539" y="6006"/>
                  </a:lnTo>
                  <a:lnTo>
                    <a:pt x="2558" y="5969"/>
                  </a:lnTo>
                  <a:lnTo>
                    <a:pt x="2539" y="5932"/>
                  </a:lnTo>
                  <a:lnTo>
                    <a:pt x="2410" y="5820"/>
                  </a:lnTo>
                  <a:lnTo>
                    <a:pt x="2298" y="5709"/>
                  </a:lnTo>
                  <a:lnTo>
                    <a:pt x="2206" y="5579"/>
                  </a:lnTo>
                  <a:lnTo>
                    <a:pt x="2113" y="5450"/>
                  </a:lnTo>
                  <a:lnTo>
                    <a:pt x="2039" y="5301"/>
                  </a:lnTo>
                  <a:lnTo>
                    <a:pt x="1983" y="5153"/>
                  </a:lnTo>
                  <a:lnTo>
                    <a:pt x="1928" y="4986"/>
                  </a:lnTo>
                  <a:lnTo>
                    <a:pt x="1891" y="4819"/>
                  </a:lnTo>
                  <a:lnTo>
                    <a:pt x="1854" y="4486"/>
                  </a:lnTo>
                  <a:lnTo>
                    <a:pt x="1854" y="4300"/>
                  </a:lnTo>
                  <a:lnTo>
                    <a:pt x="1872" y="4115"/>
                  </a:lnTo>
                  <a:lnTo>
                    <a:pt x="1928" y="3744"/>
                  </a:lnTo>
                  <a:lnTo>
                    <a:pt x="2020" y="3392"/>
                  </a:lnTo>
                  <a:lnTo>
                    <a:pt x="2132" y="3040"/>
                  </a:lnTo>
                  <a:lnTo>
                    <a:pt x="2354" y="2336"/>
                  </a:lnTo>
                  <a:lnTo>
                    <a:pt x="2447" y="2002"/>
                  </a:lnTo>
                  <a:lnTo>
                    <a:pt x="2521" y="1650"/>
                  </a:lnTo>
                  <a:lnTo>
                    <a:pt x="2576" y="1316"/>
                  </a:lnTo>
                  <a:lnTo>
                    <a:pt x="2576" y="1150"/>
                  </a:lnTo>
                  <a:lnTo>
                    <a:pt x="2558" y="1001"/>
                  </a:lnTo>
                  <a:lnTo>
                    <a:pt x="2539" y="853"/>
                  </a:lnTo>
                  <a:lnTo>
                    <a:pt x="2502" y="705"/>
                  </a:lnTo>
                  <a:lnTo>
                    <a:pt x="2447" y="557"/>
                  </a:lnTo>
                  <a:lnTo>
                    <a:pt x="2391" y="408"/>
                  </a:lnTo>
                  <a:lnTo>
                    <a:pt x="2317" y="297"/>
                  </a:lnTo>
                  <a:lnTo>
                    <a:pt x="2206" y="204"/>
                  </a:lnTo>
                  <a:lnTo>
                    <a:pt x="2094" y="130"/>
                  </a:lnTo>
                  <a:lnTo>
                    <a:pt x="1983" y="56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9"/>
            <p:cNvSpPr/>
            <p:nvPr/>
          </p:nvSpPr>
          <p:spPr>
            <a:xfrm>
              <a:off x="36624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538" y="1"/>
                  </a:moveTo>
                  <a:lnTo>
                    <a:pt x="520" y="19"/>
                  </a:lnTo>
                  <a:lnTo>
                    <a:pt x="427" y="93"/>
                  </a:lnTo>
                  <a:lnTo>
                    <a:pt x="353" y="186"/>
                  </a:lnTo>
                  <a:lnTo>
                    <a:pt x="279" y="279"/>
                  </a:lnTo>
                  <a:lnTo>
                    <a:pt x="223" y="390"/>
                  </a:lnTo>
                  <a:lnTo>
                    <a:pt x="131" y="631"/>
                  </a:lnTo>
                  <a:lnTo>
                    <a:pt x="75" y="872"/>
                  </a:lnTo>
                  <a:lnTo>
                    <a:pt x="38" y="1113"/>
                  </a:lnTo>
                  <a:lnTo>
                    <a:pt x="1" y="1372"/>
                  </a:lnTo>
                  <a:lnTo>
                    <a:pt x="19" y="1650"/>
                  </a:lnTo>
                  <a:lnTo>
                    <a:pt x="38" y="1910"/>
                  </a:lnTo>
                  <a:lnTo>
                    <a:pt x="75" y="2169"/>
                  </a:lnTo>
                  <a:lnTo>
                    <a:pt x="131" y="2429"/>
                  </a:lnTo>
                  <a:lnTo>
                    <a:pt x="186" y="2688"/>
                  </a:lnTo>
                  <a:lnTo>
                    <a:pt x="260" y="2966"/>
                  </a:lnTo>
                  <a:lnTo>
                    <a:pt x="353" y="3226"/>
                  </a:lnTo>
                  <a:lnTo>
                    <a:pt x="464" y="3467"/>
                  </a:lnTo>
                  <a:lnTo>
                    <a:pt x="575" y="3726"/>
                  </a:lnTo>
                  <a:lnTo>
                    <a:pt x="724" y="3986"/>
                  </a:lnTo>
                  <a:lnTo>
                    <a:pt x="742" y="4004"/>
                  </a:lnTo>
                  <a:lnTo>
                    <a:pt x="779" y="4004"/>
                  </a:lnTo>
                  <a:lnTo>
                    <a:pt x="798" y="3986"/>
                  </a:lnTo>
                  <a:lnTo>
                    <a:pt x="798" y="3948"/>
                  </a:lnTo>
                  <a:lnTo>
                    <a:pt x="594" y="3448"/>
                  </a:lnTo>
                  <a:lnTo>
                    <a:pt x="427" y="2966"/>
                  </a:lnTo>
                  <a:lnTo>
                    <a:pt x="372" y="2707"/>
                  </a:lnTo>
                  <a:lnTo>
                    <a:pt x="316" y="2466"/>
                  </a:lnTo>
                  <a:lnTo>
                    <a:pt x="260" y="2206"/>
                  </a:lnTo>
                  <a:lnTo>
                    <a:pt x="242" y="1965"/>
                  </a:lnTo>
                  <a:lnTo>
                    <a:pt x="223" y="1706"/>
                  </a:lnTo>
                  <a:lnTo>
                    <a:pt x="223" y="1446"/>
                  </a:lnTo>
                  <a:lnTo>
                    <a:pt x="242" y="1205"/>
                  </a:lnTo>
                  <a:lnTo>
                    <a:pt x="279" y="946"/>
                  </a:lnTo>
                  <a:lnTo>
                    <a:pt x="316" y="723"/>
                  </a:lnTo>
                  <a:lnTo>
                    <a:pt x="390" y="501"/>
                  </a:lnTo>
                  <a:lnTo>
                    <a:pt x="483" y="279"/>
                  </a:lnTo>
                  <a:lnTo>
                    <a:pt x="557" y="56"/>
                  </a:lnTo>
                  <a:lnTo>
                    <a:pt x="557" y="38"/>
                  </a:lnTo>
                  <a:lnTo>
                    <a:pt x="538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3486800" y="2339000"/>
              <a:ext cx="157550" cy="72300"/>
            </a:xfrm>
            <a:custGeom>
              <a:avLst/>
              <a:gdLst/>
              <a:ahLst/>
              <a:cxnLst/>
              <a:rect l="l" t="t" r="r" b="b"/>
              <a:pathLst>
                <a:path w="6302" h="2892" extrusionOk="0">
                  <a:moveTo>
                    <a:pt x="2039" y="0"/>
                  </a:moveTo>
                  <a:lnTo>
                    <a:pt x="1668" y="19"/>
                  </a:lnTo>
                  <a:lnTo>
                    <a:pt x="1502" y="56"/>
                  </a:lnTo>
                  <a:lnTo>
                    <a:pt x="1316" y="93"/>
                  </a:lnTo>
                  <a:lnTo>
                    <a:pt x="1131" y="148"/>
                  </a:lnTo>
                  <a:lnTo>
                    <a:pt x="964" y="204"/>
                  </a:lnTo>
                  <a:lnTo>
                    <a:pt x="797" y="297"/>
                  </a:lnTo>
                  <a:lnTo>
                    <a:pt x="630" y="389"/>
                  </a:lnTo>
                  <a:lnTo>
                    <a:pt x="482" y="482"/>
                  </a:lnTo>
                  <a:lnTo>
                    <a:pt x="371" y="593"/>
                  </a:lnTo>
                  <a:lnTo>
                    <a:pt x="260" y="704"/>
                  </a:lnTo>
                  <a:lnTo>
                    <a:pt x="149" y="834"/>
                  </a:lnTo>
                  <a:lnTo>
                    <a:pt x="74" y="982"/>
                  </a:lnTo>
                  <a:lnTo>
                    <a:pt x="19" y="1131"/>
                  </a:lnTo>
                  <a:lnTo>
                    <a:pt x="0" y="1297"/>
                  </a:lnTo>
                  <a:lnTo>
                    <a:pt x="0" y="1464"/>
                  </a:lnTo>
                  <a:lnTo>
                    <a:pt x="19" y="1631"/>
                  </a:lnTo>
                  <a:lnTo>
                    <a:pt x="74" y="1779"/>
                  </a:lnTo>
                  <a:lnTo>
                    <a:pt x="149" y="1946"/>
                  </a:lnTo>
                  <a:lnTo>
                    <a:pt x="223" y="2076"/>
                  </a:lnTo>
                  <a:lnTo>
                    <a:pt x="334" y="2224"/>
                  </a:lnTo>
                  <a:lnTo>
                    <a:pt x="445" y="2335"/>
                  </a:lnTo>
                  <a:lnTo>
                    <a:pt x="575" y="2465"/>
                  </a:lnTo>
                  <a:lnTo>
                    <a:pt x="705" y="2558"/>
                  </a:lnTo>
                  <a:lnTo>
                    <a:pt x="853" y="2650"/>
                  </a:lnTo>
                  <a:lnTo>
                    <a:pt x="1001" y="2743"/>
                  </a:lnTo>
                  <a:lnTo>
                    <a:pt x="1149" y="2799"/>
                  </a:lnTo>
                  <a:lnTo>
                    <a:pt x="1316" y="2854"/>
                  </a:lnTo>
                  <a:lnTo>
                    <a:pt x="1465" y="2873"/>
                  </a:lnTo>
                  <a:lnTo>
                    <a:pt x="1631" y="2891"/>
                  </a:lnTo>
                  <a:lnTo>
                    <a:pt x="1798" y="2891"/>
                  </a:lnTo>
                  <a:lnTo>
                    <a:pt x="1965" y="2873"/>
                  </a:lnTo>
                  <a:lnTo>
                    <a:pt x="2150" y="2836"/>
                  </a:lnTo>
                  <a:lnTo>
                    <a:pt x="2317" y="2780"/>
                  </a:lnTo>
                  <a:lnTo>
                    <a:pt x="2669" y="2669"/>
                  </a:lnTo>
                  <a:lnTo>
                    <a:pt x="3336" y="2391"/>
                  </a:lnTo>
                  <a:lnTo>
                    <a:pt x="4004" y="2113"/>
                  </a:lnTo>
                  <a:lnTo>
                    <a:pt x="4356" y="2002"/>
                  </a:lnTo>
                  <a:lnTo>
                    <a:pt x="4689" y="1909"/>
                  </a:lnTo>
                  <a:lnTo>
                    <a:pt x="5060" y="1835"/>
                  </a:lnTo>
                  <a:lnTo>
                    <a:pt x="5412" y="1798"/>
                  </a:lnTo>
                  <a:lnTo>
                    <a:pt x="5783" y="1798"/>
                  </a:lnTo>
                  <a:lnTo>
                    <a:pt x="6135" y="1816"/>
                  </a:lnTo>
                  <a:lnTo>
                    <a:pt x="6191" y="1798"/>
                  </a:lnTo>
                  <a:lnTo>
                    <a:pt x="6246" y="1779"/>
                  </a:lnTo>
                  <a:lnTo>
                    <a:pt x="6283" y="1724"/>
                  </a:lnTo>
                  <a:lnTo>
                    <a:pt x="6302" y="1687"/>
                  </a:lnTo>
                  <a:lnTo>
                    <a:pt x="6302" y="1631"/>
                  </a:lnTo>
                  <a:lnTo>
                    <a:pt x="6283" y="1575"/>
                  </a:lnTo>
                  <a:lnTo>
                    <a:pt x="6246" y="1538"/>
                  </a:lnTo>
                  <a:lnTo>
                    <a:pt x="6191" y="1520"/>
                  </a:lnTo>
                  <a:lnTo>
                    <a:pt x="5968" y="1483"/>
                  </a:lnTo>
                  <a:lnTo>
                    <a:pt x="5690" y="1297"/>
                  </a:lnTo>
                  <a:lnTo>
                    <a:pt x="5412" y="1131"/>
                  </a:lnTo>
                  <a:lnTo>
                    <a:pt x="5134" y="964"/>
                  </a:lnTo>
                  <a:lnTo>
                    <a:pt x="4838" y="816"/>
                  </a:lnTo>
                  <a:lnTo>
                    <a:pt x="4504" y="649"/>
                  </a:lnTo>
                  <a:lnTo>
                    <a:pt x="4171" y="500"/>
                  </a:lnTo>
                  <a:lnTo>
                    <a:pt x="3818" y="371"/>
                  </a:lnTo>
                  <a:lnTo>
                    <a:pt x="3466" y="241"/>
                  </a:lnTo>
                  <a:lnTo>
                    <a:pt x="3133" y="148"/>
                  </a:lnTo>
                  <a:lnTo>
                    <a:pt x="2780" y="56"/>
                  </a:lnTo>
                  <a:lnTo>
                    <a:pt x="2410" y="19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3501150" y="2359375"/>
              <a:ext cx="109850" cy="16250"/>
            </a:xfrm>
            <a:custGeom>
              <a:avLst/>
              <a:gdLst/>
              <a:ahLst/>
              <a:cxnLst/>
              <a:rect l="l" t="t" r="r" b="b"/>
              <a:pathLst>
                <a:path w="4394" h="650" extrusionOk="0">
                  <a:moveTo>
                    <a:pt x="1725" y="1"/>
                  </a:moveTo>
                  <a:lnTo>
                    <a:pt x="1465" y="19"/>
                  </a:lnTo>
                  <a:lnTo>
                    <a:pt x="1206" y="56"/>
                  </a:lnTo>
                  <a:lnTo>
                    <a:pt x="946" y="112"/>
                  </a:lnTo>
                  <a:lnTo>
                    <a:pt x="687" y="186"/>
                  </a:lnTo>
                  <a:lnTo>
                    <a:pt x="427" y="279"/>
                  </a:lnTo>
                  <a:lnTo>
                    <a:pt x="316" y="334"/>
                  </a:lnTo>
                  <a:lnTo>
                    <a:pt x="205" y="390"/>
                  </a:lnTo>
                  <a:lnTo>
                    <a:pt x="94" y="482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" y="612"/>
                  </a:lnTo>
                  <a:lnTo>
                    <a:pt x="19" y="612"/>
                  </a:lnTo>
                  <a:lnTo>
                    <a:pt x="260" y="538"/>
                  </a:lnTo>
                  <a:lnTo>
                    <a:pt x="501" y="464"/>
                  </a:lnTo>
                  <a:lnTo>
                    <a:pt x="742" y="390"/>
                  </a:lnTo>
                  <a:lnTo>
                    <a:pt x="1002" y="334"/>
                  </a:lnTo>
                  <a:lnTo>
                    <a:pt x="1261" y="279"/>
                  </a:lnTo>
                  <a:lnTo>
                    <a:pt x="1539" y="260"/>
                  </a:lnTo>
                  <a:lnTo>
                    <a:pt x="2077" y="260"/>
                  </a:lnTo>
                  <a:lnTo>
                    <a:pt x="2355" y="279"/>
                  </a:lnTo>
                  <a:lnTo>
                    <a:pt x="2651" y="316"/>
                  </a:lnTo>
                  <a:lnTo>
                    <a:pt x="3207" y="427"/>
                  </a:lnTo>
                  <a:lnTo>
                    <a:pt x="3763" y="538"/>
                  </a:lnTo>
                  <a:lnTo>
                    <a:pt x="4319" y="649"/>
                  </a:lnTo>
                  <a:lnTo>
                    <a:pt x="4375" y="649"/>
                  </a:lnTo>
                  <a:lnTo>
                    <a:pt x="4394" y="594"/>
                  </a:lnTo>
                  <a:lnTo>
                    <a:pt x="4375" y="538"/>
                  </a:lnTo>
                  <a:lnTo>
                    <a:pt x="4338" y="501"/>
                  </a:lnTo>
                  <a:lnTo>
                    <a:pt x="4041" y="390"/>
                  </a:lnTo>
                  <a:lnTo>
                    <a:pt x="3745" y="279"/>
                  </a:lnTo>
                  <a:lnTo>
                    <a:pt x="3448" y="186"/>
                  </a:lnTo>
                  <a:lnTo>
                    <a:pt x="3152" y="130"/>
                  </a:lnTo>
                  <a:lnTo>
                    <a:pt x="2874" y="75"/>
                  </a:lnTo>
                  <a:lnTo>
                    <a:pt x="2577" y="19"/>
                  </a:lnTo>
                  <a:lnTo>
                    <a:pt x="22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3575750" y="2415450"/>
              <a:ext cx="165000" cy="78325"/>
            </a:xfrm>
            <a:custGeom>
              <a:avLst/>
              <a:gdLst/>
              <a:ahLst/>
              <a:cxnLst/>
              <a:rect l="l" t="t" r="r" b="b"/>
              <a:pathLst>
                <a:path w="6600" h="3133" extrusionOk="0">
                  <a:moveTo>
                    <a:pt x="1613" y="0"/>
                  </a:moveTo>
                  <a:lnTo>
                    <a:pt x="1428" y="19"/>
                  </a:lnTo>
                  <a:lnTo>
                    <a:pt x="1243" y="56"/>
                  </a:lnTo>
                  <a:lnTo>
                    <a:pt x="1057" y="111"/>
                  </a:lnTo>
                  <a:lnTo>
                    <a:pt x="872" y="167"/>
                  </a:lnTo>
                  <a:lnTo>
                    <a:pt x="705" y="260"/>
                  </a:lnTo>
                  <a:lnTo>
                    <a:pt x="538" y="352"/>
                  </a:lnTo>
                  <a:lnTo>
                    <a:pt x="409" y="482"/>
                  </a:lnTo>
                  <a:lnTo>
                    <a:pt x="279" y="593"/>
                  </a:lnTo>
                  <a:lnTo>
                    <a:pt x="186" y="742"/>
                  </a:lnTo>
                  <a:lnTo>
                    <a:pt x="94" y="890"/>
                  </a:lnTo>
                  <a:lnTo>
                    <a:pt x="38" y="1057"/>
                  </a:lnTo>
                  <a:lnTo>
                    <a:pt x="1" y="1242"/>
                  </a:lnTo>
                  <a:lnTo>
                    <a:pt x="1" y="1427"/>
                  </a:lnTo>
                  <a:lnTo>
                    <a:pt x="1" y="1594"/>
                  </a:lnTo>
                  <a:lnTo>
                    <a:pt x="38" y="1761"/>
                  </a:lnTo>
                  <a:lnTo>
                    <a:pt x="94" y="1909"/>
                  </a:lnTo>
                  <a:lnTo>
                    <a:pt x="168" y="2076"/>
                  </a:lnTo>
                  <a:lnTo>
                    <a:pt x="242" y="2224"/>
                  </a:lnTo>
                  <a:lnTo>
                    <a:pt x="335" y="2373"/>
                  </a:lnTo>
                  <a:lnTo>
                    <a:pt x="464" y="2502"/>
                  </a:lnTo>
                  <a:lnTo>
                    <a:pt x="575" y="2614"/>
                  </a:lnTo>
                  <a:lnTo>
                    <a:pt x="742" y="2743"/>
                  </a:lnTo>
                  <a:lnTo>
                    <a:pt x="928" y="2854"/>
                  </a:lnTo>
                  <a:lnTo>
                    <a:pt x="1094" y="2947"/>
                  </a:lnTo>
                  <a:lnTo>
                    <a:pt x="1280" y="3021"/>
                  </a:lnTo>
                  <a:lnTo>
                    <a:pt x="1465" y="3058"/>
                  </a:lnTo>
                  <a:lnTo>
                    <a:pt x="1669" y="3095"/>
                  </a:lnTo>
                  <a:lnTo>
                    <a:pt x="1854" y="3114"/>
                  </a:lnTo>
                  <a:lnTo>
                    <a:pt x="2040" y="3132"/>
                  </a:lnTo>
                  <a:lnTo>
                    <a:pt x="2244" y="3114"/>
                  </a:lnTo>
                  <a:lnTo>
                    <a:pt x="2429" y="3095"/>
                  </a:lnTo>
                  <a:lnTo>
                    <a:pt x="2614" y="3058"/>
                  </a:lnTo>
                  <a:lnTo>
                    <a:pt x="2800" y="3021"/>
                  </a:lnTo>
                  <a:lnTo>
                    <a:pt x="3170" y="2892"/>
                  </a:lnTo>
                  <a:lnTo>
                    <a:pt x="3522" y="2743"/>
                  </a:lnTo>
                  <a:lnTo>
                    <a:pt x="3930" y="2521"/>
                  </a:lnTo>
                  <a:lnTo>
                    <a:pt x="4319" y="2280"/>
                  </a:lnTo>
                  <a:lnTo>
                    <a:pt x="4727" y="2039"/>
                  </a:lnTo>
                  <a:lnTo>
                    <a:pt x="4931" y="1946"/>
                  </a:lnTo>
                  <a:lnTo>
                    <a:pt x="5153" y="1854"/>
                  </a:lnTo>
                  <a:lnTo>
                    <a:pt x="5487" y="1724"/>
                  </a:lnTo>
                  <a:lnTo>
                    <a:pt x="5839" y="1613"/>
                  </a:lnTo>
                  <a:lnTo>
                    <a:pt x="6173" y="1520"/>
                  </a:lnTo>
                  <a:lnTo>
                    <a:pt x="6525" y="1464"/>
                  </a:lnTo>
                  <a:lnTo>
                    <a:pt x="6562" y="1446"/>
                  </a:lnTo>
                  <a:lnTo>
                    <a:pt x="6599" y="1390"/>
                  </a:lnTo>
                  <a:lnTo>
                    <a:pt x="6581" y="1353"/>
                  </a:lnTo>
                  <a:lnTo>
                    <a:pt x="6562" y="1316"/>
                  </a:lnTo>
                  <a:lnTo>
                    <a:pt x="6432" y="1279"/>
                  </a:lnTo>
                  <a:lnTo>
                    <a:pt x="6117" y="1131"/>
                  </a:lnTo>
                  <a:lnTo>
                    <a:pt x="5784" y="983"/>
                  </a:lnTo>
                  <a:lnTo>
                    <a:pt x="5116" y="742"/>
                  </a:lnTo>
                  <a:lnTo>
                    <a:pt x="4412" y="519"/>
                  </a:lnTo>
                  <a:lnTo>
                    <a:pt x="3689" y="334"/>
                  </a:lnTo>
                  <a:lnTo>
                    <a:pt x="2948" y="148"/>
                  </a:lnTo>
                  <a:lnTo>
                    <a:pt x="2577" y="74"/>
                  </a:lnTo>
                  <a:lnTo>
                    <a:pt x="2188" y="19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9"/>
            <p:cNvSpPr/>
            <p:nvPr/>
          </p:nvSpPr>
          <p:spPr>
            <a:xfrm>
              <a:off x="3585950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1002" y="0"/>
                  </a:moveTo>
                  <a:lnTo>
                    <a:pt x="723" y="37"/>
                  </a:lnTo>
                  <a:lnTo>
                    <a:pt x="445" y="75"/>
                  </a:lnTo>
                  <a:lnTo>
                    <a:pt x="316" y="130"/>
                  </a:lnTo>
                  <a:lnTo>
                    <a:pt x="186" y="167"/>
                  </a:lnTo>
                  <a:lnTo>
                    <a:pt x="93" y="241"/>
                  </a:lnTo>
                  <a:lnTo>
                    <a:pt x="1" y="334"/>
                  </a:lnTo>
                  <a:lnTo>
                    <a:pt x="1" y="353"/>
                  </a:lnTo>
                  <a:lnTo>
                    <a:pt x="19" y="371"/>
                  </a:lnTo>
                  <a:lnTo>
                    <a:pt x="167" y="353"/>
                  </a:lnTo>
                  <a:lnTo>
                    <a:pt x="297" y="315"/>
                  </a:lnTo>
                  <a:lnTo>
                    <a:pt x="427" y="278"/>
                  </a:lnTo>
                  <a:lnTo>
                    <a:pt x="557" y="241"/>
                  </a:lnTo>
                  <a:lnTo>
                    <a:pt x="835" y="204"/>
                  </a:lnTo>
                  <a:lnTo>
                    <a:pt x="1706" y="204"/>
                  </a:lnTo>
                  <a:lnTo>
                    <a:pt x="2299" y="241"/>
                  </a:lnTo>
                  <a:lnTo>
                    <a:pt x="3467" y="315"/>
                  </a:lnTo>
                  <a:lnTo>
                    <a:pt x="4041" y="334"/>
                  </a:lnTo>
                  <a:lnTo>
                    <a:pt x="4616" y="353"/>
                  </a:lnTo>
                  <a:lnTo>
                    <a:pt x="4634" y="353"/>
                  </a:lnTo>
                  <a:lnTo>
                    <a:pt x="4653" y="334"/>
                  </a:lnTo>
                  <a:lnTo>
                    <a:pt x="4671" y="297"/>
                  </a:lnTo>
                  <a:lnTo>
                    <a:pt x="4634" y="241"/>
                  </a:lnTo>
                  <a:lnTo>
                    <a:pt x="4579" y="223"/>
                  </a:lnTo>
                  <a:lnTo>
                    <a:pt x="3967" y="149"/>
                  </a:lnTo>
                  <a:lnTo>
                    <a:pt x="3355" y="93"/>
                  </a:lnTo>
                  <a:lnTo>
                    <a:pt x="2744" y="37"/>
                  </a:lnTo>
                  <a:lnTo>
                    <a:pt x="2132" y="19"/>
                  </a:lnTo>
                  <a:lnTo>
                    <a:pt x="1558" y="0"/>
                  </a:lnTo>
                  <a:close/>
                </a:path>
              </a:pathLst>
            </a:custGeom>
            <a:solidFill>
              <a:srgbClr val="54D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9"/>
            <p:cNvSpPr/>
            <p:nvPr/>
          </p:nvSpPr>
          <p:spPr>
            <a:xfrm>
              <a:off x="3970550" y="2300525"/>
              <a:ext cx="311850" cy="235875"/>
            </a:xfrm>
            <a:custGeom>
              <a:avLst/>
              <a:gdLst/>
              <a:ahLst/>
              <a:cxnLst/>
              <a:rect l="l" t="t" r="r" b="b"/>
              <a:pathLst>
                <a:path w="12474" h="9435" extrusionOk="0">
                  <a:moveTo>
                    <a:pt x="12418" y="1"/>
                  </a:moveTo>
                  <a:lnTo>
                    <a:pt x="12344" y="19"/>
                  </a:lnTo>
                  <a:lnTo>
                    <a:pt x="12251" y="75"/>
                  </a:lnTo>
                  <a:lnTo>
                    <a:pt x="12140" y="149"/>
                  </a:lnTo>
                  <a:lnTo>
                    <a:pt x="12085" y="186"/>
                  </a:lnTo>
                  <a:lnTo>
                    <a:pt x="12029" y="186"/>
                  </a:lnTo>
                  <a:lnTo>
                    <a:pt x="11992" y="205"/>
                  </a:lnTo>
                  <a:lnTo>
                    <a:pt x="11918" y="353"/>
                  </a:lnTo>
                  <a:lnTo>
                    <a:pt x="11695" y="686"/>
                  </a:lnTo>
                  <a:lnTo>
                    <a:pt x="11473" y="983"/>
                  </a:lnTo>
                  <a:lnTo>
                    <a:pt x="11251" y="1261"/>
                  </a:lnTo>
                  <a:lnTo>
                    <a:pt x="11047" y="1502"/>
                  </a:lnTo>
                  <a:lnTo>
                    <a:pt x="10620" y="1910"/>
                  </a:lnTo>
                  <a:lnTo>
                    <a:pt x="10268" y="2262"/>
                  </a:lnTo>
                  <a:lnTo>
                    <a:pt x="10046" y="2503"/>
                  </a:lnTo>
                  <a:lnTo>
                    <a:pt x="9842" y="2688"/>
                  </a:lnTo>
                  <a:lnTo>
                    <a:pt x="9657" y="2855"/>
                  </a:lnTo>
                  <a:lnTo>
                    <a:pt x="9471" y="3003"/>
                  </a:lnTo>
                  <a:lnTo>
                    <a:pt x="9082" y="3281"/>
                  </a:lnTo>
                  <a:lnTo>
                    <a:pt x="8582" y="3633"/>
                  </a:lnTo>
                  <a:lnTo>
                    <a:pt x="8081" y="4023"/>
                  </a:lnTo>
                  <a:lnTo>
                    <a:pt x="7544" y="4467"/>
                  </a:lnTo>
                  <a:lnTo>
                    <a:pt x="6951" y="4931"/>
                  </a:lnTo>
                  <a:lnTo>
                    <a:pt x="6302" y="5413"/>
                  </a:lnTo>
                  <a:lnTo>
                    <a:pt x="5876" y="5691"/>
                  </a:lnTo>
                  <a:lnTo>
                    <a:pt x="5338" y="6006"/>
                  </a:lnTo>
                  <a:lnTo>
                    <a:pt x="4300" y="6599"/>
                  </a:lnTo>
                  <a:lnTo>
                    <a:pt x="3485" y="7081"/>
                  </a:lnTo>
                  <a:lnTo>
                    <a:pt x="2632" y="7544"/>
                  </a:lnTo>
                  <a:lnTo>
                    <a:pt x="2187" y="7767"/>
                  </a:lnTo>
                  <a:lnTo>
                    <a:pt x="1965" y="7896"/>
                  </a:lnTo>
                  <a:lnTo>
                    <a:pt x="1742" y="8026"/>
                  </a:lnTo>
                  <a:lnTo>
                    <a:pt x="1298" y="8286"/>
                  </a:lnTo>
                  <a:lnTo>
                    <a:pt x="1094" y="8415"/>
                  </a:lnTo>
                  <a:lnTo>
                    <a:pt x="871" y="8508"/>
                  </a:lnTo>
                  <a:lnTo>
                    <a:pt x="74" y="8860"/>
                  </a:lnTo>
                  <a:lnTo>
                    <a:pt x="37" y="8990"/>
                  </a:lnTo>
                  <a:lnTo>
                    <a:pt x="0" y="9138"/>
                  </a:lnTo>
                  <a:lnTo>
                    <a:pt x="19" y="9231"/>
                  </a:lnTo>
                  <a:lnTo>
                    <a:pt x="37" y="9268"/>
                  </a:lnTo>
                  <a:lnTo>
                    <a:pt x="93" y="9342"/>
                  </a:lnTo>
                  <a:lnTo>
                    <a:pt x="186" y="9435"/>
                  </a:lnTo>
                  <a:lnTo>
                    <a:pt x="1057" y="9083"/>
                  </a:lnTo>
                  <a:lnTo>
                    <a:pt x="1298" y="8971"/>
                  </a:lnTo>
                  <a:lnTo>
                    <a:pt x="1557" y="8842"/>
                  </a:lnTo>
                  <a:lnTo>
                    <a:pt x="2002" y="8601"/>
                  </a:lnTo>
                  <a:lnTo>
                    <a:pt x="2224" y="8471"/>
                  </a:lnTo>
                  <a:lnTo>
                    <a:pt x="2447" y="8360"/>
                  </a:lnTo>
                  <a:lnTo>
                    <a:pt x="2910" y="8137"/>
                  </a:lnTo>
                  <a:lnTo>
                    <a:pt x="3800" y="7692"/>
                  </a:lnTo>
                  <a:lnTo>
                    <a:pt x="4671" y="7248"/>
                  </a:lnTo>
                  <a:lnTo>
                    <a:pt x="5468" y="6766"/>
                  </a:lnTo>
                  <a:lnTo>
                    <a:pt x="6209" y="6284"/>
                  </a:lnTo>
                  <a:lnTo>
                    <a:pt x="6895" y="5820"/>
                  </a:lnTo>
                  <a:lnTo>
                    <a:pt x="7507" y="5357"/>
                  </a:lnTo>
                  <a:lnTo>
                    <a:pt x="8063" y="4931"/>
                  </a:lnTo>
                  <a:lnTo>
                    <a:pt x="8582" y="4579"/>
                  </a:lnTo>
                  <a:lnTo>
                    <a:pt x="9026" y="4226"/>
                  </a:lnTo>
                  <a:lnTo>
                    <a:pt x="9379" y="3948"/>
                  </a:lnTo>
                  <a:lnTo>
                    <a:pt x="9694" y="3689"/>
                  </a:lnTo>
                  <a:lnTo>
                    <a:pt x="9990" y="3430"/>
                  </a:lnTo>
                  <a:lnTo>
                    <a:pt x="10268" y="3151"/>
                  </a:lnTo>
                  <a:lnTo>
                    <a:pt x="10546" y="2855"/>
                  </a:lnTo>
                  <a:lnTo>
                    <a:pt x="11028" y="2280"/>
                  </a:lnTo>
                  <a:lnTo>
                    <a:pt x="11529" y="1706"/>
                  </a:lnTo>
                  <a:lnTo>
                    <a:pt x="11732" y="1465"/>
                  </a:lnTo>
                  <a:lnTo>
                    <a:pt x="11918" y="1224"/>
                  </a:lnTo>
                  <a:lnTo>
                    <a:pt x="12085" y="983"/>
                  </a:lnTo>
                  <a:lnTo>
                    <a:pt x="12196" y="761"/>
                  </a:lnTo>
                  <a:lnTo>
                    <a:pt x="12381" y="408"/>
                  </a:lnTo>
                  <a:lnTo>
                    <a:pt x="12437" y="260"/>
                  </a:lnTo>
                  <a:lnTo>
                    <a:pt x="12474" y="149"/>
                  </a:lnTo>
                  <a:lnTo>
                    <a:pt x="12474" y="75"/>
                  </a:lnTo>
                  <a:lnTo>
                    <a:pt x="12455" y="19"/>
                  </a:lnTo>
                  <a:lnTo>
                    <a:pt x="12418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3985375" y="2500700"/>
              <a:ext cx="203425" cy="88525"/>
            </a:xfrm>
            <a:custGeom>
              <a:avLst/>
              <a:gdLst/>
              <a:ahLst/>
              <a:cxnLst/>
              <a:rect l="l" t="t" r="r" b="b"/>
              <a:pathLst>
                <a:path w="8137" h="3541" extrusionOk="0">
                  <a:moveTo>
                    <a:pt x="5245" y="1"/>
                  </a:moveTo>
                  <a:lnTo>
                    <a:pt x="4764" y="19"/>
                  </a:lnTo>
                  <a:lnTo>
                    <a:pt x="4300" y="56"/>
                  </a:lnTo>
                  <a:lnTo>
                    <a:pt x="3837" y="93"/>
                  </a:lnTo>
                  <a:lnTo>
                    <a:pt x="3374" y="167"/>
                  </a:lnTo>
                  <a:lnTo>
                    <a:pt x="2910" y="241"/>
                  </a:lnTo>
                  <a:lnTo>
                    <a:pt x="2002" y="408"/>
                  </a:lnTo>
                  <a:lnTo>
                    <a:pt x="1094" y="612"/>
                  </a:lnTo>
                  <a:lnTo>
                    <a:pt x="760" y="668"/>
                  </a:lnTo>
                  <a:lnTo>
                    <a:pt x="445" y="760"/>
                  </a:lnTo>
                  <a:lnTo>
                    <a:pt x="352" y="723"/>
                  </a:lnTo>
                  <a:lnTo>
                    <a:pt x="241" y="723"/>
                  </a:lnTo>
                  <a:lnTo>
                    <a:pt x="149" y="760"/>
                  </a:lnTo>
                  <a:lnTo>
                    <a:pt x="56" y="816"/>
                  </a:lnTo>
                  <a:lnTo>
                    <a:pt x="19" y="853"/>
                  </a:lnTo>
                  <a:lnTo>
                    <a:pt x="19" y="909"/>
                  </a:lnTo>
                  <a:lnTo>
                    <a:pt x="0" y="946"/>
                  </a:lnTo>
                  <a:lnTo>
                    <a:pt x="19" y="1001"/>
                  </a:lnTo>
                  <a:lnTo>
                    <a:pt x="37" y="1038"/>
                  </a:lnTo>
                  <a:lnTo>
                    <a:pt x="74" y="1057"/>
                  </a:lnTo>
                  <a:lnTo>
                    <a:pt x="111" y="1094"/>
                  </a:lnTo>
                  <a:lnTo>
                    <a:pt x="538" y="1094"/>
                  </a:lnTo>
                  <a:lnTo>
                    <a:pt x="742" y="1113"/>
                  </a:lnTo>
                  <a:lnTo>
                    <a:pt x="927" y="1150"/>
                  </a:lnTo>
                  <a:lnTo>
                    <a:pt x="1112" y="1205"/>
                  </a:lnTo>
                  <a:lnTo>
                    <a:pt x="1298" y="1279"/>
                  </a:lnTo>
                  <a:lnTo>
                    <a:pt x="1668" y="1446"/>
                  </a:lnTo>
                  <a:lnTo>
                    <a:pt x="2021" y="1632"/>
                  </a:lnTo>
                  <a:lnTo>
                    <a:pt x="2373" y="1872"/>
                  </a:lnTo>
                  <a:lnTo>
                    <a:pt x="2725" y="2113"/>
                  </a:lnTo>
                  <a:lnTo>
                    <a:pt x="3392" y="2595"/>
                  </a:lnTo>
                  <a:lnTo>
                    <a:pt x="3744" y="2836"/>
                  </a:lnTo>
                  <a:lnTo>
                    <a:pt x="4133" y="3059"/>
                  </a:lnTo>
                  <a:lnTo>
                    <a:pt x="4523" y="3244"/>
                  </a:lnTo>
                  <a:lnTo>
                    <a:pt x="4727" y="3337"/>
                  </a:lnTo>
                  <a:lnTo>
                    <a:pt x="4949" y="3411"/>
                  </a:lnTo>
                  <a:lnTo>
                    <a:pt x="5153" y="3466"/>
                  </a:lnTo>
                  <a:lnTo>
                    <a:pt x="5375" y="3504"/>
                  </a:lnTo>
                  <a:lnTo>
                    <a:pt x="5598" y="3522"/>
                  </a:lnTo>
                  <a:lnTo>
                    <a:pt x="5820" y="3541"/>
                  </a:lnTo>
                  <a:lnTo>
                    <a:pt x="6061" y="3522"/>
                  </a:lnTo>
                  <a:lnTo>
                    <a:pt x="6283" y="3485"/>
                  </a:lnTo>
                  <a:lnTo>
                    <a:pt x="6506" y="3429"/>
                  </a:lnTo>
                  <a:lnTo>
                    <a:pt x="6747" y="3355"/>
                  </a:lnTo>
                  <a:lnTo>
                    <a:pt x="6988" y="3244"/>
                  </a:lnTo>
                  <a:lnTo>
                    <a:pt x="7210" y="3114"/>
                  </a:lnTo>
                  <a:lnTo>
                    <a:pt x="7433" y="2947"/>
                  </a:lnTo>
                  <a:lnTo>
                    <a:pt x="7636" y="2781"/>
                  </a:lnTo>
                  <a:lnTo>
                    <a:pt x="7822" y="2577"/>
                  </a:lnTo>
                  <a:lnTo>
                    <a:pt x="7970" y="2354"/>
                  </a:lnTo>
                  <a:lnTo>
                    <a:pt x="8026" y="2243"/>
                  </a:lnTo>
                  <a:lnTo>
                    <a:pt x="8081" y="2113"/>
                  </a:lnTo>
                  <a:lnTo>
                    <a:pt x="8118" y="2002"/>
                  </a:lnTo>
                  <a:lnTo>
                    <a:pt x="8137" y="1872"/>
                  </a:lnTo>
                  <a:lnTo>
                    <a:pt x="8137" y="1669"/>
                  </a:lnTo>
                  <a:lnTo>
                    <a:pt x="8118" y="1465"/>
                  </a:lnTo>
                  <a:lnTo>
                    <a:pt x="8063" y="1279"/>
                  </a:lnTo>
                  <a:lnTo>
                    <a:pt x="7989" y="1076"/>
                  </a:lnTo>
                  <a:lnTo>
                    <a:pt x="7877" y="909"/>
                  </a:lnTo>
                  <a:lnTo>
                    <a:pt x="7748" y="742"/>
                  </a:lnTo>
                  <a:lnTo>
                    <a:pt x="7599" y="612"/>
                  </a:lnTo>
                  <a:lnTo>
                    <a:pt x="7451" y="482"/>
                  </a:lnTo>
                  <a:lnTo>
                    <a:pt x="7247" y="353"/>
                  </a:lnTo>
                  <a:lnTo>
                    <a:pt x="7043" y="260"/>
                  </a:lnTo>
                  <a:lnTo>
                    <a:pt x="6839" y="167"/>
                  </a:lnTo>
                  <a:lnTo>
                    <a:pt x="6617" y="112"/>
                  </a:lnTo>
                  <a:lnTo>
                    <a:pt x="6395" y="56"/>
                  </a:lnTo>
                  <a:lnTo>
                    <a:pt x="6172" y="38"/>
                  </a:lnTo>
                  <a:lnTo>
                    <a:pt x="57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9"/>
            <p:cNvSpPr/>
            <p:nvPr/>
          </p:nvSpPr>
          <p:spPr>
            <a:xfrm>
              <a:off x="4018725" y="2520625"/>
              <a:ext cx="155725" cy="23200"/>
            </a:xfrm>
            <a:custGeom>
              <a:avLst/>
              <a:gdLst/>
              <a:ahLst/>
              <a:cxnLst/>
              <a:rect l="l" t="t" r="r" b="b"/>
              <a:pathLst>
                <a:path w="6229" h="928" extrusionOk="0">
                  <a:moveTo>
                    <a:pt x="575" y="0"/>
                  </a:moveTo>
                  <a:lnTo>
                    <a:pt x="334" y="19"/>
                  </a:lnTo>
                  <a:lnTo>
                    <a:pt x="112" y="56"/>
                  </a:lnTo>
                  <a:lnTo>
                    <a:pt x="75" y="75"/>
                  </a:lnTo>
                  <a:lnTo>
                    <a:pt x="38" y="112"/>
                  </a:lnTo>
                  <a:lnTo>
                    <a:pt x="19" y="130"/>
                  </a:lnTo>
                  <a:lnTo>
                    <a:pt x="1" y="167"/>
                  </a:lnTo>
                  <a:lnTo>
                    <a:pt x="19" y="204"/>
                  </a:lnTo>
                  <a:lnTo>
                    <a:pt x="19" y="223"/>
                  </a:lnTo>
                  <a:lnTo>
                    <a:pt x="56" y="241"/>
                  </a:lnTo>
                  <a:lnTo>
                    <a:pt x="93" y="260"/>
                  </a:lnTo>
                  <a:lnTo>
                    <a:pt x="520" y="260"/>
                  </a:lnTo>
                  <a:lnTo>
                    <a:pt x="965" y="241"/>
                  </a:lnTo>
                  <a:lnTo>
                    <a:pt x="1891" y="241"/>
                  </a:lnTo>
                  <a:lnTo>
                    <a:pt x="2688" y="260"/>
                  </a:lnTo>
                  <a:lnTo>
                    <a:pt x="3485" y="297"/>
                  </a:lnTo>
                  <a:lnTo>
                    <a:pt x="4227" y="353"/>
                  </a:lnTo>
                  <a:lnTo>
                    <a:pt x="4597" y="390"/>
                  </a:lnTo>
                  <a:lnTo>
                    <a:pt x="4949" y="445"/>
                  </a:lnTo>
                  <a:lnTo>
                    <a:pt x="5302" y="519"/>
                  </a:lnTo>
                  <a:lnTo>
                    <a:pt x="5635" y="612"/>
                  </a:lnTo>
                  <a:lnTo>
                    <a:pt x="5783" y="686"/>
                  </a:lnTo>
                  <a:lnTo>
                    <a:pt x="5932" y="760"/>
                  </a:lnTo>
                  <a:lnTo>
                    <a:pt x="6061" y="835"/>
                  </a:lnTo>
                  <a:lnTo>
                    <a:pt x="6173" y="927"/>
                  </a:lnTo>
                  <a:lnTo>
                    <a:pt x="6210" y="927"/>
                  </a:lnTo>
                  <a:lnTo>
                    <a:pt x="6228" y="909"/>
                  </a:lnTo>
                  <a:lnTo>
                    <a:pt x="6154" y="779"/>
                  </a:lnTo>
                  <a:lnTo>
                    <a:pt x="6061" y="668"/>
                  </a:lnTo>
                  <a:lnTo>
                    <a:pt x="5950" y="594"/>
                  </a:lnTo>
                  <a:lnTo>
                    <a:pt x="5821" y="519"/>
                  </a:lnTo>
                  <a:lnTo>
                    <a:pt x="5691" y="445"/>
                  </a:lnTo>
                  <a:lnTo>
                    <a:pt x="5543" y="408"/>
                  </a:lnTo>
                  <a:lnTo>
                    <a:pt x="5227" y="316"/>
                  </a:lnTo>
                  <a:lnTo>
                    <a:pt x="4857" y="241"/>
                  </a:lnTo>
                  <a:lnTo>
                    <a:pt x="4468" y="186"/>
                  </a:lnTo>
                  <a:lnTo>
                    <a:pt x="3689" y="93"/>
                  </a:lnTo>
                  <a:lnTo>
                    <a:pt x="2855" y="38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4269875" y="2258375"/>
              <a:ext cx="106125" cy="60725"/>
            </a:xfrm>
            <a:custGeom>
              <a:avLst/>
              <a:gdLst/>
              <a:ahLst/>
              <a:cxnLst/>
              <a:rect l="l" t="t" r="r" b="b"/>
              <a:pathLst>
                <a:path w="4245" h="2429" extrusionOk="0">
                  <a:moveTo>
                    <a:pt x="2947" y="0"/>
                  </a:moveTo>
                  <a:lnTo>
                    <a:pt x="2688" y="37"/>
                  </a:lnTo>
                  <a:lnTo>
                    <a:pt x="2447" y="111"/>
                  </a:lnTo>
                  <a:lnTo>
                    <a:pt x="2187" y="204"/>
                  </a:lnTo>
                  <a:lnTo>
                    <a:pt x="1965" y="334"/>
                  </a:lnTo>
                  <a:lnTo>
                    <a:pt x="1743" y="463"/>
                  </a:lnTo>
                  <a:lnTo>
                    <a:pt x="1539" y="612"/>
                  </a:lnTo>
                  <a:lnTo>
                    <a:pt x="1335" y="797"/>
                  </a:lnTo>
                  <a:lnTo>
                    <a:pt x="1131" y="982"/>
                  </a:lnTo>
                  <a:lnTo>
                    <a:pt x="760" y="1372"/>
                  </a:lnTo>
                  <a:lnTo>
                    <a:pt x="464" y="1742"/>
                  </a:lnTo>
                  <a:lnTo>
                    <a:pt x="315" y="1946"/>
                  </a:lnTo>
                  <a:lnTo>
                    <a:pt x="186" y="2150"/>
                  </a:lnTo>
                  <a:lnTo>
                    <a:pt x="37" y="2224"/>
                  </a:lnTo>
                  <a:lnTo>
                    <a:pt x="0" y="2261"/>
                  </a:lnTo>
                  <a:lnTo>
                    <a:pt x="0" y="2298"/>
                  </a:lnTo>
                  <a:lnTo>
                    <a:pt x="0" y="2335"/>
                  </a:lnTo>
                  <a:lnTo>
                    <a:pt x="19" y="2372"/>
                  </a:lnTo>
                  <a:lnTo>
                    <a:pt x="37" y="2409"/>
                  </a:lnTo>
                  <a:lnTo>
                    <a:pt x="74" y="2428"/>
                  </a:lnTo>
                  <a:lnTo>
                    <a:pt x="167" y="2428"/>
                  </a:lnTo>
                  <a:lnTo>
                    <a:pt x="390" y="2298"/>
                  </a:lnTo>
                  <a:lnTo>
                    <a:pt x="631" y="2206"/>
                  </a:lnTo>
                  <a:lnTo>
                    <a:pt x="890" y="2150"/>
                  </a:lnTo>
                  <a:lnTo>
                    <a:pt x="1149" y="2094"/>
                  </a:lnTo>
                  <a:lnTo>
                    <a:pt x="1409" y="2076"/>
                  </a:lnTo>
                  <a:lnTo>
                    <a:pt x="1687" y="2057"/>
                  </a:lnTo>
                  <a:lnTo>
                    <a:pt x="2206" y="2057"/>
                  </a:lnTo>
                  <a:lnTo>
                    <a:pt x="2743" y="2076"/>
                  </a:lnTo>
                  <a:lnTo>
                    <a:pt x="3003" y="2076"/>
                  </a:lnTo>
                  <a:lnTo>
                    <a:pt x="3262" y="2039"/>
                  </a:lnTo>
                  <a:lnTo>
                    <a:pt x="3392" y="2002"/>
                  </a:lnTo>
                  <a:lnTo>
                    <a:pt x="3503" y="1965"/>
                  </a:lnTo>
                  <a:lnTo>
                    <a:pt x="3596" y="1909"/>
                  </a:lnTo>
                  <a:lnTo>
                    <a:pt x="3707" y="1853"/>
                  </a:lnTo>
                  <a:lnTo>
                    <a:pt x="3800" y="1779"/>
                  </a:lnTo>
                  <a:lnTo>
                    <a:pt x="3893" y="1687"/>
                  </a:lnTo>
                  <a:lnTo>
                    <a:pt x="3967" y="1594"/>
                  </a:lnTo>
                  <a:lnTo>
                    <a:pt x="4041" y="1501"/>
                  </a:lnTo>
                  <a:lnTo>
                    <a:pt x="4152" y="1297"/>
                  </a:lnTo>
                  <a:lnTo>
                    <a:pt x="4189" y="1186"/>
                  </a:lnTo>
                  <a:lnTo>
                    <a:pt x="4226" y="1075"/>
                  </a:lnTo>
                  <a:lnTo>
                    <a:pt x="4245" y="945"/>
                  </a:lnTo>
                  <a:lnTo>
                    <a:pt x="4245" y="834"/>
                  </a:lnTo>
                  <a:lnTo>
                    <a:pt x="4245" y="723"/>
                  </a:lnTo>
                  <a:lnTo>
                    <a:pt x="4208" y="612"/>
                  </a:lnTo>
                  <a:lnTo>
                    <a:pt x="4171" y="500"/>
                  </a:lnTo>
                  <a:lnTo>
                    <a:pt x="4115" y="389"/>
                  </a:lnTo>
                  <a:lnTo>
                    <a:pt x="4022" y="297"/>
                  </a:lnTo>
                  <a:lnTo>
                    <a:pt x="3948" y="222"/>
                  </a:lnTo>
                  <a:lnTo>
                    <a:pt x="3837" y="167"/>
                  </a:lnTo>
                  <a:lnTo>
                    <a:pt x="3726" y="111"/>
                  </a:lnTo>
                  <a:lnTo>
                    <a:pt x="3503" y="37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9"/>
            <p:cNvSpPr/>
            <p:nvPr/>
          </p:nvSpPr>
          <p:spPr>
            <a:xfrm>
              <a:off x="42907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2447" y="0"/>
                  </a:moveTo>
                  <a:lnTo>
                    <a:pt x="2262" y="19"/>
                  </a:lnTo>
                  <a:lnTo>
                    <a:pt x="2076" y="37"/>
                  </a:lnTo>
                  <a:lnTo>
                    <a:pt x="1891" y="74"/>
                  </a:lnTo>
                  <a:lnTo>
                    <a:pt x="1520" y="185"/>
                  </a:lnTo>
                  <a:lnTo>
                    <a:pt x="1335" y="260"/>
                  </a:lnTo>
                  <a:lnTo>
                    <a:pt x="1131" y="352"/>
                  </a:lnTo>
                  <a:lnTo>
                    <a:pt x="927" y="445"/>
                  </a:lnTo>
                  <a:lnTo>
                    <a:pt x="742" y="575"/>
                  </a:lnTo>
                  <a:lnTo>
                    <a:pt x="556" y="704"/>
                  </a:lnTo>
                  <a:lnTo>
                    <a:pt x="371" y="834"/>
                  </a:lnTo>
                  <a:lnTo>
                    <a:pt x="186" y="982"/>
                  </a:lnTo>
                  <a:lnTo>
                    <a:pt x="19" y="1149"/>
                  </a:lnTo>
                  <a:lnTo>
                    <a:pt x="0" y="1186"/>
                  </a:lnTo>
                  <a:lnTo>
                    <a:pt x="0" y="1242"/>
                  </a:lnTo>
                  <a:lnTo>
                    <a:pt x="19" y="1260"/>
                  </a:lnTo>
                  <a:lnTo>
                    <a:pt x="56" y="1242"/>
                  </a:lnTo>
                  <a:lnTo>
                    <a:pt x="427" y="1001"/>
                  </a:lnTo>
                  <a:lnTo>
                    <a:pt x="779" y="760"/>
                  </a:lnTo>
                  <a:lnTo>
                    <a:pt x="1150" y="556"/>
                  </a:lnTo>
                  <a:lnTo>
                    <a:pt x="1520" y="371"/>
                  </a:lnTo>
                  <a:lnTo>
                    <a:pt x="1872" y="260"/>
                  </a:lnTo>
                  <a:lnTo>
                    <a:pt x="2225" y="167"/>
                  </a:lnTo>
                  <a:lnTo>
                    <a:pt x="2410" y="148"/>
                  </a:lnTo>
                  <a:lnTo>
                    <a:pt x="2595" y="148"/>
                  </a:lnTo>
                  <a:lnTo>
                    <a:pt x="2966" y="130"/>
                  </a:lnTo>
                  <a:lnTo>
                    <a:pt x="2984" y="111"/>
                  </a:lnTo>
                  <a:lnTo>
                    <a:pt x="2966" y="93"/>
                  </a:lnTo>
                  <a:lnTo>
                    <a:pt x="2818" y="37"/>
                  </a:lnTo>
                  <a:lnTo>
                    <a:pt x="2632" y="19"/>
                  </a:lnTo>
                  <a:lnTo>
                    <a:pt x="24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40358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780" y="1"/>
                  </a:moveTo>
                  <a:lnTo>
                    <a:pt x="1594" y="19"/>
                  </a:lnTo>
                  <a:lnTo>
                    <a:pt x="1409" y="75"/>
                  </a:lnTo>
                  <a:lnTo>
                    <a:pt x="1242" y="149"/>
                  </a:lnTo>
                  <a:lnTo>
                    <a:pt x="1094" y="242"/>
                  </a:lnTo>
                  <a:lnTo>
                    <a:pt x="946" y="353"/>
                  </a:lnTo>
                  <a:lnTo>
                    <a:pt x="835" y="483"/>
                  </a:lnTo>
                  <a:lnTo>
                    <a:pt x="742" y="613"/>
                  </a:lnTo>
                  <a:lnTo>
                    <a:pt x="649" y="761"/>
                  </a:lnTo>
                  <a:lnTo>
                    <a:pt x="575" y="909"/>
                  </a:lnTo>
                  <a:lnTo>
                    <a:pt x="519" y="1076"/>
                  </a:lnTo>
                  <a:lnTo>
                    <a:pt x="482" y="1243"/>
                  </a:lnTo>
                  <a:lnTo>
                    <a:pt x="464" y="1428"/>
                  </a:lnTo>
                  <a:lnTo>
                    <a:pt x="427" y="1799"/>
                  </a:lnTo>
                  <a:lnTo>
                    <a:pt x="427" y="2188"/>
                  </a:lnTo>
                  <a:lnTo>
                    <a:pt x="445" y="2596"/>
                  </a:lnTo>
                  <a:lnTo>
                    <a:pt x="501" y="3003"/>
                  </a:lnTo>
                  <a:lnTo>
                    <a:pt x="557" y="3411"/>
                  </a:lnTo>
                  <a:lnTo>
                    <a:pt x="649" y="4190"/>
                  </a:lnTo>
                  <a:lnTo>
                    <a:pt x="686" y="4597"/>
                  </a:lnTo>
                  <a:lnTo>
                    <a:pt x="705" y="5005"/>
                  </a:lnTo>
                  <a:lnTo>
                    <a:pt x="668" y="5394"/>
                  </a:lnTo>
                  <a:lnTo>
                    <a:pt x="649" y="5580"/>
                  </a:lnTo>
                  <a:lnTo>
                    <a:pt x="612" y="5784"/>
                  </a:lnTo>
                  <a:lnTo>
                    <a:pt x="557" y="5950"/>
                  </a:lnTo>
                  <a:lnTo>
                    <a:pt x="482" y="6136"/>
                  </a:lnTo>
                  <a:lnTo>
                    <a:pt x="390" y="6303"/>
                  </a:lnTo>
                  <a:lnTo>
                    <a:pt x="279" y="6469"/>
                  </a:lnTo>
                  <a:lnTo>
                    <a:pt x="167" y="6599"/>
                  </a:lnTo>
                  <a:lnTo>
                    <a:pt x="38" y="6729"/>
                  </a:lnTo>
                  <a:lnTo>
                    <a:pt x="19" y="6784"/>
                  </a:lnTo>
                  <a:lnTo>
                    <a:pt x="1" y="6822"/>
                  </a:lnTo>
                  <a:lnTo>
                    <a:pt x="1" y="6859"/>
                  </a:lnTo>
                  <a:lnTo>
                    <a:pt x="19" y="6914"/>
                  </a:lnTo>
                  <a:lnTo>
                    <a:pt x="38" y="6951"/>
                  </a:lnTo>
                  <a:lnTo>
                    <a:pt x="75" y="6970"/>
                  </a:lnTo>
                  <a:lnTo>
                    <a:pt x="130" y="6988"/>
                  </a:lnTo>
                  <a:lnTo>
                    <a:pt x="167" y="7007"/>
                  </a:lnTo>
                  <a:lnTo>
                    <a:pt x="279" y="6988"/>
                  </a:lnTo>
                  <a:lnTo>
                    <a:pt x="371" y="6933"/>
                  </a:lnTo>
                  <a:lnTo>
                    <a:pt x="445" y="6859"/>
                  </a:lnTo>
                  <a:lnTo>
                    <a:pt x="482" y="6747"/>
                  </a:lnTo>
                  <a:lnTo>
                    <a:pt x="742" y="6562"/>
                  </a:lnTo>
                  <a:lnTo>
                    <a:pt x="1001" y="6358"/>
                  </a:lnTo>
                  <a:lnTo>
                    <a:pt x="1354" y="6062"/>
                  </a:lnTo>
                  <a:lnTo>
                    <a:pt x="1669" y="5747"/>
                  </a:lnTo>
                  <a:lnTo>
                    <a:pt x="1984" y="5431"/>
                  </a:lnTo>
                  <a:lnTo>
                    <a:pt x="2280" y="5098"/>
                  </a:lnTo>
                  <a:lnTo>
                    <a:pt x="2540" y="4746"/>
                  </a:lnTo>
                  <a:lnTo>
                    <a:pt x="2781" y="4375"/>
                  </a:lnTo>
                  <a:lnTo>
                    <a:pt x="3003" y="3986"/>
                  </a:lnTo>
                  <a:lnTo>
                    <a:pt x="3188" y="3597"/>
                  </a:lnTo>
                  <a:lnTo>
                    <a:pt x="3355" y="3189"/>
                  </a:lnTo>
                  <a:lnTo>
                    <a:pt x="3466" y="2781"/>
                  </a:lnTo>
                  <a:lnTo>
                    <a:pt x="3504" y="2577"/>
                  </a:lnTo>
                  <a:lnTo>
                    <a:pt x="3541" y="2373"/>
                  </a:lnTo>
                  <a:lnTo>
                    <a:pt x="3541" y="2169"/>
                  </a:lnTo>
                  <a:lnTo>
                    <a:pt x="3541" y="1947"/>
                  </a:lnTo>
                  <a:lnTo>
                    <a:pt x="3522" y="1743"/>
                  </a:lnTo>
                  <a:lnTo>
                    <a:pt x="3485" y="1539"/>
                  </a:lnTo>
                  <a:lnTo>
                    <a:pt x="3429" y="1317"/>
                  </a:lnTo>
                  <a:lnTo>
                    <a:pt x="3337" y="1113"/>
                  </a:lnTo>
                  <a:lnTo>
                    <a:pt x="3244" y="946"/>
                  </a:lnTo>
                  <a:lnTo>
                    <a:pt x="3133" y="761"/>
                  </a:lnTo>
                  <a:lnTo>
                    <a:pt x="3003" y="613"/>
                  </a:lnTo>
                  <a:lnTo>
                    <a:pt x="2855" y="464"/>
                  </a:lnTo>
                  <a:lnTo>
                    <a:pt x="2707" y="335"/>
                  </a:lnTo>
                  <a:lnTo>
                    <a:pt x="2540" y="223"/>
                  </a:lnTo>
                  <a:lnTo>
                    <a:pt x="2373" y="131"/>
                  </a:lnTo>
                  <a:lnTo>
                    <a:pt x="2188" y="57"/>
                  </a:lnTo>
                  <a:lnTo>
                    <a:pt x="19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9"/>
            <p:cNvSpPr/>
            <p:nvPr/>
          </p:nvSpPr>
          <p:spPr>
            <a:xfrm>
              <a:off x="4056725" y="2339000"/>
              <a:ext cx="45425" cy="133925"/>
            </a:xfrm>
            <a:custGeom>
              <a:avLst/>
              <a:gdLst/>
              <a:ahLst/>
              <a:cxnLst/>
              <a:rect l="l" t="t" r="r" b="b"/>
              <a:pathLst>
                <a:path w="1817" h="5357" extrusionOk="0">
                  <a:moveTo>
                    <a:pt x="1428" y="0"/>
                  </a:moveTo>
                  <a:lnTo>
                    <a:pt x="1428" y="19"/>
                  </a:lnTo>
                  <a:lnTo>
                    <a:pt x="1502" y="148"/>
                  </a:lnTo>
                  <a:lnTo>
                    <a:pt x="1557" y="297"/>
                  </a:lnTo>
                  <a:lnTo>
                    <a:pt x="1595" y="426"/>
                  </a:lnTo>
                  <a:lnTo>
                    <a:pt x="1632" y="575"/>
                  </a:lnTo>
                  <a:lnTo>
                    <a:pt x="1650" y="890"/>
                  </a:lnTo>
                  <a:lnTo>
                    <a:pt x="1669" y="1205"/>
                  </a:lnTo>
                  <a:lnTo>
                    <a:pt x="1632" y="1520"/>
                  </a:lnTo>
                  <a:lnTo>
                    <a:pt x="1576" y="1853"/>
                  </a:lnTo>
                  <a:lnTo>
                    <a:pt x="1502" y="2169"/>
                  </a:lnTo>
                  <a:lnTo>
                    <a:pt x="1428" y="2484"/>
                  </a:lnTo>
                  <a:lnTo>
                    <a:pt x="1316" y="2817"/>
                  </a:lnTo>
                  <a:lnTo>
                    <a:pt x="1187" y="3169"/>
                  </a:lnTo>
                  <a:lnTo>
                    <a:pt x="1057" y="3503"/>
                  </a:lnTo>
                  <a:lnTo>
                    <a:pt x="890" y="3855"/>
                  </a:lnTo>
                  <a:lnTo>
                    <a:pt x="705" y="4207"/>
                  </a:lnTo>
                  <a:lnTo>
                    <a:pt x="482" y="4559"/>
                  </a:lnTo>
                  <a:lnTo>
                    <a:pt x="371" y="4726"/>
                  </a:lnTo>
                  <a:lnTo>
                    <a:pt x="242" y="4893"/>
                  </a:lnTo>
                  <a:lnTo>
                    <a:pt x="112" y="5060"/>
                  </a:lnTo>
                  <a:lnTo>
                    <a:pt x="19" y="5227"/>
                  </a:lnTo>
                  <a:lnTo>
                    <a:pt x="1" y="5264"/>
                  </a:lnTo>
                  <a:lnTo>
                    <a:pt x="1" y="5301"/>
                  </a:lnTo>
                  <a:lnTo>
                    <a:pt x="1" y="5319"/>
                  </a:lnTo>
                  <a:lnTo>
                    <a:pt x="19" y="5338"/>
                  </a:lnTo>
                  <a:lnTo>
                    <a:pt x="56" y="5356"/>
                  </a:lnTo>
                  <a:lnTo>
                    <a:pt x="130" y="5356"/>
                  </a:lnTo>
                  <a:lnTo>
                    <a:pt x="167" y="5319"/>
                  </a:lnTo>
                  <a:lnTo>
                    <a:pt x="334" y="5171"/>
                  </a:lnTo>
                  <a:lnTo>
                    <a:pt x="464" y="5004"/>
                  </a:lnTo>
                  <a:lnTo>
                    <a:pt x="705" y="4652"/>
                  </a:lnTo>
                  <a:lnTo>
                    <a:pt x="946" y="4244"/>
                  </a:lnTo>
                  <a:lnTo>
                    <a:pt x="1150" y="3837"/>
                  </a:lnTo>
                  <a:lnTo>
                    <a:pt x="1316" y="3484"/>
                  </a:lnTo>
                  <a:lnTo>
                    <a:pt x="1446" y="3132"/>
                  </a:lnTo>
                  <a:lnTo>
                    <a:pt x="1576" y="2780"/>
                  </a:lnTo>
                  <a:lnTo>
                    <a:pt x="1669" y="2409"/>
                  </a:lnTo>
                  <a:lnTo>
                    <a:pt x="1743" y="2076"/>
                  </a:lnTo>
                  <a:lnTo>
                    <a:pt x="1798" y="1724"/>
                  </a:lnTo>
                  <a:lnTo>
                    <a:pt x="1817" y="1372"/>
                  </a:lnTo>
                  <a:lnTo>
                    <a:pt x="1817" y="1038"/>
                  </a:lnTo>
                  <a:lnTo>
                    <a:pt x="1798" y="741"/>
                  </a:lnTo>
                  <a:lnTo>
                    <a:pt x="1780" y="612"/>
                  </a:lnTo>
                  <a:lnTo>
                    <a:pt x="1743" y="463"/>
                  </a:lnTo>
                  <a:lnTo>
                    <a:pt x="1687" y="334"/>
                  </a:lnTo>
                  <a:lnTo>
                    <a:pt x="1632" y="204"/>
                  </a:lnTo>
                  <a:lnTo>
                    <a:pt x="1557" y="93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9"/>
            <p:cNvSpPr/>
            <p:nvPr/>
          </p:nvSpPr>
          <p:spPr>
            <a:xfrm>
              <a:off x="4216575" y="2213875"/>
              <a:ext cx="62125" cy="138575"/>
            </a:xfrm>
            <a:custGeom>
              <a:avLst/>
              <a:gdLst/>
              <a:ahLst/>
              <a:cxnLst/>
              <a:rect l="l" t="t" r="r" b="b"/>
              <a:pathLst>
                <a:path w="2485" h="5543" extrusionOk="0">
                  <a:moveTo>
                    <a:pt x="798" y="1"/>
                  </a:moveTo>
                  <a:lnTo>
                    <a:pt x="650" y="19"/>
                  </a:lnTo>
                  <a:lnTo>
                    <a:pt x="520" y="75"/>
                  </a:lnTo>
                  <a:lnTo>
                    <a:pt x="390" y="130"/>
                  </a:lnTo>
                  <a:lnTo>
                    <a:pt x="297" y="205"/>
                  </a:lnTo>
                  <a:lnTo>
                    <a:pt x="205" y="279"/>
                  </a:lnTo>
                  <a:lnTo>
                    <a:pt x="131" y="390"/>
                  </a:lnTo>
                  <a:lnTo>
                    <a:pt x="75" y="501"/>
                  </a:lnTo>
                  <a:lnTo>
                    <a:pt x="38" y="631"/>
                  </a:lnTo>
                  <a:lnTo>
                    <a:pt x="1" y="779"/>
                  </a:lnTo>
                  <a:lnTo>
                    <a:pt x="1" y="909"/>
                  </a:lnTo>
                  <a:lnTo>
                    <a:pt x="1" y="1057"/>
                  </a:lnTo>
                  <a:lnTo>
                    <a:pt x="1" y="1187"/>
                  </a:lnTo>
                  <a:lnTo>
                    <a:pt x="38" y="1335"/>
                  </a:lnTo>
                  <a:lnTo>
                    <a:pt x="112" y="1632"/>
                  </a:lnTo>
                  <a:lnTo>
                    <a:pt x="223" y="1928"/>
                  </a:lnTo>
                  <a:lnTo>
                    <a:pt x="372" y="2225"/>
                  </a:lnTo>
                  <a:lnTo>
                    <a:pt x="668" y="2818"/>
                  </a:lnTo>
                  <a:lnTo>
                    <a:pt x="816" y="3114"/>
                  </a:lnTo>
                  <a:lnTo>
                    <a:pt x="965" y="3430"/>
                  </a:lnTo>
                  <a:lnTo>
                    <a:pt x="1057" y="3745"/>
                  </a:lnTo>
                  <a:lnTo>
                    <a:pt x="1094" y="3911"/>
                  </a:lnTo>
                  <a:lnTo>
                    <a:pt x="1132" y="4078"/>
                  </a:lnTo>
                  <a:lnTo>
                    <a:pt x="1150" y="4375"/>
                  </a:lnTo>
                  <a:lnTo>
                    <a:pt x="1132" y="4523"/>
                  </a:lnTo>
                  <a:lnTo>
                    <a:pt x="1113" y="4671"/>
                  </a:lnTo>
                  <a:lnTo>
                    <a:pt x="1094" y="4820"/>
                  </a:lnTo>
                  <a:lnTo>
                    <a:pt x="1057" y="4968"/>
                  </a:lnTo>
                  <a:lnTo>
                    <a:pt x="1002" y="5098"/>
                  </a:lnTo>
                  <a:lnTo>
                    <a:pt x="928" y="5227"/>
                  </a:lnTo>
                  <a:lnTo>
                    <a:pt x="835" y="5339"/>
                  </a:lnTo>
                  <a:lnTo>
                    <a:pt x="742" y="5450"/>
                  </a:lnTo>
                  <a:lnTo>
                    <a:pt x="742" y="5487"/>
                  </a:lnTo>
                  <a:lnTo>
                    <a:pt x="742" y="5524"/>
                  </a:lnTo>
                  <a:lnTo>
                    <a:pt x="779" y="5543"/>
                  </a:lnTo>
                  <a:lnTo>
                    <a:pt x="816" y="5543"/>
                  </a:lnTo>
                  <a:lnTo>
                    <a:pt x="928" y="5431"/>
                  </a:lnTo>
                  <a:lnTo>
                    <a:pt x="965" y="5431"/>
                  </a:lnTo>
                  <a:lnTo>
                    <a:pt x="1020" y="5394"/>
                  </a:lnTo>
                  <a:lnTo>
                    <a:pt x="1076" y="5357"/>
                  </a:lnTo>
                  <a:lnTo>
                    <a:pt x="1206" y="5246"/>
                  </a:lnTo>
                  <a:lnTo>
                    <a:pt x="1261" y="5190"/>
                  </a:lnTo>
                  <a:lnTo>
                    <a:pt x="1298" y="5190"/>
                  </a:lnTo>
                  <a:lnTo>
                    <a:pt x="1317" y="5153"/>
                  </a:lnTo>
                  <a:lnTo>
                    <a:pt x="1688" y="4616"/>
                  </a:lnTo>
                  <a:lnTo>
                    <a:pt x="1854" y="4356"/>
                  </a:lnTo>
                  <a:lnTo>
                    <a:pt x="2021" y="4078"/>
                  </a:lnTo>
                  <a:lnTo>
                    <a:pt x="2169" y="3800"/>
                  </a:lnTo>
                  <a:lnTo>
                    <a:pt x="2281" y="3504"/>
                  </a:lnTo>
                  <a:lnTo>
                    <a:pt x="2373" y="3189"/>
                  </a:lnTo>
                  <a:lnTo>
                    <a:pt x="2429" y="2874"/>
                  </a:lnTo>
                  <a:lnTo>
                    <a:pt x="2466" y="2596"/>
                  </a:lnTo>
                  <a:lnTo>
                    <a:pt x="2485" y="2318"/>
                  </a:lnTo>
                  <a:lnTo>
                    <a:pt x="2466" y="2021"/>
                  </a:lnTo>
                  <a:lnTo>
                    <a:pt x="2429" y="1724"/>
                  </a:lnTo>
                  <a:lnTo>
                    <a:pt x="2373" y="1428"/>
                  </a:lnTo>
                  <a:lnTo>
                    <a:pt x="2281" y="1150"/>
                  </a:lnTo>
                  <a:lnTo>
                    <a:pt x="2151" y="872"/>
                  </a:lnTo>
                  <a:lnTo>
                    <a:pt x="1984" y="612"/>
                  </a:lnTo>
                  <a:lnTo>
                    <a:pt x="1891" y="501"/>
                  </a:lnTo>
                  <a:lnTo>
                    <a:pt x="1799" y="371"/>
                  </a:lnTo>
                  <a:lnTo>
                    <a:pt x="1688" y="260"/>
                  </a:lnTo>
                  <a:lnTo>
                    <a:pt x="1558" y="168"/>
                  </a:lnTo>
                  <a:lnTo>
                    <a:pt x="1410" y="93"/>
                  </a:lnTo>
                  <a:lnTo>
                    <a:pt x="1261" y="56"/>
                  </a:lnTo>
                  <a:lnTo>
                    <a:pt x="1094" y="19"/>
                  </a:lnTo>
                  <a:lnTo>
                    <a:pt x="9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9"/>
            <p:cNvSpPr/>
            <p:nvPr/>
          </p:nvSpPr>
          <p:spPr>
            <a:xfrm>
              <a:off x="4245775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19" y="0"/>
                  </a:moveTo>
                  <a:lnTo>
                    <a:pt x="1" y="19"/>
                  </a:lnTo>
                  <a:lnTo>
                    <a:pt x="1" y="37"/>
                  </a:lnTo>
                  <a:lnTo>
                    <a:pt x="93" y="241"/>
                  </a:lnTo>
                  <a:lnTo>
                    <a:pt x="204" y="426"/>
                  </a:lnTo>
                  <a:lnTo>
                    <a:pt x="297" y="630"/>
                  </a:lnTo>
                  <a:lnTo>
                    <a:pt x="371" y="834"/>
                  </a:lnTo>
                  <a:lnTo>
                    <a:pt x="445" y="1038"/>
                  </a:lnTo>
                  <a:lnTo>
                    <a:pt x="482" y="1260"/>
                  </a:lnTo>
                  <a:lnTo>
                    <a:pt x="520" y="1483"/>
                  </a:lnTo>
                  <a:lnTo>
                    <a:pt x="538" y="1724"/>
                  </a:lnTo>
                  <a:lnTo>
                    <a:pt x="557" y="1946"/>
                  </a:lnTo>
                  <a:lnTo>
                    <a:pt x="557" y="2169"/>
                  </a:lnTo>
                  <a:lnTo>
                    <a:pt x="501" y="2632"/>
                  </a:lnTo>
                  <a:lnTo>
                    <a:pt x="427" y="3095"/>
                  </a:lnTo>
                  <a:lnTo>
                    <a:pt x="334" y="3577"/>
                  </a:lnTo>
                  <a:lnTo>
                    <a:pt x="334" y="3596"/>
                  </a:lnTo>
                  <a:lnTo>
                    <a:pt x="353" y="3614"/>
                  </a:lnTo>
                  <a:lnTo>
                    <a:pt x="390" y="3596"/>
                  </a:lnTo>
                  <a:lnTo>
                    <a:pt x="408" y="3577"/>
                  </a:lnTo>
                  <a:lnTo>
                    <a:pt x="482" y="3336"/>
                  </a:lnTo>
                  <a:lnTo>
                    <a:pt x="557" y="3095"/>
                  </a:lnTo>
                  <a:lnTo>
                    <a:pt x="612" y="2854"/>
                  </a:lnTo>
                  <a:lnTo>
                    <a:pt x="649" y="2613"/>
                  </a:lnTo>
                  <a:lnTo>
                    <a:pt x="686" y="2354"/>
                  </a:lnTo>
                  <a:lnTo>
                    <a:pt x="705" y="2113"/>
                  </a:lnTo>
                  <a:lnTo>
                    <a:pt x="723" y="1872"/>
                  </a:lnTo>
                  <a:lnTo>
                    <a:pt x="723" y="1650"/>
                  </a:lnTo>
                  <a:lnTo>
                    <a:pt x="705" y="1390"/>
                  </a:lnTo>
                  <a:lnTo>
                    <a:pt x="668" y="1149"/>
                  </a:lnTo>
                  <a:lnTo>
                    <a:pt x="612" y="927"/>
                  </a:lnTo>
                  <a:lnTo>
                    <a:pt x="538" y="704"/>
                  </a:lnTo>
                  <a:lnTo>
                    <a:pt x="445" y="501"/>
                  </a:lnTo>
                  <a:lnTo>
                    <a:pt x="334" y="297"/>
                  </a:lnTo>
                  <a:lnTo>
                    <a:pt x="279" y="204"/>
                  </a:lnTo>
                  <a:lnTo>
                    <a:pt x="204" y="130"/>
                  </a:lnTo>
                  <a:lnTo>
                    <a:pt x="130" y="5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9"/>
            <p:cNvSpPr/>
            <p:nvPr/>
          </p:nvSpPr>
          <p:spPr>
            <a:xfrm>
              <a:off x="414755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890" y="1"/>
                  </a:moveTo>
                  <a:lnTo>
                    <a:pt x="742" y="19"/>
                  </a:lnTo>
                  <a:lnTo>
                    <a:pt x="593" y="56"/>
                  </a:lnTo>
                  <a:lnTo>
                    <a:pt x="482" y="130"/>
                  </a:lnTo>
                  <a:lnTo>
                    <a:pt x="371" y="204"/>
                  </a:lnTo>
                  <a:lnTo>
                    <a:pt x="278" y="297"/>
                  </a:lnTo>
                  <a:lnTo>
                    <a:pt x="186" y="408"/>
                  </a:lnTo>
                  <a:lnTo>
                    <a:pt x="130" y="557"/>
                  </a:lnTo>
                  <a:lnTo>
                    <a:pt x="74" y="705"/>
                  </a:lnTo>
                  <a:lnTo>
                    <a:pt x="37" y="853"/>
                  </a:lnTo>
                  <a:lnTo>
                    <a:pt x="19" y="1001"/>
                  </a:lnTo>
                  <a:lnTo>
                    <a:pt x="0" y="1150"/>
                  </a:lnTo>
                  <a:lnTo>
                    <a:pt x="19" y="1316"/>
                  </a:lnTo>
                  <a:lnTo>
                    <a:pt x="56" y="1650"/>
                  </a:lnTo>
                  <a:lnTo>
                    <a:pt x="130" y="2002"/>
                  </a:lnTo>
                  <a:lnTo>
                    <a:pt x="223" y="2336"/>
                  </a:lnTo>
                  <a:lnTo>
                    <a:pt x="445" y="3040"/>
                  </a:lnTo>
                  <a:lnTo>
                    <a:pt x="556" y="3392"/>
                  </a:lnTo>
                  <a:lnTo>
                    <a:pt x="649" y="3744"/>
                  </a:lnTo>
                  <a:lnTo>
                    <a:pt x="705" y="4115"/>
                  </a:lnTo>
                  <a:lnTo>
                    <a:pt x="723" y="4300"/>
                  </a:lnTo>
                  <a:lnTo>
                    <a:pt x="723" y="4486"/>
                  </a:lnTo>
                  <a:lnTo>
                    <a:pt x="686" y="4819"/>
                  </a:lnTo>
                  <a:lnTo>
                    <a:pt x="649" y="4986"/>
                  </a:lnTo>
                  <a:lnTo>
                    <a:pt x="593" y="5153"/>
                  </a:lnTo>
                  <a:lnTo>
                    <a:pt x="538" y="5301"/>
                  </a:lnTo>
                  <a:lnTo>
                    <a:pt x="464" y="5450"/>
                  </a:lnTo>
                  <a:lnTo>
                    <a:pt x="390" y="5579"/>
                  </a:lnTo>
                  <a:lnTo>
                    <a:pt x="278" y="5709"/>
                  </a:lnTo>
                  <a:lnTo>
                    <a:pt x="167" y="5820"/>
                  </a:lnTo>
                  <a:lnTo>
                    <a:pt x="37" y="5932"/>
                  </a:lnTo>
                  <a:lnTo>
                    <a:pt x="19" y="5969"/>
                  </a:lnTo>
                  <a:lnTo>
                    <a:pt x="37" y="6006"/>
                  </a:lnTo>
                  <a:lnTo>
                    <a:pt x="56" y="6043"/>
                  </a:lnTo>
                  <a:lnTo>
                    <a:pt x="111" y="6024"/>
                  </a:lnTo>
                  <a:lnTo>
                    <a:pt x="241" y="5950"/>
                  </a:lnTo>
                  <a:lnTo>
                    <a:pt x="278" y="5950"/>
                  </a:lnTo>
                  <a:lnTo>
                    <a:pt x="352" y="5913"/>
                  </a:lnTo>
                  <a:lnTo>
                    <a:pt x="408" y="5894"/>
                  </a:lnTo>
                  <a:lnTo>
                    <a:pt x="501" y="5839"/>
                  </a:lnTo>
                  <a:lnTo>
                    <a:pt x="593" y="5783"/>
                  </a:lnTo>
                  <a:lnTo>
                    <a:pt x="668" y="5746"/>
                  </a:lnTo>
                  <a:lnTo>
                    <a:pt x="705" y="5728"/>
                  </a:lnTo>
                  <a:lnTo>
                    <a:pt x="723" y="5709"/>
                  </a:lnTo>
                  <a:lnTo>
                    <a:pt x="1224" y="5190"/>
                  </a:lnTo>
                  <a:lnTo>
                    <a:pt x="1483" y="4912"/>
                  </a:lnTo>
                  <a:lnTo>
                    <a:pt x="1705" y="4634"/>
                  </a:lnTo>
                  <a:lnTo>
                    <a:pt x="1909" y="4356"/>
                  </a:lnTo>
                  <a:lnTo>
                    <a:pt x="2095" y="4060"/>
                  </a:lnTo>
                  <a:lnTo>
                    <a:pt x="2243" y="3726"/>
                  </a:lnTo>
                  <a:lnTo>
                    <a:pt x="2373" y="3392"/>
                  </a:lnTo>
                  <a:lnTo>
                    <a:pt x="2447" y="3096"/>
                  </a:lnTo>
                  <a:lnTo>
                    <a:pt x="2521" y="2781"/>
                  </a:lnTo>
                  <a:lnTo>
                    <a:pt x="2558" y="2466"/>
                  </a:lnTo>
                  <a:lnTo>
                    <a:pt x="2577" y="2132"/>
                  </a:lnTo>
                  <a:lnTo>
                    <a:pt x="2558" y="1817"/>
                  </a:lnTo>
                  <a:lnTo>
                    <a:pt x="2502" y="1483"/>
                  </a:lnTo>
                  <a:lnTo>
                    <a:pt x="2410" y="1168"/>
                  </a:lnTo>
                  <a:lnTo>
                    <a:pt x="2336" y="1001"/>
                  </a:lnTo>
                  <a:lnTo>
                    <a:pt x="2261" y="853"/>
                  </a:lnTo>
                  <a:lnTo>
                    <a:pt x="2187" y="705"/>
                  </a:lnTo>
                  <a:lnTo>
                    <a:pt x="2076" y="557"/>
                  </a:lnTo>
                  <a:lnTo>
                    <a:pt x="1965" y="427"/>
                  </a:lnTo>
                  <a:lnTo>
                    <a:pt x="1854" y="316"/>
                  </a:lnTo>
                  <a:lnTo>
                    <a:pt x="1705" y="204"/>
                  </a:lnTo>
                  <a:lnTo>
                    <a:pt x="1539" y="112"/>
                  </a:lnTo>
                  <a:lnTo>
                    <a:pt x="1390" y="56"/>
                  </a:lnTo>
                  <a:lnTo>
                    <a:pt x="1224" y="19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9"/>
            <p:cNvSpPr/>
            <p:nvPr/>
          </p:nvSpPr>
          <p:spPr>
            <a:xfrm>
              <a:off x="41758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279" y="1"/>
                  </a:moveTo>
                  <a:lnTo>
                    <a:pt x="260" y="19"/>
                  </a:lnTo>
                  <a:lnTo>
                    <a:pt x="242" y="38"/>
                  </a:lnTo>
                  <a:lnTo>
                    <a:pt x="242" y="56"/>
                  </a:lnTo>
                  <a:lnTo>
                    <a:pt x="316" y="279"/>
                  </a:lnTo>
                  <a:lnTo>
                    <a:pt x="409" y="501"/>
                  </a:lnTo>
                  <a:lnTo>
                    <a:pt x="483" y="723"/>
                  </a:lnTo>
                  <a:lnTo>
                    <a:pt x="520" y="946"/>
                  </a:lnTo>
                  <a:lnTo>
                    <a:pt x="557" y="1205"/>
                  </a:lnTo>
                  <a:lnTo>
                    <a:pt x="575" y="1446"/>
                  </a:lnTo>
                  <a:lnTo>
                    <a:pt x="575" y="1706"/>
                  </a:lnTo>
                  <a:lnTo>
                    <a:pt x="557" y="1965"/>
                  </a:lnTo>
                  <a:lnTo>
                    <a:pt x="538" y="2206"/>
                  </a:lnTo>
                  <a:lnTo>
                    <a:pt x="483" y="2466"/>
                  </a:lnTo>
                  <a:lnTo>
                    <a:pt x="427" y="2707"/>
                  </a:lnTo>
                  <a:lnTo>
                    <a:pt x="372" y="2966"/>
                  </a:lnTo>
                  <a:lnTo>
                    <a:pt x="205" y="3448"/>
                  </a:lnTo>
                  <a:lnTo>
                    <a:pt x="1" y="3948"/>
                  </a:lnTo>
                  <a:lnTo>
                    <a:pt x="1" y="3986"/>
                  </a:lnTo>
                  <a:lnTo>
                    <a:pt x="19" y="4004"/>
                  </a:lnTo>
                  <a:lnTo>
                    <a:pt x="56" y="4004"/>
                  </a:lnTo>
                  <a:lnTo>
                    <a:pt x="75" y="3986"/>
                  </a:lnTo>
                  <a:lnTo>
                    <a:pt x="223" y="3726"/>
                  </a:lnTo>
                  <a:lnTo>
                    <a:pt x="335" y="3467"/>
                  </a:lnTo>
                  <a:lnTo>
                    <a:pt x="446" y="3226"/>
                  </a:lnTo>
                  <a:lnTo>
                    <a:pt x="538" y="2966"/>
                  </a:lnTo>
                  <a:lnTo>
                    <a:pt x="613" y="2688"/>
                  </a:lnTo>
                  <a:lnTo>
                    <a:pt x="687" y="2429"/>
                  </a:lnTo>
                  <a:lnTo>
                    <a:pt x="724" y="2169"/>
                  </a:lnTo>
                  <a:lnTo>
                    <a:pt x="761" y="1910"/>
                  </a:lnTo>
                  <a:lnTo>
                    <a:pt x="798" y="1650"/>
                  </a:lnTo>
                  <a:lnTo>
                    <a:pt x="798" y="1372"/>
                  </a:lnTo>
                  <a:lnTo>
                    <a:pt x="779" y="1113"/>
                  </a:lnTo>
                  <a:lnTo>
                    <a:pt x="724" y="872"/>
                  </a:lnTo>
                  <a:lnTo>
                    <a:pt x="668" y="631"/>
                  </a:lnTo>
                  <a:lnTo>
                    <a:pt x="575" y="390"/>
                  </a:lnTo>
                  <a:lnTo>
                    <a:pt x="520" y="279"/>
                  </a:lnTo>
                  <a:lnTo>
                    <a:pt x="446" y="186"/>
                  </a:lnTo>
                  <a:lnTo>
                    <a:pt x="372" y="93"/>
                  </a:lnTo>
                  <a:lnTo>
                    <a:pt x="297" y="19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9"/>
            <p:cNvSpPr/>
            <p:nvPr/>
          </p:nvSpPr>
          <p:spPr>
            <a:xfrm>
              <a:off x="4213800" y="2339000"/>
              <a:ext cx="157575" cy="72300"/>
            </a:xfrm>
            <a:custGeom>
              <a:avLst/>
              <a:gdLst/>
              <a:ahLst/>
              <a:cxnLst/>
              <a:rect l="l" t="t" r="r" b="b"/>
              <a:pathLst>
                <a:path w="6303" h="2892" extrusionOk="0">
                  <a:moveTo>
                    <a:pt x="4264" y="0"/>
                  </a:moveTo>
                  <a:lnTo>
                    <a:pt x="3893" y="19"/>
                  </a:lnTo>
                  <a:lnTo>
                    <a:pt x="3541" y="56"/>
                  </a:lnTo>
                  <a:lnTo>
                    <a:pt x="3170" y="148"/>
                  </a:lnTo>
                  <a:lnTo>
                    <a:pt x="2836" y="241"/>
                  </a:lnTo>
                  <a:lnTo>
                    <a:pt x="2484" y="371"/>
                  </a:lnTo>
                  <a:lnTo>
                    <a:pt x="2132" y="500"/>
                  </a:lnTo>
                  <a:lnTo>
                    <a:pt x="1799" y="649"/>
                  </a:lnTo>
                  <a:lnTo>
                    <a:pt x="1465" y="816"/>
                  </a:lnTo>
                  <a:lnTo>
                    <a:pt x="1168" y="964"/>
                  </a:lnTo>
                  <a:lnTo>
                    <a:pt x="890" y="1131"/>
                  </a:lnTo>
                  <a:lnTo>
                    <a:pt x="612" y="1297"/>
                  </a:lnTo>
                  <a:lnTo>
                    <a:pt x="334" y="1483"/>
                  </a:lnTo>
                  <a:lnTo>
                    <a:pt x="112" y="1520"/>
                  </a:lnTo>
                  <a:lnTo>
                    <a:pt x="56" y="1538"/>
                  </a:lnTo>
                  <a:lnTo>
                    <a:pt x="19" y="1575"/>
                  </a:lnTo>
                  <a:lnTo>
                    <a:pt x="1" y="1631"/>
                  </a:lnTo>
                  <a:lnTo>
                    <a:pt x="1" y="1687"/>
                  </a:lnTo>
                  <a:lnTo>
                    <a:pt x="19" y="1724"/>
                  </a:lnTo>
                  <a:lnTo>
                    <a:pt x="56" y="1779"/>
                  </a:lnTo>
                  <a:lnTo>
                    <a:pt x="112" y="1798"/>
                  </a:lnTo>
                  <a:lnTo>
                    <a:pt x="168" y="1816"/>
                  </a:lnTo>
                  <a:lnTo>
                    <a:pt x="520" y="1798"/>
                  </a:lnTo>
                  <a:lnTo>
                    <a:pt x="890" y="1798"/>
                  </a:lnTo>
                  <a:lnTo>
                    <a:pt x="1243" y="1835"/>
                  </a:lnTo>
                  <a:lnTo>
                    <a:pt x="1613" y="1909"/>
                  </a:lnTo>
                  <a:lnTo>
                    <a:pt x="1947" y="2002"/>
                  </a:lnTo>
                  <a:lnTo>
                    <a:pt x="2299" y="2113"/>
                  </a:lnTo>
                  <a:lnTo>
                    <a:pt x="2966" y="2391"/>
                  </a:lnTo>
                  <a:lnTo>
                    <a:pt x="3633" y="2669"/>
                  </a:lnTo>
                  <a:lnTo>
                    <a:pt x="3986" y="2780"/>
                  </a:lnTo>
                  <a:lnTo>
                    <a:pt x="4152" y="2836"/>
                  </a:lnTo>
                  <a:lnTo>
                    <a:pt x="4338" y="2873"/>
                  </a:lnTo>
                  <a:lnTo>
                    <a:pt x="4505" y="2891"/>
                  </a:lnTo>
                  <a:lnTo>
                    <a:pt x="4671" y="2891"/>
                  </a:lnTo>
                  <a:lnTo>
                    <a:pt x="4838" y="2873"/>
                  </a:lnTo>
                  <a:lnTo>
                    <a:pt x="4986" y="2854"/>
                  </a:lnTo>
                  <a:lnTo>
                    <a:pt x="5153" y="2799"/>
                  </a:lnTo>
                  <a:lnTo>
                    <a:pt x="5302" y="2743"/>
                  </a:lnTo>
                  <a:lnTo>
                    <a:pt x="5468" y="2650"/>
                  </a:lnTo>
                  <a:lnTo>
                    <a:pt x="5598" y="2558"/>
                  </a:lnTo>
                  <a:lnTo>
                    <a:pt x="5746" y="2465"/>
                  </a:lnTo>
                  <a:lnTo>
                    <a:pt x="5858" y="2335"/>
                  </a:lnTo>
                  <a:lnTo>
                    <a:pt x="5969" y="2224"/>
                  </a:lnTo>
                  <a:lnTo>
                    <a:pt x="6080" y="2076"/>
                  </a:lnTo>
                  <a:lnTo>
                    <a:pt x="6154" y="1946"/>
                  </a:lnTo>
                  <a:lnTo>
                    <a:pt x="6228" y="1779"/>
                  </a:lnTo>
                  <a:lnTo>
                    <a:pt x="6284" y="1631"/>
                  </a:lnTo>
                  <a:lnTo>
                    <a:pt x="6302" y="1464"/>
                  </a:lnTo>
                  <a:lnTo>
                    <a:pt x="6302" y="1297"/>
                  </a:lnTo>
                  <a:lnTo>
                    <a:pt x="6284" y="1131"/>
                  </a:lnTo>
                  <a:lnTo>
                    <a:pt x="6228" y="982"/>
                  </a:lnTo>
                  <a:lnTo>
                    <a:pt x="6154" y="834"/>
                  </a:lnTo>
                  <a:lnTo>
                    <a:pt x="6043" y="704"/>
                  </a:lnTo>
                  <a:lnTo>
                    <a:pt x="5932" y="593"/>
                  </a:lnTo>
                  <a:lnTo>
                    <a:pt x="5820" y="482"/>
                  </a:lnTo>
                  <a:lnTo>
                    <a:pt x="5672" y="389"/>
                  </a:lnTo>
                  <a:lnTo>
                    <a:pt x="5505" y="297"/>
                  </a:lnTo>
                  <a:lnTo>
                    <a:pt x="5339" y="204"/>
                  </a:lnTo>
                  <a:lnTo>
                    <a:pt x="5172" y="148"/>
                  </a:lnTo>
                  <a:lnTo>
                    <a:pt x="4986" y="93"/>
                  </a:lnTo>
                  <a:lnTo>
                    <a:pt x="4820" y="56"/>
                  </a:lnTo>
                  <a:lnTo>
                    <a:pt x="4634" y="19"/>
                  </a:lnTo>
                  <a:lnTo>
                    <a:pt x="4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9"/>
            <p:cNvSpPr/>
            <p:nvPr/>
          </p:nvSpPr>
          <p:spPr>
            <a:xfrm>
              <a:off x="4247175" y="2359375"/>
              <a:ext cx="109825" cy="16250"/>
            </a:xfrm>
            <a:custGeom>
              <a:avLst/>
              <a:gdLst/>
              <a:ahLst/>
              <a:cxnLst/>
              <a:rect l="l" t="t" r="r" b="b"/>
              <a:pathLst>
                <a:path w="4393" h="650" extrusionOk="0">
                  <a:moveTo>
                    <a:pt x="2113" y="1"/>
                  </a:moveTo>
                  <a:lnTo>
                    <a:pt x="1817" y="19"/>
                  </a:lnTo>
                  <a:lnTo>
                    <a:pt x="1539" y="75"/>
                  </a:lnTo>
                  <a:lnTo>
                    <a:pt x="1242" y="130"/>
                  </a:lnTo>
                  <a:lnTo>
                    <a:pt x="945" y="186"/>
                  </a:lnTo>
                  <a:lnTo>
                    <a:pt x="649" y="279"/>
                  </a:lnTo>
                  <a:lnTo>
                    <a:pt x="352" y="390"/>
                  </a:lnTo>
                  <a:lnTo>
                    <a:pt x="56" y="501"/>
                  </a:lnTo>
                  <a:lnTo>
                    <a:pt x="19" y="538"/>
                  </a:lnTo>
                  <a:lnTo>
                    <a:pt x="0" y="594"/>
                  </a:lnTo>
                  <a:lnTo>
                    <a:pt x="19" y="649"/>
                  </a:lnTo>
                  <a:lnTo>
                    <a:pt x="74" y="649"/>
                  </a:lnTo>
                  <a:lnTo>
                    <a:pt x="630" y="538"/>
                  </a:lnTo>
                  <a:lnTo>
                    <a:pt x="1186" y="427"/>
                  </a:lnTo>
                  <a:lnTo>
                    <a:pt x="1761" y="316"/>
                  </a:lnTo>
                  <a:lnTo>
                    <a:pt x="2039" y="279"/>
                  </a:lnTo>
                  <a:lnTo>
                    <a:pt x="2317" y="260"/>
                  </a:lnTo>
                  <a:lnTo>
                    <a:pt x="2873" y="260"/>
                  </a:lnTo>
                  <a:lnTo>
                    <a:pt x="3132" y="279"/>
                  </a:lnTo>
                  <a:lnTo>
                    <a:pt x="3392" y="334"/>
                  </a:lnTo>
                  <a:lnTo>
                    <a:pt x="3651" y="390"/>
                  </a:lnTo>
                  <a:lnTo>
                    <a:pt x="3892" y="464"/>
                  </a:lnTo>
                  <a:lnTo>
                    <a:pt x="4133" y="538"/>
                  </a:lnTo>
                  <a:lnTo>
                    <a:pt x="4374" y="612"/>
                  </a:lnTo>
                  <a:lnTo>
                    <a:pt x="4393" y="612"/>
                  </a:lnTo>
                  <a:lnTo>
                    <a:pt x="4393" y="594"/>
                  </a:lnTo>
                  <a:lnTo>
                    <a:pt x="4393" y="557"/>
                  </a:lnTo>
                  <a:lnTo>
                    <a:pt x="4300" y="482"/>
                  </a:lnTo>
                  <a:lnTo>
                    <a:pt x="4207" y="390"/>
                  </a:lnTo>
                  <a:lnTo>
                    <a:pt x="4078" y="334"/>
                  </a:lnTo>
                  <a:lnTo>
                    <a:pt x="3967" y="279"/>
                  </a:lnTo>
                  <a:lnTo>
                    <a:pt x="3707" y="186"/>
                  </a:lnTo>
                  <a:lnTo>
                    <a:pt x="3448" y="112"/>
                  </a:lnTo>
                  <a:lnTo>
                    <a:pt x="3188" y="56"/>
                  </a:lnTo>
                  <a:lnTo>
                    <a:pt x="2929" y="19"/>
                  </a:lnTo>
                  <a:lnTo>
                    <a:pt x="26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9"/>
            <p:cNvSpPr/>
            <p:nvPr/>
          </p:nvSpPr>
          <p:spPr>
            <a:xfrm>
              <a:off x="4117425" y="2415450"/>
              <a:ext cx="164975" cy="78325"/>
            </a:xfrm>
            <a:custGeom>
              <a:avLst/>
              <a:gdLst/>
              <a:ahLst/>
              <a:cxnLst/>
              <a:rect l="l" t="t" r="r" b="b"/>
              <a:pathLst>
                <a:path w="6599" h="3133" extrusionOk="0">
                  <a:moveTo>
                    <a:pt x="4801" y="0"/>
                  </a:moveTo>
                  <a:lnTo>
                    <a:pt x="4412" y="19"/>
                  </a:lnTo>
                  <a:lnTo>
                    <a:pt x="4023" y="74"/>
                  </a:lnTo>
                  <a:lnTo>
                    <a:pt x="3652" y="148"/>
                  </a:lnTo>
                  <a:lnTo>
                    <a:pt x="2910" y="334"/>
                  </a:lnTo>
                  <a:lnTo>
                    <a:pt x="2188" y="519"/>
                  </a:lnTo>
                  <a:lnTo>
                    <a:pt x="1483" y="742"/>
                  </a:lnTo>
                  <a:lnTo>
                    <a:pt x="816" y="983"/>
                  </a:lnTo>
                  <a:lnTo>
                    <a:pt x="482" y="1131"/>
                  </a:lnTo>
                  <a:lnTo>
                    <a:pt x="167" y="1279"/>
                  </a:lnTo>
                  <a:lnTo>
                    <a:pt x="56" y="1316"/>
                  </a:lnTo>
                  <a:lnTo>
                    <a:pt x="19" y="1353"/>
                  </a:lnTo>
                  <a:lnTo>
                    <a:pt x="1" y="1390"/>
                  </a:lnTo>
                  <a:lnTo>
                    <a:pt x="38" y="1446"/>
                  </a:lnTo>
                  <a:lnTo>
                    <a:pt x="75" y="1464"/>
                  </a:lnTo>
                  <a:lnTo>
                    <a:pt x="427" y="1520"/>
                  </a:lnTo>
                  <a:lnTo>
                    <a:pt x="760" y="1613"/>
                  </a:lnTo>
                  <a:lnTo>
                    <a:pt x="1113" y="1724"/>
                  </a:lnTo>
                  <a:lnTo>
                    <a:pt x="1446" y="1854"/>
                  </a:lnTo>
                  <a:lnTo>
                    <a:pt x="1669" y="1946"/>
                  </a:lnTo>
                  <a:lnTo>
                    <a:pt x="1873" y="2039"/>
                  </a:lnTo>
                  <a:lnTo>
                    <a:pt x="2280" y="2280"/>
                  </a:lnTo>
                  <a:lnTo>
                    <a:pt x="2670" y="2521"/>
                  </a:lnTo>
                  <a:lnTo>
                    <a:pt x="3096" y="2743"/>
                  </a:lnTo>
                  <a:lnTo>
                    <a:pt x="3429" y="2892"/>
                  </a:lnTo>
                  <a:lnTo>
                    <a:pt x="3800" y="3021"/>
                  </a:lnTo>
                  <a:lnTo>
                    <a:pt x="3985" y="3058"/>
                  </a:lnTo>
                  <a:lnTo>
                    <a:pt x="4171" y="3095"/>
                  </a:lnTo>
                  <a:lnTo>
                    <a:pt x="4356" y="3114"/>
                  </a:lnTo>
                  <a:lnTo>
                    <a:pt x="4560" y="3132"/>
                  </a:lnTo>
                  <a:lnTo>
                    <a:pt x="4745" y="3114"/>
                  </a:lnTo>
                  <a:lnTo>
                    <a:pt x="4931" y="3095"/>
                  </a:lnTo>
                  <a:lnTo>
                    <a:pt x="5135" y="3058"/>
                  </a:lnTo>
                  <a:lnTo>
                    <a:pt x="5320" y="3021"/>
                  </a:lnTo>
                  <a:lnTo>
                    <a:pt x="5505" y="2947"/>
                  </a:lnTo>
                  <a:lnTo>
                    <a:pt x="5672" y="2854"/>
                  </a:lnTo>
                  <a:lnTo>
                    <a:pt x="5857" y="2743"/>
                  </a:lnTo>
                  <a:lnTo>
                    <a:pt x="6024" y="2614"/>
                  </a:lnTo>
                  <a:lnTo>
                    <a:pt x="6135" y="2502"/>
                  </a:lnTo>
                  <a:lnTo>
                    <a:pt x="6265" y="2373"/>
                  </a:lnTo>
                  <a:lnTo>
                    <a:pt x="6358" y="2224"/>
                  </a:lnTo>
                  <a:lnTo>
                    <a:pt x="6451" y="2076"/>
                  </a:lnTo>
                  <a:lnTo>
                    <a:pt x="6506" y="1909"/>
                  </a:lnTo>
                  <a:lnTo>
                    <a:pt x="6562" y="1761"/>
                  </a:lnTo>
                  <a:lnTo>
                    <a:pt x="6599" y="1594"/>
                  </a:lnTo>
                  <a:lnTo>
                    <a:pt x="6599" y="1427"/>
                  </a:lnTo>
                  <a:lnTo>
                    <a:pt x="6599" y="1242"/>
                  </a:lnTo>
                  <a:lnTo>
                    <a:pt x="6562" y="1057"/>
                  </a:lnTo>
                  <a:lnTo>
                    <a:pt x="6506" y="890"/>
                  </a:lnTo>
                  <a:lnTo>
                    <a:pt x="6413" y="742"/>
                  </a:lnTo>
                  <a:lnTo>
                    <a:pt x="6321" y="593"/>
                  </a:lnTo>
                  <a:lnTo>
                    <a:pt x="6191" y="482"/>
                  </a:lnTo>
                  <a:lnTo>
                    <a:pt x="6061" y="352"/>
                  </a:lnTo>
                  <a:lnTo>
                    <a:pt x="5913" y="260"/>
                  </a:lnTo>
                  <a:lnTo>
                    <a:pt x="5728" y="167"/>
                  </a:lnTo>
                  <a:lnTo>
                    <a:pt x="5542" y="111"/>
                  </a:lnTo>
                  <a:lnTo>
                    <a:pt x="5376" y="56"/>
                  </a:lnTo>
                  <a:lnTo>
                    <a:pt x="5172" y="19"/>
                  </a:lnTo>
                  <a:lnTo>
                    <a:pt x="4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9"/>
            <p:cNvSpPr/>
            <p:nvPr/>
          </p:nvSpPr>
          <p:spPr>
            <a:xfrm>
              <a:off x="4155425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3114" y="0"/>
                  </a:moveTo>
                  <a:lnTo>
                    <a:pt x="2558" y="19"/>
                  </a:lnTo>
                  <a:lnTo>
                    <a:pt x="1946" y="37"/>
                  </a:lnTo>
                  <a:lnTo>
                    <a:pt x="1335" y="93"/>
                  </a:lnTo>
                  <a:lnTo>
                    <a:pt x="705" y="149"/>
                  </a:lnTo>
                  <a:lnTo>
                    <a:pt x="93" y="223"/>
                  </a:lnTo>
                  <a:lnTo>
                    <a:pt x="37" y="241"/>
                  </a:lnTo>
                  <a:lnTo>
                    <a:pt x="0" y="297"/>
                  </a:lnTo>
                  <a:lnTo>
                    <a:pt x="19" y="334"/>
                  </a:lnTo>
                  <a:lnTo>
                    <a:pt x="37" y="353"/>
                  </a:lnTo>
                  <a:lnTo>
                    <a:pt x="56" y="353"/>
                  </a:lnTo>
                  <a:lnTo>
                    <a:pt x="631" y="334"/>
                  </a:lnTo>
                  <a:lnTo>
                    <a:pt x="1205" y="315"/>
                  </a:lnTo>
                  <a:lnTo>
                    <a:pt x="2373" y="241"/>
                  </a:lnTo>
                  <a:lnTo>
                    <a:pt x="2966" y="204"/>
                  </a:lnTo>
                  <a:lnTo>
                    <a:pt x="3837" y="204"/>
                  </a:lnTo>
                  <a:lnTo>
                    <a:pt x="4115" y="241"/>
                  </a:lnTo>
                  <a:lnTo>
                    <a:pt x="4245" y="278"/>
                  </a:lnTo>
                  <a:lnTo>
                    <a:pt x="4374" y="315"/>
                  </a:lnTo>
                  <a:lnTo>
                    <a:pt x="4504" y="353"/>
                  </a:lnTo>
                  <a:lnTo>
                    <a:pt x="4652" y="371"/>
                  </a:lnTo>
                  <a:lnTo>
                    <a:pt x="4671" y="353"/>
                  </a:lnTo>
                  <a:lnTo>
                    <a:pt x="4671" y="334"/>
                  </a:lnTo>
                  <a:lnTo>
                    <a:pt x="4597" y="241"/>
                  </a:lnTo>
                  <a:lnTo>
                    <a:pt x="4486" y="167"/>
                  </a:lnTo>
                  <a:lnTo>
                    <a:pt x="4374" y="130"/>
                  </a:lnTo>
                  <a:lnTo>
                    <a:pt x="4226" y="75"/>
                  </a:lnTo>
                  <a:lnTo>
                    <a:pt x="3948" y="37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9" name="Google Shape;1129;p39"/>
          <p:cNvSpPr/>
          <p:nvPr/>
        </p:nvSpPr>
        <p:spPr>
          <a:xfrm>
            <a:off x="2645800" y="945865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Tăng tốc">
            <a:hlinkClick r:id="" action="ppaction://media"/>
            <a:extLst>
              <a:ext uri="{FF2B5EF4-FFF2-40B4-BE49-F238E27FC236}">
                <a16:creationId xmlns="" xmlns:a16="http://schemas.microsoft.com/office/drawing/2014/main" id="{079E115B-5337-46FE-BC11-67D101D46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4745" y="3759023"/>
            <a:ext cx="406400" cy="406400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="" xmlns:a16="http://schemas.microsoft.com/office/drawing/2014/main" id="{2DE7227F-56AA-41E7-83EE-9847687066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5037" y="850206"/>
            <a:ext cx="1794948" cy="16619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" name="Google Shape;3277;p61"/>
          <p:cNvSpPr txBox="1">
            <a:spLocks noGrp="1"/>
          </p:cNvSpPr>
          <p:nvPr>
            <p:ph type="title"/>
          </p:nvPr>
        </p:nvSpPr>
        <p:spPr>
          <a:xfrm>
            <a:off x="1471693" y="838824"/>
            <a:ext cx="6126300" cy="15958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KHỞI ĐỘNG</a:t>
            </a:r>
            <a:endParaRPr sz="6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77" name="Google Shape;3377;p61"/>
          <p:cNvGrpSpPr/>
          <p:nvPr/>
        </p:nvGrpSpPr>
        <p:grpSpPr>
          <a:xfrm>
            <a:off x="6970879" y="793349"/>
            <a:ext cx="348387" cy="365702"/>
            <a:chOff x="8577950" y="1152147"/>
            <a:chExt cx="348387" cy="365702"/>
          </a:xfrm>
        </p:grpSpPr>
        <p:sp>
          <p:nvSpPr>
            <p:cNvPr id="3378" name="Google Shape;3378;p61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61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80" name="Google Shape;3380;p61"/>
          <p:cNvSpPr/>
          <p:nvPr/>
        </p:nvSpPr>
        <p:spPr>
          <a:xfrm flipH="1">
            <a:off x="6247868" y="1889805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1" name="Google Shape;3381;p61"/>
          <p:cNvSpPr/>
          <p:nvPr/>
        </p:nvSpPr>
        <p:spPr>
          <a:xfrm>
            <a:off x="1458922" y="1774874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472EC96-CC17-4B82-84CE-1AF12DC7C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4106" y="2311716"/>
            <a:ext cx="2274630" cy="2106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4" name="Google Shape;1454;p43"/>
          <p:cNvGrpSpPr/>
          <p:nvPr/>
        </p:nvGrpSpPr>
        <p:grpSpPr>
          <a:xfrm>
            <a:off x="1" y="161216"/>
            <a:ext cx="1796418" cy="711222"/>
            <a:chOff x="2037498" y="3498175"/>
            <a:chExt cx="4631724" cy="711222"/>
          </a:xfrm>
        </p:grpSpPr>
        <p:sp>
          <p:nvSpPr>
            <p:cNvPr id="1455" name="Google Shape;1455;p43"/>
            <p:cNvSpPr/>
            <p:nvPr/>
          </p:nvSpPr>
          <p:spPr>
            <a:xfrm flipH="1">
              <a:off x="2037498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6015677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2357938" y="3498175"/>
              <a:ext cx="3991925" cy="558828"/>
            </a:xfrm>
            <a:custGeom>
              <a:avLst/>
              <a:gdLst/>
              <a:ahLst/>
              <a:cxnLst/>
              <a:rect l="l" t="t" r="r" b="b"/>
              <a:pathLst>
                <a:path w="250513" h="44958" extrusionOk="0">
                  <a:moveTo>
                    <a:pt x="0" y="1"/>
                  </a:moveTo>
                  <a:lnTo>
                    <a:pt x="0" y="44957"/>
                  </a:lnTo>
                  <a:lnTo>
                    <a:pt x="250512" y="44957"/>
                  </a:lnTo>
                  <a:lnTo>
                    <a:pt x="2505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8" name="Google Shape;1458;p43"/>
          <p:cNvSpPr txBox="1">
            <a:spLocks noGrp="1"/>
          </p:cNvSpPr>
          <p:nvPr>
            <p:ph type="title" idx="8"/>
          </p:nvPr>
        </p:nvSpPr>
        <p:spPr>
          <a:xfrm>
            <a:off x="-2926702" y="198003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Bài</a:t>
            </a:r>
            <a:r>
              <a:rPr lang="en-US" dirty="0"/>
              <a:t> 1 (T.52)</a:t>
            </a:r>
            <a:endParaRPr dirty="0"/>
          </a:p>
        </p:txBody>
      </p:sp>
      <p:grpSp>
        <p:nvGrpSpPr>
          <p:cNvPr id="1626" name="Google Shape;1626;p43"/>
          <p:cNvGrpSpPr/>
          <p:nvPr/>
        </p:nvGrpSpPr>
        <p:grpSpPr>
          <a:xfrm>
            <a:off x="87583" y="681161"/>
            <a:ext cx="348387" cy="365702"/>
            <a:chOff x="8577950" y="1152147"/>
            <a:chExt cx="348387" cy="365702"/>
          </a:xfrm>
        </p:grpSpPr>
        <p:sp>
          <p:nvSpPr>
            <p:cNvPr id="1627" name="Google Shape;1627;p43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3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Rounded Rectangle 187"/>
          <p:cNvSpPr/>
          <p:nvPr/>
        </p:nvSpPr>
        <p:spPr>
          <a:xfrm>
            <a:off x="1879428" y="161216"/>
            <a:ext cx="7085202" cy="2234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biệt nghĩa của những từ đồng âm trong các cụm từ sau: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Cánh đồng- tượng đồng- một nghìn đồng.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Hòn đá- đá bóng.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Ba và má – ba tuổi.</a:t>
            </a: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B1 tăng tốc">
            <a:hlinkClick r:id="" action="ppaction://media"/>
            <a:extLst>
              <a:ext uri="{FF2B5EF4-FFF2-40B4-BE49-F238E27FC236}">
                <a16:creationId xmlns="" xmlns:a16="http://schemas.microsoft.com/office/drawing/2014/main" id="{394E0FF6-5FB8-4415-9EEE-7A6164838E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343" y="4045975"/>
            <a:ext cx="406400" cy="40640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CE3D486A-3B3E-47EE-9973-CDF4ACE63D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3375" y="2941399"/>
            <a:ext cx="1794948" cy="166198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A0502CD1-2618-8E1B-A190-3903CAB59EC7}"/>
              </a:ext>
            </a:extLst>
          </p:cNvPr>
          <p:cNvCxnSpPr/>
          <p:nvPr/>
        </p:nvCxnSpPr>
        <p:spPr>
          <a:xfrm>
            <a:off x="2149434" y="720044"/>
            <a:ext cx="19000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15DD08BC-BE4C-3D54-40A4-8F97FCA7B77B}"/>
              </a:ext>
            </a:extLst>
          </p:cNvPr>
          <p:cNvCxnSpPr>
            <a:cxnSpLocks/>
          </p:cNvCxnSpPr>
          <p:nvPr/>
        </p:nvCxnSpPr>
        <p:spPr>
          <a:xfrm>
            <a:off x="5833349" y="720044"/>
            <a:ext cx="15531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3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ánh đồng lúa chín ở huyện Phù Mỹ - Báo điện tử Bình Đị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6" y="385367"/>
            <a:ext cx="2767624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900" y="338400"/>
            <a:ext cx="2755500" cy="21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000" y="396000"/>
            <a:ext cx="3016800" cy="2001600"/>
          </a:xfrm>
          <a:prstGeom prst="rect">
            <a:avLst/>
          </a:prstGeom>
        </p:spPr>
      </p:pic>
      <p:sp>
        <p:nvSpPr>
          <p:cNvPr id="2" name="Rounded Rectangle 187">
            <a:extLst>
              <a:ext uri="{FF2B5EF4-FFF2-40B4-BE49-F238E27FC236}">
                <a16:creationId xmlns="" xmlns:a16="http://schemas.microsoft.com/office/drawing/2014/main" id="{AB015A0C-5D90-CFAE-0783-A4B476670992}"/>
              </a:ext>
            </a:extLst>
          </p:cNvPr>
          <p:cNvSpPr/>
          <p:nvPr/>
        </p:nvSpPr>
        <p:spPr>
          <a:xfrm>
            <a:off x="164876" y="2706134"/>
            <a:ext cx="2767624" cy="2234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de-D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de-D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de-D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đồng</a:t>
            </a:r>
            <a:r>
              <a:rPr lang="de-D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là chỉ khoảng đất rộng, bằng phẳng, dùng để cày cấy, trồng trọt.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187">
            <a:extLst>
              <a:ext uri="{FF2B5EF4-FFF2-40B4-BE49-F238E27FC236}">
                <a16:creationId xmlns="" xmlns:a16="http://schemas.microsoft.com/office/drawing/2014/main" id="{4E031823-5E33-D4E9-63D9-011FD8E75A3E}"/>
              </a:ext>
            </a:extLst>
          </p:cNvPr>
          <p:cNvSpPr/>
          <p:nvPr/>
        </p:nvSpPr>
        <p:spPr>
          <a:xfrm>
            <a:off x="3188188" y="2662394"/>
            <a:ext cx="2767624" cy="2234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de-D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de-D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de-D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đồng</a:t>
            </a:r>
            <a:r>
              <a:rPr lang="de-D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là chỉ kim loại có màu đỏ, dùng để dát mỏng và  kéo sợi. Thường dùng làm dây điện và hợp kim.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187">
            <a:extLst>
              <a:ext uri="{FF2B5EF4-FFF2-40B4-BE49-F238E27FC236}">
                <a16:creationId xmlns="" xmlns:a16="http://schemas.microsoft.com/office/drawing/2014/main" id="{87EF3975-6312-DC00-B57C-6229EDF8F043}"/>
              </a:ext>
            </a:extLst>
          </p:cNvPr>
          <p:cNvSpPr/>
          <p:nvPr/>
        </p:nvSpPr>
        <p:spPr>
          <a:xfrm>
            <a:off x="6153176" y="2662394"/>
            <a:ext cx="2990824" cy="2234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de-DE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de-D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de-DE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nghìn đồng</a:t>
            </a:r>
            <a:r>
              <a:rPr lang="de-D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Chỉ đơn vị tiền tệ Việt Nam.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="" xmlns:a16="http://schemas.microsoft.com/office/drawing/2014/main" id="{87535044-0A09-DA26-58B2-3312ED802C26}"/>
              </a:ext>
            </a:extLst>
          </p:cNvPr>
          <p:cNvSpPr/>
          <p:nvPr/>
        </p:nvSpPr>
        <p:spPr>
          <a:xfrm>
            <a:off x="1474470" y="2397600"/>
            <a:ext cx="182880" cy="308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="" xmlns:a16="http://schemas.microsoft.com/office/drawing/2014/main" id="{429EB048-6FA5-58B5-4A06-010B96C5D244}"/>
              </a:ext>
            </a:extLst>
          </p:cNvPr>
          <p:cNvSpPr/>
          <p:nvPr/>
        </p:nvSpPr>
        <p:spPr>
          <a:xfrm>
            <a:off x="4280458" y="2353860"/>
            <a:ext cx="182880" cy="308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="" xmlns:a16="http://schemas.microsoft.com/office/drawing/2014/main" id="{4F81C9E7-9B33-1F5D-D890-D9318791FCFA}"/>
              </a:ext>
            </a:extLst>
          </p:cNvPr>
          <p:cNvSpPr/>
          <p:nvPr/>
        </p:nvSpPr>
        <p:spPr>
          <a:xfrm>
            <a:off x="7395210" y="2397600"/>
            <a:ext cx="182880" cy="308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6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50" y="133687"/>
            <a:ext cx="3785250" cy="2490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50" y="2624382"/>
            <a:ext cx="3904800" cy="2454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ounded Rectangle 187">
            <a:extLst>
              <a:ext uri="{FF2B5EF4-FFF2-40B4-BE49-F238E27FC236}">
                <a16:creationId xmlns="" xmlns:a16="http://schemas.microsoft.com/office/drawing/2014/main" id="{1BC5E5F1-E660-6129-2281-290C3AAE7005}"/>
              </a:ext>
            </a:extLst>
          </p:cNvPr>
          <p:cNvSpPr/>
          <p:nvPr/>
        </p:nvSpPr>
        <p:spPr>
          <a:xfrm>
            <a:off x="4857750" y="177427"/>
            <a:ext cx="4039500" cy="2234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de-D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de-D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de-D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 đá: </a:t>
            </a:r>
            <a:r>
              <a:rPr lang="de-D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chất rắn cấu tạo nên vỏ trái đất, kết thành từ tảng, từng hòn.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187">
            <a:extLst>
              <a:ext uri="{FF2B5EF4-FFF2-40B4-BE49-F238E27FC236}">
                <a16:creationId xmlns="" xmlns:a16="http://schemas.microsoft.com/office/drawing/2014/main" id="{8F58F79D-695E-DCCF-B9ED-BACFEA4DAF20}"/>
              </a:ext>
            </a:extLst>
          </p:cNvPr>
          <p:cNvSpPr/>
          <p:nvPr/>
        </p:nvSpPr>
        <p:spPr>
          <a:xfrm>
            <a:off x="4857750" y="2762082"/>
            <a:ext cx="4039500" cy="22348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de-D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lang="de-D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de-D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 bóng</a:t>
            </a:r>
            <a:r>
              <a:rPr lang="de-D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từ chỉ hoạt động dùng chân sút mạnh quả bóng đi xa hoặc đưa vào lưới của đối phương.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="" xmlns:a16="http://schemas.microsoft.com/office/drawing/2014/main" id="{54804808-F31A-450F-5619-14517E5DA8E9}"/>
              </a:ext>
            </a:extLst>
          </p:cNvPr>
          <p:cNvSpPr/>
          <p:nvPr/>
        </p:nvSpPr>
        <p:spPr>
          <a:xfrm>
            <a:off x="1771650" y="1136719"/>
            <a:ext cx="30861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="" xmlns:a16="http://schemas.microsoft.com/office/drawing/2014/main" id="{449B2BFF-D681-3A5D-CA11-D579FB9E20BF}"/>
              </a:ext>
            </a:extLst>
          </p:cNvPr>
          <p:cNvSpPr/>
          <p:nvPr/>
        </p:nvSpPr>
        <p:spPr>
          <a:xfrm>
            <a:off x="2023110" y="4366259"/>
            <a:ext cx="2834640" cy="386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6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97" y="141150"/>
            <a:ext cx="3622275" cy="2414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Số đếm trong tiếng Anh từ 1 đến 1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43" y="2612495"/>
            <a:ext cx="4073073" cy="1969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87">
            <a:extLst>
              <a:ext uri="{FF2B5EF4-FFF2-40B4-BE49-F238E27FC236}">
                <a16:creationId xmlns="" xmlns:a16="http://schemas.microsoft.com/office/drawing/2014/main" id="{B6B867BE-BCCA-A384-F459-73E77AD33A93}"/>
              </a:ext>
            </a:extLst>
          </p:cNvPr>
          <p:cNvSpPr/>
          <p:nvPr/>
        </p:nvSpPr>
        <p:spPr>
          <a:xfrm>
            <a:off x="4366260" y="228601"/>
            <a:ext cx="4530990" cy="36004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 </a:t>
            </a:r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de-DE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Ba và má: chỉ người đàn ông sinh ra mình</a:t>
            </a:r>
            <a:endParaRPr 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 </a:t>
            </a:r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de-DE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trong ba tuổi: là số tiếp theo số 2 trong dãy số tự nhiên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4602B816-8161-09A8-792A-0BC287B67D06}"/>
              </a:ext>
            </a:extLst>
          </p:cNvPr>
          <p:cNvCxnSpPr>
            <a:cxnSpLocks/>
          </p:cNvCxnSpPr>
          <p:nvPr/>
        </p:nvCxnSpPr>
        <p:spPr>
          <a:xfrm flipV="1">
            <a:off x="2926080" y="708660"/>
            <a:ext cx="2468880" cy="66294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2EBEFA1A-4A99-E712-3696-34687994342F}"/>
              </a:ext>
            </a:extLst>
          </p:cNvPr>
          <p:cNvCxnSpPr>
            <a:cxnSpLocks/>
          </p:cNvCxnSpPr>
          <p:nvPr/>
        </p:nvCxnSpPr>
        <p:spPr>
          <a:xfrm flipV="1">
            <a:off x="2926080" y="2447932"/>
            <a:ext cx="1735393" cy="6714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25CD96EF-FFC1-36E9-74CF-1A2A03735D71}"/>
              </a:ext>
            </a:extLst>
          </p:cNvPr>
          <p:cNvCxnSpPr>
            <a:cxnSpLocks/>
          </p:cNvCxnSpPr>
          <p:nvPr/>
        </p:nvCxnSpPr>
        <p:spPr>
          <a:xfrm>
            <a:off x="2176611" y="1831190"/>
            <a:ext cx="2484862" cy="5815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187">
            <a:extLst>
              <a:ext uri="{FF2B5EF4-FFF2-40B4-BE49-F238E27FC236}">
                <a16:creationId xmlns="" xmlns:a16="http://schemas.microsoft.com/office/drawing/2014/main" id="{D2085EC1-A90A-4526-66E0-1CCEDA85F3DD}"/>
              </a:ext>
            </a:extLst>
          </p:cNvPr>
          <p:cNvSpPr/>
          <p:nvPr/>
        </p:nvSpPr>
        <p:spPr>
          <a:xfrm>
            <a:off x="538404" y="4332763"/>
            <a:ext cx="8471553" cy="75836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>
              <a:lnSpc>
                <a:spcPct val="115000"/>
              </a:lnSpc>
              <a:spcAft>
                <a:spcPts val="1000"/>
              </a:spcAft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7797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454;p43"/>
          <p:cNvGrpSpPr/>
          <p:nvPr/>
        </p:nvGrpSpPr>
        <p:grpSpPr>
          <a:xfrm>
            <a:off x="1" y="161216"/>
            <a:ext cx="1856874" cy="711222"/>
            <a:chOff x="2037498" y="3498175"/>
            <a:chExt cx="4631724" cy="711222"/>
          </a:xfrm>
        </p:grpSpPr>
        <p:sp>
          <p:nvSpPr>
            <p:cNvPr id="12" name="Google Shape;1455;p43"/>
            <p:cNvSpPr/>
            <p:nvPr/>
          </p:nvSpPr>
          <p:spPr>
            <a:xfrm flipH="1">
              <a:off x="2037498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56;p43"/>
            <p:cNvSpPr/>
            <p:nvPr/>
          </p:nvSpPr>
          <p:spPr>
            <a:xfrm>
              <a:off x="6015677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57;p43"/>
            <p:cNvSpPr/>
            <p:nvPr/>
          </p:nvSpPr>
          <p:spPr>
            <a:xfrm>
              <a:off x="2357938" y="3498175"/>
              <a:ext cx="3991925" cy="558828"/>
            </a:xfrm>
            <a:custGeom>
              <a:avLst/>
              <a:gdLst/>
              <a:ahLst/>
              <a:cxnLst/>
              <a:rect l="l" t="t" r="r" b="b"/>
              <a:pathLst>
                <a:path w="250513" h="44958" extrusionOk="0">
                  <a:moveTo>
                    <a:pt x="0" y="1"/>
                  </a:moveTo>
                  <a:lnTo>
                    <a:pt x="0" y="44957"/>
                  </a:lnTo>
                  <a:lnTo>
                    <a:pt x="250512" y="44957"/>
                  </a:lnTo>
                  <a:lnTo>
                    <a:pt x="2505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626;p43"/>
          <p:cNvGrpSpPr/>
          <p:nvPr/>
        </p:nvGrpSpPr>
        <p:grpSpPr>
          <a:xfrm>
            <a:off x="208652" y="860477"/>
            <a:ext cx="348387" cy="365702"/>
            <a:chOff x="8577950" y="1152147"/>
            <a:chExt cx="348387" cy="365702"/>
          </a:xfrm>
        </p:grpSpPr>
        <p:sp>
          <p:nvSpPr>
            <p:cNvPr id="16" name="Google Shape;1627;p43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28;p43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458;p43"/>
          <p:cNvSpPr txBox="1">
            <a:spLocks noGrp="1"/>
          </p:cNvSpPr>
          <p:nvPr>
            <p:ph type="title" idx="8"/>
          </p:nvPr>
        </p:nvSpPr>
        <p:spPr>
          <a:xfrm>
            <a:off x="-2926702" y="198003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Bài</a:t>
            </a:r>
            <a:r>
              <a:rPr lang="en-US" dirty="0"/>
              <a:t> 2 (T. 52)</a:t>
            </a:r>
            <a:endParaRPr dirty="0"/>
          </a:p>
        </p:txBody>
      </p:sp>
      <p:sp>
        <p:nvSpPr>
          <p:cNvPr id="19" name="Rounded Rectangle 18"/>
          <p:cNvSpPr/>
          <p:nvPr/>
        </p:nvSpPr>
        <p:spPr>
          <a:xfrm>
            <a:off x="1856875" y="214549"/>
            <a:ext cx="7384074" cy="8674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Đặt câu để phân biệt các từ đồng âm </a:t>
            </a: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039" y="2100467"/>
            <a:ext cx="673934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Nhà nhà treo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mừng ngày Quốc khánh.</a:t>
            </a:r>
            <a:endParaRPr lang="en-US" sz="2800" b="1" dirty="0"/>
          </a:p>
        </p:txBody>
      </p:sp>
      <p:sp>
        <p:nvSpPr>
          <p:cNvPr id="21" name="Rectangle 20"/>
          <p:cNvSpPr/>
          <p:nvPr/>
        </p:nvSpPr>
        <p:spPr>
          <a:xfrm>
            <a:off x="609346" y="1439975"/>
            <a:ext cx="1112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2021" y="3082008"/>
            <a:ext cx="840005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 </a:t>
            </a:r>
            <a:r>
              <a:rPr lang="de-D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môn thể thao được nhiều người yêu thích.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68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P. HCM: Thông báo về việc treo cờ Tổ quốc và nghỉ lễ Quốc khánh 2/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"/>
          <a:stretch/>
        </p:blipFill>
        <p:spPr bwMode="auto">
          <a:xfrm>
            <a:off x="360000" y="474784"/>
            <a:ext cx="5221348" cy="394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760000" y="1709893"/>
            <a:ext cx="31896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DE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Nhà nhà treo </a:t>
            </a:r>
            <a:r>
              <a:rPr lang="de-DE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de-DE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de-DE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mừng ngày Quốc khánh.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97110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9423" y="4404309"/>
            <a:ext cx="840005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 </a:t>
            </a:r>
            <a:r>
              <a:rPr lang="de-D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môn thể thao được nhiều người yêu thích.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12292" name="Picture 4" descr="Các bô lão đấu cờ bên Hồ Gươm - VnEx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924" y="312422"/>
            <a:ext cx="6567054" cy="3849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4071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454;p43"/>
          <p:cNvGrpSpPr/>
          <p:nvPr/>
        </p:nvGrpSpPr>
        <p:grpSpPr>
          <a:xfrm>
            <a:off x="1" y="161216"/>
            <a:ext cx="1856874" cy="711222"/>
            <a:chOff x="2037498" y="3498175"/>
            <a:chExt cx="4631724" cy="711222"/>
          </a:xfrm>
        </p:grpSpPr>
        <p:sp>
          <p:nvSpPr>
            <p:cNvPr id="12" name="Google Shape;1455;p43"/>
            <p:cNvSpPr/>
            <p:nvPr/>
          </p:nvSpPr>
          <p:spPr>
            <a:xfrm flipH="1">
              <a:off x="2037498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56;p43"/>
            <p:cNvSpPr/>
            <p:nvPr/>
          </p:nvSpPr>
          <p:spPr>
            <a:xfrm>
              <a:off x="6015677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57;p43"/>
            <p:cNvSpPr/>
            <p:nvPr/>
          </p:nvSpPr>
          <p:spPr>
            <a:xfrm>
              <a:off x="2357938" y="3498175"/>
              <a:ext cx="3991925" cy="558828"/>
            </a:xfrm>
            <a:custGeom>
              <a:avLst/>
              <a:gdLst/>
              <a:ahLst/>
              <a:cxnLst/>
              <a:rect l="l" t="t" r="r" b="b"/>
              <a:pathLst>
                <a:path w="250513" h="44958" extrusionOk="0">
                  <a:moveTo>
                    <a:pt x="0" y="1"/>
                  </a:moveTo>
                  <a:lnTo>
                    <a:pt x="0" y="44957"/>
                  </a:lnTo>
                  <a:lnTo>
                    <a:pt x="250512" y="44957"/>
                  </a:lnTo>
                  <a:lnTo>
                    <a:pt x="2505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626;p43"/>
          <p:cNvGrpSpPr/>
          <p:nvPr/>
        </p:nvGrpSpPr>
        <p:grpSpPr>
          <a:xfrm>
            <a:off x="208652" y="860477"/>
            <a:ext cx="348387" cy="365702"/>
            <a:chOff x="8577950" y="1152147"/>
            <a:chExt cx="348387" cy="365702"/>
          </a:xfrm>
        </p:grpSpPr>
        <p:sp>
          <p:nvSpPr>
            <p:cNvPr id="16" name="Google Shape;1627;p43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28;p43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458;p43"/>
          <p:cNvSpPr txBox="1">
            <a:spLocks noGrp="1"/>
          </p:cNvSpPr>
          <p:nvPr>
            <p:ph type="title" idx="8"/>
          </p:nvPr>
        </p:nvSpPr>
        <p:spPr>
          <a:xfrm>
            <a:off x="-2926702" y="198003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Bài</a:t>
            </a:r>
            <a:r>
              <a:rPr lang="en-US" dirty="0"/>
              <a:t> 2 (T. 52)</a:t>
            </a:r>
            <a:endParaRPr dirty="0"/>
          </a:p>
        </p:txBody>
      </p:sp>
      <p:sp>
        <p:nvSpPr>
          <p:cNvPr id="19" name="Rounded Rectangle 18"/>
          <p:cNvSpPr/>
          <p:nvPr/>
        </p:nvSpPr>
        <p:spPr>
          <a:xfrm>
            <a:off x="1856875" y="127667"/>
            <a:ext cx="7415158" cy="8674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Đặt câu để phân biệt các từ đồng âm </a:t>
            </a: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de-DE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039" y="2100467"/>
            <a:ext cx="673934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Nhà nhà treo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mừng ngày Quốc khánh.</a:t>
            </a:r>
            <a:endParaRPr lang="en-US" sz="2800" b="1" dirty="0"/>
          </a:p>
        </p:txBody>
      </p:sp>
      <p:sp>
        <p:nvSpPr>
          <p:cNvPr id="21" name="Rectangle 20"/>
          <p:cNvSpPr/>
          <p:nvPr/>
        </p:nvSpPr>
        <p:spPr>
          <a:xfrm>
            <a:off x="609346" y="1439975"/>
            <a:ext cx="1112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2021" y="3082008"/>
            <a:ext cx="840005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 </a:t>
            </a:r>
            <a:r>
              <a:rPr lang="de-D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môn thể thao được nhiều người yêu thích.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4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454;p43"/>
          <p:cNvGrpSpPr/>
          <p:nvPr/>
        </p:nvGrpSpPr>
        <p:grpSpPr>
          <a:xfrm>
            <a:off x="1" y="161216"/>
            <a:ext cx="1856874" cy="711222"/>
            <a:chOff x="2037498" y="3498175"/>
            <a:chExt cx="4631724" cy="711222"/>
          </a:xfrm>
        </p:grpSpPr>
        <p:sp>
          <p:nvSpPr>
            <p:cNvPr id="12" name="Google Shape;1455;p43"/>
            <p:cNvSpPr/>
            <p:nvPr/>
          </p:nvSpPr>
          <p:spPr>
            <a:xfrm flipH="1">
              <a:off x="2037498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56;p43"/>
            <p:cNvSpPr/>
            <p:nvPr/>
          </p:nvSpPr>
          <p:spPr>
            <a:xfrm>
              <a:off x="6015677" y="3638413"/>
              <a:ext cx="653545" cy="570984"/>
            </a:xfrm>
            <a:custGeom>
              <a:avLst/>
              <a:gdLst/>
              <a:ahLst/>
              <a:cxnLst/>
              <a:rect l="l" t="t" r="r" b="b"/>
              <a:pathLst>
                <a:path w="52578" h="45936" extrusionOk="0">
                  <a:moveTo>
                    <a:pt x="0" y="1"/>
                  </a:moveTo>
                  <a:lnTo>
                    <a:pt x="490" y="45936"/>
                  </a:lnTo>
                  <a:lnTo>
                    <a:pt x="52578" y="45936"/>
                  </a:lnTo>
                  <a:lnTo>
                    <a:pt x="49537" y="42825"/>
                  </a:lnTo>
                  <a:lnTo>
                    <a:pt x="46460" y="39748"/>
                  </a:lnTo>
                  <a:lnTo>
                    <a:pt x="30170" y="23458"/>
                  </a:lnTo>
                  <a:lnTo>
                    <a:pt x="29715" y="22968"/>
                  </a:lnTo>
                  <a:lnTo>
                    <a:pt x="32442" y="20207"/>
                  </a:lnTo>
                  <a:lnTo>
                    <a:pt x="35169" y="17515"/>
                  </a:lnTo>
                  <a:lnTo>
                    <a:pt x="52123" y="525"/>
                  </a:lnTo>
                  <a:lnTo>
                    <a:pt x="52333" y="280"/>
                  </a:lnTo>
                  <a:lnTo>
                    <a:pt x="525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57;p43"/>
            <p:cNvSpPr/>
            <p:nvPr/>
          </p:nvSpPr>
          <p:spPr>
            <a:xfrm>
              <a:off x="2357938" y="3498175"/>
              <a:ext cx="3991925" cy="558828"/>
            </a:xfrm>
            <a:custGeom>
              <a:avLst/>
              <a:gdLst/>
              <a:ahLst/>
              <a:cxnLst/>
              <a:rect l="l" t="t" r="r" b="b"/>
              <a:pathLst>
                <a:path w="250513" h="44958" extrusionOk="0">
                  <a:moveTo>
                    <a:pt x="0" y="1"/>
                  </a:moveTo>
                  <a:lnTo>
                    <a:pt x="0" y="44957"/>
                  </a:lnTo>
                  <a:lnTo>
                    <a:pt x="250512" y="44957"/>
                  </a:lnTo>
                  <a:lnTo>
                    <a:pt x="2505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626;p43"/>
          <p:cNvGrpSpPr/>
          <p:nvPr/>
        </p:nvGrpSpPr>
        <p:grpSpPr>
          <a:xfrm>
            <a:off x="102089" y="882009"/>
            <a:ext cx="348387" cy="365702"/>
            <a:chOff x="8577950" y="1152147"/>
            <a:chExt cx="348387" cy="365702"/>
          </a:xfrm>
        </p:grpSpPr>
        <p:sp>
          <p:nvSpPr>
            <p:cNvPr id="16" name="Google Shape;1627;p43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28;p43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458;p43"/>
          <p:cNvSpPr txBox="1">
            <a:spLocks noGrp="1"/>
          </p:cNvSpPr>
          <p:nvPr>
            <p:ph type="title" idx="8"/>
          </p:nvPr>
        </p:nvSpPr>
        <p:spPr>
          <a:xfrm>
            <a:off x="-2926702" y="198003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Bài</a:t>
            </a:r>
            <a:r>
              <a:rPr lang="en-US" dirty="0"/>
              <a:t> 3 (T.52)</a:t>
            </a:r>
            <a:endParaRPr dirty="0"/>
          </a:p>
        </p:txBody>
      </p:sp>
      <p:sp>
        <p:nvSpPr>
          <p:cNvPr id="19" name="Rounded Rectangle 18"/>
          <p:cNvSpPr/>
          <p:nvPr/>
        </p:nvSpPr>
        <p:spPr>
          <a:xfrm>
            <a:off x="1856875" y="266671"/>
            <a:ext cx="7287124" cy="7770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1079" y="1343531"/>
            <a:ext cx="8912920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endParaRPr lang="en-US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Nam : 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- Sao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Nam : 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: “Ba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!!!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3075" y="4117007"/>
            <a:ext cx="7828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gây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cười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mẩu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7105" y="3168183"/>
            <a:ext cx="1181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657071" y="1353305"/>
            <a:ext cx="1354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endParaRPr lang="en-US" sz="24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23" grpId="0"/>
      <p:bldP spid="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43102" y="336366"/>
            <a:ext cx="1354858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3102" y="3248105"/>
            <a:ext cx="1252266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0637" y="352609"/>
            <a:ext cx="310180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70637" y="2571750"/>
            <a:ext cx="3183395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 descr="Bài cuối: Trường Sa tiếng gọi thiêng liêng!">
            <a:extLst>
              <a:ext uri="{FF2B5EF4-FFF2-40B4-BE49-F238E27FC236}">
                <a16:creationId xmlns="" xmlns:a16="http://schemas.microsoft.com/office/drawing/2014/main" id="{88C4B869-FF97-1CC9-8C2B-802C66115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980" y="2123014"/>
            <a:ext cx="2994659" cy="2917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Xử lý tiền giả theo quy định pháp luật. - Luật Việt Phong | Công ty Luật uy  tín">
            <a:extLst>
              <a:ext uri="{FF2B5EF4-FFF2-40B4-BE49-F238E27FC236}">
                <a16:creationId xmlns="" xmlns:a16="http://schemas.microsoft.com/office/drawing/2014/main" id="{39A788E4-50C5-015D-8F1E-97C6B392F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22" y="244322"/>
            <a:ext cx="3746408" cy="1732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15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38645" y="226620"/>
            <a:ext cx="7642155" cy="77544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08922" y="1140055"/>
            <a:ext cx="6501600" cy="2549438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lnSpc>
                <a:spcPct val="150000"/>
              </a:lnSpc>
              <a:buAutoNum type="alphaU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50000"/>
              </a:lnSpc>
              <a:buAutoNum type="alphaU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50000"/>
              </a:lnSpc>
              <a:buAutoNum type="alphaU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427813" y="2875623"/>
            <a:ext cx="488122" cy="48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B7AE9B6-8DAA-4DBD-A9B4-D71006298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7763" y="2154024"/>
            <a:ext cx="2274630" cy="210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618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46"/>
          <p:cNvSpPr txBox="1">
            <a:spLocks noGrp="1"/>
          </p:cNvSpPr>
          <p:nvPr>
            <p:ph type="subTitle" idx="1"/>
          </p:nvPr>
        </p:nvSpPr>
        <p:spPr>
          <a:xfrm>
            <a:off x="1295295" y="1459268"/>
            <a:ext cx="6691200" cy="184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/>
              <a:t>VỀ ĐÍCH</a:t>
            </a:r>
            <a:endParaRPr sz="9600" b="1" dirty="0"/>
          </a:p>
        </p:txBody>
      </p:sp>
      <p:sp>
        <p:nvSpPr>
          <p:cNvPr id="2016" name="Google Shape;2016;p46"/>
          <p:cNvSpPr/>
          <p:nvPr/>
        </p:nvSpPr>
        <p:spPr>
          <a:xfrm>
            <a:off x="326450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7" name="Google Shape;2017;p46"/>
          <p:cNvGrpSpPr/>
          <p:nvPr/>
        </p:nvGrpSpPr>
        <p:grpSpPr>
          <a:xfrm>
            <a:off x="4355931" y="3386252"/>
            <a:ext cx="348387" cy="365702"/>
            <a:chOff x="8577950" y="1152147"/>
            <a:chExt cx="348387" cy="365702"/>
          </a:xfrm>
        </p:grpSpPr>
        <p:sp>
          <p:nvSpPr>
            <p:cNvPr id="2018" name="Google Shape;2018;p46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6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3" name="Google Shape;2023;p46"/>
          <p:cNvSpPr/>
          <p:nvPr/>
        </p:nvSpPr>
        <p:spPr>
          <a:xfrm>
            <a:off x="4355931" y="768028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4" name="Google Shape;2024;p46"/>
          <p:cNvSpPr/>
          <p:nvPr/>
        </p:nvSpPr>
        <p:spPr>
          <a:xfrm>
            <a:off x="-540325" y="203169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5" name="Google Shape;2025;p46"/>
          <p:cNvSpPr/>
          <p:nvPr/>
        </p:nvSpPr>
        <p:spPr>
          <a:xfrm>
            <a:off x="8214842" y="814132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6" name="Google Shape;2026;p46"/>
          <p:cNvSpPr/>
          <p:nvPr/>
        </p:nvSpPr>
        <p:spPr>
          <a:xfrm flipH="1">
            <a:off x="6531573" y="2825842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7" name="Google Shape;2027;p46"/>
          <p:cNvSpPr/>
          <p:nvPr/>
        </p:nvSpPr>
        <p:spPr>
          <a:xfrm>
            <a:off x="1541354" y="2840743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4" name="Picture 73">
            <a:extLst>
              <a:ext uri="{FF2B5EF4-FFF2-40B4-BE49-F238E27FC236}">
                <a16:creationId xmlns="" xmlns:a16="http://schemas.microsoft.com/office/drawing/2014/main" id="{4C1A6939-F1F2-4368-817E-F9BEF03FF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0208" y="155481"/>
            <a:ext cx="2113061" cy="1956538"/>
          </a:xfrm>
          <a:prstGeom prst="rect">
            <a:avLst/>
          </a:prstGeom>
        </p:spPr>
      </p:pic>
      <p:pic>
        <p:nvPicPr>
          <p:cNvPr id="2" name="Trò chơi">
            <a:hlinkClick r:id="" action="ppaction://media"/>
            <a:extLst>
              <a:ext uri="{FF2B5EF4-FFF2-40B4-BE49-F238E27FC236}">
                <a16:creationId xmlns="" xmlns:a16="http://schemas.microsoft.com/office/drawing/2014/main" id="{A4078B6A-D0E6-4BDB-A4CE-3EBC2E9DF2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60208" y="399220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ree number 2 - Vector Art">
            <a:extLst>
              <a:ext uri="{FF2B5EF4-FFF2-40B4-BE49-F238E27FC236}">
                <a16:creationId xmlns="" xmlns:a16="http://schemas.microsoft.com/office/drawing/2014/main" id="{D75E4D07-5E7A-FC7A-A0BA-B46E1AD61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93"/>
          <a:stretch/>
        </p:blipFill>
        <p:spPr bwMode="auto">
          <a:xfrm>
            <a:off x="0" y="1645920"/>
            <a:ext cx="9144000" cy="349758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Google Shape;1955;p46">
            <a:extLst>
              <a:ext uri="{FF2B5EF4-FFF2-40B4-BE49-F238E27FC236}">
                <a16:creationId xmlns="" xmlns:a16="http://schemas.microsoft.com/office/drawing/2014/main" id="{596E6282-4719-9D02-606D-657D5492EA10}"/>
              </a:ext>
            </a:extLst>
          </p:cNvPr>
          <p:cNvSpPr txBox="1">
            <a:spLocks/>
          </p:cNvSpPr>
          <p:nvPr/>
        </p:nvSpPr>
        <p:spPr>
          <a:xfrm>
            <a:off x="0" y="160072"/>
            <a:ext cx="9144000" cy="14709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28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aloo 2"/>
              <a:buNone/>
              <a:defRPr sz="3000" b="0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8000" b="1" dirty="0">
                <a:solidFill>
                  <a:srgbClr val="002060"/>
                </a:solidFill>
              </a:rPr>
              <a:t>Ô CỬA BÍ MẬT</a:t>
            </a:r>
          </a:p>
        </p:txBody>
      </p:sp>
    </p:spTree>
    <p:extLst>
      <p:ext uri="{BB962C8B-B14F-4D97-AF65-F5344CB8AC3E}">
        <p14:creationId xmlns:p14="http://schemas.microsoft.com/office/powerpoint/2010/main" val="248952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40D810C-502A-46FE-992C-01FB9F35032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7363CB87-BC73-44CB-B06B-DAACA7B70455}"/>
              </a:ext>
            </a:extLst>
          </p:cNvPr>
          <p:cNvSpPr/>
          <p:nvPr/>
        </p:nvSpPr>
        <p:spPr>
          <a:xfrm>
            <a:off x="0" y="-17506"/>
            <a:ext cx="4460682" cy="5143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>
                <a:solidFill>
                  <a:srgbClr val="002060"/>
                </a:solidFill>
                <a:latin typeface="+mj-lt"/>
              </a:rPr>
              <a:t>1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="" xmlns:a16="http://schemas.microsoft.com/office/drawing/2014/main" id="{3FA5833D-3C77-42DC-AAD2-F2D157F89281}"/>
              </a:ext>
            </a:extLst>
          </p:cNvPr>
          <p:cNvSpPr/>
          <p:nvPr/>
        </p:nvSpPr>
        <p:spPr>
          <a:xfrm>
            <a:off x="4452735" y="0"/>
            <a:ext cx="4683316" cy="5143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>
                <a:solidFill>
                  <a:srgbClr val="002060"/>
                </a:solidFill>
                <a:latin typeface="+mj-lt"/>
              </a:rPr>
              <a:t>2</a:t>
            </a:r>
          </a:p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B5B62792-BDF6-4EB9-AC86-6EC6971551F7}"/>
              </a:ext>
            </a:extLst>
          </p:cNvPr>
          <p:cNvSpPr/>
          <p:nvPr/>
        </p:nvSpPr>
        <p:spPr>
          <a:xfrm>
            <a:off x="4748732" y="2220685"/>
            <a:ext cx="599355" cy="58398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4F54457B-2F86-4BDE-B8F7-B864C209AE6F}"/>
              </a:ext>
            </a:extLst>
          </p:cNvPr>
          <p:cNvSpPr/>
          <p:nvPr/>
        </p:nvSpPr>
        <p:spPr>
          <a:xfrm>
            <a:off x="3565330" y="2220684"/>
            <a:ext cx="599355" cy="58398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2" descr="Premium Vector | Children celebrating world peace day">
            <a:extLst>
              <a:ext uri="{FF2B5EF4-FFF2-40B4-BE49-F238E27FC236}">
                <a16:creationId xmlns="" xmlns:a16="http://schemas.microsoft.com/office/drawing/2014/main" id="{49FF07E4-6E95-48DD-9D79-C2ACFB22B7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52"/>
          <a:stretch/>
        </p:blipFill>
        <p:spPr bwMode="auto">
          <a:xfrm>
            <a:off x="-7419" y="-23052"/>
            <a:ext cx="4452205" cy="51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emium Vector | Children celebrating world peace day">
            <a:extLst>
              <a:ext uri="{FF2B5EF4-FFF2-40B4-BE49-F238E27FC236}">
                <a16:creationId xmlns="" xmlns:a16="http://schemas.microsoft.com/office/drawing/2014/main" id="{137D82B3-F14D-4CE5-891F-EFDCF8CE99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8" r="-1"/>
          <a:stretch/>
        </p:blipFill>
        <p:spPr bwMode="auto">
          <a:xfrm>
            <a:off x="4460682" y="-7204"/>
            <a:ext cx="4699214" cy="51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row: Right 11">
            <a:hlinkClick r:id="rId5" action="ppaction://hlinksldjump"/>
            <a:extLst>
              <a:ext uri="{FF2B5EF4-FFF2-40B4-BE49-F238E27FC236}">
                <a16:creationId xmlns="" xmlns:a16="http://schemas.microsoft.com/office/drawing/2014/main" id="{70B8D156-D1B5-4EC0-A1C3-378AD668C30C}"/>
              </a:ext>
            </a:extLst>
          </p:cNvPr>
          <p:cNvSpPr/>
          <p:nvPr/>
        </p:nvSpPr>
        <p:spPr>
          <a:xfrm>
            <a:off x="8383281" y="4741049"/>
            <a:ext cx="522514" cy="238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3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762;p44"/>
          <p:cNvGrpSpPr/>
          <p:nvPr/>
        </p:nvGrpSpPr>
        <p:grpSpPr>
          <a:xfrm>
            <a:off x="128124" y="201149"/>
            <a:ext cx="1985996" cy="1017974"/>
            <a:chOff x="13963" y="206118"/>
            <a:chExt cx="2192774" cy="1123964"/>
          </a:xfrm>
        </p:grpSpPr>
        <p:sp>
          <p:nvSpPr>
            <p:cNvPr id="12" name="Google Shape;1763;p44"/>
            <p:cNvSpPr/>
            <p:nvPr/>
          </p:nvSpPr>
          <p:spPr>
            <a:xfrm>
              <a:off x="13963" y="26524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764;p44"/>
            <p:cNvGrpSpPr/>
            <p:nvPr/>
          </p:nvGrpSpPr>
          <p:grpSpPr>
            <a:xfrm>
              <a:off x="399927" y="206118"/>
              <a:ext cx="1330683" cy="1123964"/>
              <a:chOff x="3566500" y="4337925"/>
              <a:chExt cx="1175100" cy="992550"/>
            </a:xfrm>
          </p:grpSpPr>
          <p:sp>
            <p:nvSpPr>
              <p:cNvPr id="15" name="Google Shape;1765;p44"/>
              <p:cNvSpPr/>
              <p:nvPr/>
            </p:nvSpPr>
            <p:spPr>
              <a:xfrm>
                <a:off x="3607275" y="4337925"/>
                <a:ext cx="1038400" cy="992550"/>
              </a:xfrm>
              <a:custGeom>
                <a:avLst/>
                <a:gdLst/>
                <a:ahLst/>
                <a:cxnLst/>
                <a:rect l="l" t="t" r="r" b="b"/>
                <a:pathLst>
                  <a:path w="41536" h="39702" extrusionOk="0">
                    <a:moveTo>
                      <a:pt x="22668" y="0"/>
                    </a:moveTo>
                    <a:lnTo>
                      <a:pt x="22612" y="19"/>
                    </a:lnTo>
                    <a:lnTo>
                      <a:pt x="22575" y="38"/>
                    </a:lnTo>
                    <a:lnTo>
                      <a:pt x="22482" y="112"/>
                    </a:lnTo>
                    <a:lnTo>
                      <a:pt x="22390" y="167"/>
                    </a:lnTo>
                    <a:lnTo>
                      <a:pt x="22334" y="186"/>
                    </a:lnTo>
                    <a:lnTo>
                      <a:pt x="22297" y="204"/>
                    </a:lnTo>
                    <a:lnTo>
                      <a:pt x="22112" y="186"/>
                    </a:lnTo>
                    <a:lnTo>
                      <a:pt x="21926" y="167"/>
                    </a:lnTo>
                    <a:lnTo>
                      <a:pt x="21834" y="149"/>
                    </a:lnTo>
                    <a:lnTo>
                      <a:pt x="21741" y="112"/>
                    </a:lnTo>
                    <a:lnTo>
                      <a:pt x="21648" y="75"/>
                    </a:lnTo>
                    <a:lnTo>
                      <a:pt x="21556" y="56"/>
                    </a:lnTo>
                    <a:lnTo>
                      <a:pt x="21370" y="38"/>
                    </a:lnTo>
                    <a:lnTo>
                      <a:pt x="21185" y="38"/>
                    </a:lnTo>
                    <a:lnTo>
                      <a:pt x="20814" y="56"/>
                    </a:lnTo>
                    <a:lnTo>
                      <a:pt x="20759" y="56"/>
                    </a:lnTo>
                    <a:lnTo>
                      <a:pt x="20722" y="93"/>
                    </a:lnTo>
                    <a:lnTo>
                      <a:pt x="20629" y="167"/>
                    </a:lnTo>
                    <a:lnTo>
                      <a:pt x="20555" y="241"/>
                    </a:lnTo>
                    <a:lnTo>
                      <a:pt x="20499" y="260"/>
                    </a:lnTo>
                    <a:lnTo>
                      <a:pt x="20462" y="278"/>
                    </a:lnTo>
                    <a:lnTo>
                      <a:pt x="20369" y="278"/>
                    </a:lnTo>
                    <a:lnTo>
                      <a:pt x="20277" y="260"/>
                    </a:lnTo>
                    <a:lnTo>
                      <a:pt x="20091" y="260"/>
                    </a:lnTo>
                    <a:lnTo>
                      <a:pt x="19999" y="278"/>
                    </a:lnTo>
                    <a:lnTo>
                      <a:pt x="19925" y="297"/>
                    </a:lnTo>
                    <a:lnTo>
                      <a:pt x="19832" y="334"/>
                    </a:lnTo>
                    <a:lnTo>
                      <a:pt x="19758" y="353"/>
                    </a:lnTo>
                    <a:lnTo>
                      <a:pt x="19220" y="353"/>
                    </a:lnTo>
                    <a:lnTo>
                      <a:pt x="19128" y="334"/>
                    </a:lnTo>
                    <a:lnTo>
                      <a:pt x="19035" y="334"/>
                    </a:lnTo>
                    <a:lnTo>
                      <a:pt x="18961" y="371"/>
                    </a:lnTo>
                    <a:lnTo>
                      <a:pt x="18868" y="390"/>
                    </a:lnTo>
                    <a:lnTo>
                      <a:pt x="18794" y="427"/>
                    </a:lnTo>
                    <a:lnTo>
                      <a:pt x="18701" y="445"/>
                    </a:lnTo>
                    <a:lnTo>
                      <a:pt x="18535" y="464"/>
                    </a:lnTo>
                    <a:lnTo>
                      <a:pt x="18349" y="482"/>
                    </a:lnTo>
                    <a:lnTo>
                      <a:pt x="18182" y="482"/>
                    </a:lnTo>
                    <a:lnTo>
                      <a:pt x="18090" y="464"/>
                    </a:lnTo>
                    <a:lnTo>
                      <a:pt x="17997" y="464"/>
                    </a:lnTo>
                    <a:lnTo>
                      <a:pt x="17923" y="501"/>
                    </a:lnTo>
                    <a:lnTo>
                      <a:pt x="17830" y="556"/>
                    </a:lnTo>
                    <a:lnTo>
                      <a:pt x="17756" y="612"/>
                    </a:lnTo>
                    <a:lnTo>
                      <a:pt x="17682" y="649"/>
                    </a:lnTo>
                    <a:lnTo>
                      <a:pt x="17589" y="668"/>
                    </a:lnTo>
                    <a:lnTo>
                      <a:pt x="17515" y="705"/>
                    </a:lnTo>
                    <a:lnTo>
                      <a:pt x="17423" y="742"/>
                    </a:lnTo>
                    <a:lnTo>
                      <a:pt x="17348" y="760"/>
                    </a:lnTo>
                    <a:lnTo>
                      <a:pt x="17182" y="816"/>
                    </a:lnTo>
                    <a:lnTo>
                      <a:pt x="17015" y="872"/>
                    </a:lnTo>
                    <a:lnTo>
                      <a:pt x="16922" y="872"/>
                    </a:lnTo>
                    <a:lnTo>
                      <a:pt x="16829" y="853"/>
                    </a:lnTo>
                    <a:lnTo>
                      <a:pt x="16737" y="816"/>
                    </a:lnTo>
                    <a:lnTo>
                      <a:pt x="16644" y="834"/>
                    </a:lnTo>
                    <a:lnTo>
                      <a:pt x="16477" y="890"/>
                    </a:lnTo>
                    <a:lnTo>
                      <a:pt x="16310" y="946"/>
                    </a:lnTo>
                    <a:lnTo>
                      <a:pt x="15940" y="946"/>
                    </a:lnTo>
                    <a:lnTo>
                      <a:pt x="15903" y="964"/>
                    </a:lnTo>
                    <a:lnTo>
                      <a:pt x="15866" y="1001"/>
                    </a:lnTo>
                    <a:lnTo>
                      <a:pt x="15791" y="1075"/>
                    </a:lnTo>
                    <a:lnTo>
                      <a:pt x="15717" y="1150"/>
                    </a:lnTo>
                    <a:lnTo>
                      <a:pt x="15680" y="1168"/>
                    </a:lnTo>
                    <a:lnTo>
                      <a:pt x="15643" y="1187"/>
                    </a:lnTo>
                    <a:lnTo>
                      <a:pt x="15291" y="1298"/>
                    </a:lnTo>
                    <a:lnTo>
                      <a:pt x="15198" y="1316"/>
                    </a:lnTo>
                    <a:lnTo>
                      <a:pt x="15106" y="1298"/>
                    </a:lnTo>
                    <a:lnTo>
                      <a:pt x="15013" y="1279"/>
                    </a:lnTo>
                    <a:lnTo>
                      <a:pt x="14920" y="1298"/>
                    </a:lnTo>
                    <a:lnTo>
                      <a:pt x="14828" y="1353"/>
                    </a:lnTo>
                    <a:lnTo>
                      <a:pt x="14754" y="1409"/>
                    </a:lnTo>
                    <a:lnTo>
                      <a:pt x="14698" y="1483"/>
                    </a:lnTo>
                    <a:lnTo>
                      <a:pt x="14605" y="1539"/>
                    </a:lnTo>
                    <a:lnTo>
                      <a:pt x="14513" y="1557"/>
                    </a:lnTo>
                    <a:lnTo>
                      <a:pt x="14420" y="1539"/>
                    </a:lnTo>
                    <a:lnTo>
                      <a:pt x="14327" y="1520"/>
                    </a:lnTo>
                    <a:lnTo>
                      <a:pt x="14235" y="1539"/>
                    </a:lnTo>
                    <a:lnTo>
                      <a:pt x="14142" y="1557"/>
                    </a:lnTo>
                    <a:lnTo>
                      <a:pt x="14049" y="1576"/>
                    </a:lnTo>
                    <a:lnTo>
                      <a:pt x="13957" y="1576"/>
                    </a:lnTo>
                    <a:lnTo>
                      <a:pt x="13864" y="1613"/>
                    </a:lnTo>
                    <a:lnTo>
                      <a:pt x="13697" y="1687"/>
                    </a:lnTo>
                    <a:lnTo>
                      <a:pt x="13530" y="1761"/>
                    </a:lnTo>
                    <a:lnTo>
                      <a:pt x="13363" y="1835"/>
                    </a:lnTo>
                    <a:lnTo>
                      <a:pt x="13197" y="1928"/>
                    </a:lnTo>
                    <a:lnTo>
                      <a:pt x="13123" y="1947"/>
                    </a:lnTo>
                    <a:lnTo>
                      <a:pt x="13030" y="1965"/>
                    </a:lnTo>
                    <a:lnTo>
                      <a:pt x="12937" y="1984"/>
                    </a:lnTo>
                    <a:lnTo>
                      <a:pt x="12845" y="2002"/>
                    </a:lnTo>
                    <a:lnTo>
                      <a:pt x="12770" y="2039"/>
                    </a:lnTo>
                    <a:lnTo>
                      <a:pt x="12696" y="2095"/>
                    </a:lnTo>
                    <a:lnTo>
                      <a:pt x="12622" y="2150"/>
                    </a:lnTo>
                    <a:lnTo>
                      <a:pt x="12529" y="2206"/>
                    </a:lnTo>
                    <a:lnTo>
                      <a:pt x="12196" y="2354"/>
                    </a:lnTo>
                    <a:lnTo>
                      <a:pt x="12048" y="2428"/>
                    </a:lnTo>
                    <a:lnTo>
                      <a:pt x="11881" y="2521"/>
                    </a:lnTo>
                    <a:lnTo>
                      <a:pt x="11714" y="2577"/>
                    </a:lnTo>
                    <a:lnTo>
                      <a:pt x="11621" y="2614"/>
                    </a:lnTo>
                    <a:lnTo>
                      <a:pt x="11529" y="2632"/>
                    </a:lnTo>
                    <a:lnTo>
                      <a:pt x="11454" y="2706"/>
                    </a:lnTo>
                    <a:lnTo>
                      <a:pt x="11399" y="2781"/>
                    </a:lnTo>
                    <a:lnTo>
                      <a:pt x="11343" y="2855"/>
                    </a:lnTo>
                    <a:lnTo>
                      <a:pt x="11269" y="2910"/>
                    </a:lnTo>
                    <a:lnTo>
                      <a:pt x="11176" y="2947"/>
                    </a:lnTo>
                    <a:lnTo>
                      <a:pt x="11084" y="2966"/>
                    </a:lnTo>
                    <a:lnTo>
                      <a:pt x="10991" y="2984"/>
                    </a:lnTo>
                    <a:lnTo>
                      <a:pt x="10917" y="3022"/>
                    </a:lnTo>
                    <a:lnTo>
                      <a:pt x="10824" y="3059"/>
                    </a:lnTo>
                    <a:lnTo>
                      <a:pt x="10732" y="3077"/>
                    </a:lnTo>
                    <a:lnTo>
                      <a:pt x="10639" y="3114"/>
                    </a:lnTo>
                    <a:lnTo>
                      <a:pt x="10565" y="3151"/>
                    </a:lnTo>
                    <a:lnTo>
                      <a:pt x="10491" y="3207"/>
                    </a:lnTo>
                    <a:lnTo>
                      <a:pt x="10435" y="3300"/>
                    </a:lnTo>
                    <a:lnTo>
                      <a:pt x="10379" y="3374"/>
                    </a:lnTo>
                    <a:lnTo>
                      <a:pt x="10324" y="3448"/>
                    </a:lnTo>
                    <a:lnTo>
                      <a:pt x="10157" y="3522"/>
                    </a:lnTo>
                    <a:lnTo>
                      <a:pt x="9990" y="3596"/>
                    </a:lnTo>
                    <a:lnTo>
                      <a:pt x="9898" y="3633"/>
                    </a:lnTo>
                    <a:lnTo>
                      <a:pt x="9805" y="3652"/>
                    </a:lnTo>
                    <a:lnTo>
                      <a:pt x="9712" y="3670"/>
                    </a:lnTo>
                    <a:lnTo>
                      <a:pt x="9620" y="3707"/>
                    </a:lnTo>
                    <a:lnTo>
                      <a:pt x="9490" y="3819"/>
                    </a:lnTo>
                    <a:lnTo>
                      <a:pt x="9342" y="3930"/>
                    </a:lnTo>
                    <a:lnTo>
                      <a:pt x="9175" y="4022"/>
                    </a:lnTo>
                    <a:lnTo>
                      <a:pt x="9026" y="4115"/>
                    </a:lnTo>
                    <a:lnTo>
                      <a:pt x="8952" y="4171"/>
                    </a:lnTo>
                    <a:lnTo>
                      <a:pt x="8897" y="4245"/>
                    </a:lnTo>
                    <a:lnTo>
                      <a:pt x="8841" y="4319"/>
                    </a:lnTo>
                    <a:lnTo>
                      <a:pt x="8767" y="4375"/>
                    </a:lnTo>
                    <a:lnTo>
                      <a:pt x="8711" y="4449"/>
                    </a:lnTo>
                    <a:lnTo>
                      <a:pt x="8656" y="4523"/>
                    </a:lnTo>
                    <a:lnTo>
                      <a:pt x="8600" y="4597"/>
                    </a:lnTo>
                    <a:lnTo>
                      <a:pt x="8526" y="4671"/>
                    </a:lnTo>
                    <a:lnTo>
                      <a:pt x="8452" y="4708"/>
                    </a:lnTo>
                    <a:lnTo>
                      <a:pt x="8359" y="4727"/>
                    </a:lnTo>
                    <a:lnTo>
                      <a:pt x="8267" y="4764"/>
                    </a:lnTo>
                    <a:lnTo>
                      <a:pt x="8174" y="4801"/>
                    </a:lnTo>
                    <a:lnTo>
                      <a:pt x="8044" y="4931"/>
                    </a:lnTo>
                    <a:lnTo>
                      <a:pt x="7914" y="5042"/>
                    </a:lnTo>
                    <a:lnTo>
                      <a:pt x="7785" y="5172"/>
                    </a:lnTo>
                    <a:lnTo>
                      <a:pt x="7655" y="5301"/>
                    </a:lnTo>
                    <a:lnTo>
                      <a:pt x="7507" y="5412"/>
                    </a:lnTo>
                    <a:lnTo>
                      <a:pt x="7358" y="5524"/>
                    </a:lnTo>
                    <a:lnTo>
                      <a:pt x="7080" y="5746"/>
                    </a:lnTo>
                    <a:lnTo>
                      <a:pt x="7006" y="5802"/>
                    </a:lnTo>
                    <a:lnTo>
                      <a:pt x="6932" y="5839"/>
                    </a:lnTo>
                    <a:lnTo>
                      <a:pt x="6858" y="5894"/>
                    </a:lnTo>
                    <a:lnTo>
                      <a:pt x="6784" y="5931"/>
                    </a:lnTo>
                    <a:lnTo>
                      <a:pt x="6506" y="6172"/>
                    </a:lnTo>
                    <a:lnTo>
                      <a:pt x="6450" y="6247"/>
                    </a:lnTo>
                    <a:lnTo>
                      <a:pt x="6413" y="6321"/>
                    </a:lnTo>
                    <a:lnTo>
                      <a:pt x="6358" y="6413"/>
                    </a:lnTo>
                    <a:lnTo>
                      <a:pt x="6302" y="6487"/>
                    </a:lnTo>
                    <a:lnTo>
                      <a:pt x="6154" y="6599"/>
                    </a:lnTo>
                    <a:lnTo>
                      <a:pt x="6024" y="6710"/>
                    </a:lnTo>
                    <a:lnTo>
                      <a:pt x="5968" y="6765"/>
                    </a:lnTo>
                    <a:lnTo>
                      <a:pt x="5913" y="6840"/>
                    </a:lnTo>
                    <a:lnTo>
                      <a:pt x="5857" y="6914"/>
                    </a:lnTo>
                    <a:lnTo>
                      <a:pt x="5801" y="6988"/>
                    </a:lnTo>
                    <a:lnTo>
                      <a:pt x="5764" y="7025"/>
                    </a:lnTo>
                    <a:lnTo>
                      <a:pt x="5709" y="7044"/>
                    </a:lnTo>
                    <a:lnTo>
                      <a:pt x="5616" y="7062"/>
                    </a:lnTo>
                    <a:lnTo>
                      <a:pt x="5523" y="7099"/>
                    </a:lnTo>
                    <a:lnTo>
                      <a:pt x="5468" y="7118"/>
                    </a:lnTo>
                    <a:lnTo>
                      <a:pt x="5431" y="7136"/>
                    </a:lnTo>
                    <a:lnTo>
                      <a:pt x="5320" y="7284"/>
                    </a:lnTo>
                    <a:lnTo>
                      <a:pt x="5208" y="7433"/>
                    </a:lnTo>
                    <a:lnTo>
                      <a:pt x="4967" y="7692"/>
                    </a:lnTo>
                    <a:lnTo>
                      <a:pt x="4912" y="7766"/>
                    </a:lnTo>
                    <a:lnTo>
                      <a:pt x="4875" y="7859"/>
                    </a:lnTo>
                    <a:lnTo>
                      <a:pt x="4838" y="7933"/>
                    </a:lnTo>
                    <a:lnTo>
                      <a:pt x="4782" y="8007"/>
                    </a:lnTo>
                    <a:lnTo>
                      <a:pt x="4745" y="8044"/>
                    </a:lnTo>
                    <a:lnTo>
                      <a:pt x="4708" y="8063"/>
                    </a:lnTo>
                    <a:lnTo>
                      <a:pt x="4597" y="8100"/>
                    </a:lnTo>
                    <a:lnTo>
                      <a:pt x="4504" y="8137"/>
                    </a:lnTo>
                    <a:lnTo>
                      <a:pt x="4467" y="8156"/>
                    </a:lnTo>
                    <a:lnTo>
                      <a:pt x="4430" y="8174"/>
                    </a:lnTo>
                    <a:lnTo>
                      <a:pt x="4393" y="8267"/>
                    </a:lnTo>
                    <a:lnTo>
                      <a:pt x="4374" y="8359"/>
                    </a:lnTo>
                    <a:lnTo>
                      <a:pt x="4356" y="8471"/>
                    </a:lnTo>
                    <a:lnTo>
                      <a:pt x="4300" y="8545"/>
                    </a:lnTo>
                    <a:lnTo>
                      <a:pt x="4189" y="8675"/>
                    </a:lnTo>
                    <a:lnTo>
                      <a:pt x="4059" y="8804"/>
                    </a:lnTo>
                    <a:lnTo>
                      <a:pt x="3985" y="8878"/>
                    </a:lnTo>
                    <a:lnTo>
                      <a:pt x="3930" y="8934"/>
                    </a:lnTo>
                    <a:lnTo>
                      <a:pt x="3855" y="9008"/>
                    </a:lnTo>
                    <a:lnTo>
                      <a:pt x="3800" y="9064"/>
                    </a:lnTo>
                    <a:lnTo>
                      <a:pt x="3577" y="9360"/>
                    </a:lnTo>
                    <a:lnTo>
                      <a:pt x="3355" y="9638"/>
                    </a:lnTo>
                    <a:lnTo>
                      <a:pt x="3318" y="9731"/>
                    </a:lnTo>
                    <a:lnTo>
                      <a:pt x="3281" y="9805"/>
                    </a:lnTo>
                    <a:lnTo>
                      <a:pt x="3244" y="9898"/>
                    </a:lnTo>
                    <a:lnTo>
                      <a:pt x="3207" y="9990"/>
                    </a:lnTo>
                    <a:lnTo>
                      <a:pt x="3095" y="10120"/>
                    </a:lnTo>
                    <a:lnTo>
                      <a:pt x="2984" y="10268"/>
                    </a:lnTo>
                    <a:lnTo>
                      <a:pt x="2947" y="10343"/>
                    </a:lnTo>
                    <a:lnTo>
                      <a:pt x="2910" y="10435"/>
                    </a:lnTo>
                    <a:lnTo>
                      <a:pt x="2873" y="10509"/>
                    </a:lnTo>
                    <a:lnTo>
                      <a:pt x="2836" y="10602"/>
                    </a:lnTo>
                    <a:lnTo>
                      <a:pt x="2762" y="10750"/>
                    </a:lnTo>
                    <a:lnTo>
                      <a:pt x="2669" y="10917"/>
                    </a:lnTo>
                    <a:lnTo>
                      <a:pt x="2632" y="10991"/>
                    </a:lnTo>
                    <a:lnTo>
                      <a:pt x="2595" y="11084"/>
                    </a:lnTo>
                    <a:lnTo>
                      <a:pt x="2539" y="11251"/>
                    </a:lnTo>
                    <a:lnTo>
                      <a:pt x="2465" y="11325"/>
                    </a:lnTo>
                    <a:lnTo>
                      <a:pt x="2391" y="11381"/>
                    </a:lnTo>
                    <a:lnTo>
                      <a:pt x="2336" y="11455"/>
                    </a:lnTo>
                    <a:lnTo>
                      <a:pt x="2280" y="11510"/>
                    </a:lnTo>
                    <a:lnTo>
                      <a:pt x="2095" y="11825"/>
                    </a:lnTo>
                    <a:lnTo>
                      <a:pt x="2058" y="11918"/>
                    </a:lnTo>
                    <a:lnTo>
                      <a:pt x="2039" y="12011"/>
                    </a:lnTo>
                    <a:lnTo>
                      <a:pt x="2039" y="12103"/>
                    </a:lnTo>
                    <a:lnTo>
                      <a:pt x="2002" y="12196"/>
                    </a:lnTo>
                    <a:lnTo>
                      <a:pt x="1835" y="12511"/>
                    </a:lnTo>
                    <a:lnTo>
                      <a:pt x="1780" y="12585"/>
                    </a:lnTo>
                    <a:lnTo>
                      <a:pt x="1705" y="12641"/>
                    </a:lnTo>
                    <a:lnTo>
                      <a:pt x="1631" y="12715"/>
                    </a:lnTo>
                    <a:lnTo>
                      <a:pt x="1576" y="12789"/>
                    </a:lnTo>
                    <a:lnTo>
                      <a:pt x="1483" y="12956"/>
                    </a:lnTo>
                    <a:lnTo>
                      <a:pt x="1409" y="13104"/>
                    </a:lnTo>
                    <a:lnTo>
                      <a:pt x="1390" y="13197"/>
                    </a:lnTo>
                    <a:lnTo>
                      <a:pt x="1409" y="13308"/>
                    </a:lnTo>
                    <a:lnTo>
                      <a:pt x="1409" y="13401"/>
                    </a:lnTo>
                    <a:lnTo>
                      <a:pt x="1409" y="13493"/>
                    </a:lnTo>
                    <a:lnTo>
                      <a:pt x="1353" y="13586"/>
                    </a:lnTo>
                    <a:lnTo>
                      <a:pt x="1316" y="13660"/>
                    </a:lnTo>
                    <a:lnTo>
                      <a:pt x="1261" y="13734"/>
                    </a:lnTo>
                    <a:lnTo>
                      <a:pt x="1223" y="13809"/>
                    </a:lnTo>
                    <a:lnTo>
                      <a:pt x="1094" y="14142"/>
                    </a:lnTo>
                    <a:lnTo>
                      <a:pt x="1057" y="14235"/>
                    </a:lnTo>
                    <a:lnTo>
                      <a:pt x="1001" y="14309"/>
                    </a:lnTo>
                    <a:lnTo>
                      <a:pt x="964" y="14383"/>
                    </a:lnTo>
                    <a:lnTo>
                      <a:pt x="927" y="14476"/>
                    </a:lnTo>
                    <a:lnTo>
                      <a:pt x="908" y="14568"/>
                    </a:lnTo>
                    <a:lnTo>
                      <a:pt x="927" y="14661"/>
                    </a:lnTo>
                    <a:lnTo>
                      <a:pt x="927" y="14754"/>
                    </a:lnTo>
                    <a:lnTo>
                      <a:pt x="927" y="14846"/>
                    </a:lnTo>
                    <a:lnTo>
                      <a:pt x="908" y="14884"/>
                    </a:lnTo>
                    <a:lnTo>
                      <a:pt x="871" y="14939"/>
                    </a:lnTo>
                    <a:lnTo>
                      <a:pt x="797" y="14995"/>
                    </a:lnTo>
                    <a:lnTo>
                      <a:pt x="723" y="15069"/>
                    </a:lnTo>
                    <a:lnTo>
                      <a:pt x="686" y="15106"/>
                    </a:lnTo>
                    <a:lnTo>
                      <a:pt x="667" y="15162"/>
                    </a:lnTo>
                    <a:lnTo>
                      <a:pt x="667" y="15254"/>
                    </a:lnTo>
                    <a:lnTo>
                      <a:pt x="686" y="15347"/>
                    </a:lnTo>
                    <a:lnTo>
                      <a:pt x="705" y="15440"/>
                    </a:lnTo>
                    <a:lnTo>
                      <a:pt x="705" y="15532"/>
                    </a:lnTo>
                    <a:lnTo>
                      <a:pt x="667" y="15625"/>
                    </a:lnTo>
                    <a:lnTo>
                      <a:pt x="593" y="15699"/>
                    </a:lnTo>
                    <a:lnTo>
                      <a:pt x="538" y="15773"/>
                    </a:lnTo>
                    <a:lnTo>
                      <a:pt x="501" y="15866"/>
                    </a:lnTo>
                    <a:lnTo>
                      <a:pt x="501" y="15903"/>
                    </a:lnTo>
                    <a:lnTo>
                      <a:pt x="501" y="15959"/>
                    </a:lnTo>
                    <a:lnTo>
                      <a:pt x="538" y="16051"/>
                    </a:lnTo>
                    <a:lnTo>
                      <a:pt x="575" y="16162"/>
                    </a:lnTo>
                    <a:lnTo>
                      <a:pt x="593" y="16200"/>
                    </a:lnTo>
                    <a:lnTo>
                      <a:pt x="593" y="16255"/>
                    </a:lnTo>
                    <a:lnTo>
                      <a:pt x="575" y="16292"/>
                    </a:lnTo>
                    <a:lnTo>
                      <a:pt x="538" y="16329"/>
                    </a:lnTo>
                    <a:lnTo>
                      <a:pt x="464" y="16403"/>
                    </a:lnTo>
                    <a:lnTo>
                      <a:pt x="389" y="16478"/>
                    </a:lnTo>
                    <a:lnTo>
                      <a:pt x="371" y="16533"/>
                    </a:lnTo>
                    <a:lnTo>
                      <a:pt x="352" y="16570"/>
                    </a:lnTo>
                    <a:lnTo>
                      <a:pt x="352" y="16663"/>
                    </a:lnTo>
                    <a:lnTo>
                      <a:pt x="371" y="16756"/>
                    </a:lnTo>
                    <a:lnTo>
                      <a:pt x="389" y="16848"/>
                    </a:lnTo>
                    <a:lnTo>
                      <a:pt x="389" y="16941"/>
                    </a:lnTo>
                    <a:lnTo>
                      <a:pt x="334" y="17126"/>
                    </a:lnTo>
                    <a:lnTo>
                      <a:pt x="297" y="17312"/>
                    </a:lnTo>
                    <a:lnTo>
                      <a:pt x="241" y="17664"/>
                    </a:lnTo>
                    <a:lnTo>
                      <a:pt x="223" y="17756"/>
                    </a:lnTo>
                    <a:lnTo>
                      <a:pt x="186" y="17849"/>
                    </a:lnTo>
                    <a:lnTo>
                      <a:pt x="149" y="17942"/>
                    </a:lnTo>
                    <a:lnTo>
                      <a:pt x="130" y="18034"/>
                    </a:lnTo>
                    <a:lnTo>
                      <a:pt x="111" y="18201"/>
                    </a:lnTo>
                    <a:lnTo>
                      <a:pt x="74" y="18387"/>
                    </a:lnTo>
                    <a:lnTo>
                      <a:pt x="93" y="18479"/>
                    </a:lnTo>
                    <a:lnTo>
                      <a:pt x="111" y="18572"/>
                    </a:lnTo>
                    <a:lnTo>
                      <a:pt x="149" y="18683"/>
                    </a:lnTo>
                    <a:lnTo>
                      <a:pt x="149" y="18776"/>
                    </a:lnTo>
                    <a:lnTo>
                      <a:pt x="111" y="19128"/>
                    </a:lnTo>
                    <a:lnTo>
                      <a:pt x="93" y="19221"/>
                    </a:lnTo>
                    <a:lnTo>
                      <a:pt x="74" y="19313"/>
                    </a:lnTo>
                    <a:lnTo>
                      <a:pt x="37" y="19406"/>
                    </a:lnTo>
                    <a:lnTo>
                      <a:pt x="19" y="19499"/>
                    </a:lnTo>
                    <a:lnTo>
                      <a:pt x="0" y="19869"/>
                    </a:lnTo>
                    <a:lnTo>
                      <a:pt x="19" y="19906"/>
                    </a:lnTo>
                    <a:lnTo>
                      <a:pt x="19" y="19962"/>
                    </a:lnTo>
                    <a:lnTo>
                      <a:pt x="74" y="20055"/>
                    </a:lnTo>
                    <a:lnTo>
                      <a:pt x="130" y="20147"/>
                    </a:lnTo>
                    <a:lnTo>
                      <a:pt x="149" y="20240"/>
                    </a:lnTo>
                    <a:lnTo>
                      <a:pt x="130" y="20333"/>
                    </a:lnTo>
                    <a:lnTo>
                      <a:pt x="111" y="20425"/>
                    </a:lnTo>
                    <a:lnTo>
                      <a:pt x="74" y="20518"/>
                    </a:lnTo>
                    <a:lnTo>
                      <a:pt x="56" y="20592"/>
                    </a:lnTo>
                    <a:lnTo>
                      <a:pt x="37" y="20778"/>
                    </a:lnTo>
                    <a:lnTo>
                      <a:pt x="37" y="20870"/>
                    </a:lnTo>
                    <a:lnTo>
                      <a:pt x="37" y="20963"/>
                    </a:lnTo>
                    <a:lnTo>
                      <a:pt x="37" y="21018"/>
                    </a:lnTo>
                    <a:lnTo>
                      <a:pt x="56" y="21056"/>
                    </a:lnTo>
                    <a:lnTo>
                      <a:pt x="111" y="21148"/>
                    </a:lnTo>
                    <a:lnTo>
                      <a:pt x="186" y="21241"/>
                    </a:lnTo>
                    <a:lnTo>
                      <a:pt x="204" y="21278"/>
                    </a:lnTo>
                    <a:lnTo>
                      <a:pt x="204" y="21334"/>
                    </a:lnTo>
                    <a:lnTo>
                      <a:pt x="204" y="21426"/>
                    </a:lnTo>
                    <a:lnTo>
                      <a:pt x="149" y="21519"/>
                    </a:lnTo>
                    <a:lnTo>
                      <a:pt x="111" y="21612"/>
                    </a:lnTo>
                    <a:lnTo>
                      <a:pt x="111" y="21704"/>
                    </a:lnTo>
                    <a:lnTo>
                      <a:pt x="130" y="21797"/>
                    </a:lnTo>
                    <a:lnTo>
                      <a:pt x="149" y="21890"/>
                    </a:lnTo>
                    <a:lnTo>
                      <a:pt x="186" y="22056"/>
                    </a:lnTo>
                    <a:lnTo>
                      <a:pt x="204" y="22149"/>
                    </a:lnTo>
                    <a:lnTo>
                      <a:pt x="241" y="22242"/>
                    </a:lnTo>
                    <a:lnTo>
                      <a:pt x="297" y="22334"/>
                    </a:lnTo>
                    <a:lnTo>
                      <a:pt x="315" y="22427"/>
                    </a:lnTo>
                    <a:lnTo>
                      <a:pt x="315" y="22520"/>
                    </a:lnTo>
                    <a:lnTo>
                      <a:pt x="297" y="22612"/>
                    </a:lnTo>
                    <a:lnTo>
                      <a:pt x="278" y="22705"/>
                    </a:lnTo>
                    <a:lnTo>
                      <a:pt x="278" y="22798"/>
                    </a:lnTo>
                    <a:lnTo>
                      <a:pt x="297" y="22983"/>
                    </a:lnTo>
                    <a:lnTo>
                      <a:pt x="297" y="23076"/>
                    </a:lnTo>
                    <a:lnTo>
                      <a:pt x="297" y="23168"/>
                    </a:lnTo>
                    <a:lnTo>
                      <a:pt x="315" y="23354"/>
                    </a:lnTo>
                    <a:lnTo>
                      <a:pt x="315" y="23539"/>
                    </a:lnTo>
                    <a:lnTo>
                      <a:pt x="371" y="23891"/>
                    </a:lnTo>
                    <a:lnTo>
                      <a:pt x="408" y="23984"/>
                    </a:lnTo>
                    <a:lnTo>
                      <a:pt x="482" y="24058"/>
                    </a:lnTo>
                    <a:lnTo>
                      <a:pt x="538" y="24151"/>
                    </a:lnTo>
                    <a:lnTo>
                      <a:pt x="593" y="24225"/>
                    </a:lnTo>
                    <a:lnTo>
                      <a:pt x="612" y="24410"/>
                    </a:lnTo>
                    <a:lnTo>
                      <a:pt x="630" y="24596"/>
                    </a:lnTo>
                    <a:lnTo>
                      <a:pt x="649" y="24688"/>
                    </a:lnTo>
                    <a:lnTo>
                      <a:pt x="649" y="24781"/>
                    </a:lnTo>
                    <a:lnTo>
                      <a:pt x="667" y="24874"/>
                    </a:lnTo>
                    <a:lnTo>
                      <a:pt x="667" y="24966"/>
                    </a:lnTo>
                    <a:lnTo>
                      <a:pt x="686" y="25059"/>
                    </a:lnTo>
                    <a:lnTo>
                      <a:pt x="705" y="25152"/>
                    </a:lnTo>
                    <a:lnTo>
                      <a:pt x="705" y="25244"/>
                    </a:lnTo>
                    <a:lnTo>
                      <a:pt x="723" y="25337"/>
                    </a:lnTo>
                    <a:lnTo>
                      <a:pt x="760" y="25411"/>
                    </a:lnTo>
                    <a:lnTo>
                      <a:pt x="816" y="25504"/>
                    </a:lnTo>
                    <a:lnTo>
                      <a:pt x="853" y="25578"/>
                    </a:lnTo>
                    <a:lnTo>
                      <a:pt x="890" y="25671"/>
                    </a:lnTo>
                    <a:lnTo>
                      <a:pt x="908" y="25763"/>
                    </a:lnTo>
                    <a:lnTo>
                      <a:pt x="927" y="25856"/>
                    </a:lnTo>
                    <a:lnTo>
                      <a:pt x="927" y="25949"/>
                    </a:lnTo>
                    <a:lnTo>
                      <a:pt x="945" y="26041"/>
                    </a:lnTo>
                    <a:lnTo>
                      <a:pt x="1001" y="26115"/>
                    </a:lnTo>
                    <a:lnTo>
                      <a:pt x="1075" y="26190"/>
                    </a:lnTo>
                    <a:lnTo>
                      <a:pt x="1149" y="26264"/>
                    </a:lnTo>
                    <a:lnTo>
                      <a:pt x="1205" y="26338"/>
                    </a:lnTo>
                    <a:lnTo>
                      <a:pt x="1223" y="26431"/>
                    </a:lnTo>
                    <a:lnTo>
                      <a:pt x="1205" y="26523"/>
                    </a:lnTo>
                    <a:lnTo>
                      <a:pt x="1205" y="26634"/>
                    </a:lnTo>
                    <a:lnTo>
                      <a:pt x="1223" y="26709"/>
                    </a:lnTo>
                    <a:lnTo>
                      <a:pt x="1279" y="26801"/>
                    </a:lnTo>
                    <a:lnTo>
                      <a:pt x="1335" y="26875"/>
                    </a:lnTo>
                    <a:lnTo>
                      <a:pt x="1390" y="26949"/>
                    </a:lnTo>
                    <a:lnTo>
                      <a:pt x="1446" y="27024"/>
                    </a:lnTo>
                    <a:lnTo>
                      <a:pt x="1464" y="27116"/>
                    </a:lnTo>
                    <a:lnTo>
                      <a:pt x="1464" y="27209"/>
                    </a:lnTo>
                    <a:lnTo>
                      <a:pt x="1483" y="27320"/>
                    </a:lnTo>
                    <a:lnTo>
                      <a:pt x="1502" y="27394"/>
                    </a:lnTo>
                    <a:lnTo>
                      <a:pt x="1539" y="27487"/>
                    </a:lnTo>
                    <a:lnTo>
                      <a:pt x="1594" y="27561"/>
                    </a:lnTo>
                    <a:lnTo>
                      <a:pt x="1668" y="27635"/>
                    </a:lnTo>
                    <a:lnTo>
                      <a:pt x="1705" y="27709"/>
                    </a:lnTo>
                    <a:lnTo>
                      <a:pt x="1724" y="27802"/>
                    </a:lnTo>
                    <a:lnTo>
                      <a:pt x="1742" y="27895"/>
                    </a:lnTo>
                    <a:lnTo>
                      <a:pt x="1742" y="28006"/>
                    </a:lnTo>
                    <a:lnTo>
                      <a:pt x="1761" y="28099"/>
                    </a:lnTo>
                    <a:lnTo>
                      <a:pt x="1854" y="28247"/>
                    </a:lnTo>
                    <a:lnTo>
                      <a:pt x="1946" y="28414"/>
                    </a:lnTo>
                    <a:lnTo>
                      <a:pt x="2113" y="28747"/>
                    </a:lnTo>
                    <a:lnTo>
                      <a:pt x="2150" y="28821"/>
                    </a:lnTo>
                    <a:lnTo>
                      <a:pt x="2224" y="28896"/>
                    </a:lnTo>
                    <a:lnTo>
                      <a:pt x="2280" y="28970"/>
                    </a:lnTo>
                    <a:lnTo>
                      <a:pt x="2317" y="29044"/>
                    </a:lnTo>
                    <a:lnTo>
                      <a:pt x="2391" y="29118"/>
                    </a:lnTo>
                    <a:lnTo>
                      <a:pt x="2465" y="29174"/>
                    </a:lnTo>
                    <a:lnTo>
                      <a:pt x="2539" y="29229"/>
                    </a:lnTo>
                    <a:lnTo>
                      <a:pt x="2614" y="29303"/>
                    </a:lnTo>
                    <a:lnTo>
                      <a:pt x="2632" y="29396"/>
                    </a:lnTo>
                    <a:lnTo>
                      <a:pt x="2651" y="29489"/>
                    </a:lnTo>
                    <a:lnTo>
                      <a:pt x="2669" y="29600"/>
                    </a:lnTo>
                    <a:lnTo>
                      <a:pt x="2688" y="29674"/>
                    </a:lnTo>
                    <a:lnTo>
                      <a:pt x="2780" y="29841"/>
                    </a:lnTo>
                    <a:lnTo>
                      <a:pt x="2873" y="30008"/>
                    </a:lnTo>
                    <a:lnTo>
                      <a:pt x="2984" y="30156"/>
                    </a:lnTo>
                    <a:lnTo>
                      <a:pt x="3095" y="30304"/>
                    </a:lnTo>
                    <a:lnTo>
                      <a:pt x="3151" y="30378"/>
                    </a:lnTo>
                    <a:lnTo>
                      <a:pt x="3225" y="30434"/>
                    </a:lnTo>
                    <a:lnTo>
                      <a:pt x="3299" y="30490"/>
                    </a:lnTo>
                    <a:lnTo>
                      <a:pt x="3355" y="30564"/>
                    </a:lnTo>
                    <a:lnTo>
                      <a:pt x="3466" y="30712"/>
                    </a:lnTo>
                    <a:lnTo>
                      <a:pt x="3577" y="30842"/>
                    </a:lnTo>
                    <a:lnTo>
                      <a:pt x="3633" y="30934"/>
                    </a:lnTo>
                    <a:lnTo>
                      <a:pt x="3651" y="31027"/>
                    </a:lnTo>
                    <a:lnTo>
                      <a:pt x="3689" y="31120"/>
                    </a:lnTo>
                    <a:lnTo>
                      <a:pt x="3726" y="31194"/>
                    </a:lnTo>
                    <a:lnTo>
                      <a:pt x="3781" y="31268"/>
                    </a:lnTo>
                    <a:lnTo>
                      <a:pt x="3874" y="31324"/>
                    </a:lnTo>
                    <a:lnTo>
                      <a:pt x="3948" y="31379"/>
                    </a:lnTo>
                    <a:lnTo>
                      <a:pt x="4004" y="31453"/>
                    </a:lnTo>
                    <a:lnTo>
                      <a:pt x="4078" y="31565"/>
                    </a:lnTo>
                    <a:lnTo>
                      <a:pt x="4115" y="31694"/>
                    </a:lnTo>
                    <a:lnTo>
                      <a:pt x="4170" y="31824"/>
                    </a:lnTo>
                    <a:lnTo>
                      <a:pt x="4226" y="31954"/>
                    </a:lnTo>
                    <a:lnTo>
                      <a:pt x="4263" y="31991"/>
                    </a:lnTo>
                    <a:lnTo>
                      <a:pt x="4300" y="32009"/>
                    </a:lnTo>
                    <a:lnTo>
                      <a:pt x="4374" y="32065"/>
                    </a:lnTo>
                    <a:lnTo>
                      <a:pt x="4467" y="32102"/>
                    </a:lnTo>
                    <a:lnTo>
                      <a:pt x="4504" y="32139"/>
                    </a:lnTo>
                    <a:lnTo>
                      <a:pt x="4541" y="32176"/>
                    </a:lnTo>
                    <a:lnTo>
                      <a:pt x="4745" y="32454"/>
                    </a:lnTo>
                    <a:lnTo>
                      <a:pt x="4764" y="32491"/>
                    </a:lnTo>
                    <a:lnTo>
                      <a:pt x="4782" y="32528"/>
                    </a:lnTo>
                    <a:lnTo>
                      <a:pt x="4782" y="32640"/>
                    </a:lnTo>
                    <a:lnTo>
                      <a:pt x="4801" y="32751"/>
                    </a:lnTo>
                    <a:lnTo>
                      <a:pt x="4819" y="32788"/>
                    </a:lnTo>
                    <a:lnTo>
                      <a:pt x="4838" y="32825"/>
                    </a:lnTo>
                    <a:lnTo>
                      <a:pt x="4912" y="32880"/>
                    </a:lnTo>
                    <a:lnTo>
                      <a:pt x="4986" y="32936"/>
                    </a:lnTo>
                    <a:lnTo>
                      <a:pt x="5060" y="32992"/>
                    </a:lnTo>
                    <a:lnTo>
                      <a:pt x="5134" y="33047"/>
                    </a:lnTo>
                    <a:lnTo>
                      <a:pt x="5227" y="33103"/>
                    </a:lnTo>
                    <a:lnTo>
                      <a:pt x="5338" y="33158"/>
                    </a:lnTo>
                    <a:lnTo>
                      <a:pt x="5561" y="33270"/>
                    </a:lnTo>
                    <a:lnTo>
                      <a:pt x="5709" y="33381"/>
                    </a:lnTo>
                    <a:lnTo>
                      <a:pt x="5839" y="33511"/>
                    </a:lnTo>
                    <a:lnTo>
                      <a:pt x="5894" y="33585"/>
                    </a:lnTo>
                    <a:lnTo>
                      <a:pt x="5950" y="33677"/>
                    </a:lnTo>
                    <a:lnTo>
                      <a:pt x="5987" y="33752"/>
                    </a:lnTo>
                    <a:lnTo>
                      <a:pt x="6061" y="33826"/>
                    </a:lnTo>
                    <a:lnTo>
                      <a:pt x="6135" y="33881"/>
                    </a:lnTo>
                    <a:lnTo>
                      <a:pt x="6228" y="33918"/>
                    </a:lnTo>
                    <a:lnTo>
                      <a:pt x="6320" y="33937"/>
                    </a:lnTo>
                    <a:lnTo>
                      <a:pt x="6395" y="33993"/>
                    </a:lnTo>
                    <a:lnTo>
                      <a:pt x="6543" y="34104"/>
                    </a:lnTo>
                    <a:lnTo>
                      <a:pt x="6691" y="34215"/>
                    </a:lnTo>
                    <a:lnTo>
                      <a:pt x="6821" y="34345"/>
                    </a:lnTo>
                    <a:lnTo>
                      <a:pt x="6951" y="34474"/>
                    </a:lnTo>
                    <a:lnTo>
                      <a:pt x="7006" y="34549"/>
                    </a:lnTo>
                    <a:lnTo>
                      <a:pt x="7043" y="34641"/>
                    </a:lnTo>
                    <a:lnTo>
                      <a:pt x="7099" y="34734"/>
                    </a:lnTo>
                    <a:lnTo>
                      <a:pt x="7154" y="34827"/>
                    </a:lnTo>
                    <a:lnTo>
                      <a:pt x="7284" y="34938"/>
                    </a:lnTo>
                    <a:lnTo>
                      <a:pt x="7414" y="35068"/>
                    </a:lnTo>
                    <a:lnTo>
                      <a:pt x="7451" y="35105"/>
                    </a:lnTo>
                    <a:lnTo>
                      <a:pt x="7618" y="35105"/>
                    </a:lnTo>
                    <a:lnTo>
                      <a:pt x="7729" y="35123"/>
                    </a:lnTo>
                    <a:lnTo>
                      <a:pt x="7785" y="35123"/>
                    </a:lnTo>
                    <a:lnTo>
                      <a:pt x="7822" y="35142"/>
                    </a:lnTo>
                    <a:lnTo>
                      <a:pt x="7877" y="35216"/>
                    </a:lnTo>
                    <a:lnTo>
                      <a:pt x="7933" y="35308"/>
                    </a:lnTo>
                    <a:lnTo>
                      <a:pt x="7970" y="35401"/>
                    </a:lnTo>
                    <a:lnTo>
                      <a:pt x="8044" y="35475"/>
                    </a:lnTo>
                    <a:lnTo>
                      <a:pt x="8118" y="35512"/>
                    </a:lnTo>
                    <a:lnTo>
                      <a:pt x="8211" y="35549"/>
                    </a:lnTo>
                    <a:lnTo>
                      <a:pt x="8304" y="35586"/>
                    </a:lnTo>
                    <a:lnTo>
                      <a:pt x="8378" y="35624"/>
                    </a:lnTo>
                    <a:lnTo>
                      <a:pt x="8452" y="35698"/>
                    </a:lnTo>
                    <a:lnTo>
                      <a:pt x="8507" y="35772"/>
                    </a:lnTo>
                    <a:lnTo>
                      <a:pt x="8563" y="35865"/>
                    </a:lnTo>
                    <a:lnTo>
                      <a:pt x="8619" y="35920"/>
                    </a:lnTo>
                    <a:lnTo>
                      <a:pt x="8711" y="35976"/>
                    </a:lnTo>
                    <a:lnTo>
                      <a:pt x="8804" y="35994"/>
                    </a:lnTo>
                    <a:lnTo>
                      <a:pt x="8897" y="36031"/>
                    </a:lnTo>
                    <a:lnTo>
                      <a:pt x="8971" y="36068"/>
                    </a:lnTo>
                    <a:lnTo>
                      <a:pt x="9119" y="36180"/>
                    </a:lnTo>
                    <a:lnTo>
                      <a:pt x="9267" y="36291"/>
                    </a:lnTo>
                    <a:lnTo>
                      <a:pt x="9416" y="36402"/>
                    </a:lnTo>
                    <a:lnTo>
                      <a:pt x="9564" y="36513"/>
                    </a:lnTo>
                    <a:lnTo>
                      <a:pt x="9657" y="36550"/>
                    </a:lnTo>
                    <a:lnTo>
                      <a:pt x="9749" y="36550"/>
                    </a:lnTo>
                    <a:lnTo>
                      <a:pt x="9861" y="36569"/>
                    </a:lnTo>
                    <a:lnTo>
                      <a:pt x="9935" y="36606"/>
                    </a:lnTo>
                    <a:lnTo>
                      <a:pt x="10250" y="36791"/>
                    </a:lnTo>
                    <a:lnTo>
                      <a:pt x="10583" y="36958"/>
                    </a:lnTo>
                    <a:lnTo>
                      <a:pt x="10657" y="37032"/>
                    </a:lnTo>
                    <a:lnTo>
                      <a:pt x="10713" y="37106"/>
                    </a:lnTo>
                    <a:lnTo>
                      <a:pt x="10787" y="37180"/>
                    </a:lnTo>
                    <a:lnTo>
                      <a:pt x="10861" y="37236"/>
                    </a:lnTo>
                    <a:lnTo>
                      <a:pt x="10935" y="37255"/>
                    </a:lnTo>
                    <a:lnTo>
                      <a:pt x="11047" y="37255"/>
                    </a:lnTo>
                    <a:lnTo>
                      <a:pt x="11139" y="37273"/>
                    </a:lnTo>
                    <a:lnTo>
                      <a:pt x="11232" y="37292"/>
                    </a:lnTo>
                    <a:lnTo>
                      <a:pt x="11269" y="37310"/>
                    </a:lnTo>
                    <a:lnTo>
                      <a:pt x="11306" y="37347"/>
                    </a:lnTo>
                    <a:lnTo>
                      <a:pt x="11362" y="37440"/>
                    </a:lnTo>
                    <a:lnTo>
                      <a:pt x="11436" y="37533"/>
                    </a:lnTo>
                    <a:lnTo>
                      <a:pt x="11454" y="37570"/>
                    </a:lnTo>
                    <a:lnTo>
                      <a:pt x="11510" y="37588"/>
                    </a:lnTo>
                    <a:lnTo>
                      <a:pt x="11584" y="37625"/>
                    </a:lnTo>
                    <a:lnTo>
                      <a:pt x="11677" y="37644"/>
                    </a:lnTo>
                    <a:lnTo>
                      <a:pt x="11770" y="37662"/>
                    </a:lnTo>
                    <a:lnTo>
                      <a:pt x="11862" y="37699"/>
                    </a:lnTo>
                    <a:lnTo>
                      <a:pt x="12196" y="37866"/>
                    </a:lnTo>
                    <a:lnTo>
                      <a:pt x="12270" y="37885"/>
                    </a:lnTo>
                    <a:lnTo>
                      <a:pt x="12381" y="37903"/>
                    </a:lnTo>
                    <a:lnTo>
                      <a:pt x="12474" y="37903"/>
                    </a:lnTo>
                    <a:lnTo>
                      <a:pt x="12567" y="37922"/>
                    </a:lnTo>
                    <a:lnTo>
                      <a:pt x="12641" y="37977"/>
                    </a:lnTo>
                    <a:lnTo>
                      <a:pt x="12715" y="38052"/>
                    </a:lnTo>
                    <a:lnTo>
                      <a:pt x="12789" y="38107"/>
                    </a:lnTo>
                    <a:lnTo>
                      <a:pt x="12863" y="38163"/>
                    </a:lnTo>
                    <a:lnTo>
                      <a:pt x="13048" y="38218"/>
                    </a:lnTo>
                    <a:lnTo>
                      <a:pt x="13215" y="38274"/>
                    </a:lnTo>
                    <a:lnTo>
                      <a:pt x="13567" y="38385"/>
                    </a:lnTo>
                    <a:lnTo>
                      <a:pt x="13660" y="38404"/>
                    </a:lnTo>
                    <a:lnTo>
                      <a:pt x="13845" y="38404"/>
                    </a:lnTo>
                    <a:lnTo>
                      <a:pt x="13938" y="38422"/>
                    </a:lnTo>
                    <a:lnTo>
                      <a:pt x="13975" y="38459"/>
                    </a:lnTo>
                    <a:lnTo>
                      <a:pt x="14012" y="38478"/>
                    </a:lnTo>
                    <a:lnTo>
                      <a:pt x="14086" y="38571"/>
                    </a:lnTo>
                    <a:lnTo>
                      <a:pt x="14160" y="38645"/>
                    </a:lnTo>
                    <a:lnTo>
                      <a:pt x="14198" y="38663"/>
                    </a:lnTo>
                    <a:lnTo>
                      <a:pt x="14235" y="38700"/>
                    </a:lnTo>
                    <a:lnTo>
                      <a:pt x="14346" y="38700"/>
                    </a:lnTo>
                    <a:lnTo>
                      <a:pt x="14438" y="38682"/>
                    </a:lnTo>
                    <a:lnTo>
                      <a:pt x="14550" y="38645"/>
                    </a:lnTo>
                    <a:lnTo>
                      <a:pt x="14587" y="38645"/>
                    </a:lnTo>
                    <a:lnTo>
                      <a:pt x="14642" y="38663"/>
                    </a:lnTo>
                    <a:lnTo>
                      <a:pt x="14717" y="38700"/>
                    </a:lnTo>
                    <a:lnTo>
                      <a:pt x="14809" y="38737"/>
                    </a:lnTo>
                    <a:lnTo>
                      <a:pt x="14883" y="38793"/>
                    </a:lnTo>
                    <a:lnTo>
                      <a:pt x="14976" y="38811"/>
                    </a:lnTo>
                    <a:lnTo>
                      <a:pt x="15069" y="38830"/>
                    </a:lnTo>
                    <a:lnTo>
                      <a:pt x="15347" y="38830"/>
                    </a:lnTo>
                    <a:lnTo>
                      <a:pt x="15439" y="38867"/>
                    </a:lnTo>
                    <a:lnTo>
                      <a:pt x="15513" y="38904"/>
                    </a:lnTo>
                    <a:lnTo>
                      <a:pt x="15606" y="38960"/>
                    </a:lnTo>
                    <a:lnTo>
                      <a:pt x="15699" y="38978"/>
                    </a:lnTo>
                    <a:lnTo>
                      <a:pt x="16051" y="39071"/>
                    </a:lnTo>
                    <a:lnTo>
                      <a:pt x="16218" y="39127"/>
                    </a:lnTo>
                    <a:lnTo>
                      <a:pt x="16403" y="39182"/>
                    </a:lnTo>
                    <a:lnTo>
                      <a:pt x="16496" y="39219"/>
                    </a:lnTo>
                    <a:lnTo>
                      <a:pt x="16570" y="39256"/>
                    </a:lnTo>
                    <a:lnTo>
                      <a:pt x="16663" y="39293"/>
                    </a:lnTo>
                    <a:lnTo>
                      <a:pt x="16755" y="39330"/>
                    </a:lnTo>
                    <a:lnTo>
                      <a:pt x="16922" y="39386"/>
                    </a:lnTo>
                    <a:lnTo>
                      <a:pt x="17107" y="39423"/>
                    </a:lnTo>
                    <a:lnTo>
                      <a:pt x="17200" y="39423"/>
                    </a:lnTo>
                    <a:lnTo>
                      <a:pt x="17293" y="39386"/>
                    </a:lnTo>
                    <a:lnTo>
                      <a:pt x="17404" y="39349"/>
                    </a:lnTo>
                    <a:lnTo>
                      <a:pt x="17497" y="39349"/>
                    </a:lnTo>
                    <a:lnTo>
                      <a:pt x="17682" y="39405"/>
                    </a:lnTo>
                    <a:lnTo>
                      <a:pt x="17849" y="39442"/>
                    </a:lnTo>
                    <a:lnTo>
                      <a:pt x="18220" y="39516"/>
                    </a:lnTo>
                    <a:lnTo>
                      <a:pt x="18312" y="39516"/>
                    </a:lnTo>
                    <a:lnTo>
                      <a:pt x="18405" y="39497"/>
                    </a:lnTo>
                    <a:lnTo>
                      <a:pt x="18590" y="39497"/>
                    </a:lnTo>
                    <a:lnTo>
                      <a:pt x="18961" y="39516"/>
                    </a:lnTo>
                    <a:lnTo>
                      <a:pt x="19054" y="39553"/>
                    </a:lnTo>
                    <a:lnTo>
                      <a:pt x="19146" y="39590"/>
                    </a:lnTo>
                    <a:lnTo>
                      <a:pt x="19220" y="39646"/>
                    </a:lnTo>
                    <a:lnTo>
                      <a:pt x="19313" y="39664"/>
                    </a:lnTo>
                    <a:lnTo>
                      <a:pt x="19684" y="39664"/>
                    </a:lnTo>
                    <a:lnTo>
                      <a:pt x="19869" y="39683"/>
                    </a:lnTo>
                    <a:lnTo>
                      <a:pt x="20054" y="39701"/>
                    </a:lnTo>
                    <a:lnTo>
                      <a:pt x="20240" y="39701"/>
                    </a:lnTo>
                    <a:lnTo>
                      <a:pt x="20425" y="39683"/>
                    </a:lnTo>
                    <a:lnTo>
                      <a:pt x="20518" y="39664"/>
                    </a:lnTo>
                    <a:lnTo>
                      <a:pt x="20610" y="39646"/>
                    </a:lnTo>
                    <a:lnTo>
                      <a:pt x="20703" y="39608"/>
                    </a:lnTo>
                    <a:lnTo>
                      <a:pt x="20796" y="39590"/>
                    </a:lnTo>
                    <a:lnTo>
                      <a:pt x="20981" y="39608"/>
                    </a:lnTo>
                    <a:lnTo>
                      <a:pt x="21166" y="39608"/>
                    </a:lnTo>
                    <a:lnTo>
                      <a:pt x="21352" y="39590"/>
                    </a:lnTo>
                    <a:lnTo>
                      <a:pt x="21537" y="39571"/>
                    </a:lnTo>
                    <a:lnTo>
                      <a:pt x="21908" y="39553"/>
                    </a:lnTo>
                    <a:lnTo>
                      <a:pt x="22279" y="39534"/>
                    </a:lnTo>
                    <a:lnTo>
                      <a:pt x="22371" y="39534"/>
                    </a:lnTo>
                    <a:lnTo>
                      <a:pt x="22464" y="39553"/>
                    </a:lnTo>
                    <a:lnTo>
                      <a:pt x="22557" y="39571"/>
                    </a:lnTo>
                    <a:lnTo>
                      <a:pt x="23113" y="39571"/>
                    </a:lnTo>
                    <a:lnTo>
                      <a:pt x="23205" y="39590"/>
                    </a:lnTo>
                    <a:lnTo>
                      <a:pt x="23391" y="39590"/>
                    </a:lnTo>
                    <a:lnTo>
                      <a:pt x="23428" y="39571"/>
                    </a:lnTo>
                    <a:lnTo>
                      <a:pt x="23483" y="39553"/>
                    </a:lnTo>
                    <a:lnTo>
                      <a:pt x="23557" y="39479"/>
                    </a:lnTo>
                    <a:lnTo>
                      <a:pt x="23650" y="39423"/>
                    </a:lnTo>
                    <a:lnTo>
                      <a:pt x="23687" y="39405"/>
                    </a:lnTo>
                    <a:lnTo>
                      <a:pt x="23743" y="39386"/>
                    </a:lnTo>
                    <a:lnTo>
                      <a:pt x="23928" y="39368"/>
                    </a:lnTo>
                    <a:lnTo>
                      <a:pt x="24113" y="39368"/>
                    </a:lnTo>
                    <a:lnTo>
                      <a:pt x="24299" y="39349"/>
                    </a:lnTo>
                    <a:lnTo>
                      <a:pt x="24484" y="39330"/>
                    </a:lnTo>
                    <a:lnTo>
                      <a:pt x="24836" y="39238"/>
                    </a:lnTo>
                    <a:lnTo>
                      <a:pt x="24929" y="39201"/>
                    </a:lnTo>
                    <a:lnTo>
                      <a:pt x="25003" y="39164"/>
                    </a:lnTo>
                    <a:lnTo>
                      <a:pt x="25096" y="39127"/>
                    </a:lnTo>
                    <a:lnTo>
                      <a:pt x="25188" y="39089"/>
                    </a:lnTo>
                    <a:lnTo>
                      <a:pt x="25541" y="38997"/>
                    </a:lnTo>
                    <a:lnTo>
                      <a:pt x="25578" y="38997"/>
                    </a:lnTo>
                    <a:lnTo>
                      <a:pt x="25633" y="39015"/>
                    </a:lnTo>
                    <a:lnTo>
                      <a:pt x="25744" y="39052"/>
                    </a:lnTo>
                    <a:lnTo>
                      <a:pt x="25837" y="39089"/>
                    </a:lnTo>
                    <a:lnTo>
                      <a:pt x="25893" y="39108"/>
                    </a:lnTo>
                    <a:lnTo>
                      <a:pt x="25948" y="39108"/>
                    </a:lnTo>
                    <a:lnTo>
                      <a:pt x="26022" y="39052"/>
                    </a:lnTo>
                    <a:lnTo>
                      <a:pt x="26115" y="38997"/>
                    </a:lnTo>
                    <a:lnTo>
                      <a:pt x="26189" y="38941"/>
                    </a:lnTo>
                    <a:lnTo>
                      <a:pt x="26263" y="38886"/>
                    </a:lnTo>
                    <a:lnTo>
                      <a:pt x="26467" y="38886"/>
                    </a:lnTo>
                    <a:lnTo>
                      <a:pt x="26560" y="38904"/>
                    </a:lnTo>
                    <a:lnTo>
                      <a:pt x="26653" y="38886"/>
                    </a:lnTo>
                    <a:lnTo>
                      <a:pt x="26745" y="38849"/>
                    </a:lnTo>
                    <a:lnTo>
                      <a:pt x="26819" y="38793"/>
                    </a:lnTo>
                    <a:lnTo>
                      <a:pt x="26894" y="38719"/>
                    </a:lnTo>
                    <a:lnTo>
                      <a:pt x="26968" y="38682"/>
                    </a:lnTo>
                    <a:lnTo>
                      <a:pt x="27060" y="38663"/>
                    </a:lnTo>
                    <a:lnTo>
                      <a:pt x="27357" y="38663"/>
                    </a:lnTo>
                    <a:lnTo>
                      <a:pt x="27672" y="38608"/>
                    </a:lnTo>
                    <a:lnTo>
                      <a:pt x="27746" y="38571"/>
                    </a:lnTo>
                    <a:lnTo>
                      <a:pt x="27820" y="38533"/>
                    </a:lnTo>
                    <a:lnTo>
                      <a:pt x="27894" y="38478"/>
                    </a:lnTo>
                    <a:lnTo>
                      <a:pt x="27969" y="38459"/>
                    </a:lnTo>
                    <a:lnTo>
                      <a:pt x="28061" y="38441"/>
                    </a:lnTo>
                    <a:lnTo>
                      <a:pt x="28154" y="38478"/>
                    </a:lnTo>
                    <a:lnTo>
                      <a:pt x="28247" y="38496"/>
                    </a:lnTo>
                    <a:lnTo>
                      <a:pt x="28339" y="38496"/>
                    </a:lnTo>
                    <a:lnTo>
                      <a:pt x="28432" y="38459"/>
                    </a:lnTo>
                    <a:lnTo>
                      <a:pt x="28525" y="38404"/>
                    </a:lnTo>
                    <a:lnTo>
                      <a:pt x="28599" y="38367"/>
                    </a:lnTo>
                    <a:lnTo>
                      <a:pt x="28691" y="38330"/>
                    </a:lnTo>
                    <a:lnTo>
                      <a:pt x="29044" y="38255"/>
                    </a:lnTo>
                    <a:lnTo>
                      <a:pt x="29210" y="38218"/>
                    </a:lnTo>
                    <a:lnTo>
                      <a:pt x="29396" y="38181"/>
                    </a:lnTo>
                    <a:lnTo>
                      <a:pt x="29470" y="38126"/>
                    </a:lnTo>
                    <a:lnTo>
                      <a:pt x="29544" y="38052"/>
                    </a:lnTo>
                    <a:lnTo>
                      <a:pt x="29618" y="37977"/>
                    </a:lnTo>
                    <a:lnTo>
                      <a:pt x="29692" y="37922"/>
                    </a:lnTo>
                    <a:lnTo>
                      <a:pt x="29878" y="37885"/>
                    </a:lnTo>
                    <a:lnTo>
                      <a:pt x="30044" y="37829"/>
                    </a:lnTo>
                    <a:lnTo>
                      <a:pt x="30378" y="37681"/>
                    </a:lnTo>
                    <a:lnTo>
                      <a:pt x="30545" y="37625"/>
                    </a:lnTo>
                    <a:lnTo>
                      <a:pt x="30712" y="37570"/>
                    </a:lnTo>
                    <a:lnTo>
                      <a:pt x="30804" y="37551"/>
                    </a:lnTo>
                    <a:lnTo>
                      <a:pt x="30897" y="37533"/>
                    </a:lnTo>
                    <a:lnTo>
                      <a:pt x="30990" y="37514"/>
                    </a:lnTo>
                    <a:lnTo>
                      <a:pt x="31082" y="37477"/>
                    </a:lnTo>
                    <a:lnTo>
                      <a:pt x="31156" y="37440"/>
                    </a:lnTo>
                    <a:lnTo>
                      <a:pt x="31249" y="37421"/>
                    </a:lnTo>
                    <a:lnTo>
                      <a:pt x="31342" y="37403"/>
                    </a:lnTo>
                    <a:lnTo>
                      <a:pt x="31434" y="37366"/>
                    </a:lnTo>
                    <a:lnTo>
                      <a:pt x="31509" y="37329"/>
                    </a:lnTo>
                    <a:lnTo>
                      <a:pt x="31583" y="37255"/>
                    </a:lnTo>
                    <a:lnTo>
                      <a:pt x="31638" y="37180"/>
                    </a:lnTo>
                    <a:lnTo>
                      <a:pt x="31713" y="37143"/>
                    </a:lnTo>
                    <a:lnTo>
                      <a:pt x="32028" y="36958"/>
                    </a:lnTo>
                    <a:lnTo>
                      <a:pt x="32213" y="36884"/>
                    </a:lnTo>
                    <a:lnTo>
                      <a:pt x="32287" y="36865"/>
                    </a:lnTo>
                    <a:lnTo>
                      <a:pt x="32380" y="36828"/>
                    </a:lnTo>
                    <a:lnTo>
                      <a:pt x="32528" y="36736"/>
                    </a:lnTo>
                    <a:lnTo>
                      <a:pt x="32695" y="36643"/>
                    </a:lnTo>
                    <a:lnTo>
                      <a:pt x="32769" y="36587"/>
                    </a:lnTo>
                    <a:lnTo>
                      <a:pt x="32825" y="36513"/>
                    </a:lnTo>
                    <a:lnTo>
                      <a:pt x="32880" y="36439"/>
                    </a:lnTo>
                    <a:lnTo>
                      <a:pt x="32954" y="36383"/>
                    </a:lnTo>
                    <a:lnTo>
                      <a:pt x="33028" y="36346"/>
                    </a:lnTo>
                    <a:lnTo>
                      <a:pt x="33140" y="36328"/>
                    </a:lnTo>
                    <a:lnTo>
                      <a:pt x="33232" y="36309"/>
                    </a:lnTo>
                    <a:lnTo>
                      <a:pt x="33306" y="36272"/>
                    </a:lnTo>
                    <a:lnTo>
                      <a:pt x="33622" y="36050"/>
                    </a:lnTo>
                    <a:lnTo>
                      <a:pt x="33677" y="35994"/>
                    </a:lnTo>
                    <a:lnTo>
                      <a:pt x="33751" y="35939"/>
                    </a:lnTo>
                    <a:lnTo>
                      <a:pt x="33881" y="35809"/>
                    </a:lnTo>
                    <a:lnTo>
                      <a:pt x="33937" y="35735"/>
                    </a:lnTo>
                    <a:lnTo>
                      <a:pt x="33992" y="35661"/>
                    </a:lnTo>
                    <a:lnTo>
                      <a:pt x="34066" y="35586"/>
                    </a:lnTo>
                    <a:lnTo>
                      <a:pt x="34122" y="35531"/>
                    </a:lnTo>
                    <a:lnTo>
                      <a:pt x="34270" y="35420"/>
                    </a:lnTo>
                    <a:lnTo>
                      <a:pt x="34437" y="35327"/>
                    </a:lnTo>
                    <a:lnTo>
                      <a:pt x="34511" y="35271"/>
                    </a:lnTo>
                    <a:lnTo>
                      <a:pt x="34585" y="35234"/>
                    </a:lnTo>
                    <a:lnTo>
                      <a:pt x="34678" y="35197"/>
                    </a:lnTo>
                    <a:lnTo>
                      <a:pt x="34752" y="35142"/>
                    </a:lnTo>
                    <a:lnTo>
                      <a:pt x="34808" y="35068"/>
                    </a:lnTo>
                    <a:lnTo>
                      <a:pt x="34845" y="34975"/>
                    </a:lnTo>
                    <a:lnTo>
                      <a:pt x="34882" y="34882"/>
                    </a:lnTo>
                    <a:lnTo>
                      <a:pt x="34919" y="34808"/>
                    </a:lnTo>
                    <a:lnTo>
                      <a:pt x="34975" y="34771"/>
                    </a:lnTo>
                    <a:lnTo>
                      <a:pt x="35012" y="34752"/>
                    </a:lnTo>
                    <a:lnTo>
                      <a:pt x="35123" y="34734"/>
                    </a:lnTo>
                    <a:lnTo>
                      <a:pt x="35234" y="34734"/>
                    </a:lnTo>
                    <a:lnTo>
                      <a:pt x="35271" y="34715"/>
                    </a:lnTo>
                    <a:lnTo>
                      <a:pt x="35308" y="34678"/>
                    </a:lnTo>
                    <a:lnTo>
                      <a:pt x="35364" y="34623"/>
                    </a:lnTo>
                    <a:lnTo>
                      <a:pt x="35419" y="34530"/>
                    </a:lnTo>
                    <a:lnTo>
                      <a:pt x="35475" y="34456"/>
                    </a:lnTo>
                    <a:lnTo>
                      <a:pt x="35531" y="34382"/>
                    </a:lnTo>
                    <a:lnTo>
                      <a:pt x="35586" y="34326"/>
                    </a:lnTo>
                    <a:lnTo>
                      <a:pt x="35642" y="34252"/>
                    </a:lnTo>
                    <a:lnTo>
                      <a:pt x="35753" y="34104"/>
                    </a:lnTo>
                    <a:lnTo>
                      <a:pt x="36012" y="33844"/>
                    </a:lnTo>
                    <a:lnTo>
                      <a:pt x="36068" y="33789"/>
                    </a:lnTo>
                    <a:lnTo>
                      <a:pt x="36124" y="33715"/>
                    </a:lnTo>
                    <a:lnTo>
                      <a:pt x="36235" y="33566"/>
                    </a:lnTo>
                    <a:lnTo>
                      <a:pt x="36309" y="33511"/>
                    </a:lnTo>
                    <a:lnTo>
                      <a:pt x="36383" y="33455"/>
                    </a:lnTo>
                    <a:lnTo>
                      <a:pt x="36476" y="33418"/>
                    </a:lnTo>
                    <a:lnTo>
                      <a:pt x="36550" y="33362"/>
                    </a:lnTo>
                    <a:lnTo>
                      <a:pt x="36587" y="33270"/>
                    </a:lnTo>
                    <a:lnTo>
                      <a:pt x="36624" y="33177"/>
                    </a:lnTo>
                    <a:lnTo>
                      <a:pt x="36643" y="33084"/>
                    </a:lnTo>
                    <a:lnTo>
                      <a:pt x="36698" y="33010"/>
                    </a:lnTo>
                    <a:lnTo>
                      <a:pt x="36754" y="32955"/>
                    </a:lnTo>
                    <a:lnTo>
                      <a:pt x="36828" y="32899"/>
                    </a:lnTo>
                    <a:lnTo>
                      <a:pt x="36902" y="32843"/>
                    </a:lnTo>
                    <a:lnTo>
                      <a:pt x="36976" y="32769"/>
                    </a:lnTo>
                    <a:lnTo>
                      <a:pt x="37069" y="32621"/>
                    </a:lnTo>
                    <a:lnTo>
                      <a:pt x="37162" y="32473"/>
                    </a:lnTo>
                    <a:lnTo>
                      <a:pt x="37236" y="32417"/>
                    </a:lnTo>
                    <a:lnTo>
                      <a:pt x="37328" y="32362"/>
                    </a:lnTo>
                    <a:lnTo>
                      <a:pt x="37403" y="32324"/>
                    </a:lnTo>
                    <a:lnTo>
                      <a:pt x="37477" y="32250"/>
                    </a:lnTo>
                    <a:lnTo>
                      <a:pt x="37514" y="32176"/>
                    </a:lnTo>
                    <a:lnTo>
                      <a:pt x="37532" y="32083"/>
                    </a:lnTo>
                    <a:lnTo>
                      <a:pt x="37569" y="31991"/>
                    </a:lnTo>
                    <a:lnTo>
                      <a:pt x="37606" y="31917"/>
                    </a:lnTo>
                    <a:lnTo>
                      <a:pt x="37681" y="31843"/>
                    </a:lnTo>
                    <a:lnTo>
                      <a:pt x="37755" y="31787"/>
                    </a:lnTo>
                    <a:lnTo>
                      <a:pt x="37829" y="31731"/>
                    </a:lnTo>
                    <a:lnTo>
                      <a:pt x="37884" y="31676"/>
                    </a:lnTo>
                    <a:lnTo>
                      <a:pt x="38107" y="31379"/>
                    </a:lnTo>
                    <a:lnTo>
                      <a:pt x="38144" y="31305"/>
                    </a:lnTo>
                    <a:lnTo>
                      <a:pt x="38162" y="31194"/>
                    </a:lnTo>
                    <a:lnTo>
                      <a:pt x="38181" y="31101"/>
                    </a:lnTo>
                    <a:lnTo>
                      <a:pt x="38218" y="31027"/>
                    </a:lnTo>
                    <a:lnTo>
                      <a:pt x="38274" y="30953"/>
                    </a:lnTo>
                    <a:lnTo>
                      <a:pt x="38366" y="30916"/>
                    </a:lnTo>
                    <a:lnTo>
                      <a:pt x="38459" y="30860"/>
                    </a:lnTo>
                    <a:lnTo>
                      <a:pt x="38533" y="30805"/>
                    </a:lnTo>
                    <a:lnTo>
                      <a:pt x="38552" y="30712"/>
                    </a:lnTo>
                    <a:lnTo>
                      <a:pt x="38570" y="30619"/>
                    </a:lnTo>
                    <a:lnTo>
                      <a:pt x="38589" y="30527"/>
                    </a:lnTo>
                    <a:lnTo>
                      <a:pt x="38626" y="30434"/>
                    </a:lnTo>
                    <a:lnTo>
                      <a:pt x="38681" y="30360"/>
                    </a:lnTo>
                    <a:lnTo>
                      <a:pt x="38756" y="30304"/>
                    </a:lnTo>
                    <a:lnTo>
                      <a:pt x="38848" y="30249"/>
                    </a:lnTo>
                    <a:lnTo>
                      <a:pt x="38904" y="30174"/>
                    </a:lnTo>
                    <a:lnTo>
                      <a:pt x="38941" y="30100"/>
                    </a:lnTo>
                    <a:lnTo>
                      <a:pt x="38959" y="30008"/>
                    </a:lnTo>
                    <a:lnTo>
                      <a:pt x="38959" y="29915"/>
                    </a:lnTo>
                    <a:lnTo>
                      <a:pt x="38997" y="29822"/>
                    </a:lnTo>
                    <a:lnTo>
                      <a:pt x="39052" y="29748"/>
                    </a:lnTo>
                    <a:lnTo>
                      <a:pt x="39108" y="29674"/>
                    </a:lnTo>
                    <a:lnTo>
                      <a:pt x="39182" y="29618"/>
                    </a:lnTo>
                    <a:lnTo>
                      <a:pt x="39237" y="29544"/>
                    </a:lnTo>
                    <a:lnTo>
                      <a:pt x="39293" y="29377"/>
                    </a:lnTo>
                    <a:lnTo>
                      <a:pt x="39367" y="29211"/>
                    </a:lnTo>
                    <a:lnTo>
                      <a:pt x="39386" y="29118"/>
                    </a:lnTo>
                    <a:lnTo>
                      <a:pt x="39404" y="29025"/>
                    </a:lnTo>
                    <a:lnTo>
                      <a:pt x="39423" y="28933"/>
                    </a:lnTo>
                    <a:lnTo>
                      <a:pt x="39460" y="28859"/>
                    </a:lnTo>
                    <a:lnTo>
                      <a:pt x="39497" y="28766"/>
                    </a:lnTo>
                    <a:lnTo>
                      <a:pt x="39553" y="28692"/>
                    </a:lnTo>
                    <a:lnTo>
                      <a:pt x="39627" y="28636"/>
                    </a:lnTo>
                    <a:lnTo>
                      <a:pt x="39664" y="28543"/>
                    </a:lnTo>
                    <a:lnTo>
                      <a:pt x="39719" y="28469"/>
                    </a:lnTo>
                    <a:lnTo>
                      <a:pt x="39775" y="28395"/>
                    </a:lnTo>
                    <a:lnTo>
                      <a:pt x="39831" y="28321"/>
                    </a:lnTo>
                    <a:lnTo>
                      <a:pt x="39886" y="28228"/>
                    </a:lnTo>
                    <a:lnTo>
                      <a:pt x="40016" y="27876"/>
                    </a:lnTo>
                    <a:lnTo>
                      <a:pt x="40034" y="27802"/>
                    </a:lnTo>
                    <a:lnTo>
                      <a:pt x="40053" y="27691"/>
                    </a:lnTo>
                    <a:lnTo>
                      <a:pt x="40053" y="27598"/>
                    </a:lnTo>
                    <a:lnTo>
                      <a:pt x="40090" y="27505"/>
                    </a:lnTo>
                    <a:lnTo>
                      <a:pt x="40127" y="27320"/>
                    </a:lnTo>
                    <a:lnTo>
                      <a:pt x="40183" y="27153"/>
                    </a:lnTo>
                    <a:lnTo>
                      <a:pt x="40257" y="26968"/>
                    </a:lnTo>
                    <a:lnTo>
                      <a:pt x="40350" y="26801"/>
                    </a:lnTo>
                    <a:lnTo>
                      <a:pt x="40387" y="26616"/>
                    </a:lnTo>
                    <a:lnTo>
                      <a:pt x="40442" y="26449"/>
                    </a:lnTo>
                    <a:lnTo>
                      <a:pt x="40479" y="26356"/>
                    </a:lnTo>
                    <a:lnTo>
                      <a:pt x="40572" y="26282"/>
                    </a:lnTo>
                    <a:lnTo>
                      <a:pt x="40646" y="26208"/>
                    </a:lnTo>
                    <a:lnTo>
                      <a:pt x="40683" y="26134"/>
                    </a:lnTo>
                    <a:lnTo>
                      <a:pt x="40702" y="26041"/>
                    </a:lnTo>
                    <a:lnTo>
                      <a:pt x="40702" y="25930"/>
                    </a:lnTo>
                    <a:lnTo>
                      <a:pt x="40702" y="25837"/>
                    </a:lnTo>
                    <a:lnTo>
                      <a:pt x="40702" y="25745"/>
                    </a:lnTo>
                    <a:lnTo>
                      <a:pt x="40739" y="25652"/>
                    </a:lnTo>
                    <a:lnTo>
                      <a:pt x="40794" y="25578"/>
                    </a:lnTo>
                    <a:lnTo>
                      <a:pt x="40850" y="25485"/>
                    </a:lnTo>
                    <a:lnTo>
                      <a:pt x="40887" y="25393"/>
                    </a:lnTo>
                    <a:lnTo>
                      <a:pt x="40906" y="25300"/>
                    </a:lnTo>
                    <a:lnTo>
                      <a:pt x="40887" y="25207"/>
                    </a:lnTo>
                    <a:lnTo>
                      <a:pt x="40868" y="25115"/>
                    </a:lnTo>
                    <a:lnTo>
                      <a:pt x="40887" y="25022"/>
                    </a:lnTo>
                    <a:lnTo>
                      <a:pt x="40887" y="24911"/>
                    </a:lnTo>
                    <a:lnTo>
                      <a:pt x="40887" y="24818"/>
                    </a:lnTo>
                    <a:lnTo>
                      <a:pt x="40887" y="24725"/>
                    </a:lnTo>
                    <a:lnTo>
                      <a:pt x="40887" y="24633"/>
                    </a:lnTo>
                    <a:lnTo>
                      <a:pt x="40980" y="24262"/>
                    </a:lnTo>
                    <a:lnTo>
                      <a:pt x="41054" y="24114"/>
                    </a:lnTo>
                    <a:lnTo>
                      <a:pt x="41109" y="23965"/>
                    </a:lnTo>
                    <a:lnTo>
                      <a:pt x="41221" y="23669"/>
                    </a:lnTo>
                    <a:lnTo>
                      <a:pt x="41258" y="23595"/>
                    </a:lnTo>
                    <a:lnTo>
                      <a:pt x="41332" y="23521"/>
                    </a:lnTo>
                    <a:lnTo>
                      <a:pt x="41387" y="23446"/>
                    </a:lnTo>
                    <a:lnTo>
                      <a:pt x="41425" y="23409"/>
                    </a:lnTo>
                    <a:lnTo>
                      <a:pt x="41425" y="23372"/>
                    </a:lnTo>
                    <a:lnTo>
                      <a:pt x="41443" y="23280"/>
                    </a:lnTo>
                    <a:lnTo>
                      <a:pt x="41425" y="23206"/>
                    </a:lnTo>
                    <a:lnTo>
                      <a:pt x="41425" y="23113"/>
                    </a:lnTo>
                    <a:lnTo>
                      <a:pt x="41425" y="23020"/>
                    </a:lnTo>
                    <a:lnTo>
                      <a:pt x="41425" y="22946"/>
                    </a:lnTo>
                    <a:lnTo>
                      <a:pt x="41406" y="22853"/>
                    </a:lnTo>
                    <a:lnTo>
                      <a:pt x="41387" y="22779"/>
                    </a:lnTo>
                    <a:lnTo>
                      <a:pt x="41387" y="22687"/>
                    </a:lnTo>
                    <a:lnTo>
                      <a:pt x="41387" y="22612"/>
                    </a:lnTo>
                    <a:lnTo>
                      <a:pt x="41425" y="22520"/>
                    </a:lnTo>
                    <a:lnTo>
                      <a:pt x="41443" y="22446"/>
                    </a:lnTo>
                    <a:lnTo>
                      <a:pt x="41462" y="22353"/>
                    </a:lnTo>
                    <a:lnTo>
                      <a:pt x="41443" y="22279"/>
                    </a:lnTo>
                    <a:lnTo>
                      <a:pt x="41406" y="22186"/>
                    </a:lnTo>
                    <a:lnTo>
                      <a:pt x="41369" y="22112"/>
                    </a:lnTo>
                    <a:lnTo>
                      <a:pt x="41332" y="22019"/>
                    </a:lnTo>
                    <a:lnTo>
                      <a:pt x="41350" y="22001"/>
                    </a:lnTo>
                    <a:lnTo>
                      <a:pt x="41369" y="21982"/>
                    </a:lnTo>
                    <a:lnTo>
                      <a:pt x="41387" y="21964"/>
                    </a:lnTo>
                    <a:lnTo>
                      <a:pt x="41387" y="21945"/>
                    </a:lnTo>
                    <a:lnTo>
                      <a:pt x="41387" y="21853"/>
                    </a:lnTo>
                    <a:lnTo>
                      <a:pt x="41369" y="21741"/>
                    </a:lnTo>
                    <a:lnTo>
                      <a:pt x="41350" y="21649"/>
                    </a:lnTo>
                    <a:lnTo>
                      <a:pt x="41350" y="21556"/>
                    </a:lnTo>
                    <a:lnTo>
                      <a:pt x="41387" y="21167"/>
                    </a:lnTo>
                    <a:lnTo>
                      <a:pt x="41406" y="20963"/>
                    </a:lnTo>
                    <a:lnTo>
                      <a:pt x="41425" y="20778"/>
                    </a:lnTo>
                    <a:lnTo>
                      <a:pt x="41425" y="20685"/>
                    </a:lnTo>
                    <a:lnTo>
                      <a:pt x="41406" y="20574"/>
                    </a:lnTo>
                    <a:lnTo>
                      <a:pt x="41406" y="20481"/>
                    </a:lnTo>
                    <a:lnTo>
                      <a:pt x="41387" y="20388"/>
                    </a:lnTo>
                    <a:lnTo>
                      <a:pt x="41425" y="20166"/>
                    </a:lnTo>
                    <a:lnTo>
                      <a:pt x="41425" y="19962"/>
                    </a:lnTo>
                    <a:lnTo>
                      <a:pt x="41443" y="19869"/>
                    </a:lnTo>
                    <a:lnTo>
                      <a:pt x="41480" y="19777"/>
                    </a:lnTo>
                    <a:lnTo>
                      <a:pt x="41517" y="19665"/>
                    </a:lnTo>
                    <a:lnTo>
                      <a:pt x="41536" y="19573"/>
                    </a:lnTo>
                    <a:lnTo>
                      <a:pt x="41536" y="19480"/>
                    </a:lnTo>
                    <a:lnTo>
                      <a:pt x="41517" y="19387"/>
                    </a:lnTo>
                    <a:lnTo>
                      <a:pt x="41499" y="19276"/>
                    </a:lnTo>
                    <a:lnTo>
                      <a:pt x="41480" y="19184"/>
                    </a:lnTo>
                    <a:lnTo>
                      <a:pt x="41462" y="19091"/>
                    </a:lnTo>
                    <a:lnTo>
                      <a:pt x="41443" y="18998"/>
                    </a:lnTo>
                    <a:lnTo>
                      <a:pt x="41425" y="18887"/>
                    </a:lnTo>
                    <a:lnTo>
                      <a:pt x="41425" y="18794"/>
                    </a:lnTo>
                    <a:lnTo>
                      <a:pt x="41443" y="18702"/>
                    </a:lnTo>
                    <a:lnTo>
                      <a:pt x="41480" y="18590"/>
                    </a:lnTo>
                    <a:lnTo>
                      <a:pt x="41517" y="18498"/>
                    </a:lnTo>
                    <a:lnTo>
                      <a:pt x="41536" y="18442"/>
                    </a:lnTo>
                    <a:lnTo>
                      <a:pt x="41536" y="18405"/>
                    </a:lnTo>
                    <a:lnTo>
                      <a:pt x="41499" y="18034"/>
                    </a:lnTo>
                    <a:lnTo>
                      <a:pt x="41480" y="17942"/>
                    </a:lnTo>
                    <a:lnTo>
                      <a:pt x="41425" y="17849"/>
                    </a:lnTo>
                    <a:lnTo>
                      <a:pt x="41387" y="17756"/>
                    </a:lnTo>
                    <a:lnTo>
                      <a:pt x="41350" y="17664"/>
                    </a:lnTo>
                    <a:lnTo>
                      <a:pt x="41295" y="17312"/>
                    </a:lnTo>
                    <a:lnTo>
                      <a:pt x="41295" y="17126"/>
                    </a:lnTo>
                    <a:lnTo>
                      <a:pt x="41295" y="17034"/>
                    </a:lnTo>
                    <a:lnTo>
                      <a:pt x="41276" y="16941"/>
                    </a:lnTo>
                    <a:lnTo>
                      <a:pt x="41276" y="16848"/>
                    </a:lnTo>
                    <a:lnTo>
                      <a:pt x="41295" y="16756"/>
                    </a:lnTo>
                    <a:lnTo>
                      <a:pt x="41295" y="16663"/>
                    </a:lnTo>
                    <a:lnTo>
                      <a:pt x="41295" y="16570"/>
                    </a:lnTo>
                    <a:lnTo>
                      <a:pt x="41258" y="16478"/>
                    </a:lnTo>
                    <a:lnTo>
                      <a:pt x="41184" y="16385"/>
                    </a:lnTo>
                    <a:lnTo>
                      <a:pt x="41128" y="16311"/>
                    </a:lnTo>
                    <a:lnTo>
                      <a:pt x="41091" y="16218"/>
                    </a:lnTo>
                    <a:lnTo>
                      <a:pt x="41072" y="16033"/>
                    </a:lnTo>
                    <a:lnTo>
                      <a:pt x="41054" y="15847"/>
                    </a:lnTo>
                    <a:lnTo>
                      <a:pt x="40998" y="15681"/>
                    </a:lnTo>
                    <a:lnTo>
                      <a:pt x="40943" y="15495"/>
                    </a:lnTo>
                    <a:lnTo>
                      <a:pt x="40924" y="15403"/>
                    </a:lnTo>
                    <a:lnTo>
                      <a:pt x="40924" y="15310"/>
                    </a:lnTo>
                    <a:lnTo>
                      <a:pt x="40924" y="15217"/>
                    </a:lnTo>
                    <a:lnTo>
                      <a:pt x="40924" y="15125"/>
                    </a:lnTo>
                    <a:lnTo>
                      <a:pt x="40906" y="15032"/>
                    </a:lnTo>
                    <a:lnTo>
                      <a:pt x="40924" y="14939"/>
                    </a:lnTo>
                    <a:lnTo>
                      <a:pt x="40924" y="14846"/>
                    </a:lnTo>
                    <a:lnTo>
                      <a:pt x="40924" y="14754"/>
                    </a:lnTo>
                    <a:lnTo>
                      <a:pt x="40887" y="14661"/>
                    </a:lnTo>
                    <a:lnTo>
                      <a:pt x="40850" y="14587"/>
                    </a:lnTo>
                    <a:lnTo>
                      <a:pt x="40813" y="14494"/>
                    </a:lnTo>
                    <a:lnTo>
                      <a:pt x="40776" y="14420"/>
                    </a:lnTo>
                    <a:lnTo>
                      <a:pt x="40683" y="14068"/>
                    </a:lnTo>
                    <a:lnTo>
                      <a:pt x="40609" y="13901"/>
                    </a:lnTo>
                    <a:lnTo>
                      <a:pt x="40535" y="13753"/>
                    </a:lnTo>
                    <a:lnTo>
                      <a:pt x="40516" y="13660"/>
                    </a:lnTo>
                    <a:lnTo>
                      <a:pt x="40516" y="13568"/>
                    </a:lnTo>
                    <a:lnTo>
                      <a:pt x="40516" y="13475"/>
                    </a:lnTo>
                    <a:lnTo>
                      <a:pt x="40498" y="13382"/>
                    </a:lnTo>
                    <a:lnTo>
                      <a:pt x="40442" y="13308"/>
                    </a:lnTo>
                    <a:lnTo>
                      <a:pt x="40387" y="13234"/>
                    </a:lnTo>
                    <a:lnTo>
                      <a:pt x="40312" y="13160"/>
                    </a:lnTo>
                    <a:lnTo>
                      <a:pt x="40275" y="13086"/>
                    </a:lnTo>
                    <a:lnTo>
                      <a:pt x="40257" y="12993"/>
                    </a:lnTo>
                    <a:lnTo>
                      <a:pt x="40257" y="12900"/>
                    </a:lnTo>
                    <a:lnTo>
                      <a:pt x="40275" y="12808"/>
                    </a:lnTo>
                    <a:lnTo>
                      <a:pt x="40257" y="12715"/>
                    </a:lnTo>
                    <a:lnTo>
                      <a:pt x="40238" y="12622"/>
                    </a:lnTo>
                    <a:lnTo>
                      <a:pt x="40238" y="12530"/>
                    </a:lnTo>
                    <a:lnTo>
                      <a:pt x="40238" y="12437"/>
                    </a:lnTo>
                    <a:lnTo>
                      <a:pt x="40220" y="12344"/>
                    </a:lnTo>
                    <a:lnTo>
                      <a:pt x="40183" y="12270"/>
                    </a:lnTo>
                    <a:lnTo>
                      <a:pt x="40127" y="12196"/>
                    </a:lnTo>
                    <a:lnTo>
                      <a:pt x="40072" y="12122"/>
                    </a:lnTo>
                    <a:lnTo>
                      <a:pt x="40016" y="12048"/>
                    </a:lnTo>
                    <a:lnTo>
                      <a:pt x="39979" y="11974"/>
                    </a:lnTo>
                    <a:lnTo>
                      <a:pt x="39923" y="11900"/>
                    </a:lnTo>
                    <a:lnTo>
                      <a:pt x="39868" y="11825"/>
                    </a:lnTo>
                    <a:lnTo>
                      <a:pt x="39831" y="11733"/>
                    </a:lnTo>
                    <a:lnTo>
                      <a:pt x="39793" y="11659"/>
                    </a:lnTo>
                    <a:lnTo>
                      <a:pt x="39793" y="11566"/>
                    </a:lnTo>
                    <a:lnTo>
                      <a:pt x="39775" y="11473"/>
                    </a:lnTo>
                    <a:lnTo>
                      <a:pt x="39756" y="11381"/>
                    </a:lnTo>
                    <a:lnTo>
                      <a:pt x="39608" y="11065"/>
                    </a:lnTo>
                    <a:lnTo>
                      <a:pt x="39460" y="10732"/>
                    </a:lnTo>
                    <a:lnTo>
                      <a:pt x="39386" y="10565"/>
                    </a:lnTo>
                    <a:lnTo>
                      <a:pt x="39330" y="10398"/>
                    </a:lnTo>
                    <a:lnTo>
                      <a:pt x="39275" y="10324"/>
                    </a:lnTo>
                    <a:lnTo>
                      <a:pt x="39182" y="10268"/>
                    </a:lnTo>
                    <a:lnTo>
                      <a:pt x="39108" y="10213"/>
                    </a:lnTo>
                    <a:lnTo>
                      <a:pt x="39052" y="10139"/>
                    </a:lnTo>
                    <a:lnTo>
                      <a:pt x="39034" y="10102"/>
                    </a:lnTo>
                    <a:lnTo>
                      <a:pt x="39034" y="10046"/>
                    </a:lnTo>
                    <a:lnTo>
                      <a:pt x="39034" y="9953"/>
                    </a:lnTo>
                    <a:lnTo>
                      <a:pt x="39034" y="9842"/>
                    </a:lnTo>
                    <a:lnTo>
                      <a:pt x="39034" y="9805"/>
                    </a:lnTo>
                    <a:lnTo>
                      <a:pt x="39015" y="9750"/>
                    </a:lnTo>
                    <a:lnTo>
                      <a:pt x="38959" y="9694"/>
                    </a:lnTo>
                    <a:lnTo>
                      <a:pt x="38885" y="9620"/>
                    </a:lnTo>
                    <a:lnTo>
                      <a:pt x="38811" y="9564"/>
                    </a:lnTo>
                    <a:lnTo>
                      <a:pt x="38756" y="9490"/>
                    </a:lnTo>
                    <a:lnTo>
                      <a:pt x="38589" y="9175"/>
                    </a:lnTo>
                    <a:lnTo>
                      <a:pt x="38533" y="9101"/>
                    </a:lnTo>
                    <a:lnTo>
                      <a:pt x="38478" y="9045"/>
                    </a:lnTo>
                    <a:lnTo>
                      <a:pt x="38403" y="8971"/>
                    </a:lnTo>
                    <a:lnTo>
                      <a:pt x="38366" y="8897"/>
                    </a:lnTo>
                    <a:lnTo>
                      <a:pt x="38348" y="8860"/>
                    </a:lnTo>
                    <a:lnTo>
                      <a:pt x="38329" y="8823"/>
                    </a:lnTo>
                    <a:lnTo>
                      <a:pt x="38329" y="8712"/>
                    </a:lnTo>
                    <a:lnTo>
                      <a:pt x="38329" y="8600"/>
                    </a:lnTo>
                    <a:lnTo>
                      <a:pt x="38329" y="8563"/>
                    </a:lnTo>
                    <a:lnTo>
                      <a:pt x="38311" y="8508"/>
                    </a:lnTo>
                    <a:lnTo>
                      <a:pt x="38255" y="8452"/>
                    </a:lnTo>
                    <a:lnTo>
                      <a:pt x="38200" y="8378"/>
                    </a:lnTo>
                    <a:lnTo>
                      <a:pt x="38125" y="8304"/>
                    </a:lnTo>
                    <a:lnTo>
                      <a:pt x="38088" y="8230"/>
                    </a:lnTo>
                    <a:lnTo>
                      <a:pt x="37996" y="8081"/>
                    </a:lnTo>
                    <a:lnTo>
                      <a:pt x="37922" y="7915"/>
                    </a:lnTo>
                    <a:lnTo>
                      <a:pt x="37884" y="7878"/>
                    </a:lnTo>
                    <a:lnTo>
                      <a:pt x="37847" y="7840"/>
                    </a:lnTo>
                    <a:lnTo>
                      <a:pt x="37755" y="7803"/>
                    </a:lnTo>
                    <a:lnTo>
                      <a:pt x="37662" y="7748"/>
                    </a:lnTo>
                    <a:lnTo>
                      <a:pt x="37625" y="7729"/>
                    </a:lnTo>
                    <a:lnTo>
                      <a:pt x="37588" y="7692"/>
                    </a:lnTo>
                    <a:lnTo>
                      <a:pt x="37551" y="7618"/>
                    </a:lnTo>
                    <a:lnTo>
                      <a:pt x="37532" y="7525"/>
                    </a:lnTo>
                    <a:lnTo>
                      <a:pt x="37514" y="7414"/>
                    </a:lnTo>
                    <a:lnTo>
                      <a:pt x="37477" y="7340"/>
                    </a:lnTo>
                    <a:lnTo>
                      <a:pt x="37421" y="7266"/>
                    </a:lnTo>
                    <a:lnTo>
                      <a:pt x="37347" y="7210"/>
                    </a:lnTo>
                    <a:lnTo>
                      <a:pt x="37273" y="7155"/>
                    </a:lnTo>
                    <a:lnTo>
                      <a:pt x="37217" y="7081"/>
                    </a:lnTo>
                    <a:lnTo>
                      <a:pt x="36976" y="6803"/>
                    </a:lnTo>
                    <a:lnTo>
                      <a:pt x="36939" y="6728"/>
                    </a:lnTo>
                    <a:lnTo>
                      <a:pt x="36921" y="6636"/>
                    </a:lnTo>
                    <a:lnTo>
                      <a:pt x="36902" y="6525"/>
                    </a:lnTo>
                    <a:lnTo>
                      <a:pt x="36865" y="6450"/>
                    </a:lnTo>
                    <a:lnTo>
                      <a:pt x="36624" y="6172"/>
                    </a:lnTo>
                    <a:lnTo>
                      <a:pt x="36550" y="6117"/>
                    </a:lnTo>
                    <a:lnTo>
                      <a:pt x="36494" y="6043"/>
                    </a:lnTo>
                    <a:lnTo>
                      <a:pt x="36346" y="5931"/>
                    </a:lnTo>
                    <a:lnTo>
                      <a:pt x="36309" y="5857"/>
                    </a:lnTo>
                    <a:lnTo>
                      <a:pt x="36272" y="5765"/>
                    </a:lnTo>
                    <a:lnTo>
                      <a:pt x="36216" y="5672"/>
                    </a:lnTo>
                    <a:lnTo>
                      <a:pt x="36179" y="5598"/>
                    </a:lnTo>
                    <a:lnTo>
                      <a:pt x="36142" y="5579"/>
                    </a:lnTo>
                    <a:lnTo>
                      <a:pt x="36087" y="5561"/>
                    </a:lnTo>
                    <a:lnTo>
                      <a:pt x="35975" y="5542"/>
                    </a:lnTo>
                    <a:lnTo>
                      <a:pt x="35883" y="5505"/>
                    </a:lnTo>
                    <a:lnTo>
                      <a:pt x="35827" y="5487"/>
                    </a:lnTo>
                    <a:lnTo>
                      <a:pt x="35790" y="5468"/>
                    </a:lnTo>
                    <a:lnTo>
                      <a:pt x="35734" y="5394"/>
                    </a:lnTo>
                    <a:lnTo>
                      <a:pt x="35716" y="5283"/>
                    </a:lnTo>
                    <a:lnTo>
                      <a:pt x="35679" y="5190"/>
                    </a:lnTo>
                    <a:lnTo>
                      <a:pt x="35642" y="5116"/>
                    </a:lnTo>
                    <a:lnTo>
                      <a:pt x="35494" y="4986"/>
                    </a:lnTo>
                    <a:lnTo>
                      <a:pt x="35364" y="4875"/>
                    </a:lnTo>
                    <a:lnTo>
                      <a:pt x="35290" y="4819"/>
                    </a:lnTo>
                    <a:lnTo>
                      <a:pt x="35197" y="4764"/>
                    </a:lnTo>
                    <a:lnTo>
                      <a:pt x="35123" y="4727"/>
                    </a:lnTo>
                    <a:lnTo>
                      <a:pt x="35049" y="4671"/>
                    </a:lnTo>
                    <a:lnTo>
                      <a:pt x="34993" y="4597"/>
                    </a:lnTo>
                    <a:lnTo>
                      <a:pt x="34956" y="4486"/>
                    </a:lnTo>
                    <a:lnTo>
                      <a:pt x="34919" y="4393"/>
                    </a:lnTo>
                    <a:lnTo>
                      <a:pt x="34863" y="4319"/>
                    </a:lnTo>
                    <a:lnTo>
                      <a:pt x="34585" y="4097"/>
                    </a:lnTo>
                    <a:lnTo>
                      <a:pt x="34456" y="3967"/>
                    </a:lnTo>
                    <a:lnTo>
                      <a:pt x="34326" y="3819"/>
                    </a:lnTo>
                    <a:lnTo>
                      <a:pt x="34289" y="3800"/>
                    </a:lnTo>
                    <a:lnTo>
                      <a:pt x="34252" y="3781"/>
                    </a:lnTo>
                    <a:lnTo>
                      <a:pt x="34029" y="3781"/>
                    </a:lnTo>
                    <a:lnTo>
                      <a:pt x="33974" y="3763"/>
                    </a:lnTo>
                    <a:lnTo>
                      <a:pt x="33937" y="3744"/>
                    </a:lnTo>
                    <a:lnTo>
                      <a:pt x="33807" y="3615"/>
                    </a:lnTo>
                    <a:lnTo>
                      <a:pt x="33659" y="3503"/>
                    </a:lnTo>
                    <a:lnTo>
                      <a:pt x="33603" y="3448"/>
                    </a:lnTo>
                    <a:lnTo>
                      <a:pt x="33547" y="3355"/>
                    </a:lnTo>
                    <a:lnTo>
                      <a:pt x="33492" y="3281"/>
                    </a:lnTo>
                    <a:lnTo>
                      <a:pt x="33418" y="3207"/>
                    </a:lnTo>
                    <a:lnTo>
                      <a:pt x="33288" y="3096"/>
                    </a:lnTo>
                    <a:lnTo>
                      <a:pt x="33140" y="2984"/>
                    </a:lnTo>
                    <a:lnTo>
                      <a:pt x="33103" y="2966"/>
                    </a:lnTo>
                    <a:lnTo>
                      <a:pt x="33047" y="2947"/>
                    </a:lnTo>
                    <a:lnTo>
                      <a:pt x="32936" y="2947"/>
                    </a:lnTo>
                    <a:lnTo>
                      <a:pt x="32843" y="2966"/>
                    </a:lnTo>
                    <a:lnTo>
                      <a:pt x="32788" y="2947"/>
                    </a:lnTo>
                    <a:lnTo>
                      <a:pt x="32750" y="2929"/>
                    </a:lnTo>
                    <a:lnTo>
                      <a:pt x="32435" y="2744"/>
                    </a:lnTo>
                    <a:lnTo>
                      <a:pt x="32139" y="2540"/>
                    </a:lnTo>
                    <a:lnTo>
                      <a:pt x="32102" y="2521"/>
                    </a:lnTo>
                    <a:lnTo>
                      <a:pt x="32065" y="2466"/>
                    </a:lnTo>
                    <a:lnTo>
                      <a:pt x="32009" y="2373"/>
                    </a:lnTo>
                    <a:lnTo>
                      <a:pt x="31972" y="2299"/>
                    </a:lnTo>
                    <a:lnTo>
                      <a:pt x="31935" y="2262"/>
                    </a:lnTo>
                    <a:lnTo>
                      <a:pt x="31898" y="2225"/>
                    </a:lnTo>
                    <a:lnTo>
                      <a:pt x="31805" y="2187"/>
                    </a:lnTo>
                    <a:lnTo>
                      <a:pt x="31713" y="2169"/>
                    </a:lnTo>
                    <a:lnTo>
                      <a:pt x="31620" y="2150"/>
                    </a:lnTo>
                    <a:lnTo>
                      <a:pt x="31546" y="2113"/>
                    </a:lnTo>
                    <a:lnTo>
                      <a:pt x="31453" y="2095"/>
                    </a:lnTo>
                    <a:lnTo>
                      <a:pt x="31360" y="2076"/>
                    </a:lnTo>
                    <a:lnTo>
                      <a:pt x="31268" y="2076"/>
                    </a:lnTo>
                    <a:lnTo>
                      <a:pt x="31175" y="2039"/>
                    </a:lnTo>
                    <a:lnTo>
                      <a:pt x="31101" y="2002"/>
                    </a:lnTo>
                    <a:lnTo>
                      <a:pt x="31027" y="1947"/>
                    </a:lnTo>
                    <a:lnTo>
                      <a:pt x="30953" y="1891"/>
                    </a:lnTo>
                    <a:lnTo>
                      <a:pt x="30878" y="1835"/>
                    </a:lnTo>
                    <a:lnTo>
                      <a:pt x="30545" y="1687"/>
                    </a:lnTo>
                    <a:lnTo>
                      <a:pt x="30471" y="1631"/>
                    </a:lnTo>
                    <a:lnTo>
                      <a:pt x="30397" y="1594"/>
                    </a:lnTo>
                    <a:lnTo>
                      <a:pt x="30322" y="1539"/>
                    </a:lnTo>
                    <a:lnTo>
                      <a:pt x="30230" y="1502"/>
                    </a:lnTo>
                    <a:lnTo>
                      <a:pt x="30137" y="1483"/>
                    </a:lnTo>
                    <a:lnTo>
                      <a:pt x="30044" y="1465"/>
                    </a:lnTo>
                    <a:lnTo>
                      <a:pt x="29952" y="1465"/>
                    </a:lnTo>
                    <a:lnTo>
                      <a:pt x="29859" y="1446"/>
                    </a:lnTo>
                    <a:lnTo>
                      <a:pt x="29711" y="1372"/>
                    </a:lnTo>
                    <a:lnTo>
                      <a:pt x="29544" y="1279"/>
                    </a:lnTo>
                    <a:lnTo>
                      <a:pt x="29359" y="1242"/>
                    </a:lnTo>
                    <a:lnTo>
                      <a:pt x="29192" y="1205"/>
                    </a:lnTo>
                    <a:lnTo>
                      <a:pt x="28840" y="1094"/>
                    </a:lnTo>
                    <a:lnTo>
                      <a:pt x="28488" y="1001"/>
                    </a:lnTo>
                    <a:lnTo>
                      <a:pt x="28135" y="890"/>
                    </a:lnTo>
                    <a:lnTo>
                      <a:pt x="27969" y="853"/>
                    </a:lnTo>
                    <a:lnTo>
                      <a:pt x="27783" y="816"/>
                    </a:lnTo>
                    <a:lnTo>
                      <a:pt x="27413" y="742"/>
                    </a:lnTo>
                    <a:lnTo>
                      <a:pt x="27338" y="686"/>
                    </a:lnTo>
                    <a:lnTo>
                      <a:pt x="27246" y="631"/>
                    </a:lnTo>
                    <a:lnTo>
                      <a:pt x="27172" y="556"/>
                    </a:lnTo>
                    <a:lnTo>
                      <a:pt x="27079" y="519"/>
                    </a:lnTo>
                    <a:lnTo>
                      <a:pt x="26894" y="501"/>
                    </a:lnTo>
                    <a:lnTo>
                      <a:pt x="26708" y="482"/>
                    </a:lnTo>
                    <a:lnTo>
                      <a:pt x="26634" y="445"/>
                    </a:lnTo>
                    <a:lnTo>
                      <a:pt x="26541" y="390"/>
                    </a:lnTo>
                    <a:lnTo>
                      <a:pt x="26449" y="353"/>
                    </a:lnTo>
                    <a:lnTo>
                      <a:pt x="26356" y="334"/>
                    </a:lnTo>
                    <a:lnTo>
                      <a:pt x="25985" y="241"/>
                    </a:lnTo>
                    <a:lnTo>
                      <a:pt x="25948" y="241"/>
                    </a:lnTo>
                    <a:lnTo>
                      <a:pt x="25893" y="260"/>
                    </a:lnTo>
                    <a:lnTo>
                      <a:pt x="25800" y="297"/>
                    </a:lnTo>
                    <a:lnTo>
                      <a:pt x="25707" y="334"/>
                    </a:lnTo>
                    <a:lnTo>
                      <a:pt x="25652" y="353"/>
                    </a:lnTo>
                    <a:lnTo>
                      <a:pt x="25596" y="353"/>
                    </a:lnTo>
                    <a:lnTo>
                      <a:pt x="25244" y="297"/>
                    </a:lnTo>
                    <a:lnTo>
                      <a:pt x="25059" y="241"/>
                    </a:lnTo>
                    <a:lnTo>
                      <a:pt x="24966" y="223"/>
                    </a:lnTo>
                    <a:lnTo>
                      <a:pt x="24873" y="204"/>
                    </a:lnTo>
                    <a:lnTo>
                      <a:pt x="24503" y="186"/>
                    </a:lnTo>
                    <a:lnTo>
                      <a:pt x="24132" y="149"/>
                    </a:lnTo>
                    <a:lnTo>
                      <a:pt x="24039" y="130"/>
                    </a:lnTo>
                    <a:lnTo>
                      <a:pt x="23947" y="112"/>
                    </a:lnTo>
                    <a:lnTo>
                      <a:pt x="23854" y="93"/>
                    </a:lnTo>
                    <a:lnTo>
                      <a:pt x="23761" y="75"/>
                    </a:lnTo>
                    <a:lnTo>
                      <a:pt x="23669" y="75"/>
                    </a:lnTo>
                    <a:lnTo>
                      <a:pt x="23576" y="112"/>
                    </a:lnTo>
                    <a:lnTo>
                      <a:pt x="23483" y="130"/>
                    </a:lnTo>
                    <a:lnTo>
                      <a:pt x="23391" y="149"/>
                    </a:lnTo>
                    <a:lnTo>
                      <a:pt x="23205" y="130"/>
                    </a:lnTo>
                    <a:lnTo>
                      <a:pt x="23020" y="112"/>
                    </a:lnTo>
                    <a:lnTo>
                      <a:pt x="22927" y="93"/>
                    </a:lnTo>
                    <a:lnTo>
                      <a:pt x="22835" y="56"/>
                    </a:lnTo>
                    <a:lnTo>
                      <a:pt x="22760" y="19"/>
                    </a:lnTo>
                    <a:lnTo>
                      <a:pt x="226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766;p44"/>
              <p:cNvSpPr/>
              <p:nvPr/>
            </p:nvSpPr>
            <p:spPr>
              <a:xfrm>
                <a:off x="3705500" y="4617800"/>
                <a:ext cx="79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984" extrusionOk="0">
                    <a:moveTo>
                      <a:pt x="130" y="0"/>
                    </a:moveTo>
                    <a:lnTo>
                      <a:pt x="93" y="37"/>
                    </a:lnTo>
                    <a:lnTo>
                      <a:pt x="56" y="278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1001"/>
                    </a:lnTo>
                    <a:lnTo>
                      <a:pt x="19" y="1242"/>
                    </a:lnTo>
                    <a:lnTo>
                      <a:pt x="56" y="1483"/>
                    </a:lnTo>
                    <a:lnTo>
                      <a:pt x="112" y="1724"/>
                    </a:lnTo>
                    <a:lnTo>
                      <a:pt x="204" y="1946"/>
                    </a:lnTo>
                    <a:lnTo>
                      <a:pt x="223" y="1983"/>
                    </a:lnTo>
                    <a:lnTo>
                      <a:pt x="279" y="1983"/>
                    </a:lnTo>
                    <a:lnTo>
                      <a:pt x="297" y="1965"/>
                    </a:lnTo>
                    <a:lnTo>
                      <a:pt x="316" y="1946"/>
                    </a:lnTo>
                    <a:lnTo>
                      <a:pt x="297" y="1928"/>
                    </a:lnTo>
                    <a:lnTo>
                      <a:pt x="223" y="1687"/>
                    </a:lnTo>
                    <a:lnTo>
                      <a:pt x="167" y="1464"/>
                    </a:lnTo>
                    <a:lnTo>
                      <a:pt x="130" y="1223"/>
                    </a:lnTo>
                    <a:lnTo>
                      <a:pt x="112" y="1001"/>
                    </a:lnTo>
                    <a:lnTo>
                      <a:pt x="112" y="760"/>
                    </a:lnTo>
                    <a:lnTo>
                      <a:pt x="130" y="519"/>
                    </a:lnTo>
                    <a:lnTo>
                      <a:pt x="167" y="297"/>
                    </a:lnTo>
                    <a:lnTo>
                      <a:pt x="204" y="56"/>
                    </a:lnTo>
                    <a:lnTo>
                      <a:pt x="204" y="19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67;p44"/>
              <p:cNvSpPr/>
              <p:nvPr/>
            </p:nvSpPr>
            <p:spPr>
              <a:xfrm>
                <a:off x="3721725" y="4602500"/>
                <a:ext cx="28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651" extrusionOk="0">
                    <a:moveTo>
                      <a:pt x="19" y="1"/>
                    </a:moveTo>
                    <a:lnTo>
                      <a:pt x="0" y="56"/>
                    </a:lnTo>
                    <a:lnTo>
                      <a:pt x="0" y="1595"/>
                    </a:lnTo>
                    <a:lnTo>
                      <a:pt x="19" y="1632"/>
                    </a:lnTo>
                    <a:lnTo>
                      <a:pt x="56" y="1650"/>
                    </a:lnTo>
                    <a:lnTo>
                      <a:pt x="93" y="1632"/>
                    </a:lnTo>
                    <a:lnTo>
                      <a:pt x="111" y="1595"/>
                    </a:lnTo>
                    <a:lnTo>
                      <a:pt x="111" y="56"/>
                    </a:lnTo>
                    <a:lnTo>
                      <a:pt x="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768;p44"/>
              <p:cNvSpPr/>
              <p:nvPr/>
            </p:nvSpPr>
            <p:spPr>
              <a:xfrm>
                <a:off x="3744875" y="4560800"/>
                <a:ext cx="56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984" extrusionOk="0">
                    <a:moveTo>
                      <a:pt x="131" y="0"/>
                    </a:moveTo>
                    <a:lnTo>
                      <a:pt x="112" y="38"/>
                    </a:lnTo>
                    <a:lnTo>
                      <a:pt x="57" y="279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983"/>
                    </a:lnTo>
                    <a:lnTo>
                      <a:pt x="1" y="1224"/>
                    </a:lnTo>
                    <a:lnTo>
                      <a:pt x="19" y="1465"/>
                    </a:lnTo>
                    <a:lnTo>
                      <a:pt x="57" y="1706"/>
                    </a:lnTo>
                    <a:lnTo>
                      <a:pt x="94" y="1947"/>
                    </a:lnTo>
                    <a:lnTo>
                      <a:pt x="131" y="1984"/>
                    </a:lnTo>
                    <a:lnTo>
                      <a:pt x="168" y="1984"/>
                    </a:lnTo>
                    <a:lnTo>
                      <a:pt x="205" y="1947"/>
                    </a:lnTo>
                    <a:lnTo>
                      <a:pt x="205" y="1910"/>
                    </a:lnTo>
                    <a:lnTo>
                      <a:pt x="168" y="1687"/>
                    </a:lnTo>
                    <a:lnTo>
                      <a:pt x="131" y="1446"/>
                    </a:lnTo>
                    <a:lnTo>
                      <a:pt x="112" y="1224"/>
                    </a:lnTo>
                    <a:lnTo>
                      <a:pt x="112" y="983"/>
                    </a:lnTo>
                    <a:lnTo>
                      <a:pt x="112" y="760"/>
                    </a:lnTo>
                    <a:lnTo>
                      <a:pt x="131" y="538"/>
                    </a:lnTo>
                    <a:lnTo>
                      <a:pt x="168" y="297"/>
                    </a:lnTo>
                    <a:lnTo>
                      <a:pt x="223" y="75"/>
                    </a:lnTo>
                    <a:lnTo>
                      <a:pt x="223" y="38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69;p44"/>
              <p:cNvSpPr/>
              <p:nvPr/>
            </p:nvSpPr>
            <p:spPr>
              <a:xfrm>
                <a:off x="3760175" y="4540400"/>
                <a:ext cx="55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392" extrusionOk="0">
                    <a:moveTo>
                      <a:pt x="112" y="1"/>
                    </a:moveTo>
                    <a:lnTo>
                      <a:pt x="112" y="38"/>
                    </a:lnTo>
                    <a:lnTo>
                      <a:pt x="56" y="316"/>
                    </a:lnTo>
                    <a:lnTo>
                      <a:pt x="38" y="613"/>
                    </a:lnTo>
                    <a:lnTo>
                      <a:pt x="1" y="891"/>
                    </a:lnTo>
                    <a:lnTo>
                      <a:pt x="1" y="1187"/>
                    </a:lnTo>
                    <a:lnTo>
                      <a:pt x="1" y="1484"/>
                    </a:lnTo>
                    <a:lnTo>
                      <a:pt x="19" y="1762"/>
                    </a:lnTo>
                    <a:lnTo>
                      <a:pt x="38" y="2058"/>
                    </a:lnTo>
                    <a:lnTo>
                      <a:pt x="75" y="2355"/>
                    </a:lnTo>
                    <a:lnTo>
                      <a:pt x="75" y="2373"/>
                    </a:lnTo>
                    <a:lnTo>
                      <a:pt x="93" y="2373"/>
                    </a:lnTo>
                    <a:lnTo>
                      <a:pt x="130" y="2392"/>
                    </a:lnTo>
                    <a:lnTo>
                      <a:pt x="167" y="2355"/>
                    </a:lnTo>
                    <a:lnTo>
                      <a:pt x="186" y="2318"/>
                    </a:lnTo>
                    <a:lnTo>
                      <a:pt x="149" y="2040"/>
                    </a:lnTo>
                    <a:lnTo>
                      <a:pt x="130" y="1762"/>
                    </a:lnTo>
                    <a:lnTo>
                      <a:pt x="112" y="1465"/>
                    </a:lnTo>
                    <a:lnTo>
                      <a:pt x="112" y="1187"/>
                    </a:lnTo>
                    <a:lnTo>
                      <a:pt x="112" y="909"/>
                    </a:lnTo>
                    <a:lnTo>
                      <a:pt x="149" y="631"/>
                    </a:lnTo>
                    <a:lnTo>
                      <a:pt x="167" y="335"/>
                    </a:lnTo>
                    <a:lnTo>
                      <a:pt x="223" y="57"/>
                    </a:lnTo>
                    <a:lnTo>
                      <a:pt x="204" y="20"/>
                    </a:lnTo>
                    <a:lnTo>
                      <a:pt x="1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70;p44"/>
              <p:cNvSpPr/>
              <p:nvPr/>
            </p:nvSpPr>
            <p:spPr>
              <a:xfrm>
                <a:off x="3801875" y="4496400"/>
                <a:ext cx="83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965" extrusionOk="0">
                    <a:moveTo>
                      <a:pt x="260" y="0"/>
                    </a:moveTo>
                    <a:lnTo>
                      <a:pt x="223" y="37"/>
                    </a:lnTo>
                    <a:lnTo>
                      <a:pt x="149" y="260"/>
                    </a:lnTo>
                    <a:lnTo>
                      <a:pt x="93" y="501"/>
                    </a:lnTo>
                    <a:lnTo>
                      <a:pt x="38" y="742"/>
                    </a:lnTo>
                    <a:lnTo>
                      <a:pt x="19" y="983"/>
                    </a:lnTo>
                    <a:lnTo>
                      <a:pt x="1" y="1223"/>
                    </a:lnTo>
                    <a:lnTo>
                      <a:pt x="19" y="1446"/>
                    </a:lnTo>
                    <a:lnTo>
                      <a:pt x="38" y="1687"/>
                    </a:lnTo>
                    <a:lnTo>
                      <a:pt x="75" y="1928"/>
                    </a:lnTo>
                    <a:lnTo>
                      <a:pt x="112" y="1965"/>
                    </a:lnTo>
                    <a:lnTo>
                      <a:pt x="149" y="1965"/>
                    </a:lnTo>
                    <a:lnTo>
                      <a:pt x="186" y="1946"/>
                    </a:lnTo>
                    <a:lnTo>
                      <a:pt x="186" y="1909"/>
                    </a:lnTo>
                    <a:lnTo>
                      <a:pt x="149" y="1668"/>
                    </a:lnTo>
                    <a:lnTo>
                      <a:pt x="130" y="1446"/>
                    </a:lnTo>
                    <a:lnTo>
                      <a:pt x="112" y="1205"/>
                    </a:lnTo>
                    <a:lnTo>
                      <a:pt x="130" y="983"/>
                    </a:lnTo>
                    <a:lnTo>
                      <a:pt x="149" y="742"/>
                    </a:lnTo>
                    <a:lnTo>
                      <a:pt x="205" y="519"/>
                    </a:lnTo>
                    <a:lnTo>
                      <a:pt x="260" y="297"/>
                    </a:lnTo>
                    <a:lnTo>
                      <a:pt x="334" y="74"/>
                    </a:lnTo>
                    <a:lnTo>
                      <a:pt x="334" y="56"/>
                    </a:lnTo>
                    <a:lnTo>
                      <a:pt x="334" y="19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71;p44"/>
              <p:cNvSpPr/>
              <p:nvPr/>
            </p:nvSpPr>
            <p:spPr>
              <a:xfrm>
                <a:off x="3818100" y="4480650"/>
                <a:ext cx="6975" cy="57475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299" extrusionOk="0">
                    <a:moveTo>
                      <a:pt x="186" y="0"/>
                    </a:moveTo>
                    <a:lnTo>
                      <a:pt x="186" y="19"/>
                    </a:lnTo>
                    <a:lnTo>
                      <a:pt x="167" y="37"/>
                    </a:lnTo>
                    <a:lnTo>
                      <a:pt x="74" y="593"/>
                    </a:lnTo>
                    <a:lnTo>
                      <a:pt x="19" y="1131"/>
                    </a:lnTo>
                    <a:lnTo>
                      <a:pt x="0" y="1687"/>
                    </a:lnTo>
                    <a:lnTo>
                      <a:pt x="19" y="2243"/>
                    </a:lnTo>
                    <a:lnTo>
                      <a:pt x="37" y="2280"/>
                    </a:lnTo>
                    <a:lnTo>
                      <a:pt x="74" y="2298"/>
                    </a:lnTo>
                    <a:lnTo>
                      <a:pt x="112" y="2280"/>
                    </a:lnTo>
                    <a:lnTo>
                      <a:pt x="130" y="2243"/>
                    </a:lnTo>
                    <a:lnTo>
                      <a:pt x="112" y="1687"/>
                    </a:lnTo>
                    <a:lnTo>
                      <a:pt x="130" y="1149"/>
                    </a:lnTo>
                    <a:lnTo>
                      <a:pt x="186" y="612"/>
                    </a:lnTo>
                    <a:lnTo>
                      <a:pt x="278" y="74"/>
                    </a:lnTo>
                    <a:lnTo>
                      <a:pt x="260" y="1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2;p44"/>
              <p:cNvSpPr/>
              <p:nvPr/>
            </p:nvSpPr>
            <p:spPr>
              <a:xfrm>
                <a:off x="3836175" y="4468125"/>
                <a:ext cx="8350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966" extrusionOk="0">
                    <a:moveTo>
                      <a:pt x="241" y="1"/>
                    </a:moveTo>
                    <a:lnTo>
                      <a:pt x="223" y="38"/>
                    </a:lnTo>
                    <a:lnTo>
                      <a:pt x="130" y="501"/>
                    </a:lnTo>
                    <a:lnTo>
                      <a:pt x="56" y="964"/>
                    </a:lnTo>
                    <a:lnTo>
                      <a:pt x="19" y="1428"/>
                    </a:lnTo>
                    <a:lnTo>
                      <a:pt x="0" y="1910"/>
                    </a:lnTo>
                    <a:lnTo>
                      <a:pt x="19" y="1947"/>
                    </a:lnTo>
                    <a:lnTo>
                      <a:pt x="56" y="1965"/>
                    </a:lnTo>
                    <a:lnTo>
                      <a:pt x="93" y="1947"/>
                    </a:lnTo>
                    <a:lnTo>
                      <a:pt x="111" y="1910"/>
                    </a:lnTo>
                    <a:lnTo>
                      <a:pt x="130" y="1446"/>
                    </a:lnTo>
                    <a:lnTo>
                      <a:pt x="167" y="983"/>
                    </a:lnTo>
                    <a:lnTo>
                      <a:pt x="241" y="520"/>
                    </a:lnTo>
                    <a:lnTo>
                      <a:pt x="334" y="75"/>
                    </a:lnTo>
                    <a:lnTo>
                      <a:pt x="315" y="19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773;p44"/>
              <p:cNvSpPr/>
              <p:nvPr/>
            </p:nvSpPr>
            <p:spPr>
              <a:xfrm>
                <a:off x="3866275" y="4454700"/>
                <a:ext cx="56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69" extrusionOk="0">
                    <a:moveTo>
                      <a:pt x="131" y="0"/>
                    </a:moveTo>
                    <a:lnTo>
                      <a:pt x="112" y="19"/>
                    </a:lnTo>
                    <a:lnTo>
                      <a:pt x="112" y="37"/>
                    </a:lnTo>
                    <a:lnTo>
                      <a:pt x="38" y="426"/>
                    </a:lnTo>
                    <a:lnTo>
                      <a:pt x="1" y="834"/>
                    </a:lnTo>
                    <a:lnTo>
                      <a:pt x="1" y="1223"/>
                    </a:lnTo>
                    <a:lnTo>
                      <a:pt x="19" y="1613"/>
                    </a:lnTo>
                    <a:lnTo>
                      <a:pt x="38" y="1650"/>
                    </a:lnTo>
                    <a:lnTo>
                      <a:pt x="75" y="1668"/>
                    </a:lnTo>
                    <a:lnTo>
                      <a:pt x="112" y="1650"/>
                    </a:lnTo>
                    <a:lnTo>
                      <a:pt x="131" y="1631"/>
                    </a:lnTo>
                    <a:lnTo>
                      <a:pt x="131" y="1613"/>
                    </a:lnTo>
                    <a:lnTo>
                      <a:pt x="112" y="1223"/>
                    </a:lnTo>
                    <a:lnTo>
                      <a:pt x="112" y="834"/>
                    </a:lnTo>
                    <a:lnTo>
                      <a:pt x="149" y="463"/>
                    </a:lnTo>
                    <a:lnTo>
                      <a:pt x="223" y="74"/>
                    </a:lnTo>
                    <a:lnTo>
                      <a:pt x="205" y="37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774;p44"/>
              <p:cNvSpPr/>
              <p:nvPr/>
            </p:nvSpPr>
            <p:spPr>
              <a:xfrm>
                <a:off x="3936250" y="4426425"/>
                <a:ext cx="837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669" extrusionOk="0">
                    <a:moveTo>
                      <a:pt x="260" y="1"/>
                    </a:moveTo>
                    <a:lnTo>
                      <a:pt x="223" y="38"/>
                    </a:lnTo>
                    <a:lnTo>
                      <a:pt x="112" y="427"/>
                    </a:lnTo>
                    <a:lnTo>
                      <a:pt x="38" y="816"/>
                    </a:lnTo>
                    <a:lnTo>
                      <a:pt x="1" y="1205"/>
                    </a:lnTo>
                    <a:lnTo>
                      <a:pt x="1" y="1613"/>
                    </a:lnTo>
                    <a:lnTo>
                      <a:pt x="19" y="1650"/>
                    </a:lnTo>
                    <a:lnTo>
                      <a:pt x="56" y="1669"/>
                    </a:lnTo>
                    <a:lnTo>
                      <a:pt x="93" y="1650"/>
                    </a:lnTo>
                    <a:lnTo>
                      <a:pt x="112" y="1613"/>
                    </a:lnTo>
                    <a:lnTo>
                      <a:pt x="112" y="1224"/>
                    </a:lnTo>
                    <a:lnTo>
                      <a:pt x="149" y="835"/>
                    </a:lnTo>
                    <a:lnTo>
                      <a:pt x="223" y="445"/>
                    </a:lnTo>
                    <a:lnTo>
                      <a:pt x="334" y="75"/>
                    </a:lnTo>
                    <a:lnTo>
                      <a:pt x="334" y="38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775;p44"/>
              <p:cNvSpPr/>
              <p:nvPr/>
            </p:nvSpPr>
            <p:spPr>
              <a:xfrm>
                <a:off x="3954325" y="4416225"/>
                <a:ext cx="790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855" extrusionOk="0">
                    <a:moveTo>
                      <a:pt x="241" y="1"/>
                    </a:moveTo>
                    <a:lnTo>
                      <a:pt x="204" y="38"/>
                    </a:lnTo>
                    <a:lnTo>
                      <a:pt x="112" y="464"/>
                    </a:lnTo>
                    <a:lnTo>
                      <a:pt x="38" y="909"/>
                    </a:lnTo>
                    <a:lnTo>
                      <a:pt x="0" y="1354"/>
                    </a:lnTo>
                    <a:lnTo>
                      <a:pt x="0" y="1799"/>
                    </a:lnTo>
                    <a:lnTo>
                      <a:pt x="19" y="1854"/>
                    </a:lnTo>
                    <a:lnTo>
                      <a:pt x="112" y="1854"/>
                    </a:lnTo>
                    <a:lnTo>
                      <a:pt x="112" y="1799"/>
                    </a:lnTo>
                    <a:lnTo>
                      <a:pt x="112" y="1372"/>
                    </a:lnTo>
                    <a:lnTo>
                      <a:pt x="149" y="927"/>
                    </a:lnTo>
                    <a:lnTo>
                      <a:pt x="223" y="501"/>
                    </a:lnTo>
                    <a:lnTo>
                      <a:pt x="316" y="56"/>
                    </a:lnTo>
                    <a:lnTo>
                      <a:pt x="316" y="19"/>
                    </a:lnTo>
                    <a:lnTo>
                      <a:pt x="27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776;p44"/>
              <p:cNvSpPr/>
              <p:nvPr/>
            </p:nvSpPr>
            <p:spPr>
              <a:xfrm>
                <a:off x="3974700" y="4400475"/>
                <a:ext cx="10700" cy="547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188" extrusionOk="0">
                    <a:moveTo>
                      <a:pt x="335" y="1"/>
                    </a:moveTo>
                    <a:lnTo>
                      <a:pt x="335" y="19"/>
                    </a:lnTo>
                    <a:lnTo>
                      <a:pt x="316" y="38"/>
                    </a:lnTo>
                    <a:lnTo>
                      <a:pt x="1" y="2114"/>
                    </a:lnTo>
                    <a:lnTo>
                      <a:pt x="20" y="2151"/>
                    </a:lnTo>
                    <a:lnTo>
                      <a:pt x="57" y="2188"/>
                    </a:lnTo>
                    <a:lnTo>
                      <a:pt x="94" y="2169"/>
                    </a:lnTo>
                    <a:lnTo>
                      <a:pt x="112" y="2169"/>
                    </a:lnTo>
                    <a:lnTo>
                      <a:pt x="112" y="2132"/>
                    </a:lnTo>
                    <a:lnTo>
                      <a:pt x="427" y="75"/>
                    </a:lnTo>
                    <a:lnTo>
                      <a:pt x="409" y="19"/>
                    </a:lnTo>
                    <a:lnTo>
                      <a:pt x="39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77;p44"/>
              <p:cNvSpPr/>
              <p:nvPr/>
            </p:nvSpPr>
            <p:spPr>
              <a:xfrm>
                <a:off x="3999725" y="4395375"/>
                <a:ext cx="14850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281" extrusionOk="0">
                    <a:moveTo>
                      <a:pt x="501" y="1"/>
                    </a:moveTo>
                    <a:lnTo>
                      <a:pt x="483" y="38"/>
                    </a:lnTo>
                    <a:lnTo>
                      <a:pt x="316" y="575"/>
                    </a:lnTo>
                    <a:lnTo>
                      <a:pt x="186" y="1113"/>
                    </a:lnTo>
                    <a:lnTo>
                      <a:pt x="75" y="1669"/>
                    </a:lnTo>
                    <a:lnTo>
                      <a:pt x="1" y="2225"/>
                    </a:lnTo>
                    <a:lnTo>
                      <a:pt x="1" y="2243"/>
                    </a:lnTo>
                    <a:lnTo>
                      <a:pt x="1" y="2262"/>
                    </a:lnTo>
                    <a:lnTo>
                      <a:pt x="38" y="2280"/>
                    </a:lnTo>
                    <a:lnTo>
                      <a:pt x="93" y="2262"/>
                    </a:lnTo>
                    <a:lnTo>
                      <a:pt x="112" y="2225"/>
                    </a:lnTo>
                    <a:lnTo>
                      <a:pt x="186" y="1669"/>
                    </a:lnTo>
                    <a:lnTo>
                      <a:pt x="297" y="1131"/>
                    </a:lnTo>
                    <a:lnTo>
                      <a:pt x="427" y="594"/>
                    </a:lnTo>
                    <a:lnTo>
                      <a:pt x="594" y="75"/>
                    </a:lnTo>
                    <a:lnTo>
                      <a:pt x="575" y="19"/>
                    </a:lnTo>
                    <a:lnTo>
                      <a:pt x="53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78;p44"/>
              <p:cNvSpPr/>
              <p:nvPr/>
            </p:nvSpPr>
            <p:spPr>
              <a:xfrm>
                <a:off x="4257825" y="4387500"/>
                <a:ext cx="17625" cy="45425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817" extrusionOk="0">
                    <a:moveTo>
                      <a:pt x="631" y="1"/>
                    </a:moveTo>
                    <a:lnTo>
                      <a:pt x="612" y="19"/>
                    </a:lnTo>
                    <a:lnTo>
                      <a:pt x="594" y="38"/>
                    </a:lnTo>
                    <a:lnTo>
                      <a:pt x="408" y="445"/>
                    </a:lnTo>
                    <a:lnTo>
                      <a:pt x="241" y="872"/>
                    </a:lnTo>
                    <a:lnTo>
                      <a:pt x="112" y="1298"/>
                    </a:lnTo>
                    <a:lnTo>
                      <a:pt x="0" y="1743"/>
                    </a:lnTo>
                    <a:lnTo>
                      <a:pt x="19" y="1798"/>
                    </a:lnTo>
                    <a:lnTo>
                      <a:pt x="56" y="1817"/>
                    </a:lnTo>
                    <a:lnTo>
                      <a:pt x="93" y="1817"/>
                    </a:lnTo>
                    <a:lnTo>
                      <a:pt x="112" y="1798"/>
                    </a:lnTo>
                    <a:lnTo>
                      <a:pt x="112" y="1780"/>
                    </a:lnTo>
                    <a:lnTo>
                      <a:pt x="223" y="1335"/>
                    </a:lnTo>
                    <a:lnTo>
                      <a:pt x="353" y="909"/>
                    </a:lnTo>
                    <a:lnTo>
                      <a:pt x="519" y="501"/>
                    </a:lnTo>
                    <a:lnTo>
                      <a:pt x="705" y="93"/>
                    </a:lnTo>
                    <a:lnTo>
                      <a:pt x="705" y="38"/>
                    </a:lnTo>
                    <a:lnTo>
                      <a:pt x="66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79;p44"/>
              <p:cNvSpPr/>
              <p:nvPr/>
            </p:nvSpPr>
            <p:spPr>
              <a:xfrm>
                <a:off x="4276825" y="4392600"/>
                <a:ext cx="1530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725" extrusionOk="0">
                    <a:moveTo>
                      <a:pt x="519" y="0"/>
                    </a:moveTo>
                    <a:lnTo>
                      <a:pt x="501" y="38"/>
                    </a:lnTo>
                    <a:lnTo>
                      <a:pt x="0" y="1650"/>
                    </a:lnTo>
                    <a:lnTo>
                      <a:pt x="0" y="1687"/>
                    </a:lnTo>
                    <a:lnTo>
                      <a:pt x="37" y="1724"/>
                    </a:lnTo>
                    <a:lnTo>
                      <a:pt x="75" y="1724"/>
                    </a:lnTo>
                    <a:lnTo>
                      <a:pt x="112" y="1687"/>
                    </a:lnTo>
                    <a:lnTo>
                      <a:pt x="612" y="75"/>
                    </a:lnTo>
                    <a:lnTo>
                      <a:pt x="593" y="38"/>
                    </a:ln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80;p44"/>
              <p:cNvSpPr/>
              <p:nvPr/>
            </p:nvSpPr>
            <p:spPr>
              <a:xfrm>
                <a:off x="4303225" y="4398150"/>
                <a:ext cx="1392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557" h="1484" extrusionOk="0">
                    <a:moveTo>
                      <a:pt x="483" y="1"/>
                    </a:moveTo>
                    <a:lnTo>
                      <a:pt x="446" y="38"/>
                    </a:lnTo>
                    <a:lnTo>
                      <a:pt x="316" y="372"/>
                    </a:lnTo>
                    <a:lnTo>
                      <a:pt x="205" y="724"/>
                    </a:lnTo>
                    <a:lnTo>
                      <a:pt x="94" y="1076"/>
                    </a:lnTo>
                    <a:lnTo>
                      <a:pt x="1" y="1428"/>
                    </a:lnTo>
                    <a:lnTo>
                      <a:pt x="1" y="1465"/>
                    </a:lnTo>
                    <a:lnTo>
                      <a:pt x="38" y="1484"/>
                    </a:lnTo>
                    <a:lnTo>
                      <a:pt x="75" y="1484"/>
                    </a:lnTo>
                    <a:lnTo>
                      <a:pt x="112" y="1447"/>
                    </a:lnTo>
                    <a:lnTo>
                      <a:pt x="205" y="1094"/>
                    </a:lnTo>
                    <a:lnTo>
                      <a:pt x="316" y="761"/>
                    </a:lnTo>
                    <a:lnTo>
                      <a:pt x="427" y="409"/>
                    </a:lnTo>
                    <a:lnTo>
                      <a:pt x="557" y="75"/>
                    </a:lnTo>
                    <a:lnTo>
                      <a:pt x="557" y="38"/>
                    </a:lnTo>
                    <a:lnTo>
                      <a:pt x="557" y="19"/>
                    </a:lnTo>
                    <a:lnTo>
                      <a:pt x="52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781;p44"/>
              <p:cNvSpPr/>
              <p:nvPr/>
            </p:nvSpPr>
            <p:spPr>
              <a:xfrm>
                <a:off x="4327325" y="4404175"/>
                <a:ext cx="162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521" extrusionOk="0">
                    <a:moveTo>
                      <a:pt x="594" y="1"/>
                    </a:moveTo>
                    <a:lnTo>
                      <a:pt x="557" y="38"/>
                    </a:lnTo>
                    <a:lnTo>
                      <a:pt x="390" y="372"/>
                    </a:lnTo>
                    <a:lnTo>
                      <a:pt x="223" y="724"/>
                    </a:lnTo>
                    <a:lnTo>
                      <a:pt x="93" y="1076"/>
                    </a:lnTo>
                    <a:lnTo>
                      <a:pt x="1" y="1447"/>
                    </a:lnTo>
                    <a:lnTo>
                      <a:pt x="1" y="1502"/>
                    </a:lnTo>
                    <a:lnTo>
                      <a:pt x="38" y="1521"/>
                    </a:lnTo>
                    <a:lnTo>
                      <a:pt x="75" y="1521"/>
                    </a:lnTo>
                    <a:lnTo>
                      <a:pt x="112" y="1484"/>
                    </a:lnTo>
                    <a:lnTo>
                      <a:pt x="204" y="1113"/>
                    </a:lnTo>
                    <a:lnTo>
                      <a:pt x="334" y="761"/>
                    </a:lnTo>
                    <a:lnTo>
                      <a:pt x="483" y="427"/>
                    </a:lnTo>
                    <a:lnTo>
                      <a:pt x="649" y="94"/>
                    </a:lnTo>
                    <a:lnTo>
                      <a:pt x="649" y="38"/>
                    </a:lnTo>
                    <a:lnTo>
                      <a:pt x="631" y="19"/>
                    </a:lnTo>
                    <a:lnTo>
                      <a:pt x="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782;p44"/>
              <p:cNvSpPr/>
              <p:nvPr/>
            </p:nvSpPr>
            <p:spPr>
              <a:xfrm>
                <a:off x="4351425" y="4412050"/>
                <a:ext cx="14375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243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34" y="316"/>
                    </a:lnTo>
                    <a:lnTo>
                      <a:pt x="204" y="594"/>
                    </a:lnTo>
                    <a:lnTo>
                      <a:pt x="93" y="891"/>
                    </a:lnTo>
                    <a:lnTo>
                      <a:pt x="0" y="1187"/>
                    </a:lnTo>
                    <a:lnTo>
                      <a:pt x="0" y="1224"/>
                    </a:lnTo>
                    <a:lnTo>
                      <a:pt x="37" y="1243"/>
                    </a:lnTo>
                    <a:lnTo>
                      <a:pt x="75" y="1243"/>
                    </a:lnTo>
                    <a:lnTo>
                      <a:pt x="112" y="1206"/>
                    </a:lnTo>
                    <a:lnTo>
                      <a:pt x="204" y="928"/>
                    </a:lnTo>
                    <a:lnTo>
                      <a:pt x="315" y="631"/>
                    </a:lnTo>
                    <a:lnTo>
                      <a:pt x="445" y="353"/>
                    </a:lnTo>
                    <a:lnTo>
                      <a:pt x="575" y="94"/>
                    </a:lnTo>
                    <a:lnTo>
                      <a:pt x="575" y="38"/>
                    </a:lnTo>
                    <a:lnTo>
                      <a:pt x="556" y="19"/>
                    </a:lnTo>
                    <a:lnTo>
                      <a:pt x="51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783;p44"/>
              <p:cNvSpPr/>
              <p:nvPr/>
            </p:nvSpPr>
            <p:spPr>
              <a:xfrm>
                <a:off x="4243925" y="4385650"/>
                <a:ext cx="14375" cy="3432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373" extrusionOk="0">
                    <a:moveTo>
                      <a:pt x="519" y="0"/>
                    </a:moveTo>
                    <a:lnTo>
                      <a:pt x="464" y="19"/>
                    </a:lnTo>
                    <a:lnTo>
                      <a:pt x="408" y="38"/>
                    </a:lnTo>
                    <a:lnTo>
                      <a:pt x="353" y="112"/>
                    </a:lnTo>
                    <a:lnTo>
                      <a:pt x="334" y="186"/>
                    </a:lnTo>
                    <a:lnTo>
                      <a:pt x="260" y="408"/>
                    </a:lnTo>
                    <a:lnTo>
                      <a:pt x="0" y="1298"/>
                    </a:lnTo>
                    <a:lnTo>
                      <a:pt x="0" y="1353"/>
                    </a:lnTo>
                    <a:lnTo>
                      <a:pt x="38" y="1372"/>
                    </a:lnTo>
                    <a:lnTo>
                      <a:pt x="75" y="1372"/>
                    </a:lnTo>
                    <a:lnTo>
                      <a:pt x="112" y="1335"/>
                    </a:lnTo>
                    <a:lnTo>
                      <a:pt x="316" y="668"/>
                    </a:lnTo>
                    <a:lnTo>
                      <a:pt x="408" y="353"/>
                    </a:lnTo>
                    <a:lnTo>
                      <a:pt x="445" y="186"/>
                    </a:lnTo>
                    <a:lnTo>
                      <a:pt x="464" y="167"/>
                    </a:lnTo>
                    <a:lnTo>
                      <a:pt x="482" y="130"/>
                    </a:lnTo>
                    <a:lnTo>
                      <a:pt x="538" y="149"/>
                    </a:lnTo>
                    <a:lnTo>
                      <a:pt x="575" y="130"/>
                    </a:lnTo>
                    <a:lnTo>
                      <a:pt x="575" y="112"/>
                    </a:lnTo>
                    <a:lnTo>
                      <a:pt x="575" y="93"/>
                    </a:lnTo>
                    <a:lnTo>
                      <a:pt x="556" y="38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784;p44"/>
              <p:cNvSpPr/>
              <p:nvPr/>
            </p:nvSpPr>
            <p:spPr>
              <a:xfrm>
                <a:off x="4519625" y="5048725"/>
                <a:ext cx="6050" cy="3987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595" extrusionOk="0">
                    <a:moveTo>
                      <a:pt x="149" y="0"/>
                    </a:moveTo>
                    <a:lnTo>
                      <a:pt x="112" y="56"/>
                    </a:lnTo>
                    <a:lnTo>
                      <a:pt x="0" y="1539"/>
                    </a:lnTo>
                    <a:lnTo>
                      <a:pt x="19" y="1576"/>
                    </a:lnTo>
                    <a:lnTo>
                      <a:pt x="19" y="1594"/>
                    </a:lnTo>
                    <a:lnTo>
                      <a:pt x="93" y="1594"/>
                    </a:lnTo>
                    <a:lnTo>
                      <a:pt x="130" y="1539"/>
                    </a:lnTo>
                    <a:lnTo>
                      <a:pt x="241" y="56"/>
                    </a:lnTo>
                    <a:lnTo>
                      <a:pt x="223" y="19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785;p44"/>
              <p:cNvSpPr/>
              <p:nvPr/>
            </p:nvSpPr>
            <p:spPr>
              <a:xfrm>
                <a:off x="4533975" y="5044550"/>
                <a:ext cx="2825" cy="352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410" extrusionOk="0">
                    <a:moveTo>
                      <a:pt x="57" y="0"/>
                    </a:moveTo>
                    <a:lnTo>
                      <a:pt x="19" y="19"/>
                    </a:lnTo>
                    <a:lnTo>
                      <a:pt x="1" y="56"/>
                    </a:lnTo>
                    <a:lnTo>
                      <a:pt x="1" y="1353"/>
                    </a:lnTo>
                    <a:lnTo>
                      <a:pt x="19" y="1390"/>
                    </a:lnTo>
                    <a:lnTo>
                      <a:pt x="57" y="1409"/>
                    </a:lnTo>
                    <a:lnTo>
                      <a:pt x="94" y="1390"/>
                    </a:lnTo>
                    <a:lnTo>
                      <a:pt x="112" y="1353"/>
                    </a:lnTo>
                    <a:lnTo>
                      <a:pt x="112" y="56"/>
                    </a:lnTo>
                    <a:lnTo>
                      <a:pt x="94" y="19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786;p44"/>
              <p:cNvSpPr/>
              <p:nvPr/>
            </p:nvSpPr>
            <p:spPr>
              <a:xfrm>
                <a:off x="4546950" y="5035750"/>
                <a:ext cx="2825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094" extrusionOk="0">
                    <a:moveTo>
                      <a:pt x="19" y="0"/>
                    </a:moveTo>
                    <a:lnTo>
                      <a:pt x="1" y="56"/>
                    </a:lnTo>
                    <a:lnTo>
                      <a:pt x="1" y="1038"/>
                    </a:lnTo>
                    <a:lnTo>
                      <a:pt x="19" y="1075"/>
                    </a:lnTo>
                    <a:lnTo>
                      <a:pt x="57" y="1094"/>
                    </a:lnTo>
                    <a:lnTo>
                      <a:pt x="94" y="1075"/>
                    </a:lnTo>
                    <a:lnTo>
                      <a:pt x="112" y="1038"/>
                    </a:lnTo>
                    <a:lnTo>
                      <a:pt x="112" y="5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787;p44"/>
              <p:cNvSpPr/>
              <p:nvPr/>
            </p:nvSpPr>
            <p:spPr>
              <a:xfrm>
                <a:off x="3788450" y="4847150"/>
                <a:ext cx="769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3171" extrusionOk="0">
                    <a:moveTo>
                      <a:pt x="1557" y="1"/>
                    </a:moveTo>
                    <a:lnTo>
                      <a:pt x="1335" y="38"/>
                    </a:lnTo>
                    <a:lnTo>
                      <a:pt x="1112" y="93"/>
                    </a:lnTo>
                    <a:lnTo>
                      <a:pt x="908" y="186"/>
                    </a:lnTo>
                    <a:lnTo>
                      <a:pt x="704" y="297"/>
                    </a:lnTo>
                    <a:lnTo>
                      <a:pt x="519" y="446"/>
                    </a:lnTo>
                    <a:lnTo>
                      <a:pt x="352" y="631"/>
                    </a:lnTo>
                    <a:lnTo>
                      <a:pt x="204" y="835"/>
                    </a:lnTo>
                    <a:lnTo>
                      <a:pt x="111" y="1057"/>
                    </a:lnTo>
                    <a:lnTo>
                      <a:pt x="37" y="1280"/>
                    </a:lnTo>
                    <a:lnTo>
                      <a:pt x="0" y="1521"/>
                    </a:lnTo>
                    <a:lnTo>
                      <a:pt x="0" y="1762"/>
                    </a:lnTo>
                    <a:lnTo>
                      <a:pt x="37" y="2002"/>
                    </a:lnTo>
                    <a:lnTo>
                      <a:pt x="111" y="2243"/>
                    </a:lnTo>
                    <a:lnTo>
                      <a:pt x="223" y="2447"/>
                    </a:lnTo>
                    <a:lnTo>
                      <a:pt x="352" y="2633"/>
                    </a:lnTo>
                    <a:lnTo>
                      <a:pt x="519" y="2818"/>
                    </a:lnTo>
                    <a:lnTo>
                      <a:pt x="723" y="2948"/>
                    </a:lnTo>
                    <a:lnTo>
                      <a:pt x="927" y="3059"/>
                    </a:lnTo>
                    <a:lnTo>
                      <a:pt x="1168" y="3133"/>
                    </a:lnTo>
                    <a:lnTo>
                      <a:pt x="1390" y="3170"/>
                    </a:lnTo>
                    <a:lnTo>
                      <a:pt x="1613" y="3170"/>
                    </a:lnTo>
                    <a:lnTo>
                      <a:pt x="1817" y="3133"/>
                    </a:lnTo>
                    <a:lnTo>
                      <a:pt x="2020" y="3077"/>
                    </a:lnTo>
                    <a:lnTo>
                      <a:pt x="2224" y="3003"/>
                    </a:lnTo>
                    <a:lnTo>
                      <a:pt x="2428" y="2911"/>
                    </a:lnTo>
                    <a:lnTo>
                      <a:pt x="2614" y="2781"/>
                    </a:lnTo>
                    <a:lnTo>
                      <a:pt x="2762" y="2633"/>
                    </a:lnTo>
                    <a:lnTo>
                      <a:pt x="2836" y="2558"/>
                    </a:lnTo>
                    <a:lnTo>
                      <a:pt x="2892" y="2466"/>
                    </a:lnTo>
                    <a:lnTo>
                      <a:pt x="2947" y="2373"/>
                    </a:lnTo>
                    <a:lnTo>
                      <a:pt x="2984" y="2262"/>
                    </a:lnTo>
                    <a:lnTo>
                      <a:pt x="3040" y="2040"/>
                    </a:lnTo>
                    <a:lnTo>
                      <a:pt x="3077" y="1799"/>
                    </a:lnTo>
                    <a:lnTo>
                      <a:pt x="3077" y="1576"/>
                    </a:lnTo>
                    <a:lnTo>
                      <a:pt x="3077" y="1446"/>
                    </a:lnTo>
                    <a:lnTo>
                      <a:pt x="3077" y="1298"/>
                    </a:lnTo>
                    <a:lnTo>
                      <a:pt x="3040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17" y="594"/>
                    </a:lnTo>
                    <a:lnTo>
                      <a:pt x="2688" y="427"/>
                    </a:lnTo>
                    <a:lnTo>
                      <a:pt x="2595" y="353"/>
                    </a:lnTo>
                    <a:lnTo>
                      <a:pt x="2502" y="297"/>
                    </a:lnTo>
                    <a:lnTo>
                      <a:pt x="2261" y="168"/>
                    </a:lnTo>
                    <a:lnTo>
                      <a:pt x="2020" y="75"/>
                    </a:lnTo>
                    <a:lnTo>
                      <a:pt x="1779" y="19"/>
                    </a:lnTo>
                    <a:lnTo>
                      <a:pt x="15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788;p44"/>
              <p:cNvSpPr/>
              <p:nvPr/>
            </p:nvSpPr>
            <p:spPr>
              <a:xfrm>
                <a:off x="4403775" y="4847150"/>
                <a:ext cx="774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171" extrusionOk="0">
                    <a:moveTo>
                      <a:pt x="1576" y="1"/>
                    </a:moveTo>
                    <a:lnTo>
                      <a:pt x="1354" y="38"/>
                    </a:lnTo>
                    <a:lnTo>
                      <a:pt x="1131" y="93"/>
                    </a:lnTo>
                    <a:lnTo>
                      <a:pt x="928" y="186"/>
                    </a:lnTo>
                    <a:lnTo>
                      <a:pt x="705" y="297"/>
                    </a:lnTo>
                    <a:lnTo>
                      <a:pt x="520" y="446"/>
                    </a:lnTo>
                    <a:lnTo>
                      <a:pt x="353" y="631"/>
                    </a:lnTo>
                    <a:lnTo>
                      <a:pt x="223" y="835"/>
                    </a:lnTo>
                    <a:lnTo>
                      <a:pt x="131" y="1057"/>
                    </a:lnTo>
                    <a:lnTo>
                      <a:pt x="56" y="1280"/>
                    </a:lnTo>
                    <a:lnTo>
                      <a:pt x="1" y="1521"/>
                    </a:lnTo>
                    <a:lnTo>
                      <a:pt x="1" y="1762"/>
                    </a:lnTo>
                    <a:lnTo>
                      <a:pt x="38" y="2002"/>
                    </a:lnTo>
                    <a:lnTo>
                      <a:pt x="112" y="2243"/>
                    </a:lnTo>
                    <a:lnTo>
                      <a:pt x="223" y="2447"/>
                    </a:lnTo>
                    <a:lnTo>
                      <a:pt x="371" y="2633"/>
                    </a:lnTo>
                    <a:lnTo>
                      <a:pt x="538" y="2818"/>
                    </a:lnTo>
                    <a:lnTo>
                      <a:pt x="742" y="2948"/>
                    </a:lnTo>
                    <a:lnTo>
                      <a:pt x="946" y="3059"/>
                    </a:lnTo>
                    <a:lnTo>
                      <a:pt x="1168" y="3133"/>
                    </a:lnTo>
                    <a:lnTo>
                      <a:pt x="1409" y="3170"/>
                    </a:lnTo>
                    <a:lnTo>
                      <a:pt x="1632" y="3170"/>
                    </a:lnTo>
                    <a:lnTo>
                      <a:pt x="1836" y="3133"/>
                    </a:lnTo>
                    <a:lnTo>
                      <a:pt x="2040" y="3077"/>
                    </a:lnTo>
                    <a:lnTo>
                      <a:pt x="2243" y="3003"/>
                    </a:lnTo>
                    <a:lnTo>
                      <a:pt x="2447" y="2911"/>
                    </a:lnTo>
                    <a:lnTo>
                      <a:pt x="2614" y="2781"/>
                    </a:lnTo>
                    <a:lnTo>
                      <a:pt x="2781" y="2633"/>
                    </a:lnTo>
                    <a:lnTo>
                      <a:pt x="2855" y="2558"/>
                    </a:lnTo>
                    <a:lnTo>
                      <a:pt x="2911" y="2466"/>
                    </a:lnTo>
                    <a:lnTo>
                      <a:pt x="2966" y="2373"/>
                    </a:lnTo>
                    <a:lnTo>
                      <a:pt x="3003" y="2262"/>
                    </a:lnTo>
                    <a:lnTo>
                      <a:pt x="3059" y="2040"/>
                    </a:lnTo>
                    <a:lnTo>
                      <a:pt x="3077" y="1799"/>
                    </a:lnTo>
                    <a:lnTo>
                      <a:pt x="3096" y="1576"/>
                    </a:lnTo>
                    <a:lnTo>
                      <a:pt x="3096" y="1446"/>
                    </a:lnTo>
                    <a:lnTo>
                      <a:pt x="3077" y="1298"/>
                    </a:lnTo>
                    <a:lnTo>
                      <a:pt x="3059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37" y="594"/>
                    </a:lnTo>
                    <a:lnTo>
                      <a:pt x="2688" y="427"/>
                    </a:lnTo>
                    <a:lnTo>
                      <a:pt x="2614" y="353"/>
                    </a:lnTo>
                    <a:lnTo>
                      <a:pt x="2521" y="297"/>
                    </a:lnTo>
                    <a:lnTo>
                      <a:pt x="2281" y="168"/>
                    </a:lnTo>
                    <a:lnTo>
                      <a:pt x="2040" y="75"/>
                    </a:lnTo>
                    <a:lnTo>
                      <a:pt x="1799" y="19"/>
                    </a:lnTo>
                    <a:lnTo>
                      <a:pt x="15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789;p44"/>
              <p:cNvSpPr/>
              <p:nvPr/>
            </p:nvSpPr>
            <p:spPr>
              <a:xfrm>
                <a:off x="4332425" y="4709075"/>
                <a:ext cx="111700" cy="113075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4523" extrusionOk="0">
                    <a:moveTo>
                      <a:pt x="2058" y="0"/>
                    </a:moveTo>
                    <a:lnTo>
                      <a:pt x="1835" y="19"/>
                    </a:lnTo>
                    <a:lnTo>
                      <a:pt x="1594" y="56"/>
                    </a:lnTo>
                    <a:lnTo>
                      <a:pt x="1372" y="112"/>
                    </a:lnTo>
                    <a:lnTo>
                      <a:pt x="1150" y="204"/>
                    </a:lnTo>
                    <a:lnTo>
                      <a:pt x="946" y="316"/>
                    </a:lnTo>
                    <a:lnTo>
                      <a:pt x="760" y="445"/>
                    </a:lnTo>
                    <a:lnTo>
                      <a:pt x="575" y="612"/>
                    </a:lnTo>
                    <a:lnTo>
                      <a:pt x="427" y="779"/>
                    </a:lnTo>
                    <a:lnTo>
                      <a:pt x="297" y="1001"/>
                    </a:lnTo>
                    <a:lnTo>
                      <a:pt x="186" y="1224"/>
                    </a:lnTo>
                    <a:lnTo>
                      <a:pt x="112" y="1428"/>
                    </a:lnTo>
                    <a:lnTo>
                      <a:pt x="56" y="1650"/>
                    </a:lnTo>
                    <a:lnTo>
                      <a:pt x="19" y="1854"/>
                    </a:lnTo>
                    <a:lnTo>
                      <a:pt x="0" y="2076"/>
                    </a:lnTo>
                    <a:lnTo>
                      <a:pt x="0" y="2299"/>
                    </a:lnTo>
                    <a:lnTo>
                      <a:pt x="19" y="2503"/>
                    </a:lnTo>
                    <a:lnTo>
                      <a:pt x="56" y="2725"/>
                    </a:lnTo>
                    <a:lnTo>
                      <a:pt x="112" y="2929"/>
                    </a:lnTo>
                    <a:lnTo>
                      <a:pt x="186" y="3133"/>
                    </a:lnTo>
                    <a:lnTo>
                      <a:pt x="260" y="3337"/>
                    </a:lnTo>
                    <a:lnTo>
                      <a:pt x="371" y="3522"/>
                    </a:lnTo>
                    <a:lnTo>
                      <a:pt x="501" y="3689"/>
                    </a:lnTo>
                    <a:lnTo>
                      <a:pt x="631" y="3856"/>
                    </a:lnTo>
                    <a:lnTo>
                      <a:pt x="797" y="4004"/>
                    </a:lnTo>
                    <a:lnTo>
                      <a:pt x="964" y="4134"/>
                    </a:lnTo>
                    <a:lnTo>
                      <a:pt x="1168" y="4263"/>
                    </a:lnTo>
                    <a:lnTo>
                      <a:pt x="1391" y="4375"/>
                    </a:lnTo>
                    <a:lnTo>
                      <a:pt x="1650" y="4449"/>
                    </a:lnTo>
                    <a:lnTo>
                      <a:pt x="1891" y="4504"/>
                    </a:lnTo>
                    <a:lnTo>
                      <a:pt x="2150" y="4523"/>
                    </a:lnTo>
                    <a:lnTo>
                      <a:pt x="2391" y="4504"/>
                    </a:lnTo>
                    <a:lnTo>
                      <a:pt x="2651" y="4467"/>
                    </a:lnTo>
                    <a:lnTo>
                      <a:pt x="2892" y="4412"/>
                    </a:lnTo>
                    <a:lnTo>
                      <a:pt x="3133" y="4319"/>
                    </a:lnTo>
                    <a:lnTo>
                      <a:pt x="3355" y="4208"/>
                    </a:lnTo>
                    <a:lnTo>
                      <a:pt x="3578" y="4078"/>
                    </a:lnTo>
                    <a:lnTo>
                      <a:pt x="3763" y="3911"/>
                    </a:lnTo>
                    <a:lnTo>
                      <a:pt x="3948" y="3744"/>
                    </a:lnTo>
                    <a:lnTo>
                      <a:pt x="4097" y="3541"/>
                    </a:lnTo>
                    <a:lnTo>
                      <a:pt x="4226" y="3318"/>
                    </a:lnTo>
                    <a:lnTo>
                      <a:pt x="4338" y="3077"/>
                    </a:lnTo>
                    <a:lnTo>
                      <a:pt x="4412" y="2836"/>
                    </a:lnTo>
                    <a:lnTo>
                      <a:pt x="4449" y="2669"/>
                    </a:lnTo>
                    <a:lnTo>
                      <a:pt x="4467" y="2484"/>
                    </a:lnTo>
                    <a:lnTo>
                      <a:pt x="4467" y="2317"/>
                    </a:lnTo>
                    <a:lnTo>
                      <a:pt x="4449" y="2150"/>
                    </a:lnTo>
                    <a:lnTo>
                      <a:pt x="4430" y="1965"/>
                    </a:lnTo>
                    <a:lnTo>
                      <a:pt x="4393" y="1798"/>
                    </a:lnTo>
                    <a:lnTo>
                      <a:pt x="4356" y="1632"/>
                    </a:lnTo>
                    <a:lnTo>
                      <a:pt x="4282" y="1465"/>
                    </a:lnTo>
                    <a:lnTo>
                      <a:pt x="4226" y="1298"/>
                    </a:lnTo>
                    <a:lnTo>
                      <a:pt x="4134" y="1150"/>
                    </a:lnTo>
                    <a:lnTo>
                      <a:pt x="4041" y="1001"/>
                    </a:lnTo>
                    <a:lnTo>
                      <a:pt x="3948" y="853"/>
                    </a:lnTo>
                    <a:lnTo>
                      <a:pt x="3837" y="723"/>
                    </a:lnTo>
                    <a:lnTo>
                      <a:pt x="3707" y="612"/>
                    </a:lnTo>
                    <a:lnTo>
                      <a:pt x="3578" y="482"/>
                    </a:lnTo>
                    <a:lnTo>
                      <a:pt x="3429" y="390"/>
                    </a:lnTo>
                    <a:lnTo>
                      <a:pt x="3225" y="260"/>
                    </a:lnTo>
                    <a:lnTo>
                      <a:pt x="3003" y="167"/>
                    </a:lnTo>
                    <a:lnTo>
                      <a:pt x="2781" y="93"/>
                    </a:lnTo>
                    <a:lnTo>
                      <a:pt x="2540" y="38"/>
                    </a:lnTo>
                    <a:lnTo>
                      <a:pt x="22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790;p44"/>
              <p:cNvSpPr/>
              <p:nvPr/>
            </p:nvSpPr>
            <p:spPr>
              <a:xfrm>
                <a:off x="4393125" y="4726225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594" y="0"/>
                    </a:moveTo>
                    <a:lnTo>
                      <a:pt x="482" y="19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86" y="186"/>
                    </a:lnTo>
                    <a:lnTo>
                      <a:pt x="130" y="260"/>
                    </a:lnTo>
                    <a:lnTo>
                      <a:pt x="75" y="352"/>
                    </a:lnTo>
                    <a:lnTo>
                      <a:pt x="38" y="427"/>
                    </a:lnTo>
                    <a:lnTo>
                      <a:pt x="0" y="593"/>
                    </a:lnTo>
                    <a:lnTo>
                      <a:pt x="0" y="705"/>
                    </a:lnTo>
                    <a:lnTo>
                      <a:pt x="19" y="927"/>
                    </a:lnTo>
                    <a:lnTo>
                      <a:pt x="56" y="1020"/>
                    </a:lnTo>
                    <a:lnTo>
                      <a:pt x="93" y="1112"/>
                    </a:lnTo>
                    <a:lnTo>
                      <a:pt x="149" y="1205"/>
                    </a:lnTo>
                    <a:lnTo>
                      <a:pt x="223" y="1261"/>
                    </a:lnTo>
                    <a:lnTo>
                      <a:pt x="316" y="1316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86" y="1446"/>
                    </a:lnTo>
                    <a:lnTo>
                      <a:pt x="779" y="1446"/>
                    </a:lnTo>
                    <a:lnTo>
                      <a:pt x="890" y="1427"/>
                    </a:lnTo>
                    <a:lnTo>
                      <a:pt x="983" y="1390"/>
                    </a:lnTo>
                    <a:lnTo>
                      <a:pt x="1094" y="1335"/>
                    </a:lnTo>
                    <a:lnTo>
                      <a:pt x="1168" y="1279"/>
                    </a:lnTo>
                    <a:lnTo>
                      <a:pt x="1261" y="1186"/>
                    </a:lnTo>
                    <a:lnTo>
                      <a:pt x="1316" y="1112"/>
                    </a:lnTo>
                    <a:lnTo>
                      <a:pt x="1372" y="1001"/>
                    </a:lnTo>
                    <a:lnTo>
                      <a:pt x="1409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75"/>
                    </a:lnTo>
                    <a:lnTo>
                      <a:pt x="1354" y="464"/>
                    </a:lnTo>
                    <a:lnTo>
                      <a:pt x="1316" y="371"/>
                    </a:lnTo>
                    <a:lnTo>
                      <a:pt x="1261" y="278"/>
                    </a:lnTo>
                    <a:lnTo>
                      <a:pt x="1168" y="204"/>
                    </a:lnTo>
                    <a:lnTo>
                      <a:pt x="1094" y="130"/>
                    </a:lnTo>
                    <a:lnTo>
                      <a:pt x="1001" y="74"/>
                    </a:lnTo>
                    <a:lnTo>
                      <a:pt x="890" y="37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791;p44"/>
              <p:cNvSpPr/>
              <p:nvPr/>
            </p:nvSpPr>
            <p:spPr>
              <a:xfrm>
                <a:off x="4353750" y="4779975"/>
                <a:ext cx="194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779" h="798" extrusionOk="0">
                    <a:moveTo>
                      <a:pt x="389" y="0"/>
                    </a:moveTo>
                    <a:lnTo>
                      <a:pt x="260" y="19"/>
                    </a:lnTo>
                    <a:lnTo>
                      <a:pt x="148" y="74"/>
                    </a:lnTo>
                    <a:lnTo>
                      <a:pt x="111" y="111"/>
                    </a:lnTo>
                    <a:lnTo>
                      <a:pt x="74" y="149"/>
                    </a:lnTo>
                    <a:lnTo>
                      <a:pt x="19" y="241"/>
                    </a:lnTo>
                    <a:lnTo>
                      <a:pt x="0" y="334"/>
                    </a:lnTo>
                    <a:lnTo>
                      <a:pt x="0" y="389"/>
                    </a:lnTo>
                    <a:lnTo>
                      <a:pt x="19" y="519"/>
                    </a:lnTo>
                    <a:lnTo>
                      <a:pt x="19" y="575"/>
                    </a:lnTo>
                    <a:lnTo>
                      <a:pt x="56" y="612"/>
                    </a:lnTo>
                    <a:lnTo>
                      <a:pt x="130" y="705"/>
                    </a:lnTo>
                    <a:lnTo>
                      <a:pt x="222" y="760"/>
                    </a:lnTo>
                    <a:lnTo>
                      <a:pt x="315" y="779"/>
                    </a:lnTo>
                    <a:lnTo>
                      <a:pt x="426" y="797"/>
                    </a:lnTo>
                    <a:lnTo>
                      <a:pt x="538" y="760"/>
                    </a:lnTo>
                    <a:lnTo>
                      <a:pt x="649" y="705"/>
                    </a:lnTo>
                    <a:lnTo>
                      <a:pt x="723" y="612"/>
                    </a:lnTo>
                    <a:lnTo>
                      <a:pt x="760" y="501"/>
                    </a:lnTo>
                    <a:lnTo>
                      <a:pt x="779" y="389"/>
                    </a:lnTo>
                    <a:lnTo>
                      <a:pt x="741" y="260"/>
                    </a:lnTo>
                    <a:lnTo>
                      <a:pt x="686" y="167"/>
                    </a:lnTo>
                    <a:lnTo>
                      <a:pt x="593" y="74"/>
                    </a:lnTo>
                    <a:lnTo>
                      <a:pt x="482" y="19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792;p44"/>
              <p:cNvSpPr/>
              <p:nvPr/>
            </p:nvSpPr>
            <p:spPr>
              <a:xfrm>
                <a:off x="3836625" y="4720650"/>
                <a:ext cx="11217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4487" extrusionOk="0">
                    <a:moveTo>
                      <a:pt x="2169" y="1"/>
                    </a:moveTo>
                    <a:lnTo>
                      <a:pt x="1984" y="19"/>
                    </a:lnTo>
                    <a:lnTo>
                      <a:pt x="1817" y="56"/>
                    </a:lnTo>
                    <a:lnTo>
                      <a:pt x="1650" y="94"/>
                    </a:lnTo>
                    <a:lnTo>
                      <a:pt x="1483" y="149"/>
                    </a:lnTo>
                    <a:lnTo>
                      <a:pt x="1317" y="223"/>
                    </a:lnTo>
                    <a:lnTo>
                      <a:pt x="1150" y="316"/>
                    </a:lnTo>
                    <a:lnTo>
                      <a:pt x="1002" y="409"/>
                    </a:lnTo>
                    <a:lnTo>
                      <a:pt x="872" y="501"/>
                    </a:lnTo>
                    <a:lnTo>
                      <a:pt x="742" y="631"/>
                    </a:lnTo>
                    <a:lnTo>
                      <a:pt x="612" y="761"/>
                    </a:lnTo>
                    <a:lnTo>
                      <a:pt x="501" y="891"/>
                    </a:lnTo>
                    <a:lnTo>
                      <a:pt x="390" y="1039"/>
                    </a:lnTo>
                    <a:lnTo>
                      <a:pt x="297" y="1187"/>
                    </a:lnTo>
                    <a:lnTo>
                      <a:pt x="205" y="1335"/>
                    </a:lnTo>
                    <a:lnTo>
                      <a:pt x="149" y="1502"/>
                    </a:lnTo>
                    <a:lnTo>
                      <a:pt x="75" y="1669"/>
                    </a:lnTo>
                    <a:lnTo>
                      <a:pt x="38" y="1854"/>
                    </a:lnTo>
                    <a:lnTo>
                      <a:pt x="1" y="2040"/>
                    </a:lnTo>
                    <a:lnTo>
                      <a:pt x="1" y="2206"/>
                    </a:lnTo>
                    <a:lnTo>
                      <a:pt x="1" y="2392"/>
                    </a:lnTo>
                    <a:lnTo>
                      <a:pt x="19" y="2596"/>
                    </a:lnTo>
                    <a:lnTo>
                      <a:pt x="38" y="2781"/>
                    </a:lnTo>
                    <a:lnTo>
                      <a:pt x="93" y="2966"/>
                    </a:lnTo>
                    <a:lnTo>
                      <a:pt x="168" y="3170"/>
                    </a:lnTo>
                    <a:lnTo>
                      <a:pt x="260" y="3356"/>
                    </a:lnTo>
                    <a:lnTo>
                      <a:pt x="353" y="3504"/>
                    </a:lnTo>
                    <a:lnTo>
                      <a:pt x="446" y="3652"/>
                    </a:lnTo>
                    <a:lnTo>
                      <a:pt x="557" y="3782"/>
                    </a:lnTo>
                    <a:lnTo>
                      <a:pt x="687" y="3912"/>
                    </a:lnTo>
                    <a:lnTo>
                      <a:pt x="816" y="4023"/>
                    </a:lnTo>
                    <a:lnTo>
                      <a:pt x="946" y="4115"/>
                    </a:lnTo>
                    <a:lnTo>
                      <a:pt x="1076" y="4208"/>
                    </a:lnTo>
                    <a:lnTo>
                      <a:pt x="1224" y="4282"/>
                    </a:lnTo>
                    <a:lnTo>
                      <a:pt x="1391" y="4338"/>
                    </a:lnTo>
                    <a:lnTo>
                      <a:pt x="1539" y="4394"/>
                    </a:lnTo>
                    <a:lnTo>
                      <a:pt x="1706" y="4431"/>
                    </a:lnTo>
                    <a:lnTo>
                      <a:pt x="1854" y="4449"/>
                    </a:lnTo>
                    <a:lnTo>
                      <a:pt x="2188" y="4486"/>
                    </a:lnTo>
                    <a:lnTo>
                      <a:pt x="2521" y="4468"/>
                    </a:lnTo>
                    <a:lnTo>
                      <a:pt x="2855" y="4394"/>
                    </a:lnTo>
                    <a:lnTo>
                      <a:pt x="3003" y="4356"/>
                    </a:lnTo>
                    <a:lnTo>
                      <a:pt x="3152" y="4301"/>
                    </a:lnTo>
                    <a:lnTo>
                      <a:pt x="3318" y="4227"/>
                    </a:lnTo>
                    <a:lnTo>
                      <a:pt x="3448" y="4153"/>
                    </a:lnTo>
                    <a:lnTo>
                      <a:pt x="3596" y="4060"/>
                    </a:lnTo>
                    <a:lnTo>
                      <a:pt x="3726" y="3967"/>
                    </a:lnTo>
                    <a:lnTo>
                      <a:pt x="3856" y="3856"/>
                    </a:lnTo>
                    <a:lnTo>
                      <a:pt x="3967" y="3726"/>
                    </a:lnTo>
                    <a:lnTo>
                      <a:pt x="4078" y="3597"/>
                    </a:lnTo>
                    <a:lnTo>
                      <a:pt x="4171" y="3467"/>
                    </a:lnTo>
                    <a:lnTo>
                      <a:pt x="4245" y="3319"/>
                    </a:lnTo>
                    <a:lnTo>
                      <a:pt x="4319" y="3170"/>
                    </a:lnTo>
                    <a:lnTo>
                      <a:pt x="4393" y="3003"/>
                    </a:lnTo>
                    <a:lnTo>
                      <a:pt x="4430" y="2818"/>
                    </a:lnTo>
                    <a:lnTo>
                      <a:pt x="4468" y="2651"/>
                    </a:lnTo>
                    <a:lnTo>
                      <a:pt x="4486" y="2484"/>
                    </a:lnTo>
                    <a:lnTo>
                      <a:pt x="4486" y="2299"/>
                    </a:lnTo>
                    <a:lnTo>
                      <a:pt x="4486" y="2132"/>
                    </a:lnTo>
                    <a:lnTo>
                      <a:pt x="4468" y="1966"/>
                    </a:lnTo>
                    <a:lnTo>
                      <a:pt x="4430" y="1780"/>
                    </a:lnTo>
                    <a:lnTo>
                      <a:pt x="4375" y="1613"/>
                    </a:lnTo>
                    <a:lnTo>
                      <a:pt x="4319" y="1447"/>
                    </a:lnTo>
                    <a:lnTo>
                      <a:pt x="4245" y="1298"/>
                    </a:lnTo>
                    <a:lnTo>
                      <a:pt x="4171" y="1131"/>
                    </a:lnTo>
                    <a:lnTo>
                      <a:pt x="4078" y="983"/>
                    </a:lnTo>
                    <a:lnTo>
                      <a:pt x="3967" y="853"/>
                    </a:lnTo>
                    <a:lnTo>
                      <a:pt x="3856" y="724"/>
                    </a:lnTo>
                    <a:lnTo>
                      <a:pt x="3726" y="594"/>
                    </a:lnTo>
                    <a:lnTo>
                      <a:pt x="3596" y="483"/>
                    </a:lnTo>
                    <a:lnTo>
                      <a:pt x="3467" y="372"/>
                    </a:lnTo>
                    <a:lnTo>
                      <a:pt x="3281" y="279"/>
                    </a:lnTo>
                    <a:lnTo>
                      <a:pt x="3096" y="186"/>
                    </a:lnTo>
                    <a:lnTo>
                      <a:pt x="2911" y="112"/>
                    </a:lnTo>
                    <a:lnTo>
                      <a:pt x="2725" y="56"/>
                    </a:lnTo>
                    <a:lnTo>
                      <a:pt x="2540" y="19"/>
                    </a:lnTo>
                    <a:lnTo>
                      <a:pt x="23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793;p44"/>
              <p:cNvSpPr/>
              <p:nvPr/>
            </p:nvSpPr>
            <p:spPr>
              <a:xfrm>
                <a:off x="3898250" y="4737350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687" y="0"/>
                    </a:moveTo>
                    <a:lnTo>
                      <a:pt x="575" y="19"/>
                    </a:lnTo>
                    <a:lnTo>
                      <a:pt x="483" y="37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68" y="204"/>
                    </a:lnTo>
                    <a:lnTo>
                      <a:pt x="112" y="278"/>
                    </a:lnTo>
                    <a:lnTo>
                      <a:pt x="75" y="352"/>
                    </a:lnTo>
                    <a:lnTo>
                      <a:pt x="38" y="445"/>
                    </a:lnTo>
                    <a:lnTo>
                      <a:pt x="1" y="593"/>
                    </a:lnTo>
                    <a:lnTo>
                      <a:pt x="1" y="723"/>
                    </a:lnTo>
                    <a:lnTo>
                      <a:pt x="19" y="927"/>
                    </a:lnTo>
                    <a:lnTo>
                      <a:pt x="38" y="1038"/>
                    </a:lnTo>
                    <a:lnTo>
                      <a:pt x="75" y="1131"/>
                    </a:lnTo>
                    <a:lnTo>
                      <a:pt x="149" y="1205"/>
                    </a:lnTo>
                    <a:lnTo>
                      <a:pt x="205" y="1279"/>
                    </a:lnTo>
                    <a:lnTo>
                      <a:pt x="297" y="1335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68" y="1446"/>
                    </a:lnTo>
                    <a:lnTo>
                      <a:pt x="761" y="1446"/>
                    </a:lnTo>
                    <a:lnTo>
                      <a:pt x="872" y="1427"/>
                    </a:lnTo>
                    <a:lnTo>
                      <a:pt x="983" y="1390"/>
                    </a:lnTo>
                    <a:lnTo>
                      <a:pt x="1076" y="1353"/>
                    </a:lnTo>
                    <a:lnTo>
                      <a:pt x="1168" y="1279"/>
                    </a:lnTo>
                    <a:lnTo>
                      <a:pt x="1243" y="1205"/>
                    </a:lnTo>
                    <a:lnTo>
                      <a:pt x="1298" y="1112"/>
                    </a:lnTo>
                    <a:lnTo>
                      <a:pt x="1354" y="1019"/>
                    </a:lnTo>
                    <a:lnTo>
                      <a:pt x="1391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93"/>
                    </a:lnTo>
                    <a:lnTo>
                      <a:pt x="1354" y="482"/>
                    </a:lnTo>
                    <a:lnTo>
                      <a:pt x="1298" y="371"/>
                    </a:lnTo>
                    <a:lnTo>
                      <a:pt x="1243" y="278"/>
                    </a:lnTo>
                    <a:lnTo>
                      <a:pt x="1168" y="204"/>
                    </a:lnTo>
                    <a:lnTo>
                      <a:pt x="1076" y="130"/>
                    </a:lnTo>
                    <a:lnTo>
                      <a:pt x="983" y="74"/>
                    </a:lnTo>
                    <a:lnTo>
                      <a:pt x="890" y="37"/>
                    </a:lnTo>
                    <a:lnTo>
                      <a:pt x="798" y="19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794;p44"/>
              <p:cNvSpPr/>
              <p:nvPr/>
            </p:nvSpPr>
            <p:spPr>
              <a:xfrm>
                <a:off x="3858875" y="4791550"/>
                <a:ext cx="190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80" extrusionOk="0">
                    <a:moveTo>
                      <a:pt x="371" y="1"/>
                    </a:moveTo>
                    <a:lnTo>
                      <a:pt x="260" y="19"/>
                    </a:lnTo>
                    <a:lnTo>
                      <a:pt x="130" y="75"/>
                    </a:lnTo>
                    <a:lnTo>
                      <a:pt x="93" y="93"/>
                    </a:lnTo>
                    <a:lnTo>
                      <a:pt x="56" y="149"/>
                    </a:lnTo>
                    <a:lnTo>
                      <a:pt x="19" y="242"/>
                    </a:lnTo>
                    <a:lnTo>
                      <a:pt x="0" y="316"/>
                    </a:lnTo>
                    <a:lnTo>
                      <a:pt x="0" y="390"/>
                    </a:lnTo>
                    <a:lnTo>
                      <a:pt x="0" y="501"/>
                    </a:lnTo>
                    <a:lnTo>
                      <a:pt x="19" y="557"/>
                    </a:lnTo>
                    <a:lnTo>
                      <a:pt x="37" y="612"/>
                    </a:lnTo>
                    <a:lnTo>
                      <a:pt x="112" y="686"/>
                    </a:lnTo>
                    <a:lnTo>
                      <a:pt x="204" y="742"/>
                    </a:lnTo>
                    <a:lnTo>
                      <a:pt x="315" y="779"/>
                    </a:lnTo>
                    <a:lnTo>
                      <a:pt x="408" y="779"/>
                    </a:lnTo>
                    <a:lnTo>
                      <a:pt x="538" y="761"/>
                    </a:lnTo>
                    <a:lnTo>
                      <a:pt x="631" y="686"/>
                    </a:lnTo>
                    <a:lnTo>
                      <a:pt x="705" y="594"/>
                    </a:lnTo>
                    <a:lnTo>
                      <a:pt x="760" y="483"/>
                    </a:lnTo>
                    <a:lnTo>
                      <a:pt x="760" y="371"/>
                    </a:lnTo>
                    <a:lnTo>
                      <a:pt x="742" y="260"/>
                    </a:lnTo>
                    <a:lnTo>
                      <a:pt x="668" y="149"/>
                    </a:lnTo>
                    <a:lnTo>
                      <a:pt x="593" y="75"/>
                    </a:lnTo>
                    <a:lnTo>
                      <a:pt x="482" y="19"/>
                    </a:lnTo>
                    <a:lnTo>
                      <a:pt x="37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795;p44"/>
              <p:cNvSpPr/>
              <p:nvPr/>
            </p:nvSpPr>
            <p:spPr>
              <a:xfrm>
                <a:off x="4076175" y="4817975"/>
                <a:ext cx="145525" cy="5607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2243" extrusionOk="0">
                    <a:moveTo>
                      <a:pt x="5413" y="0"/>
                    </a:moveTo>
                    <a:lnTo>
                      <a:pt x="5357" y="19"/>
                    </a:lnTo>
                    <a:lnTo>
                      <a:pt x="5302" y="56"/>
                    </a:lnTo>
                    <a:lnTo>
                      <a:pt x="5265" y="93"/>
                    </a:lnTo>
                    <a:lnTo>
                      <a:pt x="5209" y="167"/>
                    </a:lnTo>
                    <a:lnTo>
                      <a:pt x="5042" y="445"/>
                    </a:lnTo>
                    <a:lnTo>
                      <a:pt x="4820" y="704"/>
                    </a:lnTo>
                    <a:lnTo>
                      <a:pt x="4579" y="927"/>
                    </a:lnTo>
                    <a:lnTo>
                      <a:pt x="4301" y="1131"/>
                    </a:lnTo>
                    <a:lnTo>
                      <a:pt x="4023" y="1316"/>
                    </a:lnTo>
                    <a:lnTo>
                      <a:pt x="3708" y="1446"/>
                    </a:lnTo>
                    <a:lnTo>
                      <a:pt x="3374" y="1538"/>
                    </a:lnTo>
                    <a:lnTo>
                      <a:pt x="3207" y="1557"/>
                    </a:lnTo>
                    <a:lnTo>
                      <a:pt x="3041" y="1576"/>
                    </a:lnTo>
                    <a:lnTo>
                      <a:pt x="2874" y="1594"/>
                    </a:lnTo>
                    <a:lnTo>
                      <a:pt x="2707" y="1576"/>
                    </a:lnTo>
                    <a:lnTo>
                      <a:pt x="2355" y="1538"/>
                    </a:lnTo>
                    <a:lnTo>
                      <a:pt x="2021" y="1464"/>
                    </a:lnTo>
                    <a:lnTo>
                      <a:pt x="1688" y="1335"/>
                    </a:lnTo>
                    <a:lnTo>
                      <a:pt x="1391" y="1168"/>
                    </a:lnTo>
                    <a:lnTo>
                      <a:pt x="1113" y="982"/>
                    </a:lnTo>
                    <a:lnTo>
                      <a:pt x="983" y="871"/>
                    </a:lnTo>
                    <a:lnTo>
                      <a:pt x="854" y="741"/>
                    </a:lnTo>
                    <a:lnTo>
                      <a:pt x="742" y="612"/>
                    </a:lnTo>
                    <a:lnTo>
                      <a:pt x="631" y="482"/>
                    </a:lnTo>
                    <a:lnTo>
                      <a:pt x="576" y="426"/>
                    </a:lnTo>
                    <a:lnTo>
                      <a:pt x="520" y="389"/>
                    </a:lnTo>
                    <a:lnTo>
                      <a:pt x="464" y="352"/>
                    </a:lnTo>
                    <a:lnTo>
                      <a:pt x="409" y="334"/>
                    </a:lnTo>
                    <a:lnTo>
                      <a:pt x="279" y="352"/>
                    </a:lnTo>
                    <a:lnTo>
                      <a:pt x="168" y="389"/>
                    </a:lnTo>
                    <a:lnTo>
                      <a:pt x="75" y="463"/>
                    </a:lnTo>
                    <a:lnTo>
                      <a:pt x="38" y="519"/>
                    </a:lnTo>
                    <a:lnTo>
                      <a:pt x="20" y="556"/>
                    </a:lnTo>
                    <a:lnTo>
                      <a:pt x="1" y="612"/>
                    </a:lnTo>
                    <a:lnTo>
                      <a:pt x="20" y="686"/>
                    </a:lnTo>
                    <a:lnTo>
                      <a:pt x="38" y="741"/>
                    </a:lnTo>
                    <a:lnTo>
                      <a:pt x="75" y="797"/>
                    </a:lnTo>
                    <a:lnTo>
                      <a:pt x="205" y="982"/>
                    </a:lnTo>
                    <a:lnTo>
                      <a:pt x="353" y="1131"/>
                    </a:lnTo>
                    <a:lnTo>
                      <a:pt x="501" y="1279"/>
                    </a:lnTo>
                    <a:lnTo>
                      <a:pt x="650" y="1427"/>
                    </a:lnTo>
                    <a:lnTo>
                      <a:pt x="835" y="1557"/>
                    </a:lnTo>
                    <a:lnTo>
                      <a:pt x="1002" y="1687"/>
                    </a:lnTo>
                    <a:lnTo>
                      <a:pt x="1187" y="1798"/>
                    </a:lnTo>
                    <a:lnTo>
                      <a:pt x="1373" y="1891"/>
                    </a:lnTo>
                    <a:lnTo>
                      <a:pt x="1576" y="1983"/>
                    </a:lnTo>
                    <a:lnTo>
                      <a:pt x="1780" y="2057"/>
                    </a:lnTo>
                    <a:lnTo>
                      <a:pt x="1984" y="2132"/>
                    </a:lnTo>
                    <a:lnTo>
                      <a:pt x="2188" y="2169"/>
                    </a:lnTo>
                    <a:lnTo>
                      <a:pt x="2392" y="2206"/>
                    </a:lnTo>
                    <a:lnTo>
                      <a:pt x="2614" y="2224"/>
                    </a:lnTo>
                    <a:lnTo>
                      <a:pt x="2837" y="2243"/>
                    </a:lnTo>
                    <a:lnTo>
                      <a:pt x="3041" y="2224"/>
                    </a:lnTo>
                    <a:lnTo>
                      <a:pt x="3263" y="2206"/>
                    </a:lnTo>
                    <a:lnTo>
                      <a:pt x="3467" y="2169"/>
                    </a:lnTo>
                    <a:lnTo>
                      <a:pt x="3671" y="2113"/>
                    </a:lnTo>
                    <a:lnTo>
                      <a:pt x="3875" y="2057"/>
                    </a:lnTo>
                    <a:lnTo>
                      <a:pt x="4079" y="1983"/>
                    </a:lnTo>
                    <a:lnTo>
                      <a:pt x="4264" y="1891"/>
                    </a:lnTo>
                    <a:lnTo>
                      <a:pt x="4449" y="1798"/>
                    </a:lnTo>
                    <a:lnTo>
                      <a:pt x="4635" y="1687"/>
                    </a:lnTo>
                    <a:lnTo>
                      <a:pt x="4801" y="1576"/>
                    </a:lnTo>
                    <a:lnTo>
                      <a:pt x="4968" y="1446"/>
                    </a:lnTo>
                    <a:lnTo>
                      <a:pt x="5116" y="1316"/>
                    </a:lnTo>
                    <a:lnTo>
                      <a:pt x="5265" y="1168"/>
                    </a:lnTo>
                    <a:lnTo>
                      <a:pt x="5413" y="1001"/>
                    </a:lnTo>
                    <a:lnTo>
                      <a:pt x="5543" y="834"/>
                    </a:lnTo>
                    <a:lnTo>
                      <a:pt x="5673" y="667"/>
                    </a:lnTo>
                    <a:lnTo>
                      <a:pt x="5765" y="482"/>
                    </a:lnTo>
                    <a:lnTo>
                      <a:pt x="5802" y="426"/>
                    </a:lnTo>
                    <a:lnTo>
                      <a:pt x="5821" y="352"/>
                    </a:lnTo>
                    <a:lnTo>
                      <a:pt x="5821" y="297"/>
                    </a:lnTo>
                    <a:lnTo>
                      <a:pt x="5802" y="222"/>
                    </a:lnTo>
                    <a:lnTo>
                      <a:pt x="5784" y="167"/>
                    </a:lnTo>
                    <a:lnTo>
                      <a:pt x="5747" y="130"/>
                    </a:lnTo>
                    <a:lnTo>
                      <a:pt x="5654" y="56"/>
                    </a:lnTo>
                    <a:lnTo>
                      <a:pt x="55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796;p44"/>
              <p:cNvSpPr/>
              <p:nvPr/>
            </p:nvSpPr>
            <p:spPr>
              <a:xfrm>
                <a:off x="4122975" y="4767925"/>
                <a:ext cx="4035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391" extrusionOk="0">
                    <a:moveTo>
                      <a:pt x="983" y="853"/>
                    </a:moveTo>
                    <a:lnTo>
                      <a:pt x="981" y="858"/>
                    </a:lnTo>
                    <a:lnTo>
                      <a:pt x="983" y="853"/>
                    </a:lnTo>
                    <a:close/>
                    <a:moveTo>
                      <a:pt x="980" y="860"/>
                    </a:moveTo>
                    <a:lnTo>
                      <a:pt x="971" y="878"/>
                    </a:lnTo>
                    <a:lnTo>
                      <a:pt x="971" y="878"/>
                    </a:lnTo>
                    <a:lnTo>
                      <a:pt x="971" y="878"/>
                    </a:lnTo>
                    <a:lnTo>
                      <a:pt x="980" y="860"/>
                    </a:lnTo>
                    <a:close/>
                    <a:moveTo>
                      <a:pt x="742" y="0"/>
                    </a:moveTo>
                    <a:lnTo>
                      <a:pt x="650" y="19"/>
                    </a:lnTo>
                    <a:lnTo>
                      <a:pt x="483" y="75"/>
                    </a:lnTo>
                    <a:lnTo>
                      <a:pt x="372" y="149"/>
                    </a:lnTo>
                    <a:lnTo>
                      <a:pt x="260" y="241"/>
                    </a:lnTo>
                    <a:lnTo>
                      <a:pt x="168" y="353"/>
                    </a:lnTo>
                    <a:lnTo>
                      <a:pt x="94" y="482"/>
                    </a:lnTo>
                    <a:lnTo>
                      <a:pt x="38" y="668"/>
                    </a:lnTo>
                    <a:lnTo>
                      <a:pt x="20" y="760"/>
                    </a:lnTo>
                    <a:lnTo>
                      <a:pt x="1" y="853"/>
                    </a:lnTo>
                    <a:lnTo>
                      <a:pt x="20" y="946"/>
                    </a:lnTo>
                    <a:lnTo>
                      <a:pt x="38" y="1038"/>
                    </a:lnTo>
                    <a:lnTo>
                      <a:pt x="57" y="1131"/>
                    </a:lnTo>
                    <a:lnTo>
                      <a:pt x="112" y="1224"/>
                    </a:lnTo>
                    <a:lnTo>
                      <a:pt x="149" y="1279"/>
                    </a:lnTo>
                    <a:lnTo>
                      <a:pt x="186" y="1316"/>
                    </a:lnTo>
                    <a:lnTo>
                      <a:pt x="242" y="1353"/>
                    </a:lnTo>
                    <a:lnTo>
                      <a:pt x="298" y="1372"/>
                    </a:lnTo>
                    <a:lnTo>
                      <a:pt x="372" y="1390"/>
                    </a:lnTo>
                    <a:lnTo>
                      <a:pt x="427" y="1390"/>
                    </a:lnTo>
                    <a:lnTo>
                      <a:pt x="483" y="1372"/>
                    </a:lnTo>
                    <a:lnTo>
                      <a:pt x="557" y="1335"/>
                    </a:lnTo>
                    <a:lnTo>
                      <a:pt x="594" y="1298"/>
                    </a:lnTo>
                    <a:lnTo>
                      <a:pt x="650" y="1261"/>
                    </a:lnTo>
                    <a:lnTo>
                      <a:pt x="668" y="1205"/>
                    </a:lnTo>
                    <a:lnTo>
                      <a:pt x="687" y="1149"/>
                    </a:lnTo>
                    <a:lnTo>
                      <a:pt x="705" y="1075"/>
                    </a:lnTo>
                    <a:lnTo>
                      <a:pt x="705" y="1020"/>
                    </a:lnTo>
                    <a:lnTo>
                      <a:pt x="687" y="964"/>
                    </a:lnTo>
                    <a:lnTo>
                      <a:pt x="668" y="890"/>
                    </a:lnTo>
                    <a:lnTo>
                      <a:pt x="656" y="865"/>
                    </a:lnTo>
                    <a:lnTo>
                      <a:pt x="654" y="855"/>
                    </a:lnTo>
                    <a:lnTo>
                      <a:pt x="654" y="855"/>
                    </a:lnTo>
                    <a:lnTo>
                      <a:pt x="674" y="773"/>
                    </a:lnTo>
                    <a:lnTo>
                      <a:pt x="674" y="773"/>
                    </a:lnTo>
                    <a:lnTo>
                      <a:pt x="714" y="704"/>
                    </a:lnTo>
                    <a:lnTo>
                      <a:pt x="742" y="680"/>
                    </a:lnTo>
                    <a:lnTo>
                      <a:pt x="742" y="680"/>
                    </a:lnTo>
                    <a:lnTo>
                      <a:pt x="773" y="659"/>
                    </a:lnTo>
                    <a:lnTo>
                      <a:pt x="773" y="659"/>
                    </a:lnTo>
                    <a:lnTo>
                      <a:pt x="805" y="654"/>
                    </a:lnTo>
                    <a:lnTo>
                      <a:pt x="805" y="654"/>
                    </a:lnTo>
                    <a:lnTo>
                      <a:pt x="846" y="662"/>
                    </a:lnTo>
                    <a:lnTo>
                      <a:pt x="846" y="662"/>
                    </a:lnTo>
                    <a:lnTo>
                      <a:pt x="896" y="696"/>
                    </a:lnTo>
                    <a:lnTo>
                      <a:pt x="896" y="696"/>
                    </a:lnTo>
                    <a:lnTo>
                      <a:pt x="965" y="816"/>
                    </a:lnTo>
                    <a:lnTo>
                      <a:pt x="946" y="742"/>
                    </a:lnTo>
                    <a:lnTo>
                      <a:pt x="965" y="807"/>
                    </a:lnTo>
                    <a:lnTo>
                      <a:pt x="965" y="871"/>
                    </a:lnTo>
                    <a:lnTo>
                      <a:pt x="946" y="927"/>
                    </a:lnTo>
                    <a:lnTo>
                      <a:pt x="946" y="927"/>
                    </a:lnTo>
                    <a:lnTo>
                      <a:pt x="965" y="890"/>
                    </a:lnTo>
                    <a:lnTo>
                      <a:pt x="965" y="890"/>
                    </a:lnTo>
                    <a:lnTo>
                      <a:pt x="946" y="946"/>
                    </a:lnTo>
                    <a:lnTo>
                      <a:pt x="928" y="1020"/>
                    </a:lnTo>
                    <a:lnTo>
                      <a:pt x="928" y="1075"/>
                    </a:lnTo>
                    <a:lnTo>
                      <a:pt x="928" y="1131"/>
                    </a:lnTo>
                    <a:lnTo>
                      <a:pt x="946" y="1205"/>
                    </a:lnTo>
                    <a:lnTo>
                      <a:pt x="983" y="1242"/>
                    </a:lnTo>
                    <a:lnTo>
                      <a:pt x="1020" y="1298"/>
                    </a:lnTo>
                    <a:lnTo>
                      <a:pt x="1076" y="1335"/>
                    </a:lnTo>
                    <a:lnTo>
                      <a:pt x="1132" y="1353"/>
                    </a:lnTo>
                    <a:lnTo>
                      <a:pt x="1206" y="1372"/>
                    </a:lnTo>
                    <a:lnTo>
                      <a:pt x="1317" y="1372"/>
                    </a:lnTo>
                    <a:lnTo>
                      <a:pt x="1391" y="1353"/>
                    </a:lnTo>
                    <a:lnTo>
                      <a:pt x="1428" y="1316"/>
                    </a:lnTo>
                    <a:lnTo>
                      <a:pt x="1484" y="1279"/>
                    </a:lnTo>
                    <a:lnTo>
                      <a:pt x="1521" y="1224"/>
                    </a:lnTo>
                    <a:lnTo>
                      <a:pt x="1576" y="1075"/>
                    </a:lnTo>
                    <a:lnTo>
                      <a:pt x="1613" y="909"/>
                    </a:lnTo>
                    <a:lnTo>
                      <a:pt x="1613" y="742"/>
                    </a:lnTo>
                    <a:lnTo>
                      <a:pt x="1576" y="593"/>
                    </a:lnTo>
                    <a:lnTo>
                      <a:pt x="1502" y="445"/>
                    </a:lnTo>
                    <a:lnTo>
                      <a:pt x="1410" y="315"/>
                    </a:lnTo>
                    <a:lnTo>
                      <a:pt x="1317" y="186"/>
                    </a:lnTo>
                    <a:lnTo>
                      <a:pt x="1169" y="93"/>
                    </a:lnTo>
                    <a:lnTo>
                      <a:pt x="1002" y="37"/>
                    </a:lnTo>
                    <a:lnTo>
                      <a:pt x="8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797;p44"/>
              <p:cNvSpPr/>
              <p:nvPr/>
            </p:nvSpPr>
            <p:spPr>
              <a:xfrm>
                <a:off x="3988625" y="4957425"/>
                <a:ext cx="307225" cy="274350"/>
              </a:xfrm>
              <a:custGeom>
                <a:avLst/>
                <a:gdLst/>
                <a:ahLst/>
                <a:cxnLst/>
                <a:rect l="l" t="t" r="r" b="b"/>
                <a:pathLst>
                  <a:path w="12289" h="10974" extrusionOk="0">
                    <a:moveTo>
                      <a:pt x="8785" y="1"/>
                    </a:moveTo>
                    <a:lnTo>
                      <a:pt x="8526" y="19"/>
                    </a:lnTo>
                    <a:lnTo>
                      <a:pt x="8266" y="57"/>
                    </a:lnTo>
                    <a:lnTo>
                      <a:pt x="8007" y="112"/>
                    </a:lnTo>
                    <a:lnTo>
                      <a:pt x="7766" y="186"/>
                    </a:lnTo>
                    <a:lnTo>
                      <a:pt x="7543" y="297"/>
                    </a:lnTo>
                    <a:lnTo>
                      <a:pt x="7303" y="409"/>
                    </a:lnTo>
                    <a:lnTo>
                      <a:pt x="7080" y="557"/>
                    </a:lnTo>
                    <a:lnTo>
                      <a:pt x="6876" y="705"/>
                    </a:lnTo>
                    <a:lnTo>
                      <a:pt x="6654" y="891"/>
                    </a:lnTo>
                    <a:lnTo>
                      <a:pt x="6468" y="1094"/>
                    </a:lnTo>
                    <a:lnTo>
                      <a:pt x="6283" y="1298"/>
                    </a:lnTo>
                    <a:lnTo>
                      <a:pt x="6098" y="1539"/>
                    </a:lnTo>
                    <a:lnTo>
                      <a:pt x="5912" y="1317"/>
                    </a:lnTo>
                    <a:lnTo>
                      <a:pt x="5727" y="1094"/>
                    </a:lnTo>
                    <a:lnTo>
                      <a:pt x="5523" y="909"/>
                    </a:lnTo>
                    <a:lnTo>
                      <a:pt x="5301" y="742"/>
                    </a:lnTo>
                    <a:lnTo>
                      <a:pt x="5078" y="576"/>
                    </a:lnTo>
                    <a:lnTo>
                      <a:pt x="4856" y="446"/>
                    </a:lnTo>
                    <a:lnTo>
                      <a:pt x="4634" y="335"/>
                    </a:lnTo>
                    <a:lnTo>
                      <a:pt x="4393" y="242"/>
                    </a:lnTo>
                    <a:lnTo>
                      <a:pt x="4133" y="186"/>
                    </a:lnTo>
                    <a:lnTo>
                      <a:pt x="3892" y="131"/>
                    </a:lnTo>
                    <a:lnTo>
                      <a:pt x="3633" y="112"/>
                    </a:lnTo>
                    <a:lnTo>
                      <a:pt x="3373" y="94"/>
                    </a:lnTo>
                    <a:lnTo>
                      <a:pt x="3021" y="131"/>
                    </a:lnTo>
                    <a:lnTo>
                      <a:pt x="2669" y="186"/>
                    </a:lnTo>
                    <a:lnTo>
                      <a:pt x="2335" y="279"/>
                    </a:lnTo>
                    <a:lnTo>
                      <a:pt x="2020" y="409"/>
                    </a:lnTo>
                    <a:lnTo>
                      <a:pt x="1724" y="557"/>
                    </a:lnTo>
                    <a:lnTo>
                      <a:pt x="1446" y="742"/>
                    </a:lnTo>
                    <a:lnTo>
                      <a:pt x="1168" y="965"/>
                    </a:lnTo>
                    <a:lnTo>
                      <a:pt x="927" y="1206"/>
                    </a:lnTo>
                    <a:lnTo>
                      <a:pt x="760" y="1410"/>
                    </a:lnTo>
                    <a:lnTo>
                      <a:pt x="630" y="1595"/>
                    </a:lnTo>
                    <a:lnTo>
                      <a:pt x="519" y="1780"/>
                    </a:lnTo>
                    <a:lnTo>
                      <a:pt x="408" y="1984"/>
                    </a:lnTo>
                    <a:lnTo>
                      <a:pt x="315" y="2188"/>
                    </a:lnTo>
                    <a:lnTo>
                      <a:pt x="222" y="2392"/>
                    </a:lnTo>
                    <a:lnTo>
                      <a:pt x="167" y="2596"/>
                    </a:lnTo>
                    <a:lnTo>
                      <a:pt x="111" y="2818"/>
                    </a:lnTo>
                    <a:lnTo>
                      <a:pt x="56" y="3041"/>
                    </a:lnTo>
                    <a:lnTo>
                      <a:pt x="19" y="3263"/>
                    </a:lnTo>
                    <a:lnTo>
                      <a:pt x="0" y="3560"/>
                    </a:lnTo>
                    <a:lnTo>
                      <a:pt x="0" y="3856"/>
                    </a:lnTo>
                    <a:lnTo>
                      <a:pt x="0" y="4097"/>
                    </a:lnTo>
                    <a:lnTo>
                      <a:pt x="37" y="4338"/>
                    </a:lnTo>
                    <a:lnTo>
                      <a:pt x="74" y="4579"/>
                    </a:lnTo>
                    <a:lnTo>
                      <a:pt x="130" y="4801"/>
                    </a:lnTo>
                    <a:lnTo>
                      <a:pt x="241" y="5154"/>
                    </a:lnTo>
                    <a:lnTo>
                      <a:pt x="371" y="5487"/>
                    </a:lnTo>
                    <a:lnTo>
                      <a:pt x="556" y="5821"/>
                    </a:lnTo>
                    <a:lnTo>
                      <a:pt x="760" y="6154"/>
                    </a:lnTo>
                    <a:lnTo>
                      <a:pt x="1001" y="6488"/>
                    </a:lnTo>
                    <a:lnTo>
                      <a:pt x="1260" y="6822"/>
                    </a:lnTo>
                    <a:lnTo>
                      <a:pt x="1483" y="7063"/>
                    </a:lnTo>
                    <a:lnTo>
                      <a:pt x="1724" y="7303"/>
                    </a:lnTo>
                    <a:lnTo>
                      <a:pt x="2224" y="7804"/>
                    </a:lnTo>
                    <a:lnTo>
                      <a:pt x="2669" y="8212"/>
                    </a:lnTo>
                    <a:lnTo>
                      <a:pt x="3151" y="8638"/>
                    </a:lnTo>
                    <a:lnTo>
                      <a:pt x="4207" y="9509"/>
                    </a:lnTo>
                    <a:lnTo>
                      <a:pt x="4356" y="9639"/>
                    </a:lnTo>
                    <a:lnTo>
                      <a:pt x="5783" y="10806"/>
                    </a:lnTo>
                    <a:lnTo>
                      <a:pt x="5894" y="10881"/>
                    </a:lnTo>
                    <a:lnTo>
                      <a:pt x="6005" y="10936"/>
                    </a:lnTo>
                    <a:lnTo>
                      <a:pt x="6135" y="10955"/>
                    </a:lnTo>
                    <a:lnTo>
                      <a:pt x="6265" y="10973"/>
                    </a:lnTo>
                    <a:lnTo>
                      <a:pt x="6394" y="10955"/>
                    </a:lnTo>
                    <a:lnTo>
                      <a:pt x="6524" y="10918"/>
                    </a:lnTo>
                    <a:lnTo>
                      <a:pt x="6635" y="10862"/>
                    </a:lnTo>
                    <a:lnTo>
                      <a:pt x="6728" y="10806"/>
                    </a:lnTo>
                    <a:lnTo>
                      <a:pt x="8118" y="9565"/>
                    </a:lnTo>
                    <a:lnTo>
                      <a:pt x="8285" y="9416"/>
                    </a:lnTo>
                    <a:lnTo>
                      <a:pt x="9249" y="8564"/>
                    </a:lnTo>
                    <a:lnTo>
                      <a:pt x="9693" y="8156"/>
                    </a:lnTo>
                    <a:lnTo>
                      <a:pt x="10101" y="7748"/>
                    </a:lnTo>
                    <a:lnTo>
                      <a:pt x="10639" y="7192"/>
                    </a:lnTo>
                    <a:lnTo>
                      <a:pt x="10880" y="6933"/>
                    </a:lnTo>
                    <a:lnTo>
                      <a:pt x="11121" y="6655"/>
                    </a:lnTo>
                    <a:lnTo>
                      <a:pt x="11306" y="6395"/>
                    </a:lnTo>
                    <a:lnTo>
                      <a:pt x="11491" y="6154"/>
                    </a:lnTo>
                    <a:lnTo>
                      <a:pt x="11714" y="5765"/>
                    </a:lnTo>
                    <a:lnTo>
                      <a:pt x="11899" y="5394"/>
                    </a:lnTo>
                    <a:lnTo>
                      <a:pt x="12066" y="5024"/>
                    </a:lnTo>
                    <a:lnTo>
                      <a:pt x="12177" y="4653"/>
                    </a:lnTo>
                    <a:lnTo>
                      <a:pt x="12214" y="4394"/>
                    </a:lnTo>
                    <a:lnTo>
                      <a:pt x="12251" y="4153"/>
                    </a:lnTo>
                    <a:lnTo>
                      <a:pt x="12270" y="3893"/>
                    </a:lnTo>
                    <a:lnTo>
                      <a:pt x="12288" y="3634"/>
                    </a:lnTo>
                    <a:lnTo>
                      <a:pt x="12270" y="3411"/>
                    </a:lnTo>
                    <a:lnTo>
                      <a:pt x="12251" y="3189"/>
                    </a:lnTo>
                    <a:lnTo>
                      <a:pt x="12177" y="2818"/>
                    </a:lnTo>
                    <a:lnTo>
                      <a:pt x="12084" y="2466"/>
                    </a:lnTo>
                    <a:lnTo>
                      <a:pt x="11973" y="2114"/>
                    </a:lnTo>
                    <a:lnTo>
                      <a:pt x="11806" y="1799"/>
                    </a:lnTo>
                    <a:lnTo>
                      <a:pt x="11695" y="1595"/>
                    </a:lnTo>
                    <a:lnTo>
                      <a:pt x="11565" y="1391"/>
                    </a:lnTo>
                    <a:lnTo>
                      <a:pt x="11417" y="1206"/>
                    </a:lnTo>
                    <a:lnTo>
                      <a:pt x="11269" y="1039"/>
                    </a:lnTo>
                    <a:lnTo>
                      <a:pt x="11009" y="798"/>
                    </a:lnTo>
                    <a:lnTo>
                      <a:pt x="10731" y="594"/>
                    </a:lnTo>
                    <a:lnTo>
                      <a:pt x="10435" y="409"/>
                    </a:lnTo>
                    <a:lnTo>
                      <a:pt x="10138" y="260"/>
                    </a:lnTo>
                    <a:lnTo>
                      <a:pt x="9823" y="149"/>
                    </a:lnTo>
                    <a:lnTo>
                      <a:pt x="9490" y="75"/>
                    </a:lnTo>
                    <a:lnTo>
                      <a:pt x="9137" y="19"/>
                    </a:lnTo>
                    <a:lnTo>
                      <a:pt x="87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798;p44"/>
              <p:cNvSpPr/>
              <p:nvPr/>
            </p:nvSpPr>
            <p:spPr>
              <a:xfrm>
                <a:off x="4021500" y="4994050"/>
                <a:ext cx="69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668" extrusionOk="0">
                    <a:moveTo>
                      <a:pt x="205" y="0"/>
                    </a:moveTo>
                    <a:lnTo>
                      <a:pt x="186" y="19"/>
                    </a:lnTo>
                    <a:lnTo>
                      <a:pt x="94" y="167"/>
                    </a:lnTo>
                    <a:lnTo>
                      <a:pt x="38" y="297"/>
                    </a:lnTo>
                    <a:lnTo>
                      <a:pt x="19" y="445"/>
                    </a:lnTo>
                    <a:lnTo>
                      <a:pt x="1" y="612"/>
                    </a:lnTo>
                    <a:lnTo>
                      <a:pt x="19" y="649"/>
                    </a:lnTo>
                    <a:lnTo>
                      <a:pt x="57" y="667"/>
                    </a:lnTo>
                    <a:lnTo>
                      <a:pt x="112" y="649"/>
                    </a:lnTo>
                    <a:lnTo>
                      <a:pt x="112" y="612"/>
                    </a:lnTo>
                    <a:lnTo>
                      <a:pt x="131" y="464"/>
                    </a:lnTo>
                    <a:lnTo>
                      <a:pt x="149" y="334"/>
                    </a:lnTo>
                    <a:lnTo>
                      <a:pt x="205" y="204"/>
                    </a:lnTo>
                    <a:lnTo>
                      <a:pt x="279" y="93"/>
                    </a:lnTo>
                    <a:lnTo>
                      <a:pt x="279" y="37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799;p44"/>
              <p:cNvSpPr/>
              <p:nvPr/>
            </p:nvSpPr>
            <p:spPr>
              <a:xfrm>
                <a:off x="4044675" y="4976900"/>
                <a:ext cx="11150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558" extrusionOk="0">
                    <a:moveTo>
                      <a:pt x="371" y="0"/>
                    </a:moveTo>
                    <a:lnTo>
                      <a:pt x="334" y="37"/>
                    </a:lnTo>
                    <a:lnTo>
                      <a:pt x="205" y="390"/>
                    </a:lnTo>
                    <a:lnTo>
                      <a:pt x="112" y="760"/>
                    </a:lnTo>
                    <a:lnTo>
                      <a:pt x="38" y="1131"/>
                    </a:lnTo>
                    <a:lnTo>
                      <a:pt x="1" y="1502"/>
                    </a:lnTo>
                    <a:lnTo>
                      <a:pt x="1" y="1520"/>
                    </a:lnTo>
                    <a:lnTo>
                      <a:pt x="19" y="1539"/>
                    </a:lnTo>
                    <a:lnTo>
                      <a:pt x="56" y="1557"/>
                    </a:lnTo>
                    <a:lnTo>
                      <a:pt x="93" y="1539"/>
                    </a:lnTo>
                    <a:lnTo>
                      <a:pt x="112" y="1502"/>
                    </a:lnTo>
                    <a:lnTo>
                      <a:pt x="149" y="1131"/>
                    </a:lnTo>
                    <a:lnTo>
                      <a:pt x="223" y="779"/>
                    </a:lnTo>
                    <a:lnTo>
                      <a:pt x="316" y="408"/>
                    </a:lnTo>
                    <a:lnTo>
                      <a:pt x="445" y="75"/>
                    </a:lnTo>
                    <a:lnTo>
                      <a:pt x="445" y="37"/>
                    </a:lnTo>
                    <a:lnTo>
                      <a:pt x="445" y="19"/>
                    </a:lnTo>
                    <a:lnTo>
                      <a:pt x="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800;p44"/>
              <p:cNvSpPr/>
              <p:nvPr/>
            </p:nvSpPr>
            <p:spPr>
              <a:xfrm>
                <a:off x="4068775" y="4976425"/>
                <a:ext cx="1485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892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90" y="242"/>
                    </a:lnTo>
                    <a:lnTo>
                      <a:pt x="297" y="464"/>
                    </a:lnTo>
                    <a:lnTo>
                      <a:pt x="204" y="668"/>
                    </a:lnTo>
                    <a:lnTo>
                      <a:pt x="149" y="909"/>
                    </a:lnTo>
                    <a:lnTo>
                      <a:pt x="93" y="1131"/>
                    </a:lnTo>
                    <a:lnTo>
                      <a:pt x="38" y="1354"/>
                    </a:lnTo>
                    <a:lnTo>
                      <a:pt x="19" y="1595"/>
                    </a:lnTo>
                    <a:lnTo>
                      <a:pt x="0" y="1836"/>
                    </a:lnTo>
                    <a:lnTo>
                      <a:pt x="19" y="1873"/>
                    </a:lnTo>
                    <a:lnTo>
                      <a:pt x="56" y="1891"/>
                    </a:lnTo>
                    <a:lnTo>
                      <a:pt x="93" y="1873"/>
                    </a:lnTo>
                    <a:lnTo>
                      <a:pt x="112" y="1836"/>
                    </a:lnTo>
                    <a:lnTo>
                      <a:pt x="130" y="1595"/>
                    </a:lnTo>
                    <a:lnTo>
                      <a:pt x="149" y="1372"/>
                    </a:lnTo>
                    <a:lnTo>
                      <a:pt x="204" y="1150"/>
                    </a:lnTo>
                    <a:lnTo>
                      <a:pt x="241" y="928"/>
                    </a:lnTo>
                    <a:lnTo>
                      <a:pt x="316" y="705"/>
                    </a:lnTo>
                    <a:lnTo>
                      <a:pt x="390" y="501"/>
                    </a:lnTo>
                    <a:lnTo>
                      <a:pt x="482" y="297"/>
                    </a:lnTo>
                    <a:lnTo>
                      <a:pt x="594" y="94"/>
                    </a:lnTo>
                    <a:lnTo>
                      <a:pt x="594" y="38"/>
                    </a:lnTo>
                    <a:lnTo>
                      <a:pt x="55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801;p44"/>
              <p:cNvSpPr/>
              <p:nvPr/>
            </p:nvSpPr>
            <p:spPr>
              <a:xfrm>
                <a:off x="4093325" y="4979675"/>
                <a:ext cx="12075" cy="672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2689" extrusionOk="0">
                    <a:moveTo>
                      <a:pt x="409" y="1"/>
                    </a:moveTo>
                    <a:lnTo>
                      <a:pt x="371" y="38"/>
                    </a:lnTo>
                    <a:lnTo>
                      <a:pt x="223" y="668"/>
                    </a:lnTo>
                    <a:lnTo>
                      <a:pt x="112" y="1317"/>
                    </a:lnTo>
                    <a:lnTo>
                      <a:pt x="38" y="1965"/>
                    </a:lnTo>
                    <a:lnTo>
                      <a:pt x="1" y="2632"/>
                    </a:lnTo>
                    <a:lnTo>
                      <a:pt x="19" y="2670"/>
                    </a:lnTo>
                    <a:lnTo>
                      <a:pt x="56" y="2688"/>
                    </a:lnTo>
                    <a:lnTo>
                      <a:pt x="93" y="2670"/>
                    </a:lnTo>
                    <a:lnTo>
                      <a:pt x="112" y="2632"/>
                    </a:lnTo>
                    <a:lnTo>
                      <a:pt x="149" y="1984"/>
                    </a:lnTo>
                    <a:lnTo>
                      <a:pt x="223" y="1335"/>
                    </a:lnTo>
                    <a:lnTo>
                      <a:pt x="334" y="705"/>
                    </a:lnTo>
                    <a:lnTo>
                      <a:pt x="483" y="56"/>
                    </a:lnTo>
                    <a:lnTo>
                      <a:pt x="483" y="19"/>
                    </a:lnTo>
                    <a:lnTo>
                      <a:pt x="44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802;p44"/>
              <p:cNvSpPr/>
              <p:nvPr/>
            </p:nvSpPr>
            <p:spPr>
              <a:xfrm>
                <a:off x="4173950" y="4979675"/>
                <a:ext cx="9300" cy="3617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1447" extrusionOk="0">
                    <a:moveTo>
                      <a:pt x="279" y="1"/>
                    </a:moveTo>
                    <a:lnTo>
                      <a:pt x="260" y="19"/>
                    </a:lnTo>
                    <a:lnTo>
                      <a:pt x="260" y="38"/>
                    </a:lnTo>
                    <a:lnTo>
                      <a:pt x="1" y="1372"/>
                    </a:lnTo>
                    <a:lnTo>
                      <a:pt x="19" y="1409"/>
                    </a:lnTo>
                    <a:lnTo>
                      <a:pt x="56" y="1446"/>
                    </a:lnTo>
                    <a:lnTo>
                      <a:pt x="93" y="1428"/>
                    </a:lnTo>
                    <a:lnTo>
                      <a:pt x="112" y="1428"/>
                    </a:lnTo>
                    <a:lnTo>
                      <a:pt x="112" y="1409"/>
                    </a:lnTo>
                    <a:lnTo>
                      <a:pt x="371" y="56"/>
                    </a:lnTo>
                    <a:lnTo>
                      <a:pt x="353" y="19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803;p44"/>
              <p:cNvSpPr/>
              <p:nvPr/>
            </p:nvSpPr>
            <p:spPr>
              <a:xfrm>
                <a:off x="4199900" y="4969025"/>
                <a:ext cx="83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281" extrusionOk="0">
                    <a:moveTo>
                      <a:pt x="279" y="0"/>
                    </a:moveTo>
                    <a:lnTo>
                      <a:pt x="242" y="19"/>
                    </a:lnTo>
                    <a:lnTo>
                      <a:pt x="223" y="56"/>
                    </a:lnTo>
                    <a:lnTo>
                      <a:pt x="1" y="2224"/>
                    </a:lnTo>
                    <a:lnTo>
                      <a:pt x="1" y="2243"/>
                    </a:lnTo>
                    <a:lnTo>
                      <a:pt x="1" y="2261"/>
                    </a:lnTo>
                    <a:lnTo>
                      <a:pt x="38" y="2280"/>
                    </a:lnTo>
                    <a:lnTo>
                      <a:pt x="93" y="2261"/>
                    </a:lnTo>
                    <a:lnTo>
                      <a:pt x="112" y="2224"/>
                    </a:lnTo>
                    <a:lnTo>
                      <a:pt x="334" y="56"/>
                    </a:lnTo>
                    <a:lnTo>
                      <a:pt x="334" y="37"/>
                    </a:lnTo>
                    <a:lnTo>
                      <a:pt x="334" y="1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804;p44"/>
              <p:cNvSpPr/>
              <p:nvPr/>
            </p:nvSpPr>
            <p:spPr>
              <a:xfrm>
                <a:off x="4220300" y="4974125"/>
                <a:ext cx="9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392" extrusionOk="0">
                    <a:moveTo>
                      <a:pt x="315" y="0"/>
                    </a:moveTo>
                    <a:lnTo>
                      <a:pt x="278" y="19"/>
                    </a:lnTo>
                    <a:lnTo>
                      <a:pt x="241" y="56"/>
                    </a:lnTo>
                    <a:lnTo>
                      <a:pt x="0" y="2336"/>
                    </a:lnTo>
                    <a:lnTo>
                      <a:pt x="0" y="2354"/>
                    </a:lnTo>
                    <a:lnTo>
                      <a:pt x="19" y="2373"/>
                    </a:lnTo>
                    <a:lnTo>
                      <a:pt x="56" y="2391"/>
                    </a:lnTo>
                    <a:lnTo>
                      <a:pt x="93" y="2373"/>
                    </a:lnTo>
                    <a:lnTo>
                      <a:pt x="111" y="2336"/>
                    </a:lnTo>
                    <a:lnTo>
                      <a:pt x="371" y="56"/>
                    </a:lnTo>
                    <a:lnTo>
                      <a:pt x="371" y="37"/>
                    </a:lnTo>
                    <a:lnTo>
                      <a:pt x="352" y="19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805;p44"/>
              <p:cNvSpPr/>
              <p:nvPr/>
            </p:nvSpPr>
            <p:spPr>
              <a:xfrm>
                <a:off x="4236975" y="4987100"/>
                <a:ext cx="14850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707" extrusionOk="0">
                    <a:moveTo>
                      <a:pt x="501" y="0"/>
                    </a:moveTo>
                    <a:lnTo>
                      <a:pt x="482" y="19"/>
                    </a:lnTo>
                    <a:lnTo>
                      <a:pt x="482" y="37"/>
                    </a:lnTo>
                    <a:lnTo>
                      <a:pt x="0" y="2632"/>
                    </a:lnTo>
                    <a:lnTo>
                      <a:pt x="19" y="2669"/>
                    </a:lnTo>
                    <a:lnTo>
                      <a:pt x="56" y="2706"/>
                    </a:lnTo>
                    <a:lnTo>
                      <a:pt x="93" y="2706"/>
                    </a:lnTo>
                    <a:lnTo>
                      <a:pt x="112" y="2688"/>
                    </a:lnTo>
                    <a:lnTo>
                      <a:pt x="112" y="2669"/>
                    </a:lnTo>
                    <a:lnTo>
                      <a:pt x="594" y="74"/>
                    </a:lnTo>
                    <a:lnTo>
                      <a:pt x="575" y="19"/>
                    </a:lnTo>
                    <a:lnTo>
                      <a:pt x="53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806;p44"/>
              <p:cNvSpPr/>
              <p:nvPr/>
            </p:nvSpPr>
            <p:spPr>
              <a:xfrm>
                <a:off x="4259225" y="5005150"/>
                <a:ext cx="1112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558" extrusionOk="0">
                    <a:moveTo>
                      <a:pt x="352" y="1"/>
                    </a:moveTo>
                    <a:lnTo>
                      <a:pt x="334" y="38"/>
                    </a:lnTo>
                    <a:lnTo>
                      <a:pt x="0" y="1484"/>
                    </a:lnTo>
                    <a:lnTo>
                      <a:pt x="0" y="1539"/>
                    </a:lnTo>
                    <a:lnTo>
                      <a:pt x="37" y="1558"/>
                    </a:lnTo>
                    <a:lnTo>
                      <a:pt x="74" y="1558"/>
                    </a:lnTo>
                    <a:lnTo>
                      <a:pt x="111" y="1521"/>
                    </a:lnTo>
                    <a:lnTo>
                      <a:pt x="445" y="75"/>
                    </a:lnTo>
                    <a:lnTo>
                      <a:pt x="426" y="20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807;p44"/>
              <p:cNvSpPr/>
              <p:nvPr/>
            </p:nvSpPr>
            <p:spPr>
              <a:xfrm>
                <a:off x="4222150" y="4782750"/>
                <a:ext cx="519450" cy="354025"/>
              </a:xfrm>
              <a:custGeom>
                <a:avLst/>
                <a:gdLst/>
                <a:ahLst/>
                <a:cxnLst/>
                <a:rect l="l" t="t" r="r" b="b"/>
                <a:pathLst>
                  <a:path w="20778" h="14161" extrusionOk="0">
                    <a:moveTo>
                      <a:pt x="15124" y="0"/>
                    </a:moveTo>
                    <a:lnTo>
                      <a:pt x="15050" y="38"/>
                    </a:lnTo>
                    <a:lnTo>
                      <a:pt x="14976" y="93"/>
                    </a:lnTo>
                    <a:lnTo>
                      <a:pt x="14902" y="149"/>
                    </a:lnTo>
                    <a:lnTo>
                      <a:pt x="14828" y="223"/>
                    </a:lnTo>
                    <a:lnTo>
                      <a:pt x="14791" y="297"/>
                    </a:lnTo>
                    <a:lnTo>
                      <a:pt x="14754" y="390"/>
                    </a:lnTo>
                    <a:lnTo>
                      <a:pt x="14717" y="482"/>
                    </a:lnTo>
                    <a:lnTo>
                      <a:pt x="14717" y="575"/>
                    </a:lnTo>
                    <a:lnTo>
                      <a:pt x="14717" y="668"/>
                    </a:lnTo>
                    <a:lnTo>
                      <a:pt x="14754" y="760"/>
                    </a:lnTo>
                    <a:lnTo>
                      <a:pt x="14791" y="835"/>
                    </a:lnTo>
                    <a:lnTo>
                      <a:pt x="14865" y="909"/>
                    </a:lnTo>
                    <a:lnTo>
                      <a:pt x="14958" y="964"/>
                    </a:lnTo>
                    <a:lnTo>
                      <a:pt x="15273" y="1131"/>
                    </a:lnTo>
                    <a:lnTo>
                      <a:pt x="15588" y="1298"/>
                    </a:lnTo>
                    <a:lnTo>
                      <a:pt x="15884" y="1483"/>
                    </a:lnTo>
                    <a:lnTo>
                      <a:pt x="16199" y="1687"/>
                    </a:lnTo>
                    <a:lnTo>
                      <a:pt x="16496" y="1891"/>
                    </a:lnTo>
                    <a:lnTo>
                      <a:pt x="16774" y="2113"/>
                    </a:lnTo>
                    <a:lnTo>
                      <a:pt x="17070" y="2336"/>
                    </a:lnTo>
                    <a:lnTo>
                      <a:pt x="17330" y="2577"/>
                    </a:lnTo>
                    <a:lnTo>
                      <a:pt x="17589" y="2836"/>
                    </a:lnTo>
                    <a:lnTo>
                      <a:pt x="17849" y="3096"/>
                    </a:lnTo>
                    <a:lnTo>
                      <a:pt x="18090" y="3355"/>
                    </a:lnTo>
                    <a:lnTo>
                      <a:pt x="18312" y="3633"/>
                    </a:lnTo>
                    <a:lnTo>
                      <a:pt x="18535" y="3930"/>
                    </a:lnTo>
                    <a:lnTo>
                      <a:pt x="18739" y="4226"/>
                    </a:lnTo>
                    <a:lnTo>
                      <a:pt x="18924" y="4523"/>
                    </a:lnTo>
                    <a:lnTo>
                      <a:pt x="19091" y="4856"/>
                    </a:lnTo>
                    <a:lnTo>
                      <a:pt x="19239" y="5153"/>
                    </a:lnTo>
                    <a:lnTo>
                      <a:pt x="19369" y="5487"/>
                    </a:lnTo>
                    <a:lnTo>
                      <a:pt x="19461" y="5820"/>
                    </a:lnTo>
                    <a:lnTo>
                      <a:pt x="19554" y="6154"/>
                    </a:lnTo>
                    <a:lnTo>
                      <a:pt x="19628" y="6506"/>
                    </a:lnTo>
                    <a:lnTo>
                      <a:pt x="19665" y="6840"/>
                    </a:lnTo>
                    <a:lnTo>
                      <a:pt x="19702" y="7192"/>
                    </a:lnTo>
                    <a:lnTo>
                      <a:pt x="19702" y="7544"/>
                    </a:lnTo>
                    <a:lnTo>
                      <a:pt x="19665" y="7896"/>
                    </a:lnTo>
                    <a:lnTo>
                      <a:pt x="19628" y="8248"/>
                    </a:lnTo>
                    <a:lnTo>
                      <a:pt x="19554" y="8582"/>
                    </a:lnTo>
                    <a:lnTo>
                      <a:pt x="19461" y="8916"/>
                    </a:lnTo>
                    <a:lnTo>
                      <a:pt x="19332" y="9249"/>
                    </a:lnTo>
                    <a:lnTo>
                      <a:pt x="19183" y="9546"/>
                    </a:lnTo>
                    <a:lnTo>
                      <a:pt x="19017" y="9861"/>
                    </a:lnTo>
                    <a:lnTo>
                      <a:pt x="18813" y="10139"/>
                    </a:lnTo>
                    <a:lnTo>
                      <a:pt x="18572" y="10398"/>
                    </a:lnTo>
                    <a:lnTo>
                      <a:pt x="18331" y="10658"/>
                    </a:lnTo>
                    <a:lnTo>
                      <a:pt x="18071" y="10880"/>
                    </a:lnTo>
                    <a:lnTo>
                      <a:pt x="17793" y="11103"/>
                    </a:lnTo>
                    <a:lnTo>
                      <a:pt x="17497" y="11306"/>
                    </a:lnTo>
                    <a:lnTo>
                      <a:pt x="17182" y="11473"/>
                    </a:lnTo>
                    <a:lnTo>
                      <a:pt x="16867" y="11640"/>
                    </a:lnTo>
                    <a:lnTo>
                      <a:pt x="16552" y="11807"/>
                    </a:lnTo>
                    <a:lnTo>
                      <a:pt x="16218" y="11937"/>
                    </a:lnTo>
                    <a:lnTo>
                      <a:pt x="15884" y="12066"/>
                    </a:lnTo>
                    <a:lnTo>
                      <a:pt x="15532" y="12178"/>
                    </a:lnTo>
                    <a:lnTo>
                      <a:pt x="15198" y="12289"/>
                    </a:lnTo>
                    <a:lnTo>
                      <a:pt x="14513" y="12474"/>
                    </a:lnTo>
                    <a:lnTo>
                      <a:pt x="13827" y="12622"/>
                    </a:lnTo>
                    <a:lnTo>
                      <a:pt x="13067" y="12752"/>
                    </a:lnTo>
                    <a:lnTo>
                      <a:pt x="12307" y="12845"/>
                    </a:lnTo>
                    <a:lnTo>
                      <a:pt x="11547" y="12919"/>
                    </a:lnTo>
                    <a:lnTo>
                      <a:pt x="10769" y="12937"/>
                    </a:lnTo>
                    <a:lnTo>
                      <a:pt x="10009" y="12937"/>
                    </a:lnTo>
                    <a:lnTo>
                      <a:pt x="9249" y="12900"/>
                    </a:lnTo>
                    <a:lnTo>
                      <a:pt x="8471" y="12826"/>
                    </a:lnTo>
                    <a:lnTo>
                      <a:pt x="7711" y="12734"/>
                    </a:lnTo>
                    <a:lnTo>
                      <a:pt x="6914" y="12585"/>
                    </a:lnTo>
                    <a:lnTo>
                      <a:pt x="6135" y="12400"/>
                    </a:lnTo>
                    <a:lnTo>
                      <a:pt x="5375" y="12196"/>
                    </a:lnTo>
                    <a:lnTo>
                      <a:pt x="4597" y="11955"/>
                    </a:lnTo>
                    <a:lnTo>
                      <a:pt x="4356" y="11047"/>
                    </a:lnTo>
                    <a:lnTo>
                      <a:pt x="4115" y="10139"/>
                    </a:lnTo>
                    <a:lnTo>
                      <a:pt x="3874" y="9119"/>
                    </a:lnTo>
                    <a:lnTo>
                      <a:pt x="3818" y="8878"/>
                    </a:lnTo>
                    <a:lnTo>
                      <a:pt x="3800" y="8749"/>
                    </a:lnTo>
                    <a:lnTo>
                      <a:pt x="3763" y="8619"/>
                    </a:lnTo>
                    <a:lnTo>
                      <a:pt x="3707" y="8526"/>
                    </a:lnTo>
                    <a:lnTo>
                      <a:pt x="3633" y="8415"/>
                    </a:lnTo>
                    <a:lnTo>
                      <a:pt x="3540" y="8341"/>
                    </a:lnTo>
                    <a:lnTo>
                      <a:pt x="3429" y="8267"/>
                    </a:lnTo>
                    <a:lnTo>
                      <a:pt x="3374" y="8248"/>
                    </a:lnTo>
                    <a:lnTo>
                      <a:pt x="3318" y="8248"/>
                    </a:lnTo>
                    <a:lnTo>
                      <a:pt x="3207" y="8267"/>
                    </a:lnTo>
                    <a:lnTo>
                      <a:pt x="3096" y="8322"/>
                    </a:lnTo>
                    <a:lnTo>
                      <a:pt x="3021" y="8415"/>
                    </a:lnTo>
                    <a:lnTo>
                      <a:pt x="2947" y="8526"/>
                    </a:lnTo>
                    <a:lnTo>
                      <a:pt x="2910" y="8656"/>
                    </a:lnTo>
                    <a:lnTo>
                      <a:pt x="2873" y="8786"/>
                    </a:lnTo>
                    <a:lnTo>
                      <a:pt x="2873" y="8916"/>
                    </a:lnTo>
                    <a:lnTo>
                      <a:pt x="2873" y="9027"/>
                    </a:lnTo>
                    <a:lnTo>
                      <a:pt x="2892" y="9156"/>
                    </a:lnTo>
                    <a:lnTo>
                      <a:pt x="2947" y="9434"/>
                    </a:lnTo>
                    <a:lnTo>
                      <a:pt x="3207" y="10509"/>
                    </a:lnTo>
                    <a:lnTo>
                      <a:pt x="3337" y="11047"/>
                    </a:lnTo>
                    <a:lnTo>
                      <a:pt x="3503" y="11584"/>
                    </a:lnTo>
                    <a:lnTo>
                      <a:pt x="3503" y="11584"/>
                    </a:lnTo>
                    <a:lnTo>
                      <a:pt x="2762" y="11288"/>
                    </a:lnTo>
                    <a:lnTo>
                      <a:pt x="1928" y="10954"/>
                    </a:lnTo>
                    <a:lnTo>
                      <a:pt x="1743" y="10880"/>
                    </a:lnTo>
                    <a:lnTo>
                      <a:pt x="1539" y="10825"/>
                    </a:lnTo>
                    <a:lnTo>
                      <a:pt x="1335" y="10825"/>
                    </a:lnTo>
                    <a:lnTo>
                      <a:pt x="1131" y="10880"/>
                    </a:lnTo>
                    <a:lnTo>
                      <a:pt x="1075" y="10899"/>
                    </a:lnTo>
                    <a:lnTo>
                      <a:pt x="1020" y="10954"/>
                    </a:lnTo>
                    <a:lnTo>
                      <a:pt x="1001" y="11010"/>
                    </a:lnTo>
                    <a:lnTo>
                      <a:pt x="1001" y="11084"/>
                    </a:lnTo>
                    <a:lnTo>
                      <a:pt x="1057" y="11269"/>
                    </a:lnTo>
                    <a:lnTo>
                      <a:pt x="1131" y="11418"/>
                    </a:lnTo>
                    <a:lnTo>
                      <a:pt x="1242" y="11566"/>
                    </a:lnTo>
                    <a:lnTo>
                      <a:pt x="1390" y="11696"/>
                    </a:lnTo>
                    <a:lnTo>
                      <a:pt x="1557" y="11807"/>
                    </a:lnTo>
                    <a:lnTo>
                      <a:pt x="1743" y="11918"/>
                    </a:lnTo>
                    <a:lnTo>
                      <a:pt x="2113" y="12141"/>
                    </a:lnTo>
                    <a:lnTo>
                      <a:pt x="2484" y="12344"/>
                    </a:lnTo>
                    <a:lnTo>
                      <a:pt x="2892" y="12548"/>
                    </a:lnTo>
                    <a:lnTo>
                      <a:pt x="2187" y="12845"/>
                    </a:lnTo>
                    <a:lnTo>
                      <a:pt x="1687" y="13030"/>
                    </a:lnTo>
                    <a:lnTo>
                      <a:pt x="1187" y="13215"/>
                    </a:lnTo>
                    <a:lnTo>
                      <a:pt x="705" y="13401"/>
                    </a:lnTo>
                    <a:lnTo>
                      <a:pt x="204" y="13586"/>
                    </a:lnTo>
                    <a:lnTo>
                      <a:pt x="130" y="13623"/>
                    </a:lnTo>
                    <a:lnTo>
                      <a:pt x="74" y="13697"/>
                    </a:lnTo>
                    <a:lnTo>
                      <a:pt x="37" y="13772"/>
                    </a:lnTo>
                    <a:lnTo>
                      <a:pt x="0" y="13846"/>
                    </a:lnTo>
                    <a:lnTo>
                      <a:pt x="0" y="13938"/>
                    </a:lnTo>
                    <a:lnTo>
                      <a:pt x="19" y="14012"/>
                    </a:lnTo>
                    <a:lnTo>
                      <a:pt x="74" y="14068"/>
                    </a:lnTo>
                    <a:lnTo>
                      <a:pt x="149" y="14124"/>
                    </a:lnTo>
                    <a:lnTo>
                      <a:pt x="223" y="14142"/>
                    </a:lnTo>
                    <a:lnTo>
                      <a:pt x="297" y="14161"/>
                    </a:lnTo>
                    <a:lnTo>
                      <a:pt x="390" y="14142"/>
                    </a:lnTo>
                    <a:lnTo>
                      <a:pt x="464" y="14124"/>
                    </a:lnTo>
                    <a:lnTo>
                      <a:pt x="705" y="14087"/>
                    </a:lnTo>
                    <a:lnTo>
                      <a:pt x="946" y="14050"/>
                    </a:lnTo>
                    <a:lnTo>
                      <a:pt x="1409" y="13938"/>
                    </a:lnTo>
                    <a:lnTo>
                      <a:pt x="1854" y="13790"/>
                    </a:lnTo>
                    <a:lnTo>
                      <a:pt x="2317" y="13642"/>
                    </a:lnTo>
                    <a:lnTo>
                      <a:pt x="3151" y="13345"/>
                    </a:lnTo>
                    <a:lnTo>
                      <a:pt x="3967" y="13012"/>
                    </a:lnTo>
                    <a:lnTo>
                      <a:pt x="4690" y="13271"/>
                    </a:lnTo>
                    <a:lnTo>
                      <a:pt x="5394" y="13475"/>
                    </a:lnTo>
                    <a:lnTo>
                      <a:pt x="6135" y="13660"/>
                    </a:lnTo>
                    <a:lnTo>
                      <a:pt x="6858" y="13809"/>
                    </a:lnTo>
                    <a:lnTo>
                      <a:pt x="7692" y="13938"/>
                    </a:lnTo>
                    <a:lnTo>
                      <a:pt x="8545" y="14031"/>
                    </a:lnTo>
                    <a:lnTo>
                      <a:pt x="9379" y="14087"/>
                    </a:lnTo>
                    <a:lnTo>
                      <a:pt x="10231" y="14105"/>
                    </a:lnTo>
                    <a:lnTo>
                      <a:pt x="11084" y="14087"/>
                    </a:lnTo>
                    <a:lnTo>
                      <a:pt x="11918" y="14031"/>
                    </a:lnTo>
                    <a:lnTo>
                      <a:pt x="12752" y="13920"/>
                    </a:lnTo>
                    <a:lnTo>
                      <a:pt x="13586" y="13790"/>
                    </a:lnTo>
                    <a:lnTo>
                      <a:pt x="14383" y="13623"/>
                    </a:lnTo>
                    <a:lnTo>
                      <a:pt x="15161" y="13419"/>
                    </a:lnTo>
                    <a:lnTo>
                      <a:pt x="15551" y="13308"/>
                    </a:lnTo>
                    <a:lnTo>
                      <a:pt x="15940" y="13178"/>
                    </a:lnTo>
                    <a:lnTo>
                      <a:pt x="16329" y="13049"/>
                    </a:lnTo>
                    <a:lnTo>
                      <a:pt x="16700" y="12882"/>
                    </a:lnTo>
                    <a:lnTo>
                      <a:pt x="17070" y="12715"/>
                    </a:lnTo>
                    <a:lnTo>
                      <a:pt x="17441" y="12548"/>
                    </a:lnTo>
                    <a:lnTo>
                      <a:pt x="17793" y="12344"/>
                    </a:lnTo>
                    <a:lnTo>
                      <a:pt x="18127" y="12122"/>
                    </a:lnTo>
                    <a:lnTo>
                      <a:pt x="18461" y="11900"/>
                    </a:lnTo>
                    <a:lnTo>
                      <a:pt x="18776" y="11640"/>
                    </a:lnTo>
                    <a:lnTo>
                      <a:pt x="19072" y="11381"/>
                    </a:lnTo>
                    <a:lnTo>
                      <a:pt x="19369" y="11084"/>
                    </a:lnTo>
                    <a:lnTo>
                      <a:pt x="19628" y="10769"/>
                    </a:lnTo>
                    <a:lnTo>
                      <a:pt x="19869" y="10435"/>
                    </a:lnTo>
                    <a:lnTo>
                      <a:pt x="20073" y="10083"/>
                    </a:lnTo>
                    <a:lnTo>
                      <a:pt x="20258" y="9731"/>
                    </a:lnTo>
                    <a:lnTo>
                      <a:pt x="20407" y="9360"/>
                    </a:lnTo>
                    <a:lnTo>
                      <a:pt x="20536" y="8971"/>
                    </a:lnTo>
                    <a:lnTo>
                      <a:pt x="20648" y="8582"/>
                    </a:lnTo>
                    <a:lnTo>
                      <a:pt x="20722" y="8193"/>
                    </a:lnTo>
                    <a:lnTo>
                      <a:pt x="20759" y="7785"/>
                    </a:lnTo>
                    <a:lnTo>
                      <a:pt x="20777" y="7377"/>
                    </a:lnTo>
                    <a:lnTo>
                      <a:pt x="20777" y="6969"/>
                    </a:lnTo>
                    <a:lnTo>
                      <a:pt x="20740" y="6580"/>
                    </a:lnTo>
                    <a:lnTo>
                      <a:pt x="20685" y="6172"/>
                    </a:lnTo>
                    <a:lnTo>
                      <a:pt x="20611" y="5765"/>
                    </a:lnTo>
                    <a:lnTo>
                      <a:pt x="20499" y="5375"/>
                    </a:lnTo>
                    <a:lnTo>
                      <a:pt x="20370" y="4986"/>
                    </a:lnTo>
                    <a:lnTo>
                      <a:pt x="20203" y="4560"/>
                    </a:lnTo>
                    <a:lnTo>
                      <a:pt x="19999" y="4152"/>
                    </a:lnTo>
                    <a:lnTo>
                      <a:pt x="19776" y="3763"/>
                    </a:lnTo>
                    <a:lnTo>
                      <a:pt x="19536" y="3392"/>
                    </a:lnTo>
                    <a:lnTo>
                      <a:pt x="19276" y="3040"/>
                    </a:lnTo>
                    <a:lnTo>
                      <a:pt x="18980" y="2688"/>
                    </a:lnTo>
                    <a:lnTo>
                      <a:pt x="18683" y="2354"/>
                    </a:lnTo>
                    <a:lnTo>
                      <a:pt x="18368" y="2058"/>
                    </a:lnTo>
                    <a:lnTo>
                      <a:pt x="18034" y="1743"/>
                    </a:lnTo>
                    <a:lnTo>
                      <a:pt x="17682" y="1465"/>
                    </a:lnTo>
                    <a:lnTo>
                      <a:pt x="17330" y="1187"/>
                    </a:lnTo>
                    <a:lnTo>
                      <a:pt x="16959" y="946"/>
                    </a:lnTo>
                    <a:lnTo>
                      <a:pt x="16589" y="686"/>
                    </a:lnTo>
                    <a:lnTo>
                      <a:pt x="16199" y="464"/>
                    </a:lnTo>
                    <a:lnTo>
                      <a:pt x="15792" y="241"/>
                    </a:lnTo>
                    <a:lnTo>
                      <a:pt x="15402" y="38"/>
                    </a:lnTo>
                    <a:lnTo>
                      <a:pt x="153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808;p44"/>
              <p:cNvSpPr/>
              <p:nvPr/>
            </p:nvSpPr>
            <p:spPr>
              <a:xfrm>
                <a:off x="3566500" y="4833250"/>
                <a:ext cx="491650" cy="353100"/>
              </a:xfrm>
              <a:custGeom>
                <a:avLst/>
                <a:gdLst/>
                <a:ahLst/>
                <a:cxnLst/>
                <a:rect l="l" t="t" r="r" b="b"/>
                <a:pathLst>
                  <a:path w="19666" h="14124" extrusionOk="0">
                    <a:moveTo>
                      <a:pt x="4634" y="1"/>
                    </a:moveTo>
                    <a:lnTo>
                      <a:pt x="4486" y="38"/>
                    </a:lnTo>
                    <a:lnTo>
                      <a:pt x="4319" y="93"/>
                    </a:lnTo>
                    <a:lnTo>
                      <a:pt x="4170" y="149"/>
                    </a:lnTo>
                    <a:lnTo>
                      <a:pt x="4022" y="242"/>
                    </a:lnTo>
                    <a:lnTo>
                      <a:pt x="3744" y="427"/>
                    </a:lnTo>
                    <a:lnTo>
                      <a:pt x="3485" y="631"/>
                    </a:lnTo>
                    <a:lnTo>
                      <a:pt x="3207" y="853"/>
                    </a:lnTo>
                    <a:lnTo>
                      <a:pt x="2929" y="1113"/>
                    </a:lnTo>
                    <a:lnTo>
                      <a:pt x="2669" y="1354"/>
                    </a:lnTo>
                    <a:lnTo>
                      <a:pt x="2428" y="1632"/>
                    </a:lnTo>
                    <a:lnTo>
                      <a:pt x="2187" y="1891"/>
                    </a:lnTo>
                    <a:lnTo>
                      <a:pt x="1946" y="2169"/>
                    </a:lnTo>
                    <a:lnTo>
                      <a:pt x="1742" y="2447"/>
                    </a:lnTo>
                    <a:lnTo>
                      <a:pt x="1520" y="2744"/>
                    </a:lnTo>
                    <a:lnTo>
                      <a:pt x="1335" y="3040"/>
                    </a:lnTo>
                    <a:lnTo>
                      <a:pt x="1149" y="3355"/>
                    </a:lnTo>
                    <a:lnTo>
                      <a:pt x="964" y="3671"/>
                    </a:lnTo>
                    <a:lnTo>
                      <a:pt x="797" y="3986"/>
                    </a:lnTo>
                    <a:lnTo>
                      <a:pt x="649" y="4301"/>
                    </a:lnTo>
                    <a:lnTo>
                      <a:pt x="519" y="4634"/>
                    </a:lnTo>
                    <a:lnTo>
                      <a:pt x="389" y="4968"/>
                    </a:lnTo>
                    <a:lnTo>
                      <a:pt x="278" y="5302"/>
                    </a:lnTo>
                    <a:lnTo>
                      <a:pt x="186" y="5635"/>
                    </a:lnTo>
                    <a:lnTo>
                      <a:pt x="130" y="5969"/>
                    </a:lnTo>
                    <a:lnTo>
                      <a:pt x="74" y="6321"/>
                    </a:lnTo>
                    <a:lnTo>
                      <a:pt x="19" y="6655"/>
                    </a:lnTo>
                    <a:lnTo>
                      <a:pt x="0" y="7007"/>
                    </a:lnTo>
                    <a:lnTo>
                      <a:pt x="0" y="7340"/>
                    </a:lnTo>
                    <a:lnTo>
                      <a:pt x="19" y="7692"/>
                    </a:lnTo>
                    <a:lnTo>
                      <a:pt x="56" y="8045"/>
                    </a:lnTo>
                    <a:lnTo>
                      <a:pt x="130" y="8378"/>
                    </a:lnTo>
                    <a:lnTo>
                      <a:pt x="204" y="8730"/>
                    </a:lnTo>
                    <a:lnTo>
                      <a:pt x="297" y="9064"/>
                    </a:lnTo>
                    <a:lnTo>
                      <a:pt x="426" y="9398"/>
                    </a:lnTo>
                    <a:lnTo>
                      <a:pt x="556" y="9713"/>
                    </a:lnTo>
                    <a:lnTo>
                      <a:pt x="705" y="10028"/>
                    </a:lnTo>
                    <a:lnTo>
                      <a:pt x="853" y="10324"/>
                    </a:lnTo>
                    <a:lnTo>
                      <a:pt x="1038" y="10621"/>
                    </a:lnTo>
                    <a:lnTo>
                      <a:pt x="1223" y="10899"/>
                    </a:lnTo>
                    <a:lnTo>
                      <a:pt x="1409" y="11158"/>
                    </a:lnTo>
                    <a:lnTo>
                      <a:pt x="1631" y="11418"/>
                    </a:lnTo>
                    <a:lnTo>
                      <a:pt x="1854" y="11677"/>
                    </a:lnTo>
                    <a:lnTo>
                      <a:pt x="2076" y="11918"/>
                    </a:lnTo>
                    <a:lnTo>
                      <a:pt x="2317" y="12141"/>
                    </a:lnTo>
                    <a:lnTo>
                      <a:pt x="2576" y="12363"/>
                    </a:lnTo>
                    <a:lnTo>
                      <a:pt x="2854" y="12567"/>
                    </a:lnTo>
                    <a:lnTo>
                      <a:pt x="3114" y="12752"/>
                    </a:lnTo>
                    <a:lnTo>
                      <a:pt x="3411" y="12938"/>
                    </a:lnTo>
                    <a:lnTo>
                      <a:pt x="3707" y="13105"/>
                    </a:lnTo>
                    <a:lnTo>
                      <a:pt x="4004" y="13271"/>
                    </a:lnTo>
                    <a:lnTo>
                      <a:pt x="4319" y="13401"/>
                    </a:lnTo>
                    <a:lnTo>
                      <a:pt x="4634" y="13549"/>
                    </a:lnTo>
                    <a:lnTo>
                      <a:pt x="4967" y="13661"/>
                    </a:lnTo>
                    <a:lnTo>
                      <a:pt x="5301" y="13753"/>
                    </a:lnTo>
                    <a:lnTo>
                      <a:pt x="5635" y="13846"/>
                    </a:lnTo>
                    <a:lnTo>
                      <a:pt x="5968" y="13920"/>
                    </a:lnTo>
                    <a:lnTo>
                      <a:pt x="6302" y="13994"/>
                    </a:lnTo>
                    <a:lnTo>
                      <a:pt x="6654" y="14050"/>
                    </a:lnTo>
                    <a:lnTo>
                      <a:pt x="6988" y="14087"/>
                    </a:lnTo>
                    <a:lnTo>
                      <a:pt x="7340" y="14105"/>
                    </a:lnTo>
                    <a:lnTo>
                      <a:pt x="7692" y="14124"/>
                    </a:lnTo>
                    <a:lnTo>
                      <a:pt x="8026" y="14124"/>
                    </a:lnTo>
                    <a:lnTo>
                      <a:pt x="8378" y="14105"/>
                    </a:lnTo>
                    <a:lnTo>
                      <a:pt x="8730" y="14087"/>
                    </a:lnTo>
                    <a:lnTo>
                      <a:pt x="9064" y="14050"/>
                    </a:lnTo>
                    <a:lnTo>
                      <a:pt x="9416" y="13994"/>
                    </a:lnTo>
                    <a:lnTo>
                      <a:pt x="9805" y="13920"/>
                    </a:lnTo>
                    <a:lnTo>
                      <a:pt x="10194" y="13846"/>
                    </a:lnTo>
                    <a:lnTo>
                      <a:pt x="10565" y="13753"/>
                    </a:lnTo>
                    <a:lnTo>
                      <a:pt x="10954" y="13642"/>
                    </a:lnTo>
                    <a:lnTo>
                      <a:pt x="11325" y="13512"/>
                    </a:lnTo>
                    <a:lnTo>
                      <a:pt x="11695" y="13383"/>
                    </a:lnTo>
                    <a:lnTo>
                      <a:pt x="12048" y="13234"/>
                    </a:lnTo>
                    <a:lnTo>
                      <a:pt x="12418" y="13067"/>
                    </a:lnTo>
                    <a:lnTo>
                      <a:pt x="12770" y="12901"/>
                    </a:lnTo>
                    <a:lnTo>
                      <a:pt x="13123" y="12715"/>
                    </a:lnTo>
                    <a:lnTo>
                      <a:pt x="13808" y="12326"/>
                    </a:lnTo>
                    <a:lnTo>
                      <a:pt x="14457" y="11900"/>
                    </a:lnTo>
                    <a:lnTo>
                      <a:pt x="15106" y="11436"/>
                    </a:lnTo>
                    <a:lnTo>
                      <a:pt x="15143" y="11511"/>
                    </a:lnTo>
                    <a:lnTo>
                      <a:pt x="15180" y="11566"/>
                    </a:lnTo>
                    <a:lnTo>
                      <a:pt x="15254" y="11622"/>
                    </a:lnTo>
                    <a:lnTo>
                      <a:pt x="15328" y="11659"/>
                    </a:lnTo>
                    <a:lnTo>
                      <a:pt x="16236" y="11955"/>
                    </a:lnTo>
                    <a:lnTo>
                      <a:pt x="16700" y="12122"/>
                    </a:lnTo>
                    <a:lnTo>
                      <a:pt x="17144" y="12308"/>
                    </a:lnTo>
                    <a:lnTo>
                      <a:pt x="17589" y="12511"/>
                    </a:lnTo>
                    <a:lnTo>
                      <a:pt x="18016" y="12697"/>
                    </a:lnTo>
                    <a:lnTo>
                      <a:pt x="18460" y="12901"/>
                    </a:lnTo>
                    <a:lnTo>
                      <a:pt x="18905" y="13105"/>
                    </a:lnTo>
                    <a:lnTo>
                      <a:pt x="18998" y="13123"/>
                    </a:lnTo>
                    <a:lnTo>
                      <a:pt x="19091" y="13123"/>
                    </a:lnTo>
                    <a:lnTo>
                      <a:pt x="19183" y="13105"/>
                    </a:lnTo>
                    <a:lnTo>
                      <a:pt x="19276" y="13086"/>
                    </a:lnTo>
                    <a:lnTo>
                      <a:pt x="19350" y="13030"/>
                    </a:lnTo>
                    <a:lnTo>
                      <a:pt x="19424" y="12975"/>
                    </a:lnTo>
                    <a:lnTo>
                      <a:pt x="19498" y="12901"/>
                    </a:lnTo>
                    <a:lnTo>
                      <a:pt x="19554" y="12827"/>
                    </a:lnTo>
                    <a:lnTo>
                      <a:pt x="19591" y="12752"/>
                    </a:lnTo>
                    <a:lnTo>
                      <a:pt x="19628" y="12660"/>
                    </a:lnTo>
                    <a:lnTo>
                      <a:pt x="19647" y="12567"/>
                    </a:lnTo>
                    <a:lnTo>
                      <a:pt x="19665" y="12474"/>
                    </a:lnTo>
                    <a:lnTo>
                      <a:pt x="19647" y="12382"/>
                    </a:lnTo>
                    <a:lnTo>
                      <a:pt x="19628" y="12289"/>
                    </a:lnTo>
                    <a:lnTo>
                      <a:pt x="19572" y="12215"/>
                    </a:lnTo>
                    <a:lnTo>
                      <a:pt x="19498" y="12141"/>
                    </a:lnTo>
                    <a:lnTo>
                      <a:pt x="19443" y="12104"/>
                    </a:lnTo>
                    <a:lnTo>
                      <a:pt x="19387" y="12048"/>
                    </a:lnTo>
                    <a:lnTo>
                      <a:pt x="19294" y="11955"/>
                    </a:lnTo>
                    <a:lnTo>
                      <a:pt x="19183" y="11900"/>
                    </a:lnTo>
                    <a:lnTo>
                      <a:pt x="19091" y="11881"/>
                    </a:lnTo>
                    <a:lnTo>
                      <a:pt x="18979" y="11881"/>
                    </a:lnTo>
                    <a:lnTo>
                      <a:pt x="18646" y="11733"/>
                    </a:lnTo>
                    <a:lnTo>
                      <a:pt x="18294" y="11603"/>
                    </a:lnTo>
                    <a:lnTo>
                      <a:pt x="17608" y="11344"/>
                    </a:lnTo>
                    <a:lnTo>
                      <a:pt x="16700" y="10992"/>
                    </a:lnTo>
                    <a:lnTo>
                      <a:pt x="18664" y="9713"/>
                    </a:lnTo>
                    <a:lnTo>
                      <a:pt x="18738" y="9657"/>
                    </a:lnTo>
                    <a:lnTo>
                      <a:pt x="18813" y="9564"/>
                    </a:lnTo>
                    <a:lnTo>
                      <a:pt x="18868" y="9472"/>
                    </a:lnTo>
                    <a:lnTo>
                      <a:pt x="18905" y="9361"/>
                    </a:lnTo>
                    <a:lnTo>
                      <a:pt x="18924" y="9268"/>
                    </a:lnTo>
                    <a:lnTo>
                      <a:pt x="18905" y="9157"/>
                    </a:lnTo>
                    <a:lnTo>
                      <a:pt x="18887" y="9046"/>
                    </a:lnTo>
                    <a:lnTo>
                      <a:pt x="18850" y="8953"/>
                    </a:lnTo>
                    <a:lnTo>
                      <a:pt x="18776" y="8879"/>
                    </a:lnTo>
                    <a:lnTo>
                      <a:pt x="18701" y="8823"/>
                    </a:lnTo>
                    <a:lnTo>
                      <a:pt x="18609" y="8786"/>
                    </a:lnTo>
                    <a:lnTo>
                      <a:pt x="18423" y="8786"/>
                    </a:lnTo>
                    <a:lnTo>
                      <a:pt x="18312" y="8805"/>
                    </a:lnTo>
                    <a:lnTo>
                      <a:pt x="18219" y="8860"/>
                    </a:lnTo>
                    <a:lnTo>
                      <a:pt x="18145" y="8897"/>
                    </a:lnTo>
                    <a:lnTo>
                      <a:pt x="17923" y="9008"/>
                    </a:lnTo>
                    <a:lnTo>
                      <a:pt x="17701" y="9101"/>
                    </a:lnTo>
                    <a:lnTo>
                      <a:pt x="17460" y="9194"/>
                    </a:lnTo>
                    <a:lnTo>
                      <a:pt x="17237" y="9268"/>
                    </a:lnTo>
                    <a:lnTo>
                      <a:pt x="16310" y="9694"/>
                    </a:lnTo>
                    <a:lnTo>
                      <a:pt x="15254" y="10176"/>
                    </a:lnTo>
                    <a:lnTo>
                      <a:pt x="15458" y="8786"/>
                    </a:lnTo>
                    <a:lnTo>
                      <a:pt x="15532" y="8323"/>
                    </a:lnTo>
                    <a:lnTo>
                      <a:pt x="15569" y="8082"/>
                    </a:lnTo>
                    <a:lnTo>
                      <a:pt x="15643" y="7859"/>
                    </a:lnTo>
                    <a:lnTo>
                      <a:pt x="15791" y="7396"/>
                    </a:lnTo>
                    <a:lnTo>
                      <a:pt x="15829" y="7174"/>
                    </a:lnTo>
                    <a:lnTo>
                      <a:pt x="15866" y="6933"/>
                    </a:lnTo>
                    <a:lnTo>
                      <a:pt x="15884" y="6858"/>
                    </a:lnTo>
                    <a:lnTo>
                      <a:pt x="15866" y="6784"/>
                    </a:lnTo>
                    <a:lnTo>
                      <a:pt x="15829" y="6729"/>
                    </a:lnTo>
                    <a:lnTo>
                      <a:pt x="15791" y="6673"/>
                    </a:lnTo>
                    <a:lnTo>
                      <a:pt x="15736" y="6636"/>
                    </a:lnTo>
                    <a:lnTo>
                      <a:pt x="15680" y="6618"/>
                    </a:lnTo>
                    <a:lnTo>
                      <a:pt x="15606" y="6636"/>
                    </a:lnTo>
                    <a:lnTo>
                      <a:pt x="15532" y="6655"/>
                    </a:lnTo>
                    <a:lnTo>
                      <a:pt x="15310" y="6821"/>
                    </a:lnTo>
                    <a:lnTo>
                      <a:pt x="15106" y="6988"/>
                    </a:lnTo>
                    <a:lnTo>
                      <a:pt x="15032" y="7099"/>
                    </a:lnTo>
                    <a:lnTo>
                      <a:pt x="14957" y="7192"/>
                    </a:lnTo>
                    <a:lnTo>
                      <a:pt x="14883" y="7322"/>
                    </a:lnTo>
                    <a:lnTo>
                      <a:pt x="14828" y="7452"/>
                    </a:lnTo>
                    <a:lnTo>
                      <a:pt x="14716" y="7711"/>
                    </a:lnTo>
                    <a:lnTo>
                      <a:pt x="14642" y="7989"/>
                    </a:lnTo>
                    <a:lnTo>
                      <a:pt x="14587" y="8249"/>
                    </a:lnTo>
                    <a:lnTo>
                      <a:pt x="14531" y="8527"/>
                    </a:lnTo>
                    <a:lnTo>
                      <a:pt x="14327" y="9657"/>
                    </a:lnTo>
                    <a:lnTo>
                      <a:pt x="14160" y="10806"/>
                    </a:lnTo>
                    <a:lnTo>
                      <a:pt x="13679" y="11121"/>
                    </a:lnTo>
                    <a:lnTo>
                      <a:pt x="13160" y="11436"/>
                    </a:lnTo>
                    <a:lnTo>
                      <a:pt x="12641" y="11714"/>
                    </a:lnTo>
                    <a:lnTo>
                      <a:pt x="12122" y="11974"/>
                    </a:lnTo>
                    <a:lnTo>
                      <a:pt x="11566" y="12196"/>
                    </a:lnTo>
                    <a:lnTo>
                      <a:pt x="11010" y="12400"/>
                    </a:lnTo>
                    <a:lnTo>
                      <a:pt x="10454" y="12586"/>
                    </a:lnTo>
                    <a:lnTo>
                      <a:pt x="9898" y="12715"/>
                    </a:lnTo>
                    <a:lnTo>
                      <a:pt x="9323" y="12827"/>
                    </a:lnTo>
                    <a:lnTo>
                      <a:pt x="8748" y="12882"/>
                    </a:lnTo>
                    <a:lnTo>
                      <a:pt x="8155" y="12919"/>
                    </a:lnTo>
                    <a:lnTo>
                      <a:pt x="7581" y="12919"/>
                    </a:lnTo>
                    <a:lnTo>
                      <a:pt x="6988" y="12864"/>
                    </a:lnTo>
                    <a:lnTo>
                      <a:pt x="6710" y="12827"/>
                    </a:lnTo>
                    <a:lnTo>
                      <a:pt x="6413" y="12771"/>
                    </a:lnTo>
                    <a:lnTo>
                      <a:pt x="6117" y="12697"/>
                    </a:lnTo>
                    <a:lnTo>
                      <a:pt x="5839" y="12623"/>
                    </a:lnTo>
                    <a:lnTo>
                      <a:pt x="5542" y="12530"/>
                    </a:lnTo>
                    <a:lnTo>
                      <a:pt x="5264" y="12437"/>
                    </a:lnTo>
                    <a:lnTo>
                      <a:pt x="4986" y="12326"/>
                    </a:lnTo>
                    <a:lnTo>
                      <a:pt x="4708" y="12196"/>
                    </a:lnTo>
                    <a:lnTo>
                      <a:pt x="4448" y="12067"/>
                    </a:lnTo>
                    <a:lnTo>
                      <a:pt x="4189" y="11937"/>
                    </a:lnTo>
                    <a:lnTo>
                      <a:pt x="3948" y="11770"/>
                    </a:lnTo>
                    <a:lnTo>
                      <a:pt x="3707" y="11603"/>
                    </a:lnTo>
                    <a:lnTo>
                      <a:pt x="3466" y="11436"/>
                    </a:lnTo>
                    <a:lnTo>
                      <a:pt x="3244" y="11251"/>
                    </a:lnTo>
                    <a:lnTo>
                      <a:pt x="3021" y="11066"/>
                    </a:lnTo>
                    <a:lnTo>
                      <a:pt x="2817" y="10862"/>
                    </a:lnTo>
                    <a:lnTo>
                      <a:pt x="2614" y="10639"/>
                    </a:lnTo>
                    <a:lnTo>
                      <a:pt x="2428" y="10417"/>
                    </a:lnTo>
                    <a:lnTo>
                      <a:pt x="2243" y="10176"/>
                    </a:lnTo>
                    <a:lnTo>
                      <a:pt x="2076" y="9935"/>
                    </a:lnTo>
                    <a:lnTo>
                      <a:pt x="1928" y="9694"/>
                    </a:lnTo>
                    <a:lnTo>
                      <a:pt x="1780" y="9435"/>
                    </a:lnTo>
                    <a:lnTo>
                      <a:pt x="1650" y="9157"/>
                    </a:lnTo>
                    <a:lnTo>
                      <a:pt x="1520" y="8879"/>
                    </a:lnTo>
                    <a:lnTo>
                      <a:pt x="1427" y="8601"/>
                    </a:lnTo>
                    <a:lnTo>
                      <a:pt x="1335" y="8323"/>
                    </a:lnTo>
                    <a:lnTo>
                      <a:pt x="1279" y="8045"/>
                    </a:lnTo>
                    <a:lnTo>
                      <a:pt x="1223" y="7748"/>
                    </a:lnTo>
                    <a:lnTo>
                      <a:pt x="1186" y="7470"/>
                    </a:lnTo>
                    <a:lnTo>
                      <a:pt x="1168" y="7174"/>
                    </a:lnTo>
                    <a:lnTo>
                      <a:pt x="1149" y="6877"/>
                    </a:lnTo>
                    <a:lnTo>
                      <a:pt x="1168" y="6599"/>
                    </a:lnTo>
                    <a:lnTo>
                      <a:pt x="1205" y="6302"/>
                    </a:lnTo>
                    <a:lnTo>
                      <a:pt x="1242" y="6006"/>
                    </a:lnTo>
                    <a:lnTo>
                      <a:pt x="1298" y="5728"/>
                    </a:lnTo>
                    <a:lnTo>
                      <a:pt x="1372" y="5431"/>
                    </a:lnTo>
                    <a:lnTo>
                      <a:pt x="1464" y="5153"/>
                    </a:lnTo>
                    <a:lnTo>
                      <a:pt x="1576" y="4875"/>
                    </a:lnTo>
                    <a:lnTo>
                      <a:pt x="1724" y="4542"/>
                    </a:lnTo>
                    <a:lnTo>
                      <a:pt x="1872" y="4227"/>
                    </a:lnTo>
                    <a:lnTo>
                      <a:pt x="2039" y="3930"/>
                    </a:lnTo>
                    <a:lnTo>
                      <a:pt x="2224" y="3615"/>
                    </a:lnTo>
                    <a:lnTo>
                      <a:pt x="2428" y="3318"/>
                    </a:lnTo>
                    <a:lnTo>
                      <a:pt x="2614" y="3040"/>
                    </a:lnTo>
                    <a:lnTo>
                      <a:pt x="3058" y="2466"/>
                    </a:lnTo>
                    <a:lnTo>
                      <a:pt x="3503" y="1965"/>
                    </a:lnTo>
                    <a:lnTo>
                      <a:pt x="3967" y="1483"/>
                    </a:lnTo>
                    <a:lnTo>
                      <a:pt x="4486" y="983"/>
                    </a:lnTo>
                    <a:lnTo>
                      <a:pt x="4726" y="724"/>
                    </a:lnTo>
                    <a:lnTo>
                      <a:pt x="4838" y="594"/>
                    </a:lnTo>
                    <a:lnTo>
                      <a:pt x="4930" y="446"/>
                    </a:lnTo>
                    <a:lnTo>
                      <a:pt x="4967" y="353"/>
                    </a:lnTo>
                    <a:lnTo>
                      <a:pt x="4967" y="279"/>
                    </a:lnTo>
                    <a:lnTo>
                      <a:pt x="4967" y="205"/>
                    </a:lnTo>
                    <a:lnTo>
                      <a:pt x="4930" y="130"/>
                    </a:lnTo>
                    <a:lnTo>
                      <a:pt x="4875" y="56"/>
                    </a:lnTo>
                    <a:lnTo>
                      <a:pt x="4801" y="19"/>
                    </a:lnTo>
                    <a:lnTo>
                      <a:pt x="47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809;p44"/>
              <p:cNvSpPr/>
              <p:nvPr/>
            </p:nvSpPr>
            <p:spPr>
              <a:xfrm>
                <a:off x="4407500" y="4408350"/>
                <a:ext cx="104275" cy="150150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6006" extrusionOk="0">
                    <a:moveTo>
                      <a:pt x="2057" y="1"/>
                    </a:moveTo>
                    <a:lnTo>
                      <a:pt x="1983" y="19"/>
                    </a:lnTo>
                    <a:lnTo>
                      <a:pt x="1909" y="56"/>
                    </a:lnTo>
                    <a:lnTo>
                      <a:pt x="1854" y="130"/>
                    </a:lnTo>
                    <a:lnTo>
                      <a:pt x="1835" y="205"/>
                    </a:lnTo>
                    <a:lnTo>
                      <a:pt x="1798" y="445"/>
                    </a:lnTo>
                    <a:lnTo>
                      <a:pt x="1761" y="668"/>
                    </a:lnTo>
                    <a:lnTo>
                      <a:pt x="1705" y="872"/>
                    </a:lnTo>
                    <a:lnTo>
                      <a:pt x="1650" y="1076"/>
                    </a:lnTo>
                    <a:lnTo>
                      <a:pt x="1575" y="1280"/>
                    </a:lnTo>
                    <a:lnTo>
                      <a:pt x="1483" y="1465"/>
                    </a:lnTo>
                    <a:lnTo>
                      <a:pt x="1390" y="1650"/>
                    </a:lnTo>
                    <a:lnTo>
                      <a:pt x="1279" y="1817"/>
                    </a:lnTo>
                    <a:lnTo>
                      <a:pt x="1168" y="1984"/>
                    </a:lnTo>
                    <a:lnTo>
                      <a:pt x="1057" y="2132"/>
                    </a:lnTo>
                    <a:lnTo>
                      <a:pt x="927" y="2262"/>
                    </a:lnTo>
                    <a:lnTo>
                      <a:pt x="779" y="2392"/>
                    </a:lnTo>
                    <a:lnTo>
                      <a:pt x="630" y="2503"/>
                    </a:lnTo>
                    <a:lnTo>
                      <a:pt x="482" y="2614"/>
                    </a:lnTo>
                    <a:lnTo>
                      <a:pt x="315" y="2688"/>
                    </a:lnTo>
                    <a:lnTo>
                      <a:pt x="148" y="2762"/>
                    </a:lnTo>
                    <a:lnTo>
                      <a:pt x="93" y="2799"/>
                    </a:lnTo>
                    <a:lnTo>
                      <a:pt x="37" y="2855"/>
                    </a:lnTo>
                    <a:lnTo>
                      <a:pt x="19" y="2911"/>
                    </a:lnTo>
                    <a:lnTo>
                      <a:pt x="0" y="2985"/>
                    </a:lnTo>
                    <a:lnTo>
                      <a:pt x="0" y="3022"/>
                    </a:lnTo>
                    <a:lnTo>
                      <a:pt x="19" y="3096"/>
                    </a:lnTo>
                    <a:lnTo>
                      <a:pt x="37" y="3170"/>
                    </a:lnTo>
                    <a:lnTo>
                      <a:pt x="93" y="3207"/>
                    </a:lnTo>
                    <a:lnTo>
                      <a:pt x="148" y="3244"/>
                    </a:lnTo>
                    <a:lnTo>
                      <a:pt x="315" y="3318"/>
                    </a:lnTo>
                    <a:lnTo>
                      <a:pt x="482" y="3392"/>
                    </a:lnTo>
                    <a:lnTo>
                      <a:pt x="630" y="3504"/>
                    </a:lnTo>
                    <a:lnTo>
                      <a:pt x="779" y="3615"/>
                    </a:lnTo>
                    <a:lnTo>
                      <a:pt x="927" y="3745"/>
                    </a:lnTo>
                    <a:lnTo>
                      <a:pt x="1057" y="3874"/>
                    </a:lnTo>
                    <a:lnTo>
                      <a:pt x="1168" y="4023"/>
                    </a:lnTo>
                    <a:lnTo>
                      <a:pt x="1279" y="4189"/>
                    </a:lnTo>
                    <a:lnTo>
                      <a:pt x="1390" y="4356"/>
                    </a:lnTo>
                    <a:lnTo>
                      <a:pt x="1483" y="4542"/>
                    </a:lnTo>
                    <a:lnTo>
                      <a:pt x="1575" y="4727"/>
                    </a:lnTo>
                    <a:lnTo>
                      <a:pt x="1650" y="4931"/>
                    </a:lnTo>
                    <a:lnTo>
                      <a:pt x="1705" y="5135"/>
                    </a:lnTo>
                    <a:lnTo>
                      <a:pt x="1761" y="5357"/>
                    </a:lnTo>
                    <a:lnTo>
                      <a:pt x="1798" y="5561"/>
                    </a:lnTo>
                    <a:lnTo>
                      <a:pt x="1835" y="5802"/>
                    </a:lnTo>
                    <a:lnTo>
                      <a:pt x="1854" y="5876"/>
                    </a:lnTo>
                    <a:lnTo>
                      <a:pt x="1909" y="5950"/>
                    </a:lnTo>
                    <a:lnTo>
                      <a:pt x="1983" y="5987"/>
                    </a:lnTo>
                    <a:lnTo>
                      <a:pt x="2057" y="6006"/>
                    </a:lnTo>
                    <a:lnTo>
                      <a:pt x="2113" y="6006"/>
                    </a:lnTo>
                    <a:lnTo>
                      <a:pt x="2187" y="5987"/>
                    </a:lnTo>
                    <a:lnTo>
                      <a:pt x="2261" y="5950"/>
                    </a:lnTo>
                    <a:lnTo>
                      <a:pt x="2317" y="5876"/>
                    </a:lnTo>
                    <a:lnTo>
                      <a:pt x="2335" y="5802"/>
                    </a:lnTo>
                    <a:lnTo>
                      <a:pt x="2372" y="5561"/>
                    </a:lnTo>
                    <a:lnTo>
                      <a:pt x="2410" y="5357"/>
                    </a:lnTo>
                    <a:lnTo>
                      <a:pt x="2465" y="5135"/>
                    </a:lnTo>
                    <a:lnTo>
                      <a:pt x="2521" y="4931"/>
                    </a:lnTo>
                    <a:lnTo>
                      <a:pt x="2595" y="4727"/>
                    </a:lnTo>
                    <a:lnTo>
                      <a:pt x="2688" y="4542"/>
                    </a:lnTo>
                    <a:lnTo>
                      <a:pt x="2780" y="4356"/>
                    </a:lnTo>
                    <a:lnTo>
                      <a:pt x="2891" y="4189"/>
                    </a:lnTo>
                    <a:lnTo>
                      <a:pt x="3003" y="4023"/>
                    </a:lnTo>
                    <a:lnTo>
                      <a:pt x="3132" y="3874"/>
                    </a:lnTo>
                    <a:lnTo>
                      <a:pt x="3262" y="3745"/>
                    </a:lnTo>
                    <a:lnTo>
                      <a:pt x="3392" y="3615"/>
                    </a:lnTo>
                    <a:lnTo>
                      <a:pt x="3540" y="3504"/>
                    </a:lnTo>
                    <a:lnTo>
                      <a:pt x="3688" y="3392"/>
                    </a:lnTo>
                    <a:lnTo>
                      <a:pt x="3855" y="3318"/>
                    </a:lnTo>
                    <a:lnTo>
                      <a:pt x="4022" y="3244"/>
                    </a:lnTo>
                    <a:lnTo>
                      <a:pt x="4078" y="3207"/>
                    </a:lnTo>
                    <a:lnTo>
                      <a:pt x="4133" y="3170"/>
                    </a:lnTo>
                    <a:lnTo>
                      <a:pt x="4170" y="3096"/>
                    </a:lnTo>
                    <a:lnTo>
                      <a:pt x="4170" y="3022"/>
                    </a:lnTo>
                    <a:lnTo>
                      <a:pt x="4170" y="2985"/>
                    </a:lnTo>
                    <a:lnTo>
                      <a:pt x="4170" y="2911"/>
                    </a:lnTo>
                    <a:lnTo>
                      <a:pt x="4133" y="2855"/>
                    </a:lnTo>
                    <a:lnTo>
                      <a:pt x="4078" y="2799"/>
                    </a:lnTo>
                    <a:lnTo>
                      <a:pt x="4022" y="2762"/>
                    </a:lnTo>
                    <a:lnTo>
                      <a:pt x="3855" y="2688"/>
                    </a:lnTo>
                    <a:lnTo>
                      <a:pt x="3688" y="2614"/>
                    </a:lnTo>
                    <a:lnTo>
                      <a:pt x="3540" y="2503"/>
                    </a:lnTo>
                    <a:lnTo>
                      <a:pt x="3392" y="2392"/>
                    </a:lnTo>
                    <a:lnTo>
                      <a:pt x="3262" y="2262"/>
                    </a:lnTo>
                    <a:lnTo>
                      <a:pt x="3132" y="2132"/>
                    </a:lnTo>
                    <a:lnTo>
                      <a:pt x="3003" y="1984"/>
                    </a:lnTo>
                    <a:lnTo>
                      <a:pt x="2891" y="1817"/>
                    </a:lnTo>
                    <a:lnTo>
                      <a:pt x="2780" y="1650"/>
                    </a:lnTo>
                    <a:lnTo>
                      <a:pt x="2688" y="1465"/>
                    </a:lnTo>
                    <a:lnTo>
                      <a:pt x="2595" y="1280"/>
                    </a:lnTo>
                    <a:lnTo>
                      <a:pt x="2521" y="1076"/>
                    </a:lnTo>
                    <a:lnTo>
                      <a:pt x="2465" y="872"/>
                    </a:lnTo>
                    <a:lnTo>
                      <a:pt x="2410" y="668"/>
                    </a:lnTo>
                    <a:lnTo>
                      <a:pt x="2372" y="445"/>
                    </a:lnTo>
                    <a:lnTo>
                      <a:pt x="2335" y="205"/>
                    </a:lnTo>
                    <a:lnTo>
                      <a:pt x="2317" y="130"/>
                    </a:lnTo>
                    <a:lnTo>
                      <a:pt x="2261" y="56"/>
                    </a:lnTo>
                    <a:lnTo>
                      <a:pt x="2187" y="19"/>
                    </a:lnTo>
                    <a:lnTo>
                      <a:pt x="211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810;p44"/>
              <p:cNvSpPr/>
              <p:nvPr/>
            </p:nvSpPr>
            <p:spPr>
              <a:xfrm>
                <a:off x="4497375" y="4586275"/>
                <a:ext cx="41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92" extrusionOk="0">
                    <a:moveTo>
                      <a:pt x="779" y="1"/>
                    </a:moveTo>
                    <a:lnTo>
                      <a:pt x="761" y="19"/>
                    </a:lnTo>
                    <a:lnTo>
                      <a:pt x="742" y="56"/>
                    </a:lnTo>
                    <a:lnTo>
                      <a:pt x="724" y="94"/>
                    </a:lnTo>
                    <a:lnTo>
                      <a:pt x="705" y="260"/>
                    </a:lnTo>
                    <a:lnTo>
                      <a:pt x="649" y="427"/>
                    </a:lnTo>
                    <a:lnTo>
                      <a:pt x="594" y="575"/>
                    </a:lnTo>
                    <a:lnTo>
                      <a:pt x="501" y="724"/>
                    </a:lnTo>
                    <a:lnTo>
                      <a:pt x="408" y="853"/>
                    </a:lnTo>
                    <a:lnTo>
                      <a:pt x="297" y="946"/>
                    </a:lnTo>
                    <a:lnTo>
                      <a:pt x="186" y="1039"/>
                    </a:lnTo>
                    <a:lnTo>
                      <a:pt x="56" y="1094"/>
                    </a:lnTo>
                    <a:lnTo>
                      <a:pt x="19" y="1131"/>
                    </a:lnTo>
                    <a:lnTo>
                      <a:pt x="1" y="1187"/>
                    </a:lnTo>
                    <a:lnTo>
                      <a:pt x="1" y="1206"/>
                    </a:lnTo>
                    <a:lnTo>
                      <a:pt x="19" y="1261"/>
                    </a:lnTo>
                    <a:lnTo>
                      <a:pt x="56" y="1298"/>
                    </a:lnTo>
                    <a:lnTo>
                      <a:pt x="186" y="1354"/>
                    </a:lnTo>
                    <a:lnTo>
                      <a:pt x="297" y="1447"/>
                    </a:lnTo>
                    <a:lnTo>
                      <a:pt x="408" y="1539"/>
                    </a:lnTo>
                    <a:lnTo>
                      <a:pt x="501" y="1669"/>
                    </a:lnTo>
                    <a:lnTo>
                      <a:pt x="594" y="1799"/>
                    </a:lnTo>
                    <a:lnTo>
                      <a:pt x="649" y="1966"/>
                    </a:lnTo>
                    <a:lnTo>
                      <a:pt x="705" y="2132"/>
                    </a:lnTo>
                    <a:lnTo>
                      <a:pt x="724" y="2299"/>
                    </a:lnTo>
                    <a:lnTo>
                      <a:pt x="742" y="2336"/>
                    </a:lnTo>
                    <a:lnTo>
                      <a:pt x="761" y="2373"/>
                    </a:lnTo>
                    <a:lnTo>
                      <a:pt x="779" y="2392"/>
                    </a:lnTo>
                    <a:lnTo>
                      <a:pt x="872" y="2392"/>
                    </a:lnTo>
                    <a:lnTo>
                      <a:pt x="890" y="2373"/>
                    </a:lnTo>
                    <a:lnTo>
                      <a:pt x="909" y="2336"/>
                    </a:lnTo>
                    <a:lnTo>
                      <a:pt x="927" y="2299"/>
                    </a:lnTo>
                    <a:lnTo>
                      <a:pt x="965" y="2132"/>
                    </a:lnTo>
                    <a:lnTo>
                      <a:pt x="1002" y="1966"/>
                    </a:lnTo>
                    <a:lnTo>
                      <a:pt x="1057" y="1799"/>
                    </a:lnTo>
                    <a:lnTo>
                      <a:pt x="1150" y="1669"/>
                    </a:lnTo>
                    <a:lnTo>
                      <a:pt x="1243" y="1539"/>
                    </a:lnTo>
                    <a:lnTo>
                      <a:pt x="1354" y="1447"/>
                    </a:lnTo>
                    <a:lnTo>
                      <a:pt x="1465" y="1354"/>
                    </a:lnTo>
                    <a:lnTo>
                      <a:pt x="1595" y="1298"/>
                    </a:lnTo>
                    <a:lnTo>
                      <a:pt x="1650" y="1261"/>
                    </a:lnTo>
                    <a:lnTo>
                      <a:pt x="1650" y="1206"/>
                    </a:lnTo>
                    <a:lnTo>
                      <a:pt x="1650" y="1187"/>
                    </a:lnTo>
                    <a:lnTo>
                      <a:pt x="1650" y="1131"/>
                    </a:lnTo>
                    <a:lnTo>
                      <a:pt x="1595" y="1094"/>
                    </a:lnTo>
                    <a:lnTo>
                      <a:pt x="1465" y="1039"/>
                    </a:lnTo>
                    <a:lnTo>
                      <a:pt x="1354" y="946"/>
                    </a:lnTo>
                    <a:lnTo>
                      <a:pt x="1243" y="853"/>
                    </a:lnTo>
                    <a:lnTo>
                      <a:pt x="1150" y="724"/>
                    </a:lnTo>
                    <a:lnTo>
                      <a:pt x="1057" y="575"/>
                    </a:lnTo>
                    <a:lnTo>
                      <a:pt x="1002" y="427"/>
                    </a:lnTo>
                    <a:lnTo>
                      <a:pt x="965" y="260"/>
                    </a:lnTo>
                    <a:lnTo>
                      <a:pt x="927" y="94"/>
                    </a:lnTo>
                    <a:lnTo>
                      <a:pt x="909" y="56"/>
                    </a:lnTo>
                    <a:lnTo>
                      <a:pt x="890" y="19"/>
                    </a:ln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1811;p44"/>
            <p:cNvSpPr/>
            <p:nvPr/>
          </p:nvSpPr>
          <p:spPr>
            <a:xfrm>
              <a:off x="1433188" y="47369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Rounded Rectangle 60"/>
          <p:cNvSpPr/>
          <p:nvPr/>
        </p:nvSpPr>
        <p:spPr>
          <a:xfrm>
            <a:off x="2343626" y="364514"/>
            <a:ext cx="6365525" cy="1843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thui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</a:p>
        </p:txBody>
      </p:sp>
      <p:sp>
        <p:nvSpPr>
          <p:cNvPr id="62" name="Pentagon 61"/>
          <p:cNvSpPr/>
          <p:nvPr/>
        </p:nvSpPr>
        <p:spPr>
          <a:xfrm>
            <a:off x="2444715" y="3180307"/>
            <a:ext cx="2935108" cy="1180800"/>
          </a:xfrm>
          <a:prstGeom prst="homePlate">
            <a:avLst/>
          </a:prstGeom>
          <a:solidFill>
            <a:schemeClr val="accent4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="" xmlns:a16="http://schemas.microsoft.com/office/drawing/2014/main" id="{D9DA8418-12F5-43B0-87A9-AD523A7C9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8304" y="3180307"/>
            <a:ext cx="1794948" cy="1661989"/>
          </a:xfrm>
          <a:prstGeom prst="rect">
            <a:avLst/>
          </a:prstGeom>
        </p:spPr>
      </p:pic>
      <p:pic>
        <p:nvPicPr>
          <p:cNvPr id="3" name="C1">
            <a:hlinkClick r:id="" action="ppaction://media"/>
            <a:extLst>
              <a:ext uri="{FF2B5EF4-FFF2-40B4-BE49-F238E27FC236}">
                <a16:creationId xmlns="" xmlns:a16="http://schemas.microsoft.com/office/drawing/2014/main" id="{5CCCA1E6-F265-4515-BF74-DE0831664F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888" y="4044555"/>
            <a:ext cx="406400" cy="406400"/>
          </a:xfrm>
          <a:prstGeom prst="rect">
            <a:avLst/>
          </a:prstGeom>
        </p:spPr>
      </p:pic>
      <p:sp>
        <p:nvSpPr>
          <p:cNvPr id="4" name="Arrow: Left 3">
            <a:hlinkClick r:id="rId7" action="ppaction://hlinksldjump"/>
            <a:extLst>
              <a:ext uri="{FF2B5EF4-FFF2-40B4-BE49-F238E27FC236}">
                <a16:creationId xmlns="" xmlns:a16="http://schemas.microsoft.com/office/drawing/2014/main" id="{3FAA3B2E-B296-4627-B01D-D4AA6AB8299A}"/>
              </a:ext>
            </a:extLst>
          </p:cNvPr>
          <p:cNvSpPr/>
          <p:nvPr/>
        </p:nvSpPr>
        <p:spPr>
          <a:xfrm>
            <a:off x="234364" y="4587854"/>
            <a:ext cx="570294" cy="406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3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1" grpId="0" animBg="1"/>
      <p:bldP spid="6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762;p44"/>
          <p:cNvGrpSpPr/>
          <p:nvPr/>
        </p:nvGrpSpPr>
        <p:grpSpPr>
          <a:xfrm>
            <a:off x="128124" y="201149"/>
            <a:ext cx="1985996" cy="1017974"/>
            <a:chOff x="13963" y="206118"/>
            <a:chExt cx="2192774" cy="1123964"/>
          </a:xfrm>
        </p:grpSpPr>
        <p:sp>
          <p:nvSpPr>
            <p:cNvPr id="12" name="Google Shape;1763;p44"/>
            <p:cNvSpPr/>
            <p:nvPr/>
          </p:nvSpPr>
          <p:spPr>
            <a:xfrm>
              <a:off x="13963" y="26524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764;p44"/>
            <p:cNvGrpSpPr/>
            <p:nvPr/>
          </p:nvGrpSpPr>
          <p:grpSpPr>
            <a:xfrm>
              <a:off x="399927" y="206118"/>
              <a:ext cx="1330683" cy="1123964"/>
              <a:chOff x="3566500" y="4337925"/>
              <a:chExt cx="1175100" cy="992550"/>
            </a:xfrm>
          </p:grpSpPr>
          <p:sp>
            <p:nvSpPr>
              <p:cNvPr id="15" name="Google Shape;1765;p44"/>
              <p:cNvSpPr/>
              <p:nvPr/>
            </p:nvSpPr>
            <p:spPr>
              <a:xfrm>
                <a:off x="3607275" y="4337925"/>
                <a:ext cx="1038400" cy="992550"/>
              </a:xfrm>
              <a:custGeom>
                <a:avLst/>
                <a:gdLst/>
                <a:ahLst/>
                <a:cxnLst/>
                <a:rect l="l" t="t" r="r" b="b"/>
                <a:pathLst>
                  <a:path w="41536" h="39702" extrusionOk="0">
                    <a:moveTo>
                      <a:pt x="22668" y="0"/>
                    </a:moveTo>
                    <a:lnTo>
                      <a:pt x="22612" y="19"/>
                    </a:lnTo>
                    <a:lnTo>
                      <a:pt x="22575" y="38"/>
                    </a:lnTo>
                    <a:lnTo>
                      <a:pt x="22482" y="112"/>
                    </a:lnTo>
                    <a:lnTo>
                      <a:pt x="22390" y="167"/>
                    </a:lnTo>
                    <a:lnTo>
                      <a:pt x="22334" y="186"/>
                    </a:lnTo>
                    <a:lnTo>
                      <a:pt x="22297" y="204"/>
                    </a:lnTo>
                    <a:lnTo>
                      <a:pt x="22112" y="186"/>
                    </a:lnTo>
                    <a:lnTo>
                      <a:pt x="21926" y="167"/>
                    </a:lnTo>
                    <a:lnTo>
                      <a:pt x="21834" y="149"/>
                    </a:lnTo>
                    <a:lnTo>
                      <a:pt x="21741" y="112"/>
                    </a:lnTo>
                    <a:lnTo>
                      <a:pt x="21648" y="75"/>
                    </a:lnTo>
                    <a:lnTo>
                      <a:pt x="21556" y="56"/>
                    </a:lnTo>
                    <a:lnTo>
                      <a:pt x="21370" y="38"/>
                    </a:lnTo>
                    <a:lnTo>
                      <a:pt x="21185" y="38"/>
                    </a:lnTo>
                    <a:lnTo>
                      <a:pt x="20814" y="56"/>
                    </a:lnTo>
                    <a:lnTo>
                      <a:pt x="20759" y="56"/>
                    </a:lnTo>
                    <a:lnTo>
                      <a:pt x="20722" y="93"/>
                    </a:lnTo>
                    <a:lnTo>
                      <a:pt x="20629" y="167"/>
                    </a:lnTo>
                    <a:lnTo>
                      <a:pt x="20555" y="241"/>
                    </a:lnTo>
                    <a:lnTo>
                      <a:pt x="20499" y="260"/>
                    </a:lnTo>
                    <a:lnTo>
                      <a:pt x="20462" y="278"/>
                    </a:lnTo>
                    <a:lnTo>
                      <a:pt x="20369" y="278"/>
                    </a:lnTo>
                    <a:lnTo>
                      <a:pt x="20277" y="260"/>
                    </a:lnTo>
                    <a:lnTo>
                      <a:pt x="20091" y="260"/>
                    </a:lnTo>
                    <a:lnTo>
                      <a:pt x="19999" y="278"/>
                    </a:lnTo>
                    <a:lnTo>
                      <a:pt x="19925" y="297"/>
                    </a:lnTo>
                    <a:lnTo>
                      <a:pt x="19832" y="334"/>
                    </a:lnTo>
                    <a:lnTo>
                      <a:pt x="19758" y="353"/>
                    </a:lnTo>
                    <a:lnTo>
                      <a:pt x="19220" y="353"/>
                    </a:lnTo>
                    <a:lnTo>
                      <a:pt x="19128" y="334"/>
                    </a:lnTo>
                    <a:lnTo>
                      <a:pt x="19035" y="334"/>
                    </a:lnTo>
                    <a:lnTo>
                      <a:pt x="18961" y="371"/>
                    </a:lnTo>
                    <a:lnTo>
                      <a:pt x="18868" y="390"/>
                    </a:lnTo>
                    <a:lnTo>
                      <a:pt x="18794" y="427"/>
                    </a:lnTo>
                    <a:lnTo>
                      <a:pt x="18701" y="445"/>
                    </a:lnTo>
                    <a:lnTo>
                      <a:pt x="18535" y="464"/>
                    </a:lnTo>
                    <a:lnTo>
                      <a:pt x="18349" y="482"/>
                    </a:lnTo>
                    <a:lnTo>
                      <a:pt x="18182" y="482"/>
                    </a:lnTo>
                    <a:lnTo>
                      <a:pt x="18090" y="464"/>
                    </a:lnTo>
                    <a:lnTo>
                      <a:pt x="17997" y="464"/>
                    </a:lnTo>
                    <a:lnTo>
                      <a:pt x="17923" y="501"/>
                    </a:lnTo>
                    <a:lnTo>
                      <a:pt x="17830" y="556"/>
                    </a:lnTo>
                    <a:lnTo>
                      <a:pt x="17756" y="612"/>
                    </a:lnTo>
                    <a:lnTo>
                      <a:pt x="17682" y="649"/>
                    </a:lnTo>
                    <a:lnTo>
                      <a:pt x="17589" y="668"/>
                    </a:lnTo>
                    <a:lnTo>
                      <a:pt x="17515" y="705"/>
                    </a:lnTo>
                    <a:lnTo>
                      <a:pt x="17423" y="742"/>
                    </a:lnTo>
                    <a:lnTo>
                      <a:pt x="17348" y="760"/>
                    </a:lnTo>
                    <a:lnTo>
                      <a:pt x="17182" y="816"/>
                    </a:lnTo>
                    <a:lnTo>
                      <a:pt x="17015" y="872"/>
                    </a:lnTo>
                    <a:lnTo>
                      <a:pt x="16922" y="872"/>
                    </a:lnTo>
                    <a:lnTo>
                      <a:pt x="16829" y="853"/>
                    </a:lnTo>
                    <a:lnTo>
                      <a:pt x="16737" y="816"/>
                    </a:lnTo>
                    <a:lnTo>
                      <a:pt x="16644" y="834"/>
                    </a:lnTo>
                    <a:lnTo>
                      <a:pt x="16477" y="890"/>
                    </a:lnTo>
                    <a:lnTo>
                      <a:pt x="16310" y="946"/>
                    </a:lnTo>
                    <a:lnTo>
                      <a:pt x="15940" y="946"/>
                    </a:lnTo>
                    <a:lnTo>
                      <a:pt x="15903" y="964"/>
                    </a:lnTo>
                    <a:lnTo>
                      <a:pt x="15866" y="1001"/>
                    </a:lnTo>
                    <a:lnTo>
                      <a:pt x="15791" y="1075"/>
                    </a:lnTo>
                    <a:lnTo>
                      <a:pt x="15717" y="1150"/>
                    </a:lnTo>
                    <a:lnTo>
                      <a:pt x="15680" y="1168"/>
                    </a:lnTo>
                    <a:lnTo>
                      <a:pt x="15643" y="1187"/>
                    </a:lnTo>
                    <a:lnTo>
                      <a:pt x="15291" y="1298"/>
                    </a:lnTo>
                    <a:lnTo>
                      <a:pt x="15198" y="1316"/>
                    </a:lnTo>
                    <a:lnTo>
                      <a:pt x="15106" y="1298"/>
                    </a:lnTo>
                    <a:lnTo>
                      <a:pt x="15013" y="1279"/>
                    </a:lnTo>
                    <a:lnTo>
                      <a:pt x="14920" y="1298"/>
                    </a:lnTo>
                    <a:lnTo>
                      <a:pt x="14828" y="1353"/>
                    </a:lnTo>
                    <a:lnTo>
                      <a:pt x="14754" y="1409"/>
                    </a:lnTo>
                    <a:lnTo>
                      <a:pt x="14698" y="1483"/>
                    </a:lnTo>
                    <a:lnTo>
                      <a:pt x="14605" y="1539"/>
                    </a:lnTo>
                    <a:lnTo>
                      <a:pt x="14513" y="1557"/>
                    </a:lnTo>
                    <a:lnTo>
                      <a:pt x="14420" y="1539"/>
                    </a:lnTo>
                    <a:lnTo>
                      <a:pt x="14327" y="1520"/>
                    </a:lnTo>
                    <a:lnTo>
                      <a:pt x="14235" y="1539"/>
                    </a:lnTo>
                    <a:lnTo>
                      <a:pt x="14142" y="1557"/>
                    </a:lnTo>
                    <a:lnTo>
                      <a:pt x="14049" y="1576"/>
                    </a:lnTo>
                    <a:lnTo>
                      <a:pt x="13957" y="1576"/>
                    </a:lnTo>
                    <a:lnTo>
                      <a:pt x="13864" y="1613"/>
                    </a:lnTo>
                    <a:lnTo>
                      <a:pt x="13697" y="1687"/>
                    </a:lnTo>
                    <a:lnTo>
                      <a:pt x="13530" y="1761"/>
                    </a:lnTo>
                    <a:lnTo>
                      <a:pt x="13363" y="1835"/>
                    </a:lnTo>
                    <a:lnTo>
                      <a:pt x="13197" y="1928"/>
                    </a:lnTo>
                    <a:lnTo>
                      <a:pt x="13123" y="1947"/>
                    </a:lnTo>
                    <a:lnTo>
                      <a:pt x="13030" y="1965"/>
                    </a:lnTo>
                    <a:lnTo>
                      <a:pt x="12937" y="1984"/>
                    </a:lnTo>
                    <a:lnTo>
                      <a:pt x="12845" y="2002"/>
                    </a:lnTo>
                    <a:lnTo>
                      <a:pt x="12770" y="2039"/>
                    </a:lnTo>
                    <a:lnTo>
                      <a:pt x="12696" y="2095"/>
                    </a:lnTo>
                    <a:lnTo>
                      <a:pt x="12622" y="2150"/>
                    </a:lnTo>
                    <a:lnTo>
                      <a:pt x="12529" y="2206"/>
                    </a:lnTo>
                    <a:lnTo>
                      <a:pt x="12196" y="2354"/>
                    </a:lnTo>
                    <a:lnTo>
                      <a:pt x="12048" y="2428"/>
                    </a:lnTo>
                    <a:lnTo>
                      <a:pt x="11881" y="2521"/>
                    </a:lnTo>
                    <a:lnTo>
                      <a:pt x="11714" y="2577"/>
                    </a:lnTo>
                    <a:lnTo>
                      <a:pt x="11621" y="2614"/>
                    </a:lnTo>
                    <a:lnTo>
                      <a:pt x="11529" y="2632"/>
                    </a:lnTo>
                    <a:lnTo>
                      <a:pt x="11454" y="2706"/>
                    </a:lnTo>
                    <a:lnTo>
                      <a:pt x="11399" y="2781"/>
                    </a:lnTo>
                    <a:lnTo>
                      <a:pt x="11343" y="2855"/>
                    </a:lnTo>
                    <a:lnTo>
                      <a:pt x="11269" y="2910"/>
                    </a:lnTo>
                    <a:lnTo>
                      <a:pt x="11176" y="2947"/>
                    </a:lnTo>
                    <a:lnTo>
                      <a:pt x="11084" y="2966"/>
                    </a:lnTo>
                    <a:lnTo>
                      <a:pt x="10991" y="2984"/>
                    </a:lnTo>
                    <a:lnTo>
                      <a:pt x="10917" y="3022"/>
                    </a:lnTo>
                    <a:lnTo>
                      <a:pt x="10824" y="3059"/>
                    </a:lnTo>
                    <a:lnTo>
                      <a:pt x="10732" y="3077"/>
                    </a:lnTo>
                    <a:lnTo>
                      <a:pt x="10639" y="3114"/>
                    </a:lnTo>
                    <a:lnTo>
                      <a:pt x="10565" y="3151"/>
                    </a:lnTo>
                    <a:lnTo>
                      <a:pt x="10491" y="3207"/>
                    </a:lnTo>
                    <a:lnTo>
                      <a:pt x="10435" y="3300"/>
                    </a:lnTo>
                    <a:lnTo>
                      <a:pt x="10379" y="3374"/>
                    </a:lnTo>
                    <a:lnTo>
                      <a:pt x="10324" y="3448"/>
                    </a:lnTo>
                    <a:lnTo>
                      <a:pt x="10157" y="3522"/>
                    </a:lnTo>
                    <a:lnTo>
                      <a:pt x="9990" y="3596"/>
                    </a:lnTo>
                    <a:lnTo>
                      <a:pt x="9898" y="3633"/>
                    </a:lnTo>
                    <a:lnTo>
                      <a:pt x="9805" y="3652"/>
                    </a:lnTo>
                    <a:lnTo>
                      <a:pt x="9712" y="3670"/>
                    </a:lnTo>
                    <a:lnTo>
                      <a:pt x="9620" y="3707"/>
                    </a:lnTo>
                    <a:lnTo>
                      <a:pt x="9490" y="3819"/>
                    </a:lnTo>
                    <a:lnTo>
                      <a:pt x="9342" y="3930"/>
                    </a:lnTo>
                    <a:lnTo>
                      <a:pt x="9175" y="4022"/>
                    </a:lnTo>
                    <a:lnTo>
                      <a:pt x="9026" y="4115"/>
                    </a:lnTo>
                    <a:lnTo>
                      <a:pt x="8952" y="4171"/>
                    </a:lnTo>
                    <a:lnTo>
                      <a:pt x="8897" y="4245"/>
                    </a:lnTo>
                    <a:lnTo>
                      <a:pt x="8841" y="4319"/>
                    </a:lnTo>
                    <a:lnTo>
                      <a:pt x="8767" y="4375"/>
                    </a:lnTo>
                    <a:lnTo>
                      <a:pt x="8711" y="4449"/>
                    </a:lnTo>
                    <a:lnTo>
                      <a:pt x="8656" y="4523"/>
                    </a:lnTo>
                    <a:lnTo>
                      <a:pt x="8600" y="4597"/>
                    </a:lnTo>
                    <a:lnTo>
                      <a:pt x="8526" y="4671"/>
                    </a:lnTo>
                    <a:lnTo>
                      <a:pt x="8452" y="4708"/>
                    </a:lnTo>
                    <a:lnTo>
                      <a:pt x="8359" y="4727"/>
                    </a:lnTo>
                    <a:lnTo>
                      <a:pt x="8267" y="4764"/>
                    </a:lnTo>
                    <a:lnTo>
                      <a:pt x="8174" y="4801"/>
                    </a:lnTo>
                    <a:lnTo>
                      <a:pt x="8044" y="4931"/>
                    </a:lnTo>
                    <a:lnTo>
                      <a:pt x="7914" y="5042"/>
                    </a:lnTo>
                    <a:lnTo>
                      <a:pt x="7785" y="5172"/>
                    </a:lnTo>
                    <a:lnTo>
                      <a:pt x="7655" y="5301"/>
                    </a:lnTo>
                    <a:lnTo>
                      <a:pt x="7507" y="5412"/>
                    </a:lnTo>
                    <a:lnTo>
                      <a:pt x="7358" y="5524"/>
                    </a:lnTo>
                    <a:lnTo>
                      <a:pt x="7080" y="5746"/>
                    </a:lnTo>
                    <a:lnTo>
                      <a:pt x="7006" y="5802"/>
                    </a:lnTo>
                    <a:lnTo>
                      <a:pt x="6932" y="5839"/>
                    </a:lnTo>
                    <a:lnTo>
                      <a:pt x="6858" y="5894"/>
                    </a:lnTo>
                    <a:lnTo>
                      <a:pt x="6784" y="5931"/>
                    </a:lnTo>
                    <a:lnTo>
                      <a:pt x="6506" y="6172"/>
                    </a:lnTo>
                    <a:lnTo>
                      <a:pt x="6450" y="6247"/>
                    </a:lnTo>
                    <a:lnTo>
                      <a:pt x="6413" y="6321"/>
                    </a:lnTo>
                    <a:lnTo>
                      <a:pt x="6358" y="6413"/>
                    </a:lnTo>
                    <a:lnTo>
                      <a:pt x="6302" y="6487"/>
                    </a:lnTo>
                    <a:lnTo>
                      <a:pt x="6154" y="6599"/>
                    </a:lnTo>
                    <a:lnTo>
                      <a:pt x="6024" y="6710"/>
                    </a:lnTo>
                    <a:lnTo>
                      <a:pt x="5968" y="6765"/>
                    </a:lnTo>
                    <a:lnTo>
                      <a:pt x="5913" y="6840"/>
                    </a:lnTo>
                    <a:lnTo>
                      <a:pt x="5857" y="6914"/>
                    </a:lnTo>
                    <a:lnTo>
                      <a:pt x="5801" y="6988"/>
                    </a:lnTo>
                    <a:lnTo>
                      <a:pt x="5764" y="7025"/>
                    </a:lnTo>
                    <a:lnTo>
                      <a:pt x="5709" y="7044"/>
                    </a:lnTo>
                    <a:lnTo>
                      <a:pt x="5616" y="7062"/>
                    </a:lnTo>
                    <a:lnTo>
                      <a:pt x="5523" y="7099"/>
                    </a:lnTo>
                    <a:lnTo>
                      <a:pt x="5468" y="7118"/>
                    </a:lnTo>
                    <a:lnTo>
                      <a:pt x="5431" y="7136"/>
                    </a:lnTo>
                    <a:lnTo>
                      <a:pt x="5320" y="7284"/>
                    </a:lnTo>
                    <a:lnTo>
                      <a:pt x="5208" y="7433"/>
                    </a:lnTo>
                    <a:lnTo>
                      <a:pt x="4967" y="7692"/>
                    </a:lnTo>
                    <a:lnTo>
                      <a:pt x="4912" y="7766"/>
                    </a:lnTo>
                    <a:lnTo>
                      <a:pt x="4875" y="7859"/>
                    </a:lnTo>
                    <a:lnTo>
                      <a:pt x="4838" y="7933"/>
                    </a:lnTo>
                    <a:lnTo>
                      <a:pt x="4782" y="8007"/>
                    </a:lnTo>
                    <a:lnTo>
                      <a:pt x="4745" y="8044"/>
                    </a:lnTo>
                    <a:lnTo>
                      <a:pt x="4708" y="8063"/>
                    </a:lnTo>
                    <a:lnTo>
                      <a:pt x="4597" y="8100"/>
                    </a:lnTo>
                    <a:lnTo>
                      <a:pt x="4504" y="8137"/>
                    </a:lnTo>
                    <a:lnTo>
                      <a:pt x="4467" y="8156"/>
                    </a:lnTo>
                    <a:lnTo>
                      <a:pt x="4430" y="8174"/>
                    </a:lnTo>
                    <a:lnTo>
                      <a:pt x="4393" y="8267"/>
                    </a:lnTo>
                    <a:lnTo>
                      <a:pt x="4374" y="8359"/>
                    </a:lnTo>
                    <a:lnTo>
                      <a:pt x="4356" y="8471"/>
                    </a:lnTo>
                    <a:lnTo>
                      <a:pt x="4300" y="8545"/>
                    </a:lnTo>
                    <a:lnTo>
                      <a:pt x="4189" y="8675"/>
                    </a:lnTo>
                    <a:lnTo>
                      <a:pt x="4059" y="8804"/>
                    </a:lnTo>
                    <a:lnTo>
                      <a:pt x="3985" y="8878"/>
                    </a:lnTo>
                    <a:lnTo>
                      <a:pt x="3930" y="8934"/>
                    </a:lnTo>
                    <a:lnTo>
                      <a:pt x="3855" y="9008"/>
                    </a:lnTo>
                    <a:lnTo>
                      <a:pt x="3800" y="9064"/>
                    </a:lnTo>
                    <a:lnTo>
                      <a:pt x="3577" y="9360"/>
                    </a:lnTo>
                    <a:lnTo>
                      <a:pt x="3355" y="9638"/>
                    </a:lnTo>
                    <a:lnTo>
                      <a:pt x="3318" y="9731"/>
                    </a:lnTo>
                    <a:lnTo>
                      <a:pt x="3281" y="9805"/>
                    </a:lnTo>
                    <a:lnTo>
                      <a:pt x="3244" y="9898"/>
                    </a:lnTo>
                    <a:lnTo>
                      <a:pt x="3207" y="9990"/>
                    </a:lnTo>
                    <a:lnTo>
                      <a:pt x="3095" y="10120"/>
                    </a:lnTo>
                    <a:lnTo>
                      <a:pt x="2984" y="10268"/>
                    </a:lnTo>
                    <a:lnTo>
                      <a:pt x="2947" y="10343"/>
                    </a:lnTo>
                    <a:lnTo>
                      <a:pt x="2910" y="10435"/>
                    </a:lnTo>
                    <a:lnTo>
                      <a:pt x="2873" y="10509"/>
                    </a:lnTo>
                    <a:lnTo>
                      <a:pt x="2836" y="10602"/>
                    </a:lnTo>
                    <a:lnTo>
                      <a:pt x="2762" y="10750"/>
                    </a:lnTo>
                    <a:lnTo>
                      <a:pt x="2669" y="10917"/>
                    </a:lnTo>
                    <a:lnTo>
                      <a:pt x="2632" y="10991"/>
                    </a:lnTo>
                    <a:lnTo>
                      <a:pt x="2595" y="11084"/>
                    </a:lnTo>
                    <a:lnTo>
                      <a:pt x="2539" y="11251"/>
                    </a:lnTo>
                    <a:lnTo>
                      <a:pt x="2465" y="11325"/>
                    </a:lnTo>
                    <a:lnTo>
                      <a:pt x="2391" y="11381"/>
                    </a:lnTo>
                    <a:lnTo>
                      <a:pt x="2336" y="11455"/>
                    </a:lnTo>
                    <a:lnTo>
                      <a:pt x="2280" y="11510"/>
                    </a:lnTo>
                    <a:lnTo>
                      <a:pt x="2095" y="11825"/>
                    </a:lnTo>
                    <a:lnTo>
                      <a:pt x="2058" y="11918"/>
                    </a:lnTo>
                    <a:lnTo>
                      <a:pt x="2039" y="12011"/>
                    </a:lnTo>
                    <a:lnTo>
                      <a:pt x="2039" y="12103"/>
                    </a:lnTo>
                    <a:lnTo>
                      <a:pt x="2002" y="12196"/>
                    </a:lnTo>
                    <a:lnTo>
                      <a:pt x="1835" y="12511"/>
                    </a:lnTo>
                    <a:lnTo>
                      <a:pt x="1780" y="12585"/>
                    </a:lnTo>
                    <a:lnTo>
                      <a:pt x="1705" y="12641"/>
                    </a:lnTo>
                    <a:lnTo>
                      <a:pt x="1631" y="12715"/>
                    </a:lnTo>
                    <a:lnTo>
                      <a:pt x="1576" y="12789"/>
                    </a:lnTo>
                    <a:lnTo>
                      <a:pt x="1483" y="12956"/>
                    </a:lnTo>
                    <a:lnTo>
                      <a:pt x="1409" y="13104"/>
                    </a:lnTo>
                    <a:lnTo>
                      <a:pt x="1390" y="13197"/>
                    </a:lnTo>
                    <a:lnTo>
                      <a:pt x="1409" y="13308"/>
                    </a:lnTo>
                    <a:lnTo>
                      <a:pt x="1409" y="13401"/>
                    </a:lnTo>
                    <a:lnTo>
                      <a:pt x="1409" y="13493"/>
                    </a:lnTo>
                    <a:lnTo>
                      <a:pt x="1353" y="13586"/>
                    </a:lnTo>
                    <a:lnTo>
                      <a:pt x="1316" y="13660"/>
                    </a:lnTo>
                    <a:lnTo>
                      <a:pt x="1261" y="13734"/>
                    </a:lnTo>
                    <a:lnTo>
                      <a:pt x="1223" y="13809"/>
                    </a:lnTo>
                    <a:lnTo>
                      <a:pt x="1094" y="14142"/>
                    </a:lnTo>
                    <a:lnTo>
                      <a:pt x="1057" y="14235"/>
                    </a:lnTo>
                    <a:lnTo>
                      <a:pt x="1001" y="14309"/>
                    </a:lnTo>
                    <a:lnTo>
                      <a:pt x="964" y="14383"/>
                    </a:lnTo>
                    <a:lnTo>
                      <a:pt x="927" y="14476"/>
                    </a:lnTo>
                    <a:lnTo>
                      <a:pt x="908" y="14568"/>
                    </a:lnTo>
                    <a:lnTo>
                      <a:pt x="927" y="14661"/>
                    </a:lnTo>
                    <a:lnTo>
                      <a:pt x="927" y="14754"/>
                    </a:lnTo>
                    <a:lnTo>
                      <a:pt x="927" y="14846"/>
                    </a:lnTo>
                    <a:lnTo>
                      <a:pt x="908" y="14884"/>
                    </a:lnTo>
                    <a:lnTo>
                      <a:pt x="871" y="14939"/>
                    </a:lnTo>
                    <a:lnTo>
                      <a:pt x="797" y="14995"/>
                    </a:lnTo>
                    <a:lnTo>
                      <a:pt x="723" y="15069"/>
                    </a:lnTo>
                    <a:lnTo>
                      <a:pt x="686" y="15106"/>
                    </a:lnTo>
                    <a:lnTo>
                      <a:pt x="667" y="15162"/>
                    </a:lnTo>
                    <a:lnTo>
                      <a:pt x="667" y="15254"/>
                    </a:lnTo>
                    <a:lnTo>
                      <a:pt x="686" y="15347"/>
                    </a:lnTo>
                    <a:lnTo>
                      <a:pt x="705" y="15440"/>
                    </a:lnTo>
                    <a:lnTo>
                      <a:pt x="705" y="15532"/>
                    </a:lnTo>
                    <a:lnTo>
                      <a:pt x="667" y="15625"/>
                    </a:lnTo>
                    <a:lnTo>
                      <a:pt x="593" y="15699"/>
                    </a:lnTo>
                    <a:lnTo>
                      <a:pt x="538" y="15773"/>
                    </a:lnTo>
                    <a:lnTo>
                      <a:pt x="501" y="15866"/>
                    </a:lnTo>
                    <a:lnTo>
                      <a:pt x="501" y="15903"/>
                    </a:lnTo>
                    <a:lnTo>
                      <a:pt x="501" y="15959"/>
                    </a:lnTo>
                    <a:lnTo>
                      <a:pt x="538" y="16051"/>
                    </a:lnTo>
                    <a:lnTo>
                      <a:pt x="575" y="16162"/>
                    </a:lnTo>
                    <a:lnTo>
                      <a:pt x="593" y="16200"/>
                    </a:lnTo>
                    <a:lnTo>
                      <a:pt x="593" y="16255"/>
                    </a:lnTo>
                    <a:lnTo>
                      <a:pt x="575" y="16292"/>
                    </a:lnTo>
                    <a:lnTo>
                      <a:pt x="538" y="16329"/>
                    </a:lnTo>
                    <a:lnTo>
                      <a:pt x="464" y="16403"/>
                    </a:lnTo>
                    <a:lnTo>
                      <a:pt x="389" y="16478"/>
                    </a:lnTo>
                    <a:lnTo>
                      <a:pt x="371" y="16533"/>
                    </a:lnTo>
                    <a:lnTo>
                      <a:pt x="352" y="16570"/>
                    </a:lnTo>
                    <a:lnTo>
                      <a:pt x="352" y="16663"/>
                    </a:lnTo>
                    <a:lnTo>
                      <a:pt x="371" y="16756"/>
                    </a:lnTo>
                    <a:lnTo>
                      <a:pt x="389" y="16848"/>
                    </a:lnTo>
                    <a:lnTo>
                      <a:pt x="389" y="16941"/>
                    </a:lnTo>
                    <a:lnTo>
                      <a:pt x="334" y="17126"/>
                    </a:lnTo>
                    <a:lnTo>
                      <a:pt x="297" y="17312"/>
                    </a:lnTo>
                    <a:lnTo>
                      <a:pt x="241" y="17664"/>
                    </a:lnTo>
                    <a:lnTo>
                      <a:pt x="223" y="17756"/>
                    </a:lnTo>
                    <a:lnTo>
                      <a:pt x="186" y="17849"/>
                    </a:lnTo>
                    <a:lnTo>
                      <a:pt x="149" y="17942"/>
                    </a:lnTo>
                    <a:lnTo>
                      <a:pt x="130" y="18034"/>
                    </a:lnTo>
                    <a:lnTo>
                      <a:pt x="111" y="18201"/>
                    </a:lnTo>
                    <a:lnTo>
                      <a:pt x="74" y="18387"/>
                    </a:lnTo>
                    <a:lnTo>
                      <a:pt x="93" y="18479"/>
                    </a:lnTo>
                    <a:lnTo>
                      <a:pt x="111" y="18572"/>
                    </a:lnTo>
                    <a:lnTo>
                      <a:pt x="149" y="18683"/>
                    </a:lnTo>
                    <a:lnTo>
                      <a:pt x="149" y="18776"/>
                    </a:lnTo>
                    <a:lnTo>
                      <a:pt x="111" y="19128"/>
                    </a:lnTo>
                    <a:lnTo>
                      <a:pt x="93" y="19221"/>
                    </a:lnTo>
                    <a:lnTo>
                      <a:pt x="74" y="19313"/>
                    </a:lnTo>
                    <a:lnTo>
                      <a:pt x="37" y="19406"/>
                    </a:lnTo>
                    <a:lnTo>
                      <a:pt x="19" y="19499"/>
                    </a:lnTo>
                    <a:lnTo>
                      <a:pt x="0" y="19869"/>
                    </a:lnTo>
                    <a:lnTo>
                      <a:pt x="19" y="19906"/>
                    </a:lnTo>
                    <a:lnTo>
                      <a:pt x="19" y="19962"/>
                    </a:lnTo>
                    <a:lnTo>
                      <a:pt x="74" y="20055"/>
                    </a:lnTo>
                    <a:lnTo>
                      <a:pt x="130" y="20147"/>
                    </a:lnTo>
                    <a:lnTo>
                      <a:pt x="149" y="20240"/>
                    </a:lnTo>
                    <a:lnTo>
                      <a:pt x="130" y="20333"/>
                    </a:lnTo>
                    <a:lnTo>
                      <a:pt x="111" y="20425"/>
                    </a:lnTo>
                    <a:lnTo>
                      <a:pt x="74" y="20518"/>
                    </a:lnTo>
                    <a:lnTo>
                      <a:pt x="56" y="20592"/>
                    </a:lnTo>
                    <a:lnTo>
                      <a:pt x="37" y="20778"/>
                    </a:lnTo>
                    <a:lnTo>
                      <a:pt x="37" y="20870"/>
                    </a:lnTo>
                    <a:lnTo>
                      <a:pt x="37" y="20963"/>
                    </a:lnTo>
                    <a:lnTo>
                      <a:pt x="37" y="21018"/>
                    </a:lnTo>
                    <a:lnTo>
                      <a:pt x="56" y="21056"/>
                    </a:lnTo>
                    <a:lnTo>
                      <a:pt x="111" y="21148"/>
                    </a:lnTo>
                    <a:lnTo>
                      <a:pt x="186" y="21241"/>
                    </a:lnTo>
                    <a:lnTo>
                      <a:pt x="204" y="21278"/>
                    </a:lnTo>
                    <a:lnTo>
                      <a:pt x="204" y="21334"/>
                    </a:lnTo>
                    <a:lnTo>
                      <a:pt x="204" y="21426"/>
                    </a:lnTo>
                    <a:lnTo>
                      <a:pt x="149" y="21519"/>
                    </a:lnTo>
                    <a:lnTo>
                      <a:pt x="111" y="21612"/>
                    </a:lnTo>
                    <a:lnTo>
                      <a:pt x="111" y="21704"/>
                    </a:lnTo>
                    <a:lnTo>
                      <a:pt x="130" y="21797"/>
                    </a:lnTo>
                    <a:lnTo>
                      <a:pt x="149" y="21890"/>
                    </a:lnTo>
                    <a:lnTo>
                      <a:pt x="186" y="22056"/>
                    </a:lnTo>
                    <a:lnTo>
                      <a:pt x="204" y="22149"/>
                    </a:lnTo>
                    <a:lnTo>
                      <a:pt x="241" y="22242"/>
                    </a:lnTo>
                    <a:lnTo>
                      <a:pt x="297" y="22334"/>
                    </a:lnTo>
                    <a:lnTo>
                      <a:pt x="315" y="22427"/>
                    </a:lnTo>
                    <a:lnTo>
                      <a:pt x="315" y="22520"/>
                    </a:lnTo>
                    <a:lnTo>
                      <a:pt x="297" y="22612"/>
                    </a:lnTo>
                    <a:lnTo>
                      <a:pt x="278" y="22705"/>
                    </a:lnTo>
                    <a:lnTo>
                      <a:pt x="278" y="22798"/>
                    </a:lnTo>
                    <a:lnTo>
                      <a:pt x="297" y="22983"/>
                    </a:lnTo>
                    <a:lnTo>
                      <a:pt x="297" y="23076"/>
                    </a:lnTo>
                    <a:lnTo>
                      <a:pt x="297" y="23168"/>
                    </a:lnTo>
                    <a:lnTo>
                      <a:pt x="315" y="23354"/>
                    </a:lnTo>
                    <a:lnTo>
                      <a:pt x="315" y="23539"/>
                    </a:lnTo>
                    <a:lnTo>
                      <a:pt x="371" y="23891"/>
                    </a:lnTo>
                    <a:lnTo>
                      <a:pt x="408" y="23984"/>
                    </a:lnTo>
                    <a:lnTo>
                      <a:pt x="482" y="24058"/>
                    </a:lnTo>
                    <a:lnTo>
                      <a:pt x="538" y="24151"/>
                    </a:lnTo>
                    <a:lnTo>
                      <a:pt x="593" y="24225"/>
                    </a:lnTo>
                    <a:lnTo>
                      <a:pt x="612" y="24410"/>
                    </a:lnTo>
                    <a:lnTo>
                      <a:pt x="630" y="24596"/>
                    </a:lnTo>
                    <a:lnTo>
                      <a:pt x="649" y="24688"/>
                    </a:lnTo>
                    <a:lnTo>
                      <a:pt x="649" y="24781"/>
                    </a:lnTo>
                    <a:lnTo>
                      <a:pt x="667" y="24874"/>
                    </a:lnTo>
                    <a:lnTo>
                      <a:pt x="667" y="24966"/>
                    </a:lnTo>
                    <a:lnTo>
                      <a:pt x="686" y="25059"/>
                    </a:lnTo>
                    <a:lnTo>
                      <a:pt x="705" y="25152"/>
                    </a:lnTo>
                    <a:lnTo>
                      <a:pt x="705" y="25244"/>
                    </a:lnTo>
                    <a:lnTo>
                      <a:pt x="723" y="25337"/>
                    </a:lnTo>
                    <a:lnTo>
                      <a:pt x="760" y="25411"/>
                    </a:lnTo>
                    <a:lnTo>
                      <a:pt x="816" y="25504"/>
                    </a:lnTo>
                    <a:lnTo>
                      <a:pt x="853" y="25578"/>
                    </a:lnTo>
                    <a:lnTo>
                      <a:pt x="890" y="25671"/>
                    </a:lnTo>
                    <a:lnTo>
                      <a:pt x="908" y="25763"/>
                    </a:lnTo>
                    <a:lnTo>
                      <a:pt x="927" y="25856"/>
                    </a:lnTo>
                    <a:lnTo>
                      <a:pt x="927" y="25949"/>
                    </a:lnTo>
                    <a:lnTo>
                      <a:pt x="945" y="26041"/>
                    </a:lnTo>
                    <a:lnTo>
                      <a:pt x="1001" y="26115"/>
                    </a:lnTo>
                    <a:lnTo>
                      <a:pt x="1075" y="26190"/>
                    </a:lnTo>
                    <a:lnTo>
                      <a:pt x="1149" y="26264"/>
                    </a:lnTo>
                    <a:lnTo>
                      <a:pt x="1205" y="26338"/>
                    </a:lnTo>
                    <a:lnTo>
                      <a:pt x="1223" y="26431"/>
                    </a:lnTo>
                    <a:lnTo>
                      <a:pt x="1205" y="26523"/>
                    </a:lnTo>
                    <a:lnTo>
                      <a:pt x="1205" y="26634"/>
                    </a:lnTo>
                    <a:lnTo>
                      <a:pt x="1223" y="26709"/>
                    </a:lnTo>
                    <a:lnTo>
                      <a:pt x="1279" y="26801"/>
                    </a:lnTo>
                    <a:lnTo>
                      <a:pt x="1335" y="26875"/>
                    </a:lnTo>
                    <a:lnTo>
                      <a:pt x="1390" y="26949"/>
                    </a:lnTo>
                    <a:lnTo>
                      <a:pt x="1446" y="27024"/>
                    </a:lnTo>
                    <a:lnTo>
                      <a:pt x="1464" y="27116"/>
                    </a:lnTo>
                    <a:lnTo>
                      <a:pt x="1464" y="27209"/>
                    </a:lnTo>
                    <a:lnTo>
                      <a:pt x="1483" y="27320"/>
                    </a:lnTo>
                    <a:lnTo>
                      <a:pt x="1502" y="27394"/>
                    </a:lnTo>
                    <a:lnTo>
                      <a:pt x="1539" y="27487"/>
                    </a:lnTo>
                    <a:lnTo>
                      <a:pt x="1594" y="27561"/>
                    </a:lnTo>
                    <a:lnTo>
                      <a:pt x="1668" y="27635"/>
                    </a:lnTo>
                    <a:lnTo>
                      <a:pt x="1705" y="27709"/>
                    </a:lnTo>
                    <a:lnTo>
                      <a:pt x="1724" y="27802"/>
                    </a:lnTo>
                    <a:lnTo>
                      <a:pt x="1742" y="27895"/>
                    </a:lnTo>
                    <a:lnTo>
                      <a:pt x="1742" y="28006"/>
                    </a:lnTo>
                    <a:lnTo>
                      <a:pt x="1761" y="28099"/>
                    </a:lnTo>
                    <a:lnTo>
                      <a:pt x="1854" y="28247"/>
                    </a:lnTo>
                    <a:lnTo>
                      <a:pt x="1946" y="28414"/>
                    </a:lnTo>
                    <a:lnTo>
                      <a:pt x="2113" y="28747"/>
                    </a:lnTo>
                    <a:lnTo>
                      <a:pt x="2150" y="28821"/>
                    </a:lnTo>
                    <a:lnTo>
                      <a:pt x="2224" y="28896"/>
                    </a:lnTo>
                    <a:lnTo>
                      <a:pt x="2280" y="28970"/>
                    </a:lnTo>
                    <a:lnTo>
                      <a:pt x="2317" y="29044"/>
                    </a:lnTo>
                    <a:lnTo>
                      <a:pt x="2391" y="29118"/>
                    </a:lnTo>
                    <a:lnTo>
                      <a:pt x="2465" y="29174"/>
                    </a:lnTo>
                    <a:lnTo>
                      <a:pt x="2539" y="29229"/>
                    </a:lnTo>
                    <a:lnTo>
                      <a:pt x="2614" y="29303"/>
                    </a:lnTo>
                    <a:lnTo>
                      <a:pt x="2632" y="29396"/>
                    </a:lnTo>
                    <a:lnTo>
                      <a:pt x="2651" y="29489"/>
                    </a:lnTo>
                    <a:lnTo>
                      <a:pt x="2669" y="29600"/>
                    </a:lnTo>
                    <a:lnTo>
                      <a:pt x="2688" y="29674"/>
                    </a:lnTo>
                    <a:lnTo>
                      <a:pt x="2780" y="29841"/>
                    </a:lnTo>
                    <a:lnTo>
                      <a:pt x="2873" y="30008"/>
                    </a:lnTo>
                    <a:lnTo>
                      <a:pt x="2984" y="30156"/>
                    </a:lnTo>
                    <a:lnTo>
                      <a:pt x="3095" y="30304"/>
                    </a:lnTo>
                    <a:lnTo>
                      <a:pt x="3151" y="30378"/>
                    </a:lnTo>
                    <a:lnTo>
                      <a:pt x="3225" y="30434"/>
                    </a:lnTo>
                    <a:lnTo>
                      <a:pt x="3299" y="30490"/>
                    </a:lnTo>
                    <a:lnTo>
                      <a:pt x="3355" y="30564"/>
                    </a:lnTo>
                    <a:lnTo>
                      <a:pt x="3466" y="30712"/>
                    </a:lnTo>
                    <a:lnTo>
                      <a:pt x="3577" y="30842"/>
                    </a:lnTo>
                    <a:lnTo>
                      <a:pt x="3633" y="30934"/>
                    </a:lnTo>
                    <a:lnTo>
                      <a:pt x="3651" y="31027"/>
                    </a:lnTo>
                    <a:lnTo>
                      <a:pt x="3689" y="31120"/>
                    </a:lnTo>
                    <a:lnTo>
                      <a:pt x="3726" y="31194"/>
                    </a:lnTo>
                    <a:lnTo>
                      <a:pt x="3781" y="31268"/>
                    </a:lnTo>
                    <a:lnTo>
                      <a:pt x="3874" y="31324"/>
                    </a:lnTo>
                    <a:lnTo>
                      <a:pt x="3948" y="31379"/>
                    </a:lnTo>
                    <a:lnTo>
                      <a:pt x="4004" y="31453"/>
                    </a:lnTo>
                    <a:lnTo>
                      <a:pt x="4078" y="31565"/>
                    </a:lnTo>
                    <a:lnTo>
                      <a:pt x="4115" y="31694"/>
                    </a:lnTo>
                    <a:lnTo>
                      <a:pt x="4170" y="31824"/>
                    </a:lnTo>
                    <a:lnTo>
                      <a:pt x="4226" y="31954"/>
                    </a:lnTo>
                    <a:lnTo>
                      <a:pt x="4263" y="31991"/>
                    </a:lnTo>
                    <a:lnTo>
                      <a:pt x="4300" y="32009"/>
                    </a:lnTo>
                    <a:lnTo>
                      <a:pt x="4374" y="32065"/>
                    </a:lnTo>
                    <a:lnTo>
                      <a:pt x="4467" y="32102"/>
                    </a:lnTo>
                    <a:lnTo>
                      <a:pt x="4504" y="32139"/>
                    </a:lnTo>
                    <a:lnTo>
                      <a:pt x="4541" y="32176"/>
                    </a:lnTo>
                    <a:lnTo>
                      <a:pt x="4745" y="32454"/>
                    </a:lnTo>
                    <a:lnTo>
                      <a:pt x="4764" y="32491"/>
                    </a:lnTo>
                    <a:lnTo>
                      <a:pt x="4782" y="32528"/>
                    </a:lnTo>
                    <a:lnTo>
                      <a:pt x="4782" y="32640"/>
                    </a:lnTo>
                    <a:lnTo>
                      <a:pt x="4801" y="32751"/>
                    </a:lnTo>
                    <a:lnTo>
                      <a:pt x="4819" y="32788"/>
                    </a:lnTo>
                    <a:lnTo>
                      <a:pt x="4838" y="32825"/>
                    </a:lnTo>
                    <a:lnTo>
                      <a:pt x="4912" y="32880"/>
                    </a:lnTo>
                    <a:lnTo>
                      <a:pt x="4986" y="32936"/>
                    </a:lnTo>
                    <a:lnTo>
                      <a:pt x="5060" y="32992"/>
                    </a:lnTo>
                    <a:lnTo>
                      <a:pt x="5134" y="33047"/>
                    </a:lnTo>
                    <a:lnTo>
                      <a:pt x="5227" y="33103"/>
                    </a:lnTo>
                    <a:lnTo>
                      <a:pt x="5338" y="33158"/>
                    </a:lnTo>
                    <a:lnTo>
                      <a:pt x="5561" y="33270"/>
                    </a:lnTo>
                    <a:lnTo>
                      <a:pt x="5709" y="33381"/>
                    </a:lnTo>
                    <a:lnTo>
                      <a:pt x="5839" y="33511"/>
                    </a:lnTo>
                    <a:lnTo>
                      <a:pt x="5894" y="33585"/>
                    </a:lnTo>
                    <a:lnTo>
                      <a:pt x="5950" y="33677"/>
                    </a:lnTo>
                    <a:lnTo>
                      <a:pt x="5987" y="33752"/>
                    </a:lnTo>
                    <a:lnTo>
                      <a:pt x="6061" y="33826"/>
                    </a:lnTo>
                    <a:lnTo>
                      <a:pt x="6135" y="33881"/>
                    </a:lnTo>
                    <a:lnTo>
                      <a:pt x="6228" y="33918"/>
                    </a:lnTo>
                    <a:lnTo>
                      <a:pt x="6320" y="33937"/>
                    </a:lnTo>
                    <a:lnTo>
                      <a:pt x="6395" y="33993"/>
                    </a:lnTo>
                    <a:lnTo>
                      <a:pt x="6543" y="34104"/>
                    </a:lnTo>
                    <a:lnTo>
                      <a:pt x="6691" y="34215"/>
                    </a:lnTo>
                    <a:lnTo>
                      <a:pt x="6821" y="34345"/>
                    </a:lnTo>
                    <a:lnTo>
                      <a:pt x="6951" y="34474"/>
                    </a:lnTo>
                    <a:lnTo>
                      <a:pt x="7006" y="34549"/>
                    </a:lnTo>
                    <a:lnTo>
                      <a:pt x="7043" y="34641"/>
                    </a:lnTo>
                    <a:lnTo>
                      <a:pt x="7099" y="34734"/>
                    </a:lnTo>
                    <a:lnTo>
                      <a:pt x="7154" y="34827"/>
                    </a:lnTo>
                    <a:lnTo>
                      <a:pt x="7284" y="34938"/>
                    </a:lnTo>
                    <a:lnTo>
                      <a:pt x="7414" y="35068"/>
                    </a:lnTo>
                    <a:lnTo>
                      <a:pt x="7451" y="35105"/>
                    </a:lnTo>
                    <a:lnTo>
                      <a:pt x="7618" y="35105"/>
                    </a:lnTo>
                    <a:lnTo>
                      <a:pt x="7729" y="35123"/>
                    </a:lnTo>
                    <a:lnTo>
                      <a:pt x="7785" y="35123"/>
                    </a:lnTo>
                    <a:lnTo>
                      <a:pt x="7822" y="35142"/>
                    </a:lnTo>
                    <a:lnTo>
                      <a:pt x="7877" y="35216"/>
                    </a:lnTo>
                    <a:lnTo>
                      <a:pt x="7933" y="35308"/>
                    </a:lnTo>
                    <a:lnTo>
                      <a:pt x="7970" y="35401"/>
                    </a:lnTo>
                    <a:lnTo>
                      <a:pt x="8044" y="35475"/>
                    </a:lnTo>
                    <a:lnTo>
                      <a:pt x="8118" y="35512"/>
                    </a:lnTo>
                    <a:lnTo>
                      <a:pt x="8211" y="35549"/>
                    </a:lnTo>
                    <a:lnTo>
                      <a:pt x="8304" y="35586"/>
                    </a:lnTo>
                    <a:lnTo>
                      <a:pt x="8378" y="35624"/>
                    </a:lnTo>
                    <a:lnTo>
                      <a:pt x="8452" y="35698"/>
                    </a:lnTo>
                    <a:lnTo>
                      <a:pt x="8507" y="35772"/>
                    </a:lnTo>
                    <a:lnTo>
                      <a:pt x="8563" y="35865"/>
                    </a:lnTo>
                    <a:lnTo>
                      <a:pt x="8619" y="35920"/>
                    </a:lnTo>
                    <a:lnTo>
                      <a:pt x="8711" y="35976"/>
                    </a:lnTo>
                    <a:lnTo>
                      <a:pt x="8804" y="35994"/>
                    </a:lnTo>
                    <a:lnTo>
                      <a:pt x="8897" y="36031"/>
                    </a:lnTo>
                    <a:lnTo>
                      <a:pt x="8971" y="36068"/>
                    </a:lnTo>
                    <a:lnTo>
                      <a:pt x="9119" y="36180"/>
                    </a:lnTo>
                    <a:lnTo>
                      <a:pt x="9267" y="36291"/>
                    </a:lnTo>
                    <a:lnTo>
                      <a:pt x="9416" y="36402"/>
                    </a:lnTo>
                    <a:lnTo>
                      <a:pt x="9564" y="36513"/>
                    </a:lnTo>
                    <a:lnTo>
                      <a:pt x="9657" y="36550"/>
                    </a:lnTo>
                    <a:lnTo>
                      <a:pt x="9749" y="36550"/>
                    </a:lnTo>
                    <a:lnTo>
                      <a:pt x="9861" y="36569"/>
                    </a:lnTo>
                    <a:lnTo>
                      <a:pt x="9935" y="36606"/>
                    </a:lnTo>
                    <a:lnTo>
                      <a:pt x="10250" y="36791"/>
                    </a:lnTo>
                    <a:lnTo>
                      <a:pt x="10583" y="36958"/>
                    </a:lnTo>
                    <a:lnTo>
                      <a:pt x="10657" y="37032"/>
                    </a:lnTo>
                    <a:lnTo>
                      <a:pt x="10713" y="37106"/>
                    </a:lnTo>
                    <a:lnTo>
                      <a:pt x="10787" y="37180"/>
                    </a:lnTo>
                    <a:lnTo>
                      <a:pt x="10861" y="37236"/>
                    </a:lnTo>
                    <a:lnTo>
                      <a:pt x="10935" y="37255"/>
                    </a:lnTo>
                    <a:lnTo>
                      <a:pt x="11047" y="37255"/>
                    </a:lnTo>
                    <a:lnTo>
                      <a:pt x="11139" y="37273"/>
                    </a:lnTo>
                    <a:lnTo>
                      <a:pt x="11232" y="37292"/>
                    </a:lnTo>
                    <a:lnTo>
                      <a:pt x="11269" y="37310"/>
                    </a:lnTo>
                    <a:lnTo>
                      <a:pt x="11306" y="37347"/>
                    </a:lnTo>
                    <a:lnTo>
                      <a:pt x="11362" y="37440"/>
                    </a:lnTo>
                    <a:lnTo>
                      <a:pt x="11436" y="37533"/>
                    </a:lnTo>
                    <a:lnTo>
                      <a:pt x="11454" y="37570"/>
                    </a:lnTo>
                    <a:lnTo>
                      <a:pt x="11510" y="37588"/>
                    </a:lnTo>
                    <a:lnTo>
                      <a:pt x="11584" y="37625"/>
                    </a:lnTo>
                    <a:lnTo>
                      <a:pt x="11677" y="37644"/>
                    </a:lnTo>
                    <a:lnTo>
                      <a:pt x="11770" y="37662"/>
                    </a:lnTo>
                    <a:lnTo>
                      <a:pt x="11862" y="37699"/>
                    </a:lnTo>
                    <a:lnTo>
                      <a:pt x="12196" y="37866"/>
                    </a:lnTo>
                    <a:lnTo>
                      <a:pt x="12270" y="37885"/>
                    </a:lnTo>
                    <a:lnTo>
                      <a:pt x="12381" y="37903"/>
                    </a:lnTo>
                    <a:lnTo>
                      <a:pt x="12474" y="37903"/>
                    </a:lnTo>
                    <a:lnTo>
                      <a:pt x="12567" y="37922"/>
                    </a:lnTo>
                    <a:lnTo>
                      <a:pt x="12641" y="37977"/>
                    </a:lnTo>
                    <a:lnTo>
                      <a:pt x="12715" y="38052"/>
                    </a:lnTo>
                    <a:lnTo>
                      <a:pt x="12789" y="38107"/>
                    </a:lnTo>
                    <a:lnTo>
                      <a:pt x="12863" y="38163"/>
                    </a:lnTo>
                    <a:lnTo>
                      <a:pt x="13048" y="38218"/>
                    </a:lnTo>
                    <a:lnTo>
                      <a:pt x="13215" y="38274"/>
                    </a:lnTo>
                    <a:lnTo>
                      <a:pt x="13567" y="38385"/>
                    </a:lnTo>
                    <a:lnTo>
                      <a:pt x="13660" y="38404"/>
                    </a:lnTo>
                    <a:lnTo>
                      <a:pt x="13845" y="38404"/>
                    </a:lnTo>
                    <a:lnTo>
                      <a:pt x="13938" y="38422"/>
                    </a:lnTo>
                    <a:lnTo>
                      <a:pt x="13975" y="38459"/>
                    </a:lnTo>
                    <a:lnTo>
                      <a:pt x="14012" y="38478"/>
                    </a:lnTo>
                    <a:lnTo>
                      <a:pt x="14086" y="38571"/>
                    </a:lnTo>
                    <a:lnTo>
                      <a:pt x="14160" y="38645"/>
                    </a:lnTo>
                    <a:lnTo>
                      <a:pt x="14198" y="38663"/>
                    </a:lnTo>
                    <a:lnTo>
                      <a:pt x="14235" y="38700"/>
                    </a:lnTo>
                    <a:lnTo>
                      <a:pt x="14346" y="38700"/>
                    </a:lnTo>
                    <a:lnTo>
                      <a:pt x="14438" y="38682"/>
                    </a:lnTo>
                    <a:lnTo>
                      <a:pt x="14550" y="38645"/>
                    </a:lnTo>
                    <a:lnTo>
                      <a:pt x="14587" y="38645"/>
                    </a:lnTo>
                    <a:lnTo>
                      <a:pt x="14642" y="38663"/>
                    </a:lnTo>
                    <a:lnTo>
                      <a:pt x="14717" y="38700"/>
                    </a:lnTo>
                    <a:lnTo>
                      <a:pt x="14809" y="38737"/>
                    </a:lnTo>
                    <a:lnTo>
                      <a:pt x="14883" y="38793"/>
                    </a:lnTo>
                    <a:lnTo>
                      <a:pt x="14976" y="38811"/>
                    </a:lnTo>
                    <a:lnTo>
                      <a:pt x="15069" y="38830"/>
                    </a:lnTo>
                    <a:lnTo>
                      <a:pt x="15347" y="38830"/>
                    </a:lnTo>
                    <a:lnTo>
                      <a:pt x="15439" y="38867"/>
                    </a:lnTo>
                    <a:lnTo>
                      <a:pt x="15513" y="38904"/>
                    </a:lnTo>
                    <a:lnTo>
                      <a:pt x="15606" y="38960"/>
                    </a:lnTo>
                    <a:lnTo>
                      <a:pt x="15699" y="38978"/>
                    </a:lnTo>
                    <a:lnTo>
                      <a:pt x="16051" y="39071"/>
                    </a:lnTo>
                    <a:lnTo>
                      <a:pt x="16218" y="39127"/>
                    </a:lnTo>
                    <a:lnTo>
                      <a:pt x="16403" y="39182"/>
                    </a:lnTo>
                    <a:lnTo>
                      <a:pt x="16496" y="39219"/>
                    </a:lnTo>
                    <a:lnTo>
                      <a:pt x="16570" y="39256"/>
                    </a:lnTo>
                    <a:lnTo>
                      <a:pt x="16663" y="39293"/>
                    </a:lnTo>
                    <a:lnTo>
                      <a:pt x="16755" y="39330"/>
                    </a:lnTo>
                    <a:lnTo>
                      <a:pt x="16922" y="39386"/>
                    </a:lnTo>
                    <a:lnTo>
                      <a:pt x="17107" y="39423"/>
                    </a:lnTo>
                    <a:lnTo>
                      <a:pt x="17200" y="39423"/>
                    </a:lnTo>
                    <a:lnTo>
                      <a:pt x="17293" y="39386"/>
                    </a:lnTo>
                    <a:lnTo>
                      <a:pt x="17404" y="39349"/>
                    </a:lnTo>
                    <a:lnTo>
                      <a:pt x="17497" y="39349"/>
                    </a:lnTo>
                    <a:lnTo>
                      <a:pt x="17682" y="39405"/>
                    </a:lnTo>
                    <a:lnTo>
                      <a:pt x="17849" y="39442"/>
                    </a:lnTo>
                    <a:lnTo>
                      <a:pt x="18220" y="39516"/>
                    </a:lnTo>
                    <a:lnTo>
                      <a:pt x="18312" y="39516"/>
                    </a:lnTo>
                    <a:lnTo>
                      <a:pt x="18405" y="39497"/>
                    </a:lnTo>
                    <a:lnTo>
                      <a:pt x="18590" y="39497"/>
                    </a:lnTo>
                    <a:lnTo>
                      <a:pt x="18961" y="39516"/>
                    </a:lnTo>
                    <a:lnTo>
                      <a:pt x="19054" y="39553"/>
                    </a:lnTo>
                    <a:lnTo>
                      <a:pt x="19146" y="39590"/>
                    </a:lnTo>
                    <a:lnTo>
                      <a:pt x="19220" y="39646"/>
                    </a:lnTo>
                    <a:lnTo>
                      <a:pt x="19313" y="39664"/>
                    </a:lnTo>
                    <a:lnTo>
                      <a:pt x="19684" y="39664"/>
                    </a:lnTo>
                    <a:lnTo>
                      <a:pt x="19869" y="39683"/>
                    </a:lnTo>
                    <a:lnTo>
                      <a:pt x="20054" y="39701"/>
                    </a:lnTo>
                    <a:lnTo>
                      <a:pt x="20240" y="39701"/>
                    </a:lnTo>
                    <a:lnTo>
                      <a:pt x="20425" y="39683"/>
                    </a:lnTo>
                    <a:lnTo>
                      <a:pt x="20518" y="39664"/>
                    </a:lnTo>
                    <a:lnTo>
                      <a:pt x="20610" y="39646"/>
                    </a:lnTo>
                    <a:lnTo>
                      <a:pt x="20703" y="39608"/>
                    </a:lnTo>
                    <a:lnTo>
                      <a:pt x="20796" y="39590"/>
                    </a:lnTo>
                    <a:lnTo>
                      <a:pt x="20981" y="39608"/>
                    </a:lnTo>
                    <a:lnTo>
                      <a:pt x="21166" y="39608"/>
                    </a:lnTo>
                    <a:lnTo>
                      <a:pt x="21352" y="39590"/>
                    </a:lnTo>
                    <a:lnTo>
                      <a:pt x="21537" y="39571"/>
                    </a:lnTo>
                    <a:lnTo>
                      <a:pt x="21908" y="39553"/>
                    </a:lnTo>
                    <a:lnTo>
                      <a:pt x="22279" y="39534"/>
                    </a:lnTo>
                    <a:lnTo>
                      <a:pt x="22371" y="39534"/>
                    </a:lnTo>
                    <a:lnTo>
                      <a:pt x="22464" y="39553"/>
                    </a:lnTo>
                    <a:lnTo>
                      <a:pt x="22557" y="39571"/>
                    </a:lnTo>
                    <a:lnTo>
                      <a:pt x="23113" y="39571"/>
                    </a:lnTo>
                    <a:lnTo>
                      <a:pt x="23205" y="39590"/>
                    </a:lnTo>
                    <a:lnTo>
                      <a:pt x="23391" y="39590"/>
                    </a:lnTo>
                    <a:lnTo>
                      <a:pt x="23428" y="39571"/>
                    </a:lnTo>
                    <a:lnTo>
                      <a:pt x="23483" y="39553"/>
                    </a:lnTo>
                    <a:lnTo>
                      <a:pt x="23557" y="39479"/>
                    </a:lnTo>
                    <a:lnTo>
                      <a:pt x="23650" y="39423"/>
                    </a:lnTo>
                    <a:lnTo>
                      <a:pt x="23687" y="39405"/>
                    </a:lnTo>
                    <a:lnTo>
                      <a:pt x="23743" y="39386"/>
                    </a:lnTo>
                    <a:lnTo>
                      <a:pt x="23928" y="39368"/>
                    </a:lnTo>
                    <a:lnTo>
                      <a:pt x="24113" y="39368"/>
                    </a:lnTo>
                    <a:lnTo>
                      <a:pt x="24299" y="39349"/>
                    </a:lnTo>
                    <a:lnTo>
                      <a:pt x="24484" y="39330"/>
                    </a:lnTo>
                    <a:lnTo>
                      <a:pt x="24836" y="39238"/>
                    </a:lnTo>
                    <a:lnTo>
                      <a:pt x="24929" y="39201"/>
                    </a:lnTo>
                    <a:lnTo>
                      <a:pt x="25003" y="39164"/>
                    </a:lnTo>
                    <a:lnTo>
                      <a:pt x="25096" y="39127"/>
                    </a:lnTo>
                    <a:lnTo>
                      <a:pt x="25188" y="39089"/>
                    </a:lnTo>
                    <a:lnTo>
                      <a:pt x="25541" y="38997"/>
                    </a:lnTo>
                    <a:lnTo>
                      <a:pt x="25578" y="38997"/>
                    </a:lnTo>
                    <a:lnTo>
                      <a:pt x="25633" y="39015"/>
                    </a:lnTo>
                    <a:lnTo>
                      <a:pt x="25744" y="39052"/>
                    </a:lnTo>
                    <a:lnTo>
                      <a:pt x="25837" y="39089"/>
                    </a:lnTo>
                    <a:lnTo>
                      <a:pt x="25893" y="39108"/>
                    </a:lnTo>
                    <a:lnTo>
                      <a:pt x="25948" y="39108"/>
                    </a:lnTo>
                    <a:lnTo>
                      <a:pt x="26022" y="39052"/>
                    </a:lnTo>
                    <a:lnTo>
                      <a:pt x="26115" y="38997"/>
                    </a:lnTo>
                    <a:lnTo>
                      <a:pt x="26189" y="38941"/>
                    </a:lnTo>
                    <a:lnTo>
                      <a:pt x="26263" y="38886"/>
                    </a:lnTo>
                    <a:lnTo>
                      <a:pt x="26467" y="38886"/>
                    </a:lnTo>
                    <a:lnTo>
                      <a:pt x="26560" y="38904"/>
                    </a:lnTo>
                    <a:lnTo>
                      <a:pt x="26653" y="38886"/>
                    </a:lnTo>
                    <a:lnTo>
                      <a:pt x="26745" y="38849"/>
                    </a:lnTo>
                    <a:lnTo>
                      <a:pt x="26819" y="38793"/>
                    </a:lnTo>
                    <a:lnTo>
                      <a:pt x="26894" y="38719"/>
                    </a:lnTo>
                    <a:lnTo>
                      <a:pt x="26968" y="38682"/>
                    </a:lnTo>
                    <a:lnTo>
                      <a:pt x="27060" y="38663"/>
                    </a:lnTo>
                    <a:lnTo>
                      <a:pt x="27357" y="38663"/>
                    </a:lnTo>
                    <a:lnTo>
                      <a:pt x="27672" y="38608"/>
                    </a:lnTo>
                    <a:lnTo>
                      <a:pt x="27746" y="38571"/>
                    </a:lnTo>
                    <a:lnTo>
                      <a:pt x="27820" y="38533"/>
                    </a:lnTo>
                    <a:lnTo>
                      <a:pt x="27894" y="38478"/>
                    </a:lnTo>
                    <a:lnTo>
                      <a:pt x="27969" y="38459"/>
                    </a:lnTo>
                    <a:lnTo>
                      <a:pt x="28061" y="38441"/>
                    </a:lnTo>
                    <a:lnTo>
                      <a:pt x="28154" y="38478"/>
                    </a:lnTo>
                    <a:lnTo>
                      <a:pt x="28247" y="38496"/>
                    </a:lnTo>
                    <a:lnTo>
                      <a:pt x="28339" y="38496"/>
                    </a:lnTo>
                    <a:lnTo>
                      <a:pt x="28432" y="38459"/>
                    </a:lnTo>
                    <a:lnTo>
                      <a:pt x="28525" y="38404"/>
                    </a:lnTo>
                    <a:lnTo>
                      <a:pt x="28599" y="38367"/>
                    </a:lnTo>
                    <a:lnTo>
                      <a:pt x="28691" y="38330"/>
                    </a:lnTo>
                    <a:lnTo>
                      <a:pt x="29044" y="38255"/>
                    </a:lnTo>
                    <a:lnTo>
                      <a:pt x="29210" y="38218"/>
                    </a:lnTo>
                    <a:lnTo>
                      <a:pt x="29396" y="38181"/>
                    </a:lnTo>
                    <a:lnTo>
                      <a:pt x="29470" y="38126"/>
                    </a:lnTo>
                    <a:lnTo>
                      <a:pt x="29544" y="38052"/>
                    </a:lnTo>
                    <a:lnTo>
                      <a:pt x="29618" y="37977"/>
                    </a:lnTo>
                    <a:lnTo>
                      <a:pt x="29692" y="37922"/>
                    </a:lnTo>
                    <a:lnTo>
                      <a:pt x="29878" y="37885"/>
                    </a:lnTo>
                    <a:lnTo>
                      <a:pt x="30044" y="37829"/>
                    </a:lnTo>
                    <a:lnTo>
                      <a:pt x="30378" y="37681"/>
                    </a:lnTo>
                    <a:lnTo>
                      <a:pt x="30545" y="37625"/>
                    </a:lnTo>
                    <a:lnTo>
                      <a:pt x="30712" y="37570"/>
                    </a:lnTo>
                    <a:lnTo>
                      <a:pt x="30804" y="37551"/>
                    </a:lnTo>
                    <a:lnTo>
                      <a:pt x="30897" y="37533"/>
                    </a:lnTo>
                    <a:lnTo>
                      <a:pt x="30990" y="37514"/>
                    </a:lnTo>
                    <a:lnTo>
                      <a:pt x="31082" y="37477"/>
                    </a:lnTo>
                    <a:lnTo>
                      <a:pt x="31156" y="37440"/>
                    </a:lnTo>
                    <a:lnTo>
                      <a:pt x="31249" y="37421"/>
                    </a:lnTo>
                    <a:lnTo>
                      <a:pt x="31342" y="37403"/>
                    </a:lnTo>
                    <a:lnTo>
                      <a:pt x="31434" y="37366"/>
                    </a:lnTo>
                    <a:lnTo>
                      <a:pt x="31509" y="37329"/>
                    </a:lnTo>
                    <a:lnTo>
                      <a:pt x="31583" y="37255"/>
                    </a:lnTo>
                    <a:lnTo>
                      <a:pt x="31638" y="37180"/>
                    </a:lnTo>
                    <a:lnTo>
                      <a:pt x="31713" y="37143"/>
                    </a:lnTo>
                    <a:lnTo>
                      <a:pt x="32028" y="36958"/>
                    </a:lnTo>
                    <a:lnTo>
                      <a:pt x="32213" y="36884"/>
                    </a:lnTo>
                    <a:lnTo>
                      <a:pt x="32287" y="36865"/>
                    </a:lnTo>
                    <a:lnTo>
                      <a:pt x="32380" y="36828"/>
                    </a:lnTo>
                    <a:lnTo>
                      <a:pt x="32528" y="36736"/>
                    </a:lnTo>
                    <a:lnTo>
                      <a:pt x="32695" y="36643"/>
                    </a:lnTo>
                    <a:lnTo>
                      <a:pt x="32769" y="36587"/>
                    </a:lnTo>
                    <a:lnTo>
                      <a:pt x="32825" y="36513"/>
                    </a:lnTo>
                    <a:lnTo>
                      <a:pt x="32880" y="36439"/>
                    </a:lnTo>
                    <a:lnTo>
                      <a:pt x="32954" y="36383"/>
                    </a:lnTo>
                    <a:lnTo>
                      <a:pt x="33028" y="36346"/>
                    </a:lnTo>
                    <a:lnTo>
                      <a:pt x="33140" y="36328"/>
                    </a:lnTo>
                    <a:lnTo>
                      <a:pt x="33232" y="36309"/>
                    </a:lnTo>
                    <a:lnTo>
                      <a:pt x="33306" y="36272"/>
                    </a:lnTo>
                    <a:lnTo>
                      <a:pt x="33622" y="36050"/>
                    </a:lnTo>
                    <a:lnTo>
                      <a:pt x="33677" y="35994"/>
                    </a:lnTo>
                    <a:lnTo>
                      <a:pt x="33751" y="35939"/>
                    </a:lnTo>
                    <a:lnTo>
                      <a:pt x="33881" y="35809"/>
                    </a:lnTo>
                    <a:lnTo>
                      <a:pt x="33937" y="35735"/>
                    </a:lnTo>
                    <a:lnTo>
                      <a:pt x="33992" y="35661"/>
                    </a:lnTo>
                    <a:lnTo>
                      <a:pt x="34066" y="35586"/>
                    </a:lnTo>
                    <a:lnTo>
                      <a:pt x="34122" y="35531"/>
                    </a:lnTo>
                    <a:lnTo>
                      <a:pt x="34270" y="35420"/>
                    </a:lnTo>
                    <a:lnTo>
                      <a:pt x="34437" y="35327"/>
                    </a:lnTo>
                    <a:lnTo>
                      <a:pt x="34511" y="35271"/>
                    </a:lnTo>
                    <a:lnTo>
                      <a:pt x="34585" y="35234"/>
                    </a:lnTo>
                    <a:lnTo>
                      <a:pt x="34678" y="35197"/>
                    </a:lnTo>
                    <a:lnTo>
                      <a:pt x="34752" y="35142"/>
                    </a:lnTo>
                    <a:lnTo>
                      <a:pt x="34808" y="35068"/>
                    </a:lnTo>
                    <a:lnTo>
                      <a:pt x="34845" y="34975"/>
                    </a:lnTo>
                    <a:lnTo>
                      <a:pt x="34882" y="34882"/>
                    </a:lnTo>
                    <a:lnTo>
                      <a:pt x="34919" y="34808"/>
                    </a:lnTo>
                    <a:lnTo>
                      <a:pt x="34975" y="34771"/>
                    </a:lnTo>
                    <a:lnTo>
                      <a:pt x="35012" y="34752"/>
                    </a:lnTo>
                    <a:lnTo>
                      <a:pt x="35123" y="34734"/>
                    </a:lnTo>
                    <a:lnTo>
                      <a:pt x="35234" y="34734"/>
                    </a:lnTo>
                    <a:lnTo>
                      <a:pt x="35271" y="34715"/>
                    </a:lnTo>
                    <a:lnTo>
                      <a:pt x="35308" y="34678"/>
                    </a:lnTo>
                    <a:lnTo>
                      <a:pt x="35364" y="34623"/>
                    </a:lnTo>
                    <a:lnTo>
                      <a:pt x="35419" y="34530"/>
                    </a:lnTo>
                    <a:lnTo>
                      <a:pt x="35475" y="34456"/>
                    </a:lnTo>
                    <a:lnTo>
                      <a:pt x="35531" y="34382"/>
                    </a:lnTo>
                    <a:lnTo>
                      <a:pt x="35586" y="34326"/>
                    </a:lnTo>
                    <a:lnTo>
                      <a:pt x="35642" y="34252"/>
                    </a:lnTo>
                    <a:lnTo>
                      <a:pt x="35753" y="34104"/>
                    </a:lnTo>
                    <a:lnTo>
                      <a:pt x="36012" y="33844"/>
                    </a:lnTo>
                    <a:lnTo>
                      <a:pt x="36068" y="33789"/>
                    </a:lnTo>
                    <a:lnTo>
                      <a:pt x="36124" y="33715"/>
                    </a:lnTo>
                    <a:lnTo>
                      <a:pt x="36235" y="33566"/>
                    </a:lnTo>
                    <a:lnTo>
                      <a:pt x="36309" y="33511"/>
                    </a:lnTo>
                    <a:lnTo>
                      <a:pt x="36383" y="33455"/>
                    </a:lnTo>
                    <a:lnTo>
                      <a:pt x="36476" y="33418"/>
                    </a:lnTo>
                    <a:lnTo>
                      <a:pt x="36550" y="33362"/>
                    </a:lnTo>
                    <a:lnTo>
                      <a:pt x="36587" y="33270"/>
                    </a:lnTo>
                    <a:lnTo>
                      <a:pt x="36624" y="33177"/>
                    </a:lnTo>
                    <a:lnTo>
                      <a:pt x="36643" y="33084"/>
                    </a:lnTo>
                    <a:lnTo>
                      <a:pt x="36698" y="33010"/>
                    </a:lnTo>
                    <a:lnTo>
                      <a:pt x="36754" y="32955"/>
                    </a:lnTo>
                    <a:lnTo>
                      <a:pt x="36828" y="32899"/>
                    </a:lnTo>
                    <a:lnTo>
                      <a:pt x="36902" y="32843"/>
                    </a:lnTo>
                    <a:lnTo>
                      <a:pt x="36976" y="32769"/>
                    </a:lnTo>
                    <a:lnTo>
                      <a:pt x="37069" y="32621"/>
                    </a:lnTo>
                    <a:lnTo>
                      <a:pt x="37162" y="32473"/>
                    </a:lnTo>
                    <a:lnTo>
                      <a:pt x="37236" y="32417"/>
                    </a:lnTo>
                    <a:lnTo>
                      <a:pt x="37328" y="32362"/>
                    </a:lnTo>
                    <a:lnTo>
                      <a:pt x="37403" y="32324"/>
                    </a:lnTo>
                    <a:lnTo>
                      <a:pt x="37477" y="32250"/>
                    </a:lnTo>
                    <a:lnTo>
                      <a:pt x="37514" y="32176"/>
                    </a:lnTo>
                    <a:lnTo>
                      <a:pt x="37532" y="32083"/>
                    </a:lnTo>
                    <a:lnTo>
                      <a:pt x="37569" y="31991"/>
                    </a:lnTo>
                    <a:lnTo>
                      <a:pt x="37606" y="31917"/>
                    </a:lnTo>
                    <a:lnTo>
                      <a:pt x="37681" y="31843"/>
                    </a:lnTo>
                    <a:lnTo>
                      <a:pt x="37755" y="31787"/>
                    </a:lnTo>
                    <a:lnTo>
                      <a:pt x="37829" y="31731"/>
                    </a:lnTo>
                    <a:lnTo>
                      <a:pt x="37884" y="31676"/>
                    </a:lnTo>
                    <a:lnTo>
                      <a:pt x="38107" y="31379"/>
                    </a:lnTo>
                    <a:lnTo>
                      <a:pt x="38144" y="31305"/>
                    </a:lnTo>
                    <a:lnTo>
                      <a:pt x="38162" y="31194"/>
                    </a:lnTo>
                    <a:lnTo>
                      <a:pt x="38181" y="31101"/>
                    </a:lnTo>
                    <a:lnTo>
                      <a:pt x="38218" y="31027"/>
                    </a:lnTo>
                    <a:lnTo>
                      <a:pt x="38274" y="30953"/>
                    </a:lnTo>
                    <a:lnTo>
                      <a:pt x="38366" y="30916"/>
                    </a:lnTo>
                    <a:lnTo>
                      <a:pt x="38459" y="30860"/>
                    </a:lnTo>
                    <a:lnTo>
                      <a:pt x="38533" y="30805"/>
                    </a:lnTo>
                    <a:lnTo>
                      <a:pt x="38552" y="30712"/>
                    </a:lnTo>
                    <a:lnTo>
                      <a:pt x="38570" y="30619"/>
                    </a:lnTo>
                    <a:lnTo>
                      <a:pt x="38589" y="30527"/>
                    </a:lnTo>
                    <a:lnTo>
                      <a:pt x="38626" y="30434"/>
                    </a:lnTo>
                    <a:lnTo>
                      <a:pt x="38681" y="30360"/>
                    </a:lnTo>
                    <a:lnTo>
                      <a:pt x="38756" y="30304"/>
                    </a:lnTo>
                    <a:lnTo>
                      <a:pt x="38848" y="30249"/>
                    </a:lnTo>
                    <a:lnTo>
                      <a:pt x="38904" y="30174"/>
                    </a:lnTo>
                    <a:lnTo>
                      <a:pt x="38941" y="30100"/>
                    </a:lnTo>
                    <a:lnTo>
                      <a:pt x="38959" y="30008"/>
                    </a:lnTo>
                    <a:lnTo>
                      <a:pt x="38959" y="29915"/>
                    </a:lnTo>
                    <a:lnTo>
                      <a:pt x="38997" y="29822"/>
                    </a:lnTo>
                    <a:lnTo>
                      <a:pt x="39052" y="29748"/>
                    </a:lnTo>
                    <a:lnTo>
                      <a:pt x="39108" y="29674"/>
                    </a:lnTo>
                    <a:lnTo>
                      <a:pt x="39182" y="29618"/>
                    </a:lnTo>
                    <a:lnTo>
                      <a:pt x="39237" y="29544"/>
                    </a:lnTo>
                    <a:lnTo>
                      <a:pt x="39293" y="29377"/>
                    </a:lnTo>
                    <a:lnTo>
                      <a:pt x="39367" y="29211"/>
                    </a:lnTo>
                    <a:lnTo>
                      <a:pt x="39386" y="29118"/>
                    </a:lnTo>
                    <a:lnTo>
                      <a:pt x="39404" y="29025"/>
                    </a:lnTo>
                    <a:lnTo>
                      <a:pt x="39423" y="28933"/>
                    </a:lnTo>
                    <a:lnTo>
                      <a:pt x="39460" y="28859"/>
                    </a:lnTo>
                    <a:lnTo>
                      <a:pt x="39497" y="28766"/>
                    </a:lnTo>
                    <a:lnTo>
                      <a:pt x="39553" y="28692"/>
                    </a:lnTo>
                    <a:lnTo>
                      <a:pt x="39627" y="28636"/>
                    </a:lnTo>
                    <a:lnTo>
                      <a:pt x="39664" y="28543"/>
                    </a:lnTo>
                    <a:lnTo>
                      <a:pt x="39719" y="28469"/>
                    </a:lnTo>
                    <a:lnTo>
                      <a:pt x="39775" y="28395"/>
                    </a:lnTo>
                    <a:lnTo>
                      <a:pt x="39831" y="28321"/>
                    </a:lnTo>
                    <a:lnTo>
                      <a:pt x="39886" y="28228"/>
                    </a:lnTo>
                    <a:lnTo>
                      <a:pt x="40016" y="27876"/>
                    </a:lnTo>
                    <a:lnTo>
                      <a:pt x="40034" y="27802"/>
                    </a:lnTo>
                    <a:lnTo>
                      <a:pt x="40053" y="27691"/>
                    </a:lnTo>
                    <a:lnTo>
                      <a:pt x="40053" y="27598"/>
                    </a:lnTo>
                    <a:lnTo>
                      <a:pt x="40090" y="27505"/>
                    </a:lnTo>
                    <a:lnTo>
                      <a:pt x="40127" y="27320"/>
                    </a:lnTo>
                    <a:lnTo>
                      <a:pt x="40183" y="27153"/>
                    </a:lnTo>
                    <a:lnTo>
                      <a:pt x="40257" y="26968"/>
                    </a:lnTo>
                    <a:lnTo>
                      <a:pt x="40350" y="26801"/>
                    </a:lnTo>
                    <a:lnTo>
                      <a:pt x="40387" y="26616"/>
                    </a:lnTo>
                    <a:lnTo>
                      <a:pt x="40442" y="26449"/>
                    </a:lnTo>
                    <a:lnTo>
                      <a:pt x="40479" y="26356"/>
                    </a:lnTo>
                    <a:lnTo>
                      <a:pt x="40572" y="26282"/>
                    </a:lnTo>
                    <a:lnTo>
                      <a:pt x="40646" y="26208"/>
                    </a:lnTo>
                    <a:lnTo>
                      <a:pt x="40683" y="26134"/>
                    </a:lnTo>
                    <a:lnTo>
                      <a:pt x="40702" y="26041"/>
                    </a:lnTo>
                    <a:lnTo>
                      <a:pt x="40702" y="25930"/>
                    </a:lnTo>
                    <a:lnTo>
                      <a:pt x="40702" y="25837"/>
                    </a:lnTo>
                    <a:lnTo>
                      <a:pt x="40702" y="25745"/>
                    </a:lnTo>
                    <a:lnTo>
                      <a:pt x="40739" y="25652"/>
                    </a:lnTo>
                    <a:lnTo>
                      <a:pt x="40794" y="25578"/>
                    </a:lnTo>
                    <a:lnTo>
                      <a:pt x="40850" y="25485"/>
                    </a:lnTo>
                    <a:lnTo>
                      <a:pt x="40887" y="25393"/>
                    </a:lnTo>
                    <a:lnTo>
                      <a:pt x="40906" y="25300"/>
                    </a:lnTo>
                    <a:lnTo>
                      <a:pt x="40887" y="25207"/>
                    </a:lnTo>
                    <a:lnTo>
                      <a:pt x="40868" y="25115"/>
                    </a:lnTo>
                    <a:lnTo>
                      <a:pt x="40887" y="25022"/>
                    </a:lnTo>
                    <a:lnTo>
                      <a:pt x="40887" y="24911"/>
                    </a:lnTo>
                    <a:lnTo>
                      <a:pt x="40887" y="24818"/>
                    </a:lnTo>
                    <a:lnTo>
                      <a:pt x="40887" y="24725"/>
                    </a:lnTo>
                    <a:lnTo>
                      <a:pt x="40887" y="24633"/>
                    </a:lnTo>
                    <a:lnTo>
                      <a:pt x="40980" y="24262"/>
                    </a:lnTo>
                    <a:lnTo>
                      <a:pt x="41054" y="24114"/>
                    </a:lnTo>
                    <a:lnTo>
                      <a:pt x="41109" y="23965"/>
                    </a:lnTo>
                    <a:lnTo>
                      <a:pt x="41221" y="23669"/>
                    </a:lnTo>
                    <a:lnTo>
                      <a:pt x="41258" y="23595"/>
                    </a:lnTo>
                    <a:lnTo>
                      <a:pt x="41332" y="23521"/>
                    </a:lnTo>
                    <a:lnTo>
                      <a:pt x="41387" y="23446"/>
                    </a:lnTo>
                    <a:lnTo>
                      <a:pt x="41425" y="23409"/>
                    </a:lnTo>
                    <a:lnTo>
                      <a:pt x="41425" y="23372"/>
                    </a:lnTo>
                    <a:lnTo>
                      <a:pt x="41443" y="23280"/>
                    </a:lnTo>
                    <a:lnTo>
                      <a:pt x="41425" y="23206"/>
                    </a:lnTo>
                    <a:lnTo>
                      <a:pt x="41425" y="23113"/>
                    </a:lnTo>
                    <a:lnTo>
                      <a:pt x="41425" y="23020"/>
                    </a:lnTo>
                    <a:lnTo>
                      <a:pt x="41425" y="22946"/>
                    </a:lnTo>
                    <a:lnTo>
                      <a:pt x="41406" y="22853"/>
                    </a:lnTo>
                    <a:lnTo>
                      <a:pt x="41387" y="22779"/>
                    </a:lnTo>
                    <a:lnTo>
                      <a:pt x="41387" y="22687"/>
                    </a:lnTo>
                    <a:lnTo>
                      <a:pt x="41387" y="22612"/>
                    </a:lnTo>
                    <a:lnTo>
                      <a:pt x="41425" y="22520"/>
                    </a:lnTo>
                    <a:lnTo>
                      <a:pt x="41443" y="22446"/>
                    </a:lnTo>
                    <a:lnTo>
                      <a:pt x="41462" y="22353"/>
                    </a:lnTo>
                    <a:lnTo>
                      <a:pt x="41443" y="22279"/>
                    </a:lnTo>
                    <a:lnTo>
                      <a:pt x="41406" y="22186"/>
                    </a:lnTo>
                    <a:lnTo>
                      <a:pt x="41369" y="22112"/>
                    </a:lnTo>
                    <a:lnTo>
                      <a:pt x="41332" y="22019"/>
                    </a:lnTo>
                    <a:lnTo>
                      <a:pt x="41350" y="22001"/>
                    </a:lnTo>
                    <a:lnTo>
                      <a:pt x="41369" y="21982"/>
                    </a:lnTo>
                    <a:lnTo>
                      <a:pt x="41387" y="21964"/>
                    </a:lnTo>
                    <a:lnTo>
                      <a:pt x="41387" y="21945"/>
                    </a:lnTo>
                    <a:lnTo>
                      <a:pt x="41387" y="21853"/>
                    </a:lnTo>
                    <a:lnTo>
                      <a:pt x="41369" y="21741"/>
                    </a:lnTo>
                    <a:lnTo>
                      <a:pt x="41350" y="21649"/>
                    </a:lnTo>
                    <a:lnTo>
                      <a:pt x="41350" y="21556"/>
                    </a:lnTo>
                    <a:lnTo>
                      <a:pt x="41387" y="21167"/>
                    </a:lnTo>
                    <a:lnTo>
                      <a:pt x="41406" y="20963"/>
                    </a:lnTo>
                    <a:lnTo>
                      <a:pt x="41425" y="20778"/>
                    </a:lnTo>
                    <a:lnTo>
                      <a:pt x="41425" y="20685"/>
                    </a:lnTo>
                    <a:lnTo>
                      <a:pt x="41406" y="20574"/>
                    </a:lnTo>
                    <a:lnTo>
                      <a:pt x="41406" y="20481"/>
                    </a:lnTo>
                    <a:lnTo>
                      <a:pt x="41387" y="20388"/>
                    </a:lnTo>
                    <a:lnTo>
                      <a:pt x="41425" y="20166"/>
                    </a:lnTo>
                    <a:lnTo>
                      <a:pt x="41425" y="19962"/>
                    </a:lnTo>
                    <a:lnTo>
                      <a:pt x="41443" y="19869"/>
                    </a:lnTo>
                    <a:lnTo>
                      <a:pt x="41480" y="19777"/>
                    </a:lnTo>
                    <a:lnTo>
                      <a:pt x="41517" y="19665"/>
                    </a:lnTo>
                    <a:lnTo>
                      <a:pt x="41536" y="19573"/>
                    </a:lnTo>
                    <a:lnTo>
                      <a:pt x="41536" y="19480"/>
                    </a:lnTo>
                    <a:lnTo>
                      <a:pt x="41517" y="19387"/>
                    </a:lnTo>
                    <a:lnTo>
                      <a:pt x="41499" y="19276"/>
                    </a:lnTo>
                    <a:lnTo>
                      <a:pt x="41480" y="19184"/>
                    </a:lnTo>
                    <a:lnTo>
                      <a:pt x="41462" y="19091"/>
                    </a:lnTo>
                    <a:lnTo>
                      <a:pt x="41443" y="18998"/>
                    </a:lnTo>
                    <a:lnTo>
                      <a:pt x="41425" y="18887"/>
                    </a:lnTo>
                    <a:lnTo>
                      <a:pt x="41425" y="18794"/>
                    </a:lnTo>
                    <a:lnTo>
                      <a:pt x="41443" y="18702"/>
                    </a:lnTo>
                    <a:lnTo>
                      <a:pt x="41480" y="18590"/>
                    </a:lnTo>
                    <a:lnTo>
                      <a:pt x="41517" y="18498"/>
                    </a:lnTo>
                    <a:lnTo>
                      <a:pt x="41536" y="18442"/>
                    </a:lnTo>
                    <a:lnTo>
                      <a:pt x="41536" y="18405"/>
                    </a:lnTo>
                    <a:lnTo>
                      <a:pt x="41499" y="18034"/>
                    </a:lnTo>
                    <a:lnTo>
                      <a:pt x="41480" y="17942"/>
                    </a:lnTo>
                    <a:lnTo>
                      <a:pt x="41425" y="17849"/>
                    </a:lnTo>
                    <a:lnTo>
                      <a:pt x="41387" y="17756"/>
                    </a:lnTo>
                    <a:lnTo>
                      <a:pt x="41350" y="17664"/>
                    </a:lnTo>
                    <a:lnTo>
                      <a:pt x="41295" y="17312"/>
                    </a:lnTo>
                    <a:lnTo>
                      <a:pt x="41295" y="17126"/>
                    </a:lnTo>
                    <a:lnTo>
                      <a:pt x="41295" y="17034"/>
                    </a:lnTo>
                    <a:lnTo>
                      <a:pt x="41276" y="16941"/>
                    </a:lnTo>
                    <a:lnTo>
                      <a:pt x="41276" y="16848"/>
                    </a:lnTo>
                    <a:lnTo>
                      <a:pt x="41295" y="16756"/>
                    </a:lnTo>
                    <a:lnTo>
                      <a:pt x="41295" y="16663"/>
                    </a:lnTo>
                    <a:lnTo>
                      <a:pt x="41295" y="16570"/>
                    </a:lnTo>
                    <a:lnTo>
                      <a:pt x="41258" y="16478"/>
                    </a:lnTo>
                    <a:lnTo>
                      <a:pt x="41184" y="16385"/>
                    </a:lnTo>
                    <a:lnTo>
                      <a:pt x="41128" y="16311"/>
                    </a:lnTo>
                    <a:lnTo>
                      <a:pt x="41091" y="16218"/>
                    </a:lnTo>
                    <a:lnTo>
                      <a:pt x="41072" y="16033"/>
                    </a:lnTo>
                    <a:lnTo>
                      <a:pt x="41054" y="15847"/>
                    </a:lnTo>
                    <a:lnTo>
                      <a:pt x="40998" y="15681"/>
                    </a:lnTo>
                    <a:lnTo>
                      <a:pt x="40943" y="15495"/>
                    </a:lnTo>
                    <a:lnTo>
                      <a:pt x="40924" y="15403"/>
                    </a:lnTo>
                    <a:lnTo>
                      <a:pt x="40924" y="15310"/>
                    </a:lnTo>
                    <a:lnTo>
                      <a:pt x="40924" y="15217"/>
                    </a:lnTo>
                    <a:lnTo>
                      <a:pt x="40924" y="15125"/>
                    </a:lnTo>
                    <a:lnTo>
                      <a:pt x="40906" y="15032"/>
                    </a:lnTo>
                    <a:lnTo>
                      <a:pt x="40924" y="14939"/>
                    </a:lnTo>
                    <a:lnTo>
                      <a:pt x="40924" y="14846"/>
                    </a:lnTo>
                    <a:lnTo>
                      <a:pt x="40924" y="14754"/>
                    </a:lnTo>
                    <a:lnTo>
                      <a:pt x="40887" y="14661"/>
                    </a:lnTo>
                    <a:lnTo>
                      <a:pt x="40850" y="14587"/>
                    </a:lnTo>
                    <a:lnTo>
                      <a:pt x="40813" y="14494"/>
                    </a:lnTo>
                    <a:lnTo>
                      <a:pt x="40776" y="14420"/>
                    </a:lnTo>
                    <a:lnTo>
                      <a:pt x="40683" y="14068"/>
                    </a:lnTo>
                    <a:lnTo>
                      <a:pt x="40609" y="13901"/>
                    </a:lnTo>
                    <a:lnTo>
                      <a:pt x="40535" y="13753"/>
                    </a:lnTo>
                    <a:lnTo>
                      <a:pt x="40516" y="13660"/>
                    </a:lnTo>
                    <a:lnTo>
                      <a:pt x="40516" y="13568"/>
                    </a:lnTo>
                    <a:lnTo>
                      <a:pt x="40516" y="13475"/>
                    </a:lnTo>
                    <a:lnTo>
                      <a:pt x="40498" y="13382"/>
                    </a:lnTo>
                    <a:lnTo>
                      <a:pt x="40442" y="13308"/>
                    </a:lnTo>
                    <a:lnTo>
                      <a:pt x="40387" y="13234"/>
                    </a:lnTo>
                    <a:lnTo>
                      <a:pt x="40312" y="13160"/>
                    </a:lnTo>
                    <a:lnTo>
                      <a:pt x="40275" y="13086"/>
                    </a:lnTo>
                    <a:lnTo>
                      <a:pt x="40257" y="12993"/>
                    </a:lnTo>
                    <a:lnTo>
                      <a:pt x="40257" y="12900"/>
                    </a:lnTo>
                    <a:lnTo>
                      <a:pt x="40275" y="12808"/>
                    </a:lnTo>
                    <a:lnTo>
                      <a:pt x="40257" y="12715"/>
                    </a:lnTo>
                    <a:lnTo>
                      <a:pt x="40238" y="12622"/>
                    </a:lnTo>
                    <a:lnTo>
                      <a:pt x="40238" y="12530"/>
                    </a:lnTo>
                    <a:lnTo>
                      <a:pt x="40238" y="12437"/>
                    </a:lnTo>
                    <a:lnTo>
                      <a:pt x="40220" y="12344"/>
                    </a:lnTo>
                    <a:lnTo>
                      <a:pt x="40183" y="12270"/>
                    </a:lnTo>
                    <a:lnTo>
                      <a:pt x="40127" y="12196"/>
                    </a:lnTo>
                    <a:lnTo>
                      <a:pt x="40072" y="12122"/>
                    </a:lnTo>
                    <a:lnTo>
                      <a:pt x="40016" y="12048"/>
                    </a:lnTo>
                    <a:lnTo>
                      <a:pt x="39979" y="11974"/>
                    </a:lnTo>
                    <a:lnTo>
                      <a:pt x="39923" y="11900"/>
                    </a:lnTo>
                    <a:lnTo>
                      <a:pt x="39868" y="11825"/>
                    </a:lnTo>
                    <a:lnTo>
                      <a:pt x="39831" y="11733"/>
                    </a:lnTo>
                    <a:lnTo>
                      <a:pt x="39793" y="11659"/>
                    </a:lnTo>
                    <a:lnTo>
                      <a:pt x="39793" y="11566"/>
                    </a:lnTo>
                    <a:lnTo>
                      <a:pt x="39775" y="11473"/>
                    </a:lnTo>
                    <a:lnTo>
                      <a:pt x="39756" y="11381"/>
                    </a:lnTo>
                    <a:lnTo>
                      <a:pt x="39608" y="11065"/>
                    </a:lnTo>
                    <a:lnTo>
                      <a:pt x="39460" y="10732"/>
                    </a:lnTo>
                    <a:lnTo>
                      <a:pt x="39386" y="10565"/>
                    </a:lnTo>
                    <a:lnTo>
                      <a:pt x="39330" y="10398"/>
                    </a:lnTo>
                    <a:lnTo>
                      <a:pt x="39275" y="10324"/>
                    </a:lnTo>
                    <a:lnTo>
                      <a:pt x="39182" y="10268"/>
                    </a:lnTo>
                    <a:lnTo>
                      <a:pt x="39108" y="10213"/>
                    </a:lnTo>
                    <a:lnTo>
                      <a:pt x="39052" y="10139"/>
                    </a:lnTo>
                    <a:lnTo>
                      <a:pt x="39034" y="10102"/>
                    </a:lnTo>
                    <a:lnTo>
                      <a:pt x="39034" y="10046"/>
                    </a:lnTo>
                    <a:lnTo>
                      <a:pt x="39034" y="9953"/>
                    </a:lnTo>
                    <a:lnTo>
                      <a:pt x="39034" y="9842"/>
                    </a:lnTo>
                    <a:lnTo>
                      <a:pt x="39034" y="9805"/>
                    </a:lnTo>
                    <a:lnTo>
                      <a:pt x="39015" y="9750"/>
                    </a:lnTo>
                    <a:lnTo>
                      <a:pt x="38959" y="9694"/>
                    </a:lnTo>
                    <a:lnTo>
                      <a:pt x="38885" y="9620"/>
                    </a:lnTo>
                    <a:lnTo>
                      <a:pt x="38811" y="9564"/>
                    </a:lnTo>
                    <a:lnTo>
                      <a:pt x="38756" y="9490"/>
                    </a:lnTo>
                    <a:lnTo>
                      <a:pt x="38589" y="9175"/>
                    </a:lnTo>
                    <a:lnTo>
                      <a:pt x="38533" y="9101"/>
                    </a:lnTo>
                    <a:lnTo>
                      <a:pt x="38478" y="9045"/>
                    </a:lnTo>
                    <a:lnTo>
                      <a:pt x="38403" y="8971"/>
                    </a:lnTo>
                    <a:lnTo>
                      <a:pt x="38366" y="8897"/>
                    </a:lnTo>
                    <a:lnTo>
                      <a:pt x="38348" y="8860"/>
                    </a:lnTo>
                    <a:lnTo>
                      <a:pt x="38329" y="8823"/>
                    </a:lnTo>
                    <a:lnTo>
                      <a:pt x="38329" y="8712"/>
                    </a:lnTo>
                    <a:lnTo>
                      <a:pt x="38329" y="8600"/>
                    </a:lnTo>
                    <a:lnTo>
                      <a:pt x="38329" y="8563"/>
                    </a:lnTo>
                    <a:lnTo>
                      <a:pt x="38311" y="8508"/>
                    </a:lnTo>
                    <a:lnTo>
                      <a:pt x="38255" y="8452"/>
                    </a:lnTo>
                    <a:lnTo>
                      <a:pt x="38200" y="8378"/>
                    </a:lnTo>
                    <a:lnTo>
                      <a:pt x="38125" y="8304"/>
                    </a:lnTo>
                    <a:lnTo>
                      <a:pt x="38088" y="8230"/>
                    </a:lnTo>
                    <a:lnTo>
                      <a:pt x="37996" y="8081"/>
                    </a:lnTo>
                    <a:lnTo>
                      <a:pt x="37922" y="7915"/>
                    </a:lnTo>
                    <a:lnTo>
                      <a:pt x="37884" y="7878"/>
                    </a:lnTo>
                    <a:lnTo>
                      <a:pt x="37847" y="7840"/>
                    </a:lnTo>
                    <a:lnTo>
                      <a:pt x="37755" y="7803"/>
                    </a:lnTo>
                    <a:lnTo>
                      <a:pt x="37662" y="7748"/>
                    </a:lnTo>
                    <a:lnTo>
                      <a:pt x="37625" y="7729"/>
                    </a:lnTo>
                    <a:lnTo>
                      <a:pt x="37588" y="7692"/>
                    </a:lnTo>
                    <a:lnTo>
                      <a:pt x="37551" y="7618"/>
                    </a:lnTo>
                    <a:lnTo>
                      <a:pt x="37532" y="7525"/>
                    </a:lnTo>
                    <a:lnTo>
                      <a:pt x="37514" y="7414"/>
                    </a:lnTo>
                    <a:lnTo>
                      <a:pt x="37477" y="7340"/>
                    </a:lnTo>
                    <a:lnTo>
                      <a:pt x="37421" y="7266"/>
                    </a:lnTo>
                    <a:lnTo>
                      <a:pt x="37347" y="7210"/>
                    </a:lnTo>
                    <a:lnTo>
                      <a:pt x="37273" y="7155"/>
                    </a:lnTo>
                    <a:lnTo>
                      <a:pt x="37217" y="7081"/>
                    </a:lnTo>
                    <a:lnTo>
                      <a:pt x="36976" y="6803"/>
                    </a:lnTo>
                    <a:lnTo>
                      <a:pt x="36939" y="6728"/>
                    </a:lnTo>
                    <a:lnTo>
                      <a:pt x="36921" y="6636"/>
                    </a:lnTo>
                    <a:lnTo>
                      <a:pt x="36902" y="6525"/>
                    </a:lnTo>
                    <a:lnTo>
                      <a:pt x="36865" y="6450"/>
                    </a:lnTo>
                    <a:lnTo>
                      <a:pt x="36624" y="6172"/>
                    </a:lnTo>
                    <a:lnTo>
                      <a:pt x="36550" y="6117"/>
                    </a:lnTo>
                    <a:lnTo>
                      <a:pt x="36494" y="6043"/>
                    </a:lnTo>
                    <a:lnTo>
                      <a:pt x="36346" y="5931"/>
                    </a:lnTo>
                    <a:lnTo>
                      <a:pt x="36309" y="5857"/>
                    </a:lnTo>
                    <a:lnTo>
                      <a:pt x="36272" y="5765"/>
                    </a:lnTo>
                    <a:lnTo>
                      <a:pt x="36216" y="5672"/>
                    </a:lnTo>
                    <a:lnTo>
                      <a:pt x="36179" y="5598"/>
                    </a:lnTo>
                    <a:lnTo>
                      <a:pt x="36142" y="5579"/>
                    </a:lnTo>
                    <a:lnTo>
                      <a:pt x="36087" y="5561"/>
                    </a:lnTo>
                    <a:lnTo>
                      <a:pt x="35975" y="5542"/>
                    </a:lnTo>
                    <a:lnTo>
                      <a:pt x="35883" y="5505"/>
                    </a:lnTo>
                    <a:lnTo>
                      <a:pt x="35827" y="5487"/>
                    </a:lnTo>
                    <a:lnTo>
                      <a:pt x="35790" y="5468"/>
                    </a:lnTo>
                    <a:lnTo>
                      <a:pt x="35734" y="5394"/>
                    </a:lnTo>
                    <a:lnTo>
                      <a:pt x="35716" y="5283"/>
                    </a:lnTo>
                    <a:lnTo>
                      <a:pt x="35679" y="5190"/>
                    </a:lnTo>
                    <a:lnTo>
                      <a:pt x="35642" y="5116"/>
                    </a:lnTo>
                    <a:lnTo>
                      <a:pt x="35494" y="4986"/>
                    </a:lnTo>
                    <a:lnTo>
                      <a:pt x="35364" y="4875"/>
                    </a:lnTo>
                    <a:lnTo>
                      <a:pt x="35290" y="4819"/>
                    </a:lnTo>
                    <a:lnTo>
                      <a:pt x="35197" y="4764"/>
                    </a:lnTo>
                    <a:lnTo>
                      <a:pt x="35123" y="4727"/>
                    </a:lnTo>
                    <a:lnTo>
                      <a:pt x="35049" y="4671"/>
                    </a:lnTo>
                    <a:lnTo>
                      <a:pt x="34993" y="4597"/>
                    </a:lnTo>
                    <a:lnTo>
                      <a:pt x="34956" y="4486"/>
                    </a:lnTo>
                    <a:lnTo>
                      <a:pt x="34919" y="4393"/>
                    </a:lnTo>
                    <a:lnTo>
                      <a:pt x="34863" y="4319"/>
                    </a:lnTo>
                    <a:lnTo>
                      <a:pt x="34585" y="4097"/>
                    </a:lnTo>
                    <a:lnTo>
                      <a:pt x="34456" y="3967"/>
                    </a:lnTo>
                    <a:lnTo>
                      <a:pt x="34326" y="3819"/>
                    </a:lnTo>
                    <a:lnTo>
                      <a:pt x="34289" y="3800"/>
                    </a:lnTo>
                    <a:lnTo>
                      <a:pt x="34252" y="3781"/>
                    </a:lnTo>
                    <a:lnTo>
                      <a:pt x="34029" y="3781"/>
                    </a:lnTo>
                    <a:lnTo>
                      <a:pt x="33974" y="3763"/>
                    </a:lnTo>
                    <a:lnTo>
                      <a:pt x="33937" y="3744"/>
                    </a:lnTo>
                    <a:lnTo>
                      <a:pt x="33807" y="3615"/>
                    </a:lnTo>
                    <a:lnTo>
                      <a:pt x="33659" y="3503"/>
                    </a:lnTo>
                    <a:lnTo>
                      <a:pt x="33603" y="3448"/>
                    </a:lnTo>
                    <a:lnTo>
                      <a:pt x="33547" y="3355"/>
                    </a:lnTo>
                    <a:lnTo>
                      <a:pt x="33492" y="3281"/>
                    </a:lnTo>
                    <a:lnTo>
                      <a:pt x="33418" y="3207"/>
                    </a:lnTo>
                    <a:lnTo>
                      <a:pt x="33288" y="3096"/>
                    </a:lnTo>
                    <a:lnTo>
                      <a:pt x="33140" y="2984"/>
                    </a:lnTo>
                    <a:lnTo>
                      <a:pt x="33103" y="2966"/>
                    </a:lnTo>
                    <a:lnTo>
                      <a:pt x="33047" y="2947"/>
                    </a:lnTo>
                    <a:lnTo>
                      <a:pt x="32936" y="2947"/>
                    </a:lnTo>
                    <a:lnTo>
                      <a:pt x="32843" y="2966"/>
                    </a:lnTo>
                    <a:lnTo>
                      <a:pt x="32788" y="2947"/>
                    </a:lnTo>
                    <a:lnTo>
                      <a:pt x="32750" y="2929"/>
                    </a:lnTo>
                    <a:lnTo>
                      <a:pt x="32435" y="2744"/>
                    </a:lnTo>
                    <a:lnTo>
                      <a:pt x="32139" y="2540"/>
                    </a:lnTo>
                    <a:lnTo>
                      <a:pt x="32102" y="2521"/>
                    </a:lnTo>
                    <a:lnTo>
                      <a:pt x="32065" y="2466"/>
                    </a:lnTo>
                    <a:lnTo>
                      <a:pt x="32009" y="2373"/>
                    </a:lnTo>
                    <a:lnTo>
                      <a:pt x="31972" y="2299"/>
                    </a:lnTo>
                    <a:lnTo>
                      <a:pt x="31935" y="2262"/>
                    </a:lnTo>
                    <a:lnTo>
                      <a:pt x="31898" y="2225"/>
                    </a:lnTo>
                    <a:lnTo>
                      <a:pt x="31805" y="2187"/>
                    </a:lnTo>
                    <a:lnTo>
                      <a:pt x="31713" y="2169"/>
                    </a:lnTo>
                    <a:lnTo>
                      <a:pt x="31620" y="2150"/>
                    </a:lnTo>
                    <a:lnTo>
                      <a:pt x="31546" y="2113"/>
                    </a:lnTo>
                    <a:lnTo>
                      <a:pt x="31453" y="2095"/>
                    </a:lnTo>
                    <a:lnTo>
                      <a:pt x="31360" y="2076"/>
                    </a:lnTo>
                    <a:lnTo>
                      <a:pt x="31268" y="2076"/>
                    </a:lnTo>
                    <a:lnTo>
                      <a:pt x="31175" y="2039"/>
                    </a:lnTo>
                    <a:lnTo>
                      <a:pt x="31101" y="2002"/>
                    </a:lnTo>
                    <a:lnTo>
                      <a:pt x="31027" y="1947"/>
                    </a:lnTo>
                    <a:lnTo>
                      <a:pt x="30953" y="1891"/>
                    </a:lnTo>
                    <a:lnTo>
                      <a:pt x="30878" y="1835"/>
                    </a:lnTo>
                    <a:lnTo>
                      <a:pt x="30545" y="1687"/>
                    </a:lnTo>
                    <a:lnTo>
                      <a:pt x="30471" y="1631"/>
                    </a:lnTo>
                    <a:lnTo>
                      <a:pt x="30397" y="1594"/>
                    </a:lnTo>
                    <a:lnTo>
                      <a:pt x="30322" y="1539"/>
                    </a:lnTo>
                    <a:lnTo>
                      <a:pt x="30230" y="1502"/>
                    </a:lnTo>
                    <a:lnTo>
                      <a:pt x="30137" y="1483"/>
                    </a:lnTo>
                    <a:lnTo>
                      <a:pt x="30044" y="1465"/>
                    </a:lnTo>
                    <a:lnTo>
                      <a:pt x="29952" y="1465"/>
                    </a:lnTo>
                    <a:lnTo>
                      <a:pt x="29859" y="1446"/>
                    </a:lnTo>
                    <a:lnTo>
                      <a:pt x="29711" y="1372"/>
                    </a:lnTo>
                    <a:lnTo>
                      <a:pt x="29544" y="1279"/>
                    </a:lnTo>
                    <a:lnTo>
                      <a:pt x="29359" y="1242"/>
                    </a:lnTo>
                    <a:lnTo>
                      <a:pt x="29192" y="1205"/>
                    </a:lnTo>
                    <a:lnTo>
                      <a:pt x="28840" y="1094"/>
                    </a:lnTo>
                    <a:lnTo>
                      <a:pt x="28488" y="1001"/>
                    </a:lnTo>
                    <a:lnTo>
                      <a:pt x="28135" y="890"/>
                    </a:lnTo>
                    <a:lnTo>
                      <a:pt x="27969" y="853"/>
                    </a:lnTo>
                    <a:lnTo>
                      <a:pt x="27783" y="816"/>
                    </a:lnTo>
                    <a:lnTo>
                      <a:pt x="27413" y="742"/>
                    </a:lnTo>
                    <a:lnTo>
                      <a:pt x="27338" y="686"/>
                    </a:lnTo>
                    <a:lnTo>
                      <a:pt x="27246" y="631"/>
                    </a:lnTo>
                    <a:lnTo>
                      <a:pt x="27172" y="556"/>
                    </a:lnTo>
                    <a:lnTo>
                      <a:pt x="27079" y="519"/>
                    </a:lnTo>
                    <a:lnTo>
                      <a:pt x="26894" y="501"/>
                    </a:lnTo>
                    <a:lnTo>
                      <a:pt x="26708" y="482"/>
                    </a:lnTo>
                    <a:lnTo>
                      <a:pt x="26634" y="445"/>
                    </a:lnTo>
                    <a:lnTo>
                      <a:pt x="26541" y="390"/>
                    </a:lnTo>
                    <a:lnTo>
                      <a:pt x="26449" y="353"/>
                    </a:lnTo>
                    <a:lnTo>
                      <a:pt x="26356" y="334"/>
                    </a:lnTo>
                    <a:lnTo>
                      <a:pt x="25985" y="241"/>
                    </a:lnTo>
                    <a:lnTo>
                      <a:pt x="25948" y="241"/>
                    </a:lnTo>
                    <a:lnTo>
                      <a:pt x="25893" y="260"/>
                    </a:lnTo>
                    <a:lnTo>
                      <a:pt x="25800" y="297"/>
                    </a:lnTo>
                    <a:lnTo>
                      <a:pt x="25707" y="334"/>
                    </a:lnTo>
                    <a:lnTo>
                      <a:pt x="25652" y="353"/>
                    </a:lnTo>
                    <a:lnTo>
                      <a:pt x="25596" y="353"/>
                    </a:lnTo>
                    <a:lnTo>
                      <a:pt x="25244" y="297"/>
                    </a:lnTo>
                    <a:lnTo>
                      <a:pt x="25059" y="241"/>
                    </a:lnTo>
                    <a:lnTo>
                      <a:pt x="24966" y="223"/>
                    </a:lnTo>
                    <a:lnTo>
                      <a:pt x="24873" y="204"/>
                    </a:lnTo>
                    <a:lnTo>
                      <a:pt x="24503" y="186"/>
                    </a:lnTo>
                    <a:lnTo>
                      <a:pt x="24132" y="149"/>
                    </a:lnTo>
                    <a:lnTo>
                      <a:pt x="24039" y="130"/>
                    </a:lnTo>
                    <a:lnTo>
                      <a:pt x="23947" y="112"/>
                    </a:lnTo>
                    <a:lnTo>
                      <a:pt x="23854" y="93"/>
                    </a:lnTo>
                    <a:lnTo>
                      <a:pt x="23761" y="75"/>
                    </a:lnTo>
                    <a:lnTo>
                      <a:pt x="23669" y="75"/>
                    </a:lnTo>
                    <a:lnTo>
                      <a:pt x="23576" y="112"/>
                    </a:lnTo>
                    <a:lnTo>
                      <a:pt x="23483" y="130"/>
                    </a:lnTo>
                    <a:lnTo>
                      <a:pt x="23391" y="149"/>
                    </a:lnTo>
                    <a:lnTo>
                      <a:pt x="23205" y="130"/>
                    </a:lnTo>
                    <a:lnTo>
                      <a:pt x="23020" y="112"/>
                    </a:lnTo>
                    <a:lnTo>
                      <a:pt x="22927" y="93"/>
                    </a:lnTo>
                    <a:lnTo>
                      <a:pt x="22835" y="56"/>
                    </a:lnTo>
                    <a:lnTo>
                      <a:pt x="22760" y="19"/>
                    </a:lnTo>
                    <a:lnTo>
                      <a:pt x="226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766;p44"/>
              <p:cNvSpPr/>
              <p:nvPr/>
            </p:nvSpPr>
            <p:spPr>
              <a:xfrm>
                <a:off x="3705500" y="4617800"/>
                <a:ext cx="79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984" extrusionOk="0">
                    <a:moveTo>
                      <a:pt x="130" y="0"/>
                    </a:moveTo>
                    <a:lnTo>
                      <a:pt x="93" y="37"/>
                    </a:lnTo>
                    <a:lnTo>
                      <a:pt x="56" y="278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1001"/>
                    </a:lnTo>
                    <a:lnTo>
                      <a:pt x="19" y="1242"/>
                    </a:lnTo>
                    <a:lnTo>
                      <a:pt x="56" y="1483"/>
                    </a:lnTo>
                    <a:lnTo>
                      <a:pt x="112" y="1724"/>
                    </a:lnTo>
                    <a:lnTo>
                      <a:pt x="204" y="1946"/>
                    </a:lnTo>
                    <a:lnTo>
                      <a:pt x="223" y="1983"/>
                    </a:lnTo>
                    <a:lnTo>
                      <a:pt x="279" y="1983"/>
                    </a:lnTo>
                    <a:lnTo>
                      <a:pt x="297" y="1965"/>
                    </a:lnTo>
                    <a:lnTo>
                      <a:pt x="316" y="1946"/>
                    </a:lnTo>
                    <a:lnTo>
                      <a:pt x="297" y="1928"/>
                    </a:lnTo>
                    <a:lnTo>
                      <a:pt x="223" y="1687"/>
                    </a:lnTo>
                    <a:lnTo>
                      <a:pt x="167" y="1464"/>
                    </a:lnTo>
                    <a:lnTo>
                      <a:pt x="130" y="1223"/>
                    </a:lnTo>
                    <a:lnTo>
                      <a:pt x="112" y="1001"/>
                    </a:lnTo>
                    <a:lnTo>
                      <a:pt x="112" y="760"/>
                    </a:lnTo>
                    <a:lnTo>
                      <a:pt x="130" y="519"/>
                    </a:lnTo>
                    <a:lnTo>
                      <a:pt x="167" y="297"/>
                    </a:lnTo>
                    <a:lnTo>
                      <a:pt x="204" y="56"/>
                    </a:lnTo>
                    <a:lnTo>
                      <a:pt x="204" y="19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67;p44"/>
              <p:cNvSpPr/>
              <p:nvPr/>
            </p:nvSpPr>
            <p:spPr>
              <a:xfrm>
                <a:off x="3721725" y="4602500"/>
                <a:ext cx="28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651" extrusionOk="0">
                    <a:moveTo>
                      <a:pt x="19" y="1"/>
                    </a:moveTo>
                    <a:lnTo>
                      <a:pt x="0" y="56"/>
                    </a:lnTo>
                    <a:lnTo>
                      <a:pt x="0" y="1595"/>
                    </a:lnTo>
                    <a:lnTo>
                      <a:pt x="19" y="1632"/>
                    </a:lnTo>
                    <a:lnTo>
                      <a:pt x="56" y="1650"/>
                    </a:lnTo>
                    <a:lnTo>
                      <a:pt x="93" y="1632"/>
                    </a:lnTo>
                    <a:lnTo>
                      <a:pt x="111" y="1595"/>
                    </a:lnTo>
                    <a:lnTo>
                      <a:pt x="111" y="56"/>
                    </a:lnTo>
                    <a:lnTo>
                      <a:pt x="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768;p44"/>
              <p:cNvSpPr/>
              <p:nvPr/>
            </p:nvSpPr>
            <p:spPr>
              <a:xfrm>
                <a:off x="3744875" y="4560800"/>
                <a:ext cx="56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984" extrusionOk="0">
                    <a:moveTo>
                      <a:pt x="131" y="0"/>
                    </a:moveTo>
                    <a:lnTo>
                      <a:pt x="112" y="38"/>
                    </a:lnTo>
                    <a:lnTo>
                      <a:pt x="57" y="279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983"/>
                    </a:lnTo>
                    <a:lnTo>
                      <a:pt x="1" y="1224"/>
                    </a:lnTo>
                    <a:lnTo>
                      <a:pt x="19" y="1465"/>
                    </a:lnTo>
                    <a:lnTo>
                      <a:pt x="57" y="1706"/>
                    </a:lnTo>
                    <a:lnTo>
                      <a:pt x="94" y="1947"/>
                    </a:lnTo>
                    <a:lnTo>
                      <a:pt x="131" y="1984"/>
                    </a:lnTo>
                    <a:lnTo>
                      <a:pt x="168" y="1984"/>
                    </a:lnTo>
                    <a:lnTo>
                      <a:pt x="205" y="1947"/>
                    </a:lnTo>
                    <a:lnTo>
                      <a:pt x="205" y="1910"/>
                    </a:lnTo>
                    <a:lnTo>
                      <a:pt x="168" y="1687"/>
                    </a:lnTo>
                    <a:lnTo>
                      <a:pt x="131" y="1446"/>
                    </a:lnTo>
                    <a:lnTo>
                      <a:pt x="112" y="1224"/>
                    </a:lnTo>
                    <a:lnTo>
                      <a:pt x="112" y="983"/>
                    </a:lnTo>
                    <a:lnTo>
                      <a:pt x="112" y="760"/>
                    </a:lnTo>
                    <a:lnTo>
                      <a:pt x="131" y="538"/>
                    </a:lnTo>
                    <a:lnTo>
                      <a:pt x="168" y="297"/>
                    </a:lnTo>
                    <a:lnTo>
                      <a:pt x="223" y="75"/>
                    </a:lnTo>
                    <a:lnTo>
                      <a:pt x="223" y="38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69;p44"/>
              <p:cNvSpPr/>
              <p:nvPr/>
            </p:nvSpPr>
            <p:spPr>
              <a:xfrm>
                <a:off x="3760175" y="4540400"/>
                <a:ext cx="55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392" extrusionOk="0">
                    <a:moveTo>
                      <a:pt x="112" y="1"/>
                    </a:moveTo>
                    <a:lnTo>
                      <a:pt x="112" y="38"/>
                    </a:lnTo>
                    <a:lnTo>
                      <a:pt x="56" y="316"/>
                    </a:lnTo>
                    <a:lnTo>
                      <a:pt x="38" y="613"/>
                    </a:lnTo>
                    <a:lnTo>
                      <a:pt x="1" y="891"/>
                    </a:lnTo>
                    <a:lnTo>
                      <a:pt x="1" y="1187"/>
                    </a:lnTo>
                    <a:lnTo>
                      <a:pt x="1" y="1484"/>
                    </a:lnTo>
                    <a:lnTo>
                      <a:pt x="19" y="1762"/>
                    </a:lnTo>
                    <a:lnTo>
                      <a:pt x="38" y="2058"/>
                    </a:lnTo>
                    <a:lnTo>
                      <a:pt x="75" y="2355"/>
                    </a:lnTo>
                    <a:lnTo>
                      <a:pt x="75" y="2373"/>
                    </a:lnTo>
                    <a:lnTo>
                      <a:pt x="93" y="2373"/>
                    </a:lnTo>
                    <a:lnTo>
                      <a:pt x="130" y="2392"/>
                    </a:lnTo>
                    <a:lnTo>
                      <a:pt x="167" y="2355"/>
                    </a:lnTo>
                    <a:lnTo>
                      <a:pt x="186" y="2318"/>
                    </a:lnTo>
                    <a:lnTo>
                      <a:pt x="149" y="2040"/>
                    </a:lnTo>
                    <a:lnTo>
                      <a:pt x="130" y="1762"/>
                    </a:lnTo>
                    <a:lnTo>
                      <a:pt x="112" y="1465"/>
                    </a:lnTo>
                    <a:lnTo>
                      <a:pt x="112" y="1187"/>
                    </a:lnTo>
                    <a:lnTo>
                      <a:pt x="112" y="909"/>
                    </a:lnTo>
                    <a:lnTo>
                      <a:pt x="149" y="631"/>
                    </a:lnTo>
                    <a:lnTo>
                      <a:pt x="167" y="335"/>
                    </a:lnTo>
                    <a:lnTo>
                      <a:pt x="223" y="57"/>
                    </a:lnTo>
                    <a:lnTo>
                      <a:pt x="204" y="20"/>
                    </a:lnTo>
                    <a:lnTo>
                      <a:pt x="1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70;p44"/>
              <p:cNvSpPr/>
              <p:nvPr/>
            </p:nvSpPr>
            <p:spPr>
              <a:xfrm>
                <a:off x="3801875" y="4496400"/>
                <a:ext cx="83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965" extrusionOk="0">
                    <a:moveTo>
                      <a:pt x="260" y="0"/>
                    </a:moveTo>
                    <a:lnTo>
                      <a:pt x="223" y="37"/>
                    </a:lnTo>
                    <a:lnTo>
                      <a:pt x="149" y="260"/>
                    </a:lnTo>
                    <a:lnTo>
                      <a:pt x="93" y="501"/>
                    </a:lnTo>
                    <a:lnTo>
                      <a:pt x="38" y="742"/>
                    </a:lnTo>
                    <a:lnTo>
                      <a:pt x="19" y="983"/>
                    </a:lnTo>
                    <a:lnTo>
                      <a:pt x="1" y="1223"/>
                    </a:lnTo>
                    <a:lnTo>
                      <a:pt x="19" y="1446"/>
                    </a:lnTo>
                    <a:lnTo>
                      <a:pt x="38" y="1687"/>
                    </a:lnTo>
                    <a:lnTo>
                      <a:pt x="75" y="1928"/>
                    </a:lnTo>
                    <a:lnTo>
                      <a:pt x="112" y="1965"/>
                    </a:lnTo>
                    <a:lnTo>
                      <a:pt x="149" y="1965"/>
                    </a:lnTo>
                    <a:lnTo>
                      <a:pt x="186" y="1946"/>
                    </a:lnTo>
                    <a:lnTo>
                      <a:pt x="186" y="1909"/>
                    </a:lnTo>
                    <a:lnTo>
                      <a:pt x="149" y="1668"/>
                    </a:lnTo>
                    <a:lnTo>
                      <a:pt x="130" y="1446"/>
                    </a:lnTo>
                    <a:lnTo>
                      <a:pt x="112" y="1205"/>
                    </a:lnTo>
                    <a:lnTo>
                      <a:pt x="130" y="983"/>
                    </a:lnTo>
                    <a:lnTo>
                      <a:pt x="149" y="742"/>
                    </a:lnTo>
                    <a:lnTo>
                      <a:pt x="205" y="519"/>
                    </a:lnTo>
                    <a:lnTo>
                      <a:pt x="260" y="297"/>
                    </a:lnTo>
                    <a:lnTo>
                      <a:pt x="334" y="74"/>
                    </a:lnTo>
                    <a:lnTo>
                      <a:pt x="334" y="56"/>
                    </a:lnTo>
                    <a:lnTo>
                      <a:pt x="334" y="19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71;p44"/>
              <p:cNvSpPr/>
              <p:nvPr/>
            </p:nvSpPr>
            <p:spPr>
              <a:xfrm>
                <a:off x="3818100" y="4480650"/>
                <a:ext cx="6975" cy="57475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299" extrusionOk="0">
                    <a:moveTo>
                      <a:pt x="186" y="0"/>
                    </a:moveTo>
                    <a:lnTo>
                      <a:pt x="186" y="19"/>
                    </a:lnTo>
                    <a:lnTo>
                      <a:pt x="167" y="37"/>
                    </a:lnTo>
                    <a:lnTo>
                      <a:pt x="74" y="593"/>
                    </a:lnTo>
                    <a:lnTo>
                      <a:pt x="19" y="1131"/>
                    </a:lnTo>
                    <a:lnTo>
                      <a:pt x="0" y="1687"/>
                    </a:lnTo>
                    <a:lnTo>
                      <a:pt x="19" y="2243"/>
                    </a:lnTo>
                    <a:lnTo>
                      <a:pt x="37" y="2280"/>
                    </a:lnTo>
                    <a:lnTo>
                      <a:pt x="74" y="2298"/>
                    </a:lnTo>
                    <a:lnTo>
                      <a:pt x="112" y="2280"/>
                    </a:lnTo>
                    <a:lnTo>
                      <a:pt x="130" y="2243"/>
                    </a:lnTo>
                    <a:lnTo>
                      <a:pt x="112" y="1687"/>
                    </a:lnTo>
                    <a:lnTo>
                      <a:pt x="130" y="1149"/>
                    </a:lnTo>
                    <a:lnTo>
                      <a:pt x="186" y="612"/>
                    </a:lnTo>
                    <a:lnTo>
                      <a:pt x="278" y="74"/>
                    </a:lnTo>
                    <a:lnTo>
                      <a:pt x="260" y="1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2;p44"/>
              <p:cNvSpPr/>
              <p:nvPr/>
            </p:nvSpPr>
            <p:spPr>
              <a:xfrm>
                <a:off x="3836175" y="4468125"/>
                <a:ext cx="8350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966" extrusionOk="0">
                    <a:moveTo>
                      <a:pt x="241" y="1"/>
                    </a:moveTo>
                    <a:lnTo>
                      <a:pt x="223" y="38"/>
                    </a:lnTo>
                    <a:lnTo>
                      <a:pt x="130" y="501"/>
                    </a:lnTo>
                    <a:lnTo>
                      <a:pt x="56" y="964"/>
                    </a:lnTo>
                    <a:lnTo>
                      <a:pt x="19" y="1428"/>
                    </a:lnTo>
                    <a:lnTo>
                      <a:pt x="0" y="1910"/>
                    </a:lnTo>
                    <a:lnTo>
                      <a:pt x="19" y="1947"/>
                    </a:lnTo>
                    <a:lnTo>
                      <a:pt x="56" y="1965"/>
                    </a:lnTo>
                    <a:lnTo>
                      <a:pt x="93" y="1947"/>
                    </a:lnTo>
                    <a:lnTo>
                      <a:pt x="111" y="1910"/>
                    </a:lnTo>
                    <a:lnTo>
                      <a:pt x="130" y="1446"/>
                    </a:lnTo>
                    <a:lnTo>
                      <a:pt x="167" y="983"/>
                    </a:lnTo>
                    <a:lnTo>
                      <a:pt x="241" y="520"/>
                    </a:lnTo>
                    <a:lnTo>
                      <a:pt x="334" y="75"/>
                    </a:lnTo>
                    <a:lnTo>
                      <a:pt x="315" y="19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773;p44"/>
              <p:cNvSpPr/>
              <p:nvPr/>
            </p:nvSpPr>
            <p:spPr>
              <a:xfrm>
                <a:off x="3866275" y="4454700"/>
                <a:ext cx="56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69" extrusionOk="0">
                    <a:moveTo>
                      <a:pt x="131" y="0"/>
                    </a:moveTo>
                    <a:lnTo>
                      <a:pt x="112" y="19"/>
                    </a:lnTo>
                    <a:lnTo>
                      <a:pt x="112" y="37"/>
                    </a:lnTo>
                    <a:lnTo>
                      <a:pt x="38" y="426"/>
                    </a:lnTo>
                    <a:lnTo>
                      <a:pt x="1" y="834"/>
                    </a:lnTo>
                    <a:lnTo>
                      <a:pt x="1" y="1223"/>
                    </a:lnTo>
                    <a:lnTo>
                      <a:pt x="19" y="1613"/>
                    </a:lnTo>
                    <a:lnTo>
                      <a:pt x="38" y="1650"/>
                    </a:lnTo>
                    <a:lnTo>
                      <a:pt x="75" y="1668"/>
                    </a:lnTo>
                    <a:lnTo>
                      <a:pt x="112" y="1650"/>
                    </a:lnTo>
                    <a:lnTo>
                      <a:pt x="131" y="1631"/>
                    </a:lnTo>
                    <a:lnTo>
                      <a:pt x="131" y="1613"/>
                    </a:lnTo>
                    <a:lnTo>
                      <a:pt x="112" y="1223"/>
                    </a:lnTo>
                    <a:lnTo>
                      <a:pt x="112" y="834"/>
                    </a:lnTo>
                    <a:lnTo>
                      <a:pt x="149" y="463"/>
                    </a:lnTo>
                    <a:lnTo>
                      <a:pt x="223" y="74"/>
                    </a:lnTo>
                    <a:lnTo>
                      <a:pt x="205" y="37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774;p44"/>
              <p:cNvSpPr/>
              <p:nvPr/>
            </p:nvSpPr>
            <p:spPr>
              <a:xfrm>
                <a:off x="3936250" y="4426425"/>
                <a:ext cx="837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669" extrusionOk="0">
                    <a:moveTo>
                      <a:pt x="260" y="1"/>
                    </a:moveTo>
                    <a:lnTo>
                      <a:pt x="223" y="38"/>
                    </a:lnTo>
                    <a:lnTo>
                      <a:pt x="112" y="427"/>
                    </a:lnTo>
                    <a:lnTo>
                      <a:pt x="38" y="816"/>
                    </a:lnTo>
                    <a:lnTo>
                      <a:pt x="1" y="1205"/>
                    </a:lnTo>
                    <a:lnTo>
                      <a:pt x="1" y="1613"/>
                    </a:lnTo>
                    <a:lnTo>
                      <a:pt x="19" y="1650"/>
                    </a:lnTo>
                    <a:lnTo>
                      <a:pt x="56" y="1669"/>
                    </a:lnTo>
                    <a:lnTo>
                      <a:pt x="93" y="1650"/>
                    </a:lnTo>
                    <a:lnTo>
                      <a:pt x="112" y="1613"/>
                    </a:lnTo>
                    <a:lnTo>
                      <a:pt x="112" y="1224"/>
                    </a:lnTo>
                    <a:lnTo>
                      <a:pt x="149" y="835"/>
                    </a:lnTo>
                    <a:lnTo>
                      <a:pt x="223" y="445"/>
                    </a:lnTo>
                    <a:lnTo>
                      <a:pt x="334" y="75"/>
                    </a:lnTo>
                    <a:lnTo>
                      <a:pt x="334" y="38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775;p44"/>
              <p:cNvSpPr/>
              <p:nvPr/>
            </p:nvSpPr>
            <p:spPr>
              <a:xfrm>
                <a:off x="3954325" y="4416225"/>
                <a:ext cx="790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855" extrusionOk="0">
                    <a:moveTo>
                      <a:pt x="241" y="1"/>
                    </a:moveTo>
                    <a:lnTo>
                      <a:pt x="204" y="38"/>
                    </a:lnTo>
                    <a:lnTo>
                      <a:pt x="112" y="464"/>
                    </a:lnTo>
                    <a:lnTo>
                      <a:pt x="38" y="909"/>
                    </a:lnTo>
                    <a:lnTo>
                      <a:pt x="0" y="1354"/>
                    </a:lnTo>
                    <a:lnTo>
                      <a:pt x="0" y="1799"/>
                    </a:lnTo>
                    <a:lnTo>
                      <a:pt x="19" y="1854"/>
                    </a:lnTo>
                    <a:lnTo>
                      <a:pt x="112" y="1854"/>
                    </a:lnTo>
                    <a:lnTo>
                      <a:pt x="112" y="1799"/>
                    </a:lnTo>
                    <a:lnTo>
                      <a:pt x="112" y="1372"/>
                    </a:lnTo>
                    <a:lnTo>
                      <a:pt x="149" y="927"/>
                    </a:lnTo>
                    <a:lnTo>
                      <a:pt x="223" y="501"/>
                    </a:lnTo>
                    <a:lnTo>
                      <a:pt x="316" y="56"/>
                    </a:lnTo>
                    <a:lnTo>
                      <a:pt x="316" y="19"/>
                    </a:lnTo>
                    <a:lnTo>
                      <a:pt x="27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776;p44"/>
              <p:cNvSpPr/>
              <p:nvPr/>
            </p:nvSpPr>
            <p:spPr>
              <a:xfrm>
                <a:off x="3974700" y="4400475"/>
                <a:ext cx="10700" cy="547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188" extrusionOk="0">
                    <a:moveTo>
                      <a:pt x="335" y="1"/>
                    </a:moveTo>
                    <a:lnTo>
                      <a:pt x="335" y="19"/>
                    </a:lnTo>
                    <a:lnTo>
                      <a:pt x="316" y="38"/>
                    </a:lnTo>
                    <a:lnTo>
                      <a:pt x="1" y="2114"/>
                    </a:lnTo>
                    <a:lnTo>
                      <a:pt x="20" y="2151"/>
                    </a:lnTo>
                    <a:lnTo>
                      <a:pt x="57" y="2188"/>
                    </a:lnTo>
                    <a:lnTo>
                      <a:pt x="94" y="2169"/>
                    </a:lnTo>
                    <a:lnTo>
                      <a:pt x="112" y="2169"/>
                    </a:lnTo>
                    <a:lnTo>
                      <a:pt x="112" y="2132"/>
                    </a:lnTo>
                    <a:lnTo>
                      <a:pt x="427" y="75"/>
                    </a:lnTo>
                    <a:lnTo>
                      <a:pt x="409" y="19"/>
                    </a:lnTo>
                    <a:lnTo>
                      <a:pt x="39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77;p44"/>
              <p:cNvSpPr/>
              <p:nvPr/>
            </p:nvSpPr>
            <p:spPr>
              <a:xfrm>
                <a:off x="3999725" y="4395375"/>
                <a:ext cx="14850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281" extrusionOk="0">
                    <a:moveTo>
                      <a:pt x="501" y="1"/>
                    </a:moveTo>
                    <a:lnTo>
                      <a:pt x="483" y="38"/>
                    </a:lnTo>
                    <a:lnTo>
                      <a:pt x="316" y="575"/>
                    </a:lnTo>
                    <a:lnTo>
                      <a:pt x="186" y="1113"/>
                    </a:lnTo>
                    <a:lnTo>
                      <a:pt x="75" y="1669"/>
                    </a:lnTo>
                    <a:lnTo>
                      <a:pt x="1" y="2225"/>
                    </a:lnTo>
                    <a:lnTo>
                      <a:pt x="1" y="2243"/>
                    </a:lnTo>
                    <a:lnTo>
                      <a:pt x="1" y="2262"/>
                    </a:lnTo>
                    <a:lnTo>
                      <a:pt x="38" y="2280"/>
                    </a:lnTo>
                    <a:lnTo>
                      <a:pt x="93" y="2262"/>
                    </a:lnTo>
                    <a:lnTo>
                      <a:pt x="112" y="2225"/>
                    </a:lnTo>
                    <a:lnTo>
                      <a:pt x="186" y="1669"/>
                    </a:lnTo>
                    <a:lnTo>
                      <a:pt x="297" y="1131"/>
                    </a:lnTo>
                    <a:lnTo>
                      <a:pt x="427" y="594"/>
                    </a:lnTo>
                    <a:lnTo>
                      <a:pt x="594" y="75"/>
                    </a:lnTo>
                    <a:lnTo>
                      <a:pt x="575" y="19"/>
                    </a:lnTo>
                    <a:lnTo>
                      <a:pt x="53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78;p44"/>
              <p:cNvSpPr/>
              <p:nvPr/>
            </p:nvSpPr>
            <p:spPr>
              <a:xfrm>
                <a:off x="4257825" y="4387500"/>
                <a:ext cx="17625" cy="45425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817" extrusionOk="0">
                    <a:moveTo>
                      <a:pt x="631" y="1"/>
                    </a:moveTo>
                    <a:lnTo>
                      <a:pt x="612" y="19"/>
                    </a:lnTo>
                    <a:lnTo>
                      <a:pt x="594" y="38"/>
                    </a:lnTo>
                    <a:lnTo>
                      <a:pt x="408" y="445"/>
                    </a:lnTo>
                    <a:lnTo>
                      <a:pt x="241" y="872"/>
                    </a:lnTo>
                    <a:lnTo>
                      <a:pt x="112" y="1298"/>
                    </a:lnTo>
                    <a:lnTo>
                      <a:pt x="0" y="1743"/>
                    </a:lnTo>
                    <a:lnTo>
                      <a:pt x="19" y="1798"/>
                    </a:lnTo>
                    <a:lnTo>
                      <a:pt x="56" y="1817"/>
                    </a:lnTo>
                    <a:lnTo>
                      <a:pt x="93" y="1817"/>
                    </a:lnTo>
                    <a:lnTo>
                      <a:pt x="112" y="1798"/>
                    </a:lnTo>
                    <a:lnTo>
                      <a:pt x="112" y="1780"/>
                    </a:lnTo>
                    <a:lnTo>
                      <a:pt x="223" y="1335"/>
                    </a:lnTo>
                    <a:lnTo>
                      <a:pt x="353" y="909"/>
                    </a:lnTo>
                    <a:lnTo>
                      <a:pt x="519" y="501"/>
                    </a:lnTo>
                    <a:lnTo>
                      <a:pt x="705" y="93"/>
                    </a:lnTo>
                    <a:lnTo>
                      <a:pt x="705" y="38"/>
                    </a:lnTo>
                    <a:lnTo>
                      <a:pt x="66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79;p44"/>
              <p:cNvSpPr/>
              <p:nvPr/>
            </p:nvSpPr>
            <p:spPr>
              <a:xfrm>
                <a:off x="4276825" y="4392600"/>
                <a:ext cx="1530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725" extrusionOk="0">
                    <a:moveTo>
                      <a:pt x="519" y="0"/>
                    </a:moveTo>
                    <a:lnTo>
                      <a:pt x="501" y="38"/>
                    </a:lnTo>
                    <a:lnTo>
                      <a:pt x="0" y="1650"/>
                    </a:lnTo>
                    <a:lnTo>
                      <a:pt x="0" y="1687"/>
                    </a:lnTo>
                    <a:lnTo>
                      <a:pt x="37" y="1724"/>
                    </a:lnTo>
                    <a:lnTo>
                      <a:pt x="75" y="1724"/>
                    </a:lnTo>
                    <a:lnTo>
                      <a:pt x="112" y="1687"/>
                    </a:lnTo>
                    <a:lnTo>
                      <a:pt x="612" y="75"/>
                    </a:lnTo>
                    <a:lnTo>
                      <a:pt x="593" y="38"/>
                    </a:ln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80;p44"/>
              <p:cNvSpPr/>
              <p:nvPr/>
            </p:nvSpPr>
            <p:spPr>
              <a:xfrm>
                <a:off x="4303225" y="4398150"/>
                <a:ext cx="1392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557" h="1484" extrusionOk="0">
                    <a:moveTo>
                      <a:pt x="483" y="1"/>
                    </a:moveTo>
                    <a:lnTo>
                      <a:pt x="446" y="38"/>
                    </a:lnTo>
                    <a:lnTo>
                      <a:pt x="316" y="372"/>
                    </a:lnTo>
                    <a:lnTo>
                      <a:pt x="205" y="724"/>
                    </a:lnTo>
                    <a:lnTo>
                      <a:pt x="94" y="1076"/>
                    </a:lnTo>
                    <a:lnTo>
                      <a:pt x="1" y="1428"/>
                    </a:lnTo>
                    <a:lnTo>
                      <a:pt x="1" y="1465"/>
                    </a:lnTo>
                    <a:lnTo>
                      <a:pt x="38" y="1484"/>
                    </a:lnTo>
                    <a:lnTo>
                      <a:pt x="75" y="1484"/>
                    </a:lnTo>
                    <a:lnTo>
                      <a:pt x="112" y="1447"/>
                    </a:lnTo>
                    <a:lnTo>
                      <a:pt x="205" y="1094"/>
                    </a:lnTo>
                    <a:lnTo>
                      <a:pt x="316" y="761"/>
                    </a:lnTo>
                    <a:lnTo>
                      <a:pt x="427" y="409"/>
                    </a:lnTo>
                    <a:lnTo>
                      <a:pt x="557" y="75"/>
                    </a:lnTo>
                    <a:lnTo>
                      <a:pt x="557" y="38"/>
                    </a:lnTo>
                    <a:lnTo>
                      <a:pt x="557" y="19"/>
                    </a:lnTo>
                    <a:lnTo>
                      <a:pt x="52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781;p44"/>
              <p:cNvSpPr/>
              <p:nvPr/>
            </p:nvSpPr>
            <p:spPr>
              <a:xfrm>
                <a:off x="4327325" y="4404175"/>
                <a:ext cx="162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521" extrusionOk="0">
                    <a:moveTo>
                      <a:pt x="594" y="1"/>
                    </a:moveTo>
                    <a:lnTo>
                      <a:pt x="557" y="38"/>
                    </a:lnTo>
                    <a:lnTo>
                      <a:pt x="390" y="372"/>
                    </a:lnTo>
                    <a:lnTo>
                      <a:pt x="223" y="724"/>
                    </a:lnTo>
                    <a:lnTo>
                      <a:pt x="93" y="1076"/>
                    </a:lnTo>
                    <a:lnTo>
                      <a:pt x="1" y="1447"/>
                    </a:lnTo>
                    <a:lnTo>
                      <a:pt x="1" y="1502"/>
                    </a:lnTo>
                    <a:lnTo>
                      <a:pt x="38" y="1521"/>
                    </a:lnTo>
                    <a:lnTo>
                      <a:pt x="75" y="1521"/>
                    </a:lnTo>
                    <a:lnTo>
                      <a:pt x="112" y="1484"/>
                    </a:lnTo>
                    <a:lnTo>
                      <a:pt x="204" y="1113"/>
                    </a:lnTo>
                    <a:lnTo>
                      <a:pt x="334" y="761"/>
                    </a:lnTo>
                    <a:lnTo>
                      <a:pt x="483" y="427"/>
                    </a:lnTo>
                    <a:lnTo>
                      <a:pt x="649" y="94"/>
                    </a:lnTo>
                    <a:lnTo>
                      <a:pt x="649" y="38"/>
                    </a:lnTo>
                    <a:lnTo>
                      <a:pt x="631" y="19"/>
                    </a:lnTo>
                    <a:lnTo>
                      <a:pt x="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782;p44"/>
              <p:cNvSpPr/>
              <p:nvPr/>
            </p:nvSpPr>
            <p:spPr>
              <a:xfrm>
                <a:off x="4351425" y="4412050"/>
                <a:ext cx="14375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243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34" y="316"/>
                    </a:lnTo>
                    <a:lnTo>
                      <a:pt x="204" y="594"/>
                    </a:lnTo>
                    <a:lnTo>
                      <a:pt x="93" y="891"/>
                    </a:lnTo>
                    <a:lnTo>
                      <a:pt x="0" y="1187"/>
                    </a:lnTo>
                    <a:lnTo>
                      <a:pt x="0" y="1224"/>
                    </a:lnTo>
                    <a:lnTo>
                      <a:pt x="37" y="1243"/>
                    </a:lnTo>
                    <a:lnTo>
                      <a:pt x="75" y="1243"/>
                    </a:lnTo>
                    <a:lnTo>
                      <a:pt x="112" y="1206"/>
                    </a:lnTo>
                    <a:lnTo>
                      <a:pt x="204" y="928"/>
                    </a:lnTo>
                    <a:lnTo>
                      <a:pt x="315" y="631"/>
                    </a:lnTo>
                    <a:lnTo>
                      <a:pt x="445" y="353"/>
                    </a:lnTo>
                    <a:lnTo>
                      <a:pt x="575" y="94"/>
                    </a:lnTo>
                    <a:lnTo>
                      <a:pt x="575" y="38"/>
                    </a:lnTo>
                    <a:lnTo>
                      <a:pt x="556" y="19"/>
                    </a:lnTo>
                    <a:lnTo>
                      <a:pt x="51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783;p44"/>
              <p:cNvSpPr/>
              <p:nvPr/>
            </p:nvSpPr>
            <p:spPr>
              <a:xfrm>
                <a:off x="4243925" y="4385650"/>
                <a:ext cx="14375" cy="3432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373" extrusionOk="0">
                    <a:moveTo>
                      <a:pt x="519" y="0"/>
                    </a:moveTo>
                    <a:lnTo>
                      <a:pt x="464" y="19"/>
                    </a:lnTo>
                    <a:lnTo>
                      <a:pt x="408" y="38"/>
                    </a:lnTo>
                    <a:lnTo>
                      <a:pt x="353" y="112"/>
                    </a:lnTo>
                    <a:lnTo>
                      <a:pt x="334" y="186"/>
                    </a:lnTo>
                    <a:lnTo>
                      <a:pt x="260" y="408"/>
                    </a:lnTo>
                    <a:lnTo>
                      <a:pt x="0" y="1298"/>
                    </a:lnTo>
                    <a:lnTo>
                      <a:pt x="0" y="1353"/>
                    </a:lnTo>
                    <a:lnTo>
                      <a:pt x="38" y="1372"/>
                    </a:lnTo>
                    <a:lnTo>
                      <a:pt x="75" y="1372"/>
                    </a:lnTo>
                    <a:lnTo>
                      <a:pt x="112" y="1335"/>
                    </a:lnTo>
                    <a:lnTo>
                      <a:pt x="316" y="668"/>
                    </a:lnTo>
                    <a:lnTo>
                      <a:pt x="408" y="353"/>
                    </a:lnTo>
                    <a:lnTo>
                      <a:pt x="445" y="186"/>
                    </a:lnTo>
                    <a:lnTo>
                      <a:pt x="464" y="167"/>
                    </a:lnTo>
                    <a:lnTo>
                      <a:pt x="482" y="130"/>
                    </a:lnTo>
                    <a:lnTo>
                      <a:pt x="538" y="149"/>
                    </a:lnTo>
                    <a:lnTo>
                      <a:pt x="575" y="130"/>
                    </a:lnTo>
                    <a:lnTo>
                      <a:pt x="575" y="112"/>
                    </a:lnTo>
                    <a:lnTo>
                      <a:pt x="575" y="93"/>
                    </a:lnTo>
                    <a:lnTo>
                      <a:pt x="556" y="38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784;p44"/>
              <p:cNvSpPr/>
              <p:nvPr/>
            </p:nvSpPr>
            <p:spPr>
              <a:xfrm>
                <a:off x="4519625" y="5048725"/>
                <a:ext cx="6050" cy="3987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595" extrusionOk="0">
                    <a:moveTo>
                      <a:pt x="149" y="0"/>
                    </a:moveTo>
                    <a:lnTo>
                      <a:pt x="112" y="56"/>
                    </a:lnTo>
                    <a:lnTo>
                      <a:pt x="0" y="1539"/>
                    </a:lnTo>
                    <a:lnTo>
                      <a:pt x="19" y="1576"/>
                    </a:lnTo>
                    <a:lnTo>
                      <a:pt x="19" y="1594"/>
                    </a:lnTo>
                    <a:lnTo>
                      <a:pt x="93" y="1594"/>
                    </a:lnTo>
                    <a:lnTo>
                      <a:pt x="130" y="1539"/>
                    </a:lnTo>
                    <a:lnTo>
                      <a:pt x="241" y="56"/>
                    </a:lnTo>
                    <a:lnTo>
                      <a:pt x="223" y="19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785;p44"/>
              <p:cNvSpPr/>
              <p:nvPr/>
            </p:nvSpPr>
            <p:spPr>
              <a:xfrm>
                <a:off x="4533975" y="5044550"/>
                <a:ext cx="2825" cy="352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410" extrusionOk="0">
                    <a:moveTo>
                      <a:pt x="57" y="0"/>
                    </a:moveTo>
                    <a:lnTo>
                      <a:pt x="19" y="19"/>
                    </a:lnTo>
                    <a:lnTo>
                      <a:pt x="1" y="56"/>
                    </a:lnTo>
                    <a:lnTo>
                      <a:pt x="1" y="1353"/>
                    </a:lnTo>
                    <a:lnTo>
                      <a:pt x="19" y="1390"/>
                    </a:lnTo>
                    <a:lnTo>
                      <a:pt x="57" y="1409"/>
                    </a:lnTo>
                    <a:lnTo>
                      <a:pt x="94" y="1390"/>
                    </a:lnTo>
                    <a:lnTo>
                      <a:pt x="112" y="1353"/>
                    </a:lnTo>
                    <a:lnTo>
                      <a:pt x="112" y="56"/>
                    </a:lnTo>
                    <a:lnTo>
                      <a:pt x="94" y="19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786;p44"/>
              <p:cNvSpPr/>
              <p:nvPr/>
            </p:nvSpPr>
            <p:spPr>
              <a:xfrm>
                <a:off x="4546950" y="5035750"/>
                <a:ext cx="2825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094" extrusionOk="0">
                    <a:moveTo>
                      <a:pt x="19" y="0"/>
                    </a:moveTo>
                    <a:lnTo>
                      <a:pt x="1" y="56"/>
                    </a:lnTo>
                    <a:lnTo>
                      <a:pt x="1" y="1038"/>
                    </a:lnTo>
                    <a:lnTo>
                      <a:pt x="19" y="1075"/>
                    </a:lnTo>
                    <a:lnTo>
                      <a:pt x="57" y="1094"/>
                    </a:lnTo>
                    <a:lnTo>
                      <a:pt x="94" y="1075"/>
                    </a:lnTo>
                    <a:lnTo>
                      <a:pt x="112" y="1038"/>
                    </a:lnTo>
                    <a:lnTo>
                      <a:pt x="112" y="5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787;p44"/>
              <p:cNvSpPr/>
              <p:nvPr/>
            </p:nvSpPr>
            <p:spPr>
              <a:xfrm>
                <a:off x="3788450" y="4847150"/>
                <a:ext cx="769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3171" extrusionOk="0">
                    <a:moveTo>
                      <a:pt x="1557" y="1"/>
                    </a:moveTo>
                    <a:lnTo>
                      <a:pt x="1335" y="38"/>
                    </a:lnTo>
                    <a:lnTo>
                      <a:pt x="1112" y="93"/>
                    </a:lnTo>
                    <a:lnTo>
                      <a:pt x="908" y="186"/>
                    </a:lnTo>
                    <a:lnTo>
                      <a:pt x="704" y="297"/>
                    </a:lnTo>
                    <a:lnTo>
                      <a:pt x="519" y="446"/>
                    </a:lnTo>
                    <a:lnTo>
                      <a:pt x="352" y="631"/>
                    </a:lnTo>
                    <a:lnTo>
                      <a:pt x="204" y="835"/>
                    </a:lnTo>
                    <a:lnTo>
                      <a:pt x="111" y="1057"/>
                    </a:lnTo>
                    <a:lnTo>
                      <a:pt x="37" y="1280"/>
                    </a:lnTo>
                    <a:lnTo>
                      <a:pt x="0" y="1521"/>
                    </a:lnTo>
                    <a:lnTo>
                      <a:pt x="0" y="1762"/>
                    </a:lnTo>
                    <a:lnTo>
                      <a:pt x="37" y="2002"/>
                    </a:lnTo>
                    <a:lnTo>
                      <a:pt x="111" y="2243"/>
                    </a:lnTo>
                    <a:lnTo>
                      <a:pt x="223" y="2447"/>
                    </a:lnTo>
                    <a:lnTo>
                      <a:pt x="352" y="2633"/>
                    </a:lnTo>
                    <a:lnTo>
                      <a:pt x="519" y="2818"/>
                    </a:lnTo>
                    <a:lnTo>
                      <a:pt x="723" y="2948"/>
                    </a:lnTo>
                    <a:lnTo>
                      <a:pt x="927" y="3059"/>
                    </a:lnTo>
                    <a:lnTo>
                      <a:pt x="1168" y="3133"/>
                    </a:lnTo>
                    <a:lnTo>
                      <a:pt x="1390" y="3170"/>
                    </a:lnTo>
                    <a:lnTo>
                      <a:pt x="1613" y="3170"/>
                    </a:lnTo>
                    <a:lnTo>
                      <a:pt x="1817" y="3133"/>
                    </a:lnTo>
                    <a:lnTo>
                      <a:pt x="2020" y="3077"/>
                    </a:lnTo>
                    <a:lnTo>
                      <a:pt x="2224" y="3003"/>
                    </a:lnTo>
                    <a:lnTo>
                      <a:pt x="2428" y="2911"/>
                    </a:lnTo>
                    <a:lnTo>
                      <a:pt x="2614" y="2781"/>
                    </a:lnTo>
                    <a:lnTo>
                      <a:pt x="2762" y="2633"/>
                    </a:lnTo>
                    <a:lnTo>
                      <a:pt x="2836" y="2558"/>
                    </a:lnTo>
                    <a:lnTo>
                      <a:pt x="2892" y="2466"/>
                    </a:lnTo>
                    <a:lnTo>
                      <a:pt x="2947" y="2373"/>
                    </a:lnTo>
                    <a:lnTo>
                      <a:pt x="2984" y="2262"/>
                    </a:lnTo>
                    <a:lnTo>
                      <a:pt x="3040" y="2040"/>
                    </a:lnTo>
                    <a:lnTo>
                      <a:pt x="3077" y="1799"/>
                    </a:lnTo>
                    <a:lnTo>
                      <a:pt x="3077" y="1576"/>
                    </a:lnTo>
                    <a:lnTo>
                      <a:pt x="3077" y="1446"/>
                    </a:lnTo>
                    <a:lnTo>
                      <a:pt x="3077" y="1298"/>
                    </a:lnTo>
                    <a:lnTo>
                      <a:pt x="3040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17" y="594"/>
                    </a:lnTo>
                    <a:lnTo>
                      <a:pt x="2688" y="427"/>
                    </a:lnTo>
                    <a:lnTo>
                      <a:pt x="2595" y="353"/>
                    </a:lnTo>
                    <a:lnTo>
                      <a:pt x="2502" y="297"/>
                    </a:lnTo>
                    <a:lnTo>
                      <a:pt x="2261" y="168"/>
                    </a:lnTo>
                    <a:lnTo>
                      <a:pt x="2020" y="75"/>
                    </a:lnTo>
                    <a:lnTo>
                      <a:pt x="1779" y="19"/>
                    </a:lnTo>
                    <a:lnTo>
                      <a:pt x="15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788;p44"/>
              <p:cNvSpPr/>
              <p:nvPr/>
            </p:nvSpPr>
            <p:spPr>
              <a:xfrm>
                <a:off x="4403775" y="4847150"/>
                <a:ext cx="774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171" extrusionOk="0">
                    <a:moveTo>
                      <a:pt x="1576" y="1"/>
                    </a:moveTo>
                    <a:lnTo>
                      <a:pt x="1354" y="38"/>
                    </a:lnTo>
                    <a:lnTo>
                      <a:pt x="1131" y="93"/>
                    </a:lnTo>
                    <a:lnTo>
                      <a:pt x="928" y="186"/>
                    </a:lnTo>
                    <a:lnTo>
                      <a:pt x="705" y="297"/>
                    </a:lnTo>
                    <a:lnTo>
                      <a:pt x="520" y="446"/>
                    </a:lnTo>
                    <a:lnTo>
                      <a:pt x="353" y="631"/>
                    </a:lnTo>
                    <a:lnTo>
                      <a:pt x="223" y="835"/>
                    </a:lnTo>
                    <a:lnTo>
                      <a:pt x="131" y="1057"/>
                    </a:lnTo>
                    <a:lnTo>
                      <a:pt x="56" y="1280"/>
                    </a:lnTo>
                    <a:lnTo>
                      <a:pt x="1" y="1521"/>
                    </a:lnTo>
                    <a:lnTo>
                      <a:pt x="1" y="1762"/>
                    </a:lnTo>
                    <a:lnTo>
                      <a:pt x="38" y="2002"/>
                    </a:lnTo>
                    <a:lnTo>
                      <a:pt x="112" y="2243"/>
                    </a:lnTo>
                    <a:lnTo>
                      <a:pt x="223" y="2447"/>
                    </a:lnTo>
                    <a:lnTo>
                      <a:pt x="371" y="2633"/>
                    </a:lnTo>
                    <a:lnTo>
                      <a:pt x="538" y="2818"/>
                    </a:lnTo>
                    <a:lnTo>
                      <a:pt x="742" y="2948"/>
                    </a:lnTo>
                    <a:lnTo>
                      <a:pt x="946" y="3059"/>
                    </a:lnTo>
                    <a:lnTo>
                      <a:pt x="1168" y="3133"/>
                    </a:lnTo>
                    <a:lnTo>
                      <a:pt x="1409" y="3170"/>
                    </a:lnTo>
                    <a:lnTo>
                      <a:pt x="1632" y="3170"/>
                    </a:lnTo>
                    <a:lnTo>
                      <a:pt x="1836" y="3133"/>
                    </a:lnTo>
                    <a:lnTo>
                      <a:pt x="2040" y="3077"/>
                    </a:lnTo>
                    <a:lnTo>
                      <a:pt x="2243" y="3003"/>
                    </a:lnTo>
                    <a:lnTo>
                      <a:pt x="2447" y="2911"/>
                    </a:lnTo>
                    <a:lnTo>
                      <a:pt x="2614" y="2781"/>
                    </a:lnTo>
                    <a:lnTo>
                      <a:pt x="2781" y="2633"/>
                    </a:lnTo>
                    <a:lnTo>
                      <a:pt x="2855" y="2558"/>
                    </a:lnTo>
                    <a:lnTo>
                      <a:pt x="2911" y="2466"/>
                    </a:lnTo>
                    <a:lnTo>
                      <a:pt x="2966" y="2373"/>
                    </a:lnTo>
                    <a:lnTo>
                      <a:pt x="3003" y="2262"/>
                    </a:lnTo>
                    <a:lnTo>
                      <a:pt x="3059" y="2040"/>
                    </a:lnTo>
                    <a:lnTo>
                      <a:pt x="3077" y="1799"/>
                    </a:lnTo>
                    <a:lnTo>
                      <a:pt x="3096" y="1576"/>
                    </a:lnTo>
                    <a:lnTo>
                      <a:pt x="3096" y="1446"/>
                    </a:lnTo>
                    <a:lnTo>
                      <a:pt x="3077" y="1298"/>
                    </a:lnTo>
                    <a:lnTo>
                      <a:pt x="3059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37" y="594"/>
                    </a:lnTo>
                    <a:lnTo>
                      <a:pt x="2688" y="427"/>
                    </a:lnTo>
                    <a:lnTo>
                      <a:pt x="2614" y="353"/>
                    </a:lnTo>
                    <a:lnTo>
                      <a:pt x="2521" y="297"/>
                    </a:lnTo>
                    <a:lnTo>
                      <a:pt x="2281" y="168"/>
                    </a:lnTo>
                    <a:lnTo>
                      <a:pt x="2040" y="75"/>
                    </a:lnTo>
                    <a:lnTo>
                      <a:pt x="1799" y="19"/>
                    </a:lnTo>
                    <a:lnTo>
                      <a:pt x="15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789;p44"/>
              <p:cNvSpPr/>
              <p:nvPr/>
            </p:nvSpPr>
            <p:spPr>
              <a:xfrm>
                <a:off x="4332425" y="4709075"/>
                <a:ext cx="111700" cy="113075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4523" extrusionOk="0">
                    <a:moveTo>
                      <a:pt x="2058" y="0"/>
                    </a:moveTo>
                    <a:lnTo>
                      <a:pt x="1835" y="19"/>
                    </a:lnTo>
                    <a:lnTo>
                      <a:pt x="1594" y="56"/>
                    </a:lnTo>
                    <a:lnTo>
                      <a:pt x="1372" y="112"/>
                    </a:lnTo>
                    <a:lnTo>
                      <a:pt x="1150" y="204"/>
                    </a:lnTo>
                    <a:lnTo>
                      <a:pt x="946" y="316"/>
                    </a:lnTo>
                    <a:lnTo>
                      <a:pt x="760" y="445"/>
                    </a:lnTo>
                    <a:lnTo>
                      <a:pt x="575" y="612"/>
                    </a:lnTo>
                    <a:lnTo>
                      <a:pt x="427" y="779"/>
                    </a:lnTo>
                    <a:lnTo>
                      <a:pt x="297" y="1001"/>
                    </a:lnTo>
                    <a:lnTo>
                      <a:pt x="186" y="1224"/>
                    </a:lnTo>
                    <a:lnTo>
                      <a:pt x="112" y="1428"/>
                    </a:lnTo>
                    <a:lnTo>
                      <a:pt x="56" y="1650"/>
                    </a:lnTo>
                    <a:lnTo>
                      <a:pt x="19" y="1854"/>
                    </a:lnTo>
                    <a:lnTo>
                      <a:pt x="0" y="2076"/>
                    </a:lnTo>
                    <a:lnTo>
                      <a:pt x="0" y="2299"/>
                    </a:lnTo>
                    <a:lnTo>
                      <a:pt x="19" y="2503"/>
                    </a:lnTo>
                    <a:lnTo>
                      <a:pt x="56" y="2725"/>
                    </a:lnTo>
                    <a:lnTo>
                      <a:pt x="112" y="2929"/>
                    </a:lnTo>
                    <a:lnTo>
                      <a:pt x="186" y="3133"/>
                    </a:lnTo>
                    <a:lnTo>
                      <a:pt x="260" y="3337"/>
                    </a:lnTo>
                    <a:lnTo>
                      <a:pt x="371" y="3522"/>
                    </a:lnTo>
                    <a:lnTo>
                      <a:pt x="501" y="3689"/>
                    </a:lnTo>
                    <a:lnTo>
                      <a:pt x="631" y="3856"/>
                    </a:lnTo>
                    <a:lnTo>
                      <a:pt x="797" y="4004"/>
                    </a:lnTo>
                    <a:lnTo>
                      <a:pt x="964" y="4134"/>
                    </a:lnTo>
                    <a:lnTo>
                      <a:pt x="1168" y="4263"/>
                    </a:lnTo>
                    <a:lnTo>
                      <a:pt x="1391" y="4375"/>
                    </a:lnTo>
                    <a:lnTo>
                      <a:pt x="1650" y="4449"/>
                    </a:lnTo>
                    <a:lnTo>
                      <a:pt x="1891" y="4504"/>
                    </a:lnTo>
                    <a:lnTo>
                      <a:pt x="2150" y="4523"/>
                    </a:lnTo>
                    <a:lnTo>
                      <a:pt x="2391" y="4504"/>
                    </a:lnTo>
                    <a:lnTo>
                      <a:pt x="2651" y="4467"/>
                    </a:lnTo>
                    <a:lnTo>
                      <a:pt x="2892" y="4412"/>
                    </a:lnTo>
                    <a:lnTo>
                      <a:pt x="3133" y="4319"/>
                    </a:lnTo>
                    <a:lnTo>
                      <a:pt x="3355" y="4208"/>
                    </a:lnTo>
                    <a:lnTo>
                      <a:pt x="3578" y="4078"/>
                    </a:lnTo>
                    <a:lnTo>
                      <a:pt x="3763" y="3911"/>
                    </a:lnTo>
                    <a:lnTo>
                      <a:pt x="3948" y="3744"/>
                    </a:lnTo>
                    <a:lnTo>
                      <a:pt x="4097" y="3541"/>
                    </a:lnTo>
                    <a:lnTo>
                      <a:pt x="4226" y="3318"/>
                    </a:lnTo>
                    <a:lnTo>
                      <a:pt x="4338" y="3077"/>
                    </a:lnTo>
                    <a:lnTo>
                      <a:pt x="4412" y="2836"/>
                    </a:lnTo>
                    <a:lnTo>
                      <a:pt x="4449" y="2669"/>
                    </a:lnTo>
                    <a:lnTo>
                      <a:pt x="4467" y="2484"/>
                    </a:lnTo>
                    <a:lnTo>
                      <a:pt x="4467" y="2317"/>
                    </a:lnTo>
                    <a:lnTo>
                      <a:pt x="4449" y="2150"/>
                    </a:lnTo>
                    <a:lnTo>
                      <a:pt x="4430" y="1965"/>
                    </a:lnTo>
                    <a:lnTo>
                      <a:pt x="4393" y="1798"/>
                    </a:lnTo>
                    <a:lnTo>
                      <a:pt x="4356" y="1632"/>
                    </a:lnTo>
                    <a:lnTo>
                      <a:pt x="4282" y="1465"/>
                    </a:lnTo>
                    <a:lnTo>
                      <a:pt x="4226" y="1298"/>
                    </a:lnTo>
                    <a:lnTo>
                      <a:pt x="4134" y="1150"/>
                    </a:lnTo>
                    <a:lnTo>
                      <a:pt x="4041" y="1001"/>
                    </a:lnTo>
                    <a:lnTo>
                      <a:pt x="3948" y="853"/>
                    </a:lnTo>
                    <a:lnTo>
                      <a:pt x="3837" y="723"/>
                    </a:lnTo>
                    <a:lnTo>
                      <a:pt x="3707" y="612"/>
                    </a:lnTo>
                    <a:lnTo>
                      <a:pt x="3578" y="482"/>
                    </a:lnTo>
                    <a:lnTo>
                      <a:pt x="3429" y="390"/>
                    </a:lnTo>
                    <a:lnTo>
                      <a:pt x="3225" y="260"/>
                    </a:lnTo>
                    <a:lnTo>
                      <a:pt x="3003" y="167"/>
                    </a:lnTo>
                    <a:lnTo>
                      <a:pt x="2781" y="93"/>
                    </a:lnTo>
                    <a:lnTo>
                      <a:pt x="2540" y="38"/>
                    </a:lnTo>
                    <a:lnTo>
                      <a:pt x="22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790;p44"/>
              <p:cNvSpPr/>
              <p:nvPr/>
            </p:nvSpPr>
            <p:spPr>
              <a:xfrm>
                <a:off x="4393125" y="4726225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594" y="0"/>
                    </a:moveTo>
                    <a:lnTo>
                      <a:pt x="482" y="19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86" y="186"/>
                    </a:lnTo>
                    <a:lnTo>
                      <a:pt x="130" y="260"/>
                    </a:lnTo>
                    <a:lnTo>
                      <a:pt x="75" y="352"/>
                    </a:lnTo>
                    <a:lnTo>
                      <a:pt x="38" y="427"/>
                    </a:lnTo>
                    <a:lnTo>
                      <a:pt x="0" y="593"/>
                    </a:lnTo>
                    <a:lnTo>
                      <a:pt x="0" y="705"/>
                    </a:lnTo>
                    <a:lnTo>
                      <a:pt x="19" y="927"/>
                    </a:lnTo>
                    <a:lnTo>
                      <a:pt x="56" y="1020"/>
                    </a:lnTo>
                    <a:lnTo>
                      <a:pt x="93" y="1112"/>
                    </a:lnTo>
                    <a:lnTo>
                      <a:pt x="149" y="1205"/>
                    </a:lnTo>
                    <a:lnTo>
                      <a:pt x="223" y="1261"/>
                    </a:lnTo>
                    <a:lnTo>
                      <a:pt x="316" y="1316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86" y="1446"/>
                    </a:lnTo>
                    <a:lnTo>
                      <a:pt x="779" y="1446"/>
                    </a:lnTo>
                    <a:lnTo>
                      <a:pt x="890" y="1427"/>
                    </a:lnTo>
                    <a:lnTo>
                      <a:pt x="983" y="1390"/>
                    </a:lnTo>
                    <a:lnTo>
                      <a:pt x="1094" y="1335"/>
                    </a:lnTo>
                    <a:lnTo>
                      <a:pt x="1168" y="1279"/>
                    </a:lnTo>
                    <a:lnTo>
                      <a:pt x="1261" y="1186"/>
                    </a:lnTo>
                    <a:lnTo>
                      <a:pt x="1316" y="1112"/>
                    </a:lnTo>
                    <a:lnTo>
                      <a:pt x="1372" y="1001"/>
                    </a:lnTo>
                    <a:lnTo>
                      <a:pt x="1409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75"/>
                    </a:lnTo>
                    <a:lnTo>
                      <a:pt x="1354" y="464"/>
                    </a:lnTo>
                    <a:lnTo>
                      <a:pt x="1316" y="371"/>
                    </a:lnTo>
                    <a:lnTo>
                      <a:pt x="1261" y="278"/>
                    </a:lnTo>
                    <a:lnTo>
                      <a:pt x="1168" y="204"/>
                    </a:lnTo>
                    <a:lnTo>
                      <a:pt x="1094" y="130"/>
                    </a:lnTo>
                    <a:lnTo>
                      <a:pt x="1001" y="74"/>
                    </a:lnTo>
                    <a:lnTo>
                      <a:pt x="890" y="37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791;p44"/>
              <p:cNvSpPr/>
              <p:nvPr/>
            </p:nvSpPr>
            <p:spPr>
              <a:xfrm>
                <a:off x="4353750" y="4779975"/>
                <a:ext cx="194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779" h="798" extrusionOk="0">
                    <a:moveTo>
                      <a:pt x="389" y="0"/>
                    </a:moveTo>
                    <a:lnTo>
                      <a:pt x="260" y="19"/>
                    </a:lnTo>
                    <a:lnTo>
                      <a:pt x="148" y="74"/>
                    </a:lnTo>
                    <a:lnTo>
                      <a:pt x="111" y="111"/>
                    </a:lnTo>
                    <a:lnTo>
                      <a:pt x="74" y="149"/>
                    </a:lnTo>
                    <a:lnTo>
                      <a:pt x="19" y="241"/>
                    </a:lnTo>
                    <a:lnTo>
                      <a:pt x="0" y="334"/>
                    </a:lnTo>
                    <a:lnTo>
                      <a:pt x="0" y="389"/>
                    </a:lnTo>
                    <a:lnTo>
                      <a:pt x="19" y="519"/>
                    </a:lnTo>
                    <a:lnTo>
                      <a:pt x="19" y="575"/>
                    </a:lnTo>
                    <a:lnTo>
                      <a:pt x="56" y="612"/>
                    </a:lnTo>
                    <a:lnTo>
                      <a:pt x="130" y="705"/>
                    </a:lnTo>
                    <a:lnTo>
                      <a:pt x="222" y="760"/>
                    </a:lnTo>
                    <a:lnTo>
                      <a:pt x="315" y="779"/>
                    </a:lnTo>
                    <a:lnTo>
                      <a:pt x="426" y="797"/>
                    </a:lnTo>
                    <a:lnTo>
                      <a:pt x="538" y="760"/>
                    </a:lnTo>
                    <a:lnTo>
                      <a:pt x="649" y="705"/>
                    </a:lnTo>
                    <a:lnTo>
                      <a:pt x="723" y="612"/>
                    </a:lnTo>
                    <a:lnTo>
                      <a:pt x="760" y="501"/>
                    </a:lnTo>
                    <a:lnTo>
                      <a:pt x="779" y="389"/>
                    </a:lnTo>
                    <a:lnTo>
                      <a:pt x="741" y="260"/>
                    </a:lnTo>
                    <a:lnTo>
                      <a:pt x="686" y="167"/>
                    </a:lnTo>
                    <a:lnTo>
                      <a:pt x="593" y="74"/>
                    </a:lnTo>
                    <a:lnTo>
                      <a:pt x="482" y="19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792;p44"/>
              <p:cNvSpPr/>
              <p:nvPr/>
            </p:nvSpPr>
            <p:spPr>
              <a:xfrm>
                <a:off x="3836625" y="4720650"/>
                <a:ext cx="11217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4487" extrusionOk="0">
                    <a:moveTo>
                      <a:pt x="2169" y="1"/>
                    </a:moveTo>
                    <a:lnTo>
                      <a:pt x="1984" y="19"/>
                    </a:lnTo>
                    <a:lnTo>
                      <a:pt x="1817" y="56"/>
                    </a:lnTo>
                    <a:lnTo>
                      <a:pt x="1650" y="94"/>
                    </a:lnTo>
                    <a:lnTo>
                      <a:pt x="1483" y="149"/>
                    </a:lnTo>
                    <a:lnTo>
                      <a:pt x="1317" y="223"/>
                    </a:lnTo>
                    <a:lnTo>
                      <a:pt x="1150" y="316"/>
                    </a:lnTo>
                    <a:lnTo>
                      <a:pt x="1002" y="409"/>
                    </a:lnTo>
                    <a:lnTo>
                      <a:pt x="872" y="501"/>
                    </a:lnTo>
                    <a:lnTo>
                      <a:pt x="742" y="631"/>
                    </a:lnTo>
                    <a:lnTo>
                      <a:pt x="612" y="761"/>
                    </a:lnTo>
                    <a:lnTo>
                      <a:pt x="501" y="891"/>
                    </a:lnTo>
                    <a:lnTo>
                      <a:pt x="390" y="1039"/>
                    </a:lnTo>
                    <a:lnTo>
                      <a:pt x="297" y="1187"/>
                    </a:lnTo>
                    <a:lnTo>
                      <a:pt x="205" y="1335"/>
                    </a:lnTo>
                    <a:lnTo>
                      <a:pt x="149" y="1502"/>
                    </a:lnTo>
                    <a:lnTo>
                      <a:pt x="75" y="1669"/>
                    </a:lnTo>
                    <a:lnTo>
                      <a:pt x="38" y="1854"/>
                    </a:lnTo>
                    <a:lnTo>
                      <a:pt x="1" y="2040"/>
                    </a:lnTo>
                    <a:lnTo>
                      <a:pt x="1" y="2206"/>
                    </a:lnTo>
                    <a:lnTo>
                      <a:pt x="1" y="2392"/>
                    </a:lnTo>
                    <a:lnTo>
                      <a:pt x="19" y="2596"/>
                    </a:lnTo>
                    <a:lnTo>
                      <a:pt x="38" y="2781"/>
                    </a:lnTo>
                    <a:lnTo>
                      <a:pt x="93" y="2966"/>
                    </a:lnTo>
                    <a:lnTo>
                      <a:pt x="168" y="3170"/>
                    </a:lnTo>
                    <a:lnTo>
                      <a:pt x="260" y="3356"/>
                    </a:lnTo>
                    <a:lnTo>
                      <a:pt x="353" y="3504"/>
                    </a:lnTo>
                    <a:lnTo>
                      <a:pt x="446" y="3652"/>
                    </a:lnTo>
                    <a:lnTo>
                      <a:pt x="557" y="3782"/>
                    </a:lnTo>
                    <a:lnTo>
                      <a:pt x="687" y="3912"/>
                    </a:lnTo>
                    <a:lnTo>
                      <a:pt x="816" y="4023"/>
                    </a:lnTo>
                    <a:lnTo>
                      <a:pt x="946" y="4115"/>
                    </a:lnTo>
                    <a:lnTo>
                      <a:pt x="1076" y="4208"/>
                    </a:lnTo>
                    <a:lnTo>
                      <a:pt x="1224" y="4282"/>
                    </a:lnTo>
                    <a:lnTo>
                      <a:pt x="1391" y="4338"/>
                    </a:lnTo>
                    <a:lnTo>
                      <a:pt x="1539" y="4394"/>
                    </a:lnTo>
                    <a:lnTo>
                      <a:pt x="1706" y="4431"/>
                    </a:lnTo>
                    <a:lnTo>
                      <a:pt x="1854" y="4449"/>
                    </a:lnTo>
                    <a:lnTo>
                      <a:pt x="2188" y="4486"/>
                    </a:lnTo>
                    <a:lnTo>
                      <a:pt x="2521" y="4468"/>
                    </a:lnTo>
                    <a:lnTo>
                      <a:pt x="2855" y="4394"/>
                    </a:lnTo>
                    <a:lnTo>
                      <a:pt x="3003" y="4356"/>
                    </a:lnTo>
                    <a:lnTo>
                      <a:pt x="3152" y="4301"/>
                    </a:lnTo>
                    <a:lnTo>
                      <a:pt x="3318" y="4227"/>
                    </a:lnTo>
                    <a:lnTo>
                      <a:pt x="3448" y="4153"/>
                    </a:lnTo>
                    <a:lnTo>
                      <a:pt x="3596" y="4060"/>
                    </a:lnTo>
                    <a:lnTo>
                      <a:pt x="3726" y="3967"/>
                    </a:lnTo>
                    <a:lnTo>
                      <a:pt x="3856" y="3856"/>
                    </a:lnTo>
                    <a:lnTo>
                      <a:pt x="3967" y="3726"/>
                    </a:lnTo>
                    <a:lnTo>
                      <a:pt x="4078" y="3597"/>
                    </a:lnTo>
                    <a:lnTo>
                      <a:pt x="4171" y="3467"/>
                    </a:lnTo>
                    <a:lnTo>
                      <a:pt x="4245" y="3319"/>
                    </a:lnTo>
                    <a:lnTo>
                      <a:pt x="4319" y="3170"/>
                    </a:lnTo>
                    <a:lnTo>
                      <a:pt x="4393" y="3003"/>
                    </a:lnTo>
                    <a:lnTo>
                      <a:pt x="4430" y="2818"/>
                    </a:lnTo>
                    <a:lnTo>
                      <a:pt x="4468" y="2651"/>
                    </a:lnTo>
                    <a:lnTo>
                      <a:pt x="4486" y="2484"/>
                    </a:lnTo>
                    <a:lnTo>
                      <a:pt x="4486" y="2299"/>
                    </a:lnTo>
                    <a:lnTo>
                      <a:pt x="4486" y="2132"/>
                    </a:lnTo>
                    <a:lnTo>
                      <a:pt x="4468" y="1966"/>
                    </a:lnTo>
                    <a:lnTo>
                      <a:pt x="4430" y="1780"/>
                    </a:lnTo>
                    <a:lnTo>
                      <a:pt x="4375" y="1613"/>
                    </a:lnTo>
                    <a:lnTo>
                      <a:pt x="4319" y="1447"/>
                    </a:lnTo>
                    <a:lnTo>
                      <a:pt x="4245" y="1298"/>
                    </a:lnTo>
                    <a:lnTo>
                      <a:pt x="4171" y="1131"/>
                    </a:lnTo>
                    <a:lnTo>
                      <a:pt x="4078" y="983"/>
                    </a:lnTo>
                    <a:lnTo>
                      <a:pt x="3967" y="853"/>
                    </a:lnTo>
                    <a:lnTo>
                      <a:pt x="3856" y="724"/>
                    </a:lnTo>
                    <a:lnTo>
                      <a:pt x="3726" y="594"/>
                    </a:lnTo>
                    <a:lnTo>
                      <a:pt x="3596" y="483"/>
                    </a:lnTo>
                    <a:lnTo>
                      <a:pt x="3467" y="372"/>
                    </a:lnTo>
                    <a:lnTo>
                      <a:pt x="3281" y="279"/>
                    </a:lnTo>
                    <a:lnTo>
                      <a:pt x="3096" y="186"/>
                    </a:lnTo>
                    <a:lnTo>
                      <a:pt x="2911" y="112"/>
                    </a:lnTo>
                    <a:lnTo>
                      <a:pt x="2725" y="56"/>
                    </a:lnTo>
                    <a:lnTo>
                      <a:pt x="2540" y="19"/>
                    </a:lnTo>
                    <a:lnTo>
                      <a:pt x="23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793;p44"/>
              <p:cNvSpPr/>
              <p:nvPr/>
            </p:nvSpPr>
            <p:spPr>
              <a:xfrm>
                <a:off x="3898250" y="4737350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687" y="0"/>
                    </a:moveTo>
                    <a:lnTo>
                      <a:pt x="575" y="19"/>
                    </a:lnTo>
                    <a:lnTo>
                      <a:pt x="483" y="37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68" y="204"/>
                    </a:lnTo>
                    <a:lnTo>
                      <a:pt x="112" y="278"/>
                    </a:lnTo>
                    <a:lnTo>
                      <a:pt x="75" y="352"/>
                    </a:lnTo>
                    <a:lnTo>
                      <a:pt x="38" y="445"/>
                    </a:lnTo>
                    <a:lnTo>
                      <a:pt x="1" y="593"/>
                    </a:lnTo>
                    <a:lnTo>
                      <a:pt x="1" y="723"/>
                    </a:lnTo>
                    <a:lnTo>
                      <a:pt x="19" y="927"/>
                    </a:lnTo>
                    <a:lnTo>
                      <a:pt x="38" y="1038"/>
                    </a:lnTo>
                    <a:lnTo>
                      <a:pt x="75" y="1131"/>
                    </a:lnTo>
                    <a:lnTo>
                      <a:pt x="149" y="1205"/>
                    </a:lnTo>
                    <a:lnTo>
                      <a:pt x="205" y="1279"/>
                    </a:lnTo>
                    <a:lnTo>
                      <a:pt x="297" y="1335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68" y="1446"/>
                    </a:lnTo>
                    <a:lnTo>
                      <a:pt x="761" y="1446"/>
                    </a:lnTo>
                    <a:lnTo>
                      <a:pt x="872" y="1427"/>
                    </a:lnTo>
                    <a:lnTo>
                      <a:pt x="983" y="1390"/>
                    </a:lnTo>
                    <a:lnTo>
                      <a:pt x="1076" y="1353"/>
                    </a:lnTo>
                    <a:lnTo>
                      <a:pt x="1168" y="1279"/>
                    </a:lnTo>
                    <a:lnTo>
                      <a:pt x="1243" y="1205"/>
                    </a:lnTo>
                    <a:lnTo>
                      <a:pt x="1298" y="1112"/>
                    </a:lnTo>
                    <a:lnTo>
                      <a:pt x="1354" y="1019"/>
                    </a:lnTo>
                    <a:lnTo>
                      <a:pt x="1391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93"/>
                    </a:lnTo>
                    <a:lnTo>
                      <a:pt x="1354" y="482"/>
                    </a:lnTo>
                    <a:lnTo>
                      <a:pt x="1298" y="371"/>
                    </a:lnTo>
                    <a:lnTo>
                      <a:pt x="1243" y="278"/>
                    </a:lnTo>
                    <a:lnTo>
                      <a:pt x="1168" y="204"/>
                    </a:lnTo>
                    <a:lnTo>
                      <a:pt x="1076" y="130"/>
                    </a:lnTo>
                    <a:lnTo>
                      <a:pt x="983" y="74"/>
                    </a:lnTo>
                    <a:lnTo>
                      <a:pt x="890" y="37"/>
                    </a:lnTo>
                    <a:lnTo>
                      <a:pt x="798" y="19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794;p44"/>
              <p:cNvSpPr/>
              <p:nvPr/>
            </p:nvSpPr>
            <p:spPr>
              <a:xfrm>
                <a:off x="3858875" y="4791550"/>
                <a:ext cx="190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80" extrusionOk="0">
                    <a:moveTo>
                      <a:pt x="371" y="1"/>
                    </a:moveTo>
                    <a:lnTo>
                      <a:pt x="260" y="19"/>
                    </a:lnTo>
                    <a:lnTo>
                      <a:pt x="130" y="75"/>
                    </a:lnTo>
                    <a:lnTo>
                      <a:pt x="93" y="93"/>
                    </a:lnTo>
                    <a:lnTo>
                      <a:pt x="56" y="149"/>
                    </a:lnTo>
                    <a:lnTo>
                      <a:pt x="19" y="242"/>
                    </a:lnTo>
                    <a:lnTo>
                      <a:pt x="0" y="316"/>
                    </a:lnTo>
                    <a:lnTo>
                      <a:pt x="0" y="390"/>
                    </a:lnTo>
                    <a:lnTo>
                      <a:pt x="0" y="501"/>
                    </a:lnTo>
                    <a:lnTo>
                      <a:pt x="19" y="557"/>
                    </a:lnTo>
                    <a:lnTo>
                      <a:pt x="37" y="612"/>
                    </a:lnTo>
                    <a:lnTo>
                      <a:pt x="112" y="686"/>
                    </a:lnTo>
                    <a:lnTo>
                      <a:pt x="204" y="742"/>
                    </a:lnTo>
                    <a:lnTo>
                      <a:pt x="315" y="779"/>
                    </a:lnTo>
                    <a:lnTo>
                      <a:pt x="408" y="779"/>
                    </a:lnTo>
                    <a:lnTo>
                      <a:pt x="538" y="761"/>
                    </a:lnTo>
                    <a:lnTo>
                      <a:pt x="631" y="686"/>
                    </a:lnTo>
                    <a:lnTo>
                      <a:pt x="705" y="594"/>
                    </a:lnTo>
                    <a:lnTo>
                      <a:pt x="760" y="483"/>
                    </a:lnTo>
                    <a:lnTo>
                      <a:pt x="760" y="371"/>
                    </a:lnTo>
                    <a:lnTo>
                      <a:pt x="742" y="260"/>
                    </a:lnTo>
                    <a:lnTo>
                      <a:pt x="668" y="149"/>
                    </a:lnTo>
                    <a:lnTo>
                      <a:pt x="593" y="75"/>
                    </a:lnTo>
                    <a:lnTo>
                      <a:pt x="482" y="19"/>
                    </a:lnTo>
                    <a:lnTo>
                      <a:pt x="37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795;p44"/>
              <p:cNvSpPr/>
              <p:nvPr/>
            </p:nvSpPr>
            <p:spPr>
              <a:xfrm>
                <a:off x="4076175" y="4817975"/>
                <a:ext cx="145525" cy="5607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2243" extrusionOk="0">
                    <a:moveTo>
                      <a:pt x="5413" y="0"/>
                    </a:moveTo>
                    <a:lnTo>
                      <a:pt x="5357" y="19"/>
                    </a:lnTo>
                    <a:lnTo>
                      <a:pt x="5302" y="56"/>
                    </a:lnTo>
                    <a:lnTo>
                      <a:pt x="5265" y="93"/>
                    </a:lnTo>
                    <a:lnTo>
                      <a:pt x="5209" y="167"/>
                    </a:lnTo>
                    <a:lnTo>
                      <a:pt x="5042" y="445"/>
                    </a:lnTo>
                    <a:lnTo>
                      <a:pt x="4820" y="704"/>
                    </a:lnTo>
                    <a:lnTo>
                      <a:pt x="4579" y="927"/>
                    </a:lnTo>
                    <a:lnTo>
                      <a:pt x="4301" y="1131"/>
                    </a:lnTo>
                    <a:lnTo>
                      <a:pt x="4023" y="1316"/>
                    </a:lnTo>
                    <a:lnTo>
                      <a:pt x="3708" y="1446"/>
                    </a:lnTo>
                    <a:lnTo>
                      <a:pt x="3374" y="1538"/>
                    </a:lnTo>
                    <a:lnTo>
                      <a:pt x="3207" y="1557"/>
                    </a:lnTo>
                    <a:lnTo>
                      <a:pt x="3041" y="1576"/>
                    </a:lnTo>
                    <a:lnTo>
                      <a:pt x="2874" y="1594"/>
                    </a:lnTo>
                    <a:lnTo>
                      <a:pt x="2707" y="1576"/>
                    </a:lnTo>
                    <a:lnTo>
                      <a:pt x="2355" y="1538"/>
                    </a:lnTo>
                    <a:lnTo>
                      <a:pt x="2021" y="1464"/>
                    </a:lnTo>
                    <a:lnTo>
                      <a:pt x="1688" y="1335"/>
                    </a:lnTo>
                    <a:lnTo>
                      <a:pt x="1391" y="1168"/>
                    </a:lnTo>
                    <a:lnTo>
                      <a:pt x="1113" y="982"/>
                    </a:lnTo>
                    <a:lnTo>
                      <a:pt x="983" y="871"/>
                    </a:lnTo>
                    <a:lnTo>
                      <a:pt x="854" y="741"/>
                    </a:lnTo>
                    <a:lnTo>
                      <a:pt x="742" y="612"/>
                    </a:lnTo>
                    <a:lnTo>
                      <a:pt x="631" y="482"/>
                    </a:lnTo>
                    <a:lnTo>
                      <a:pt x="576" y="426"/>
                    </a:lnTo>
                    <a:lnTo>
                      <a:pt x="520" y="389"/>
                    </a:lnTo>
                    <a:lnTo>
                      <a:pt x="464" y="352"/>
                    </a:lnTo>
                    <a:lnTo>
                      <a:pt x="409" y="334"/>
                    </a:lnTo>
                    <a:lnTo>
                      <a:pt x="279" y="352"/>
                    </a:lnTo>
                    <a:lnTo>
                      <a:pt x="168" y="389"/>
                    </a:lnTo>
                    <a:lnTo>
                      <a:pt x="75" y="463"/>
                    </a:lnTo>
                    <a:lnTo>
                      <a:pt x="38" y="519"/>
                    </a:lnTo>
                    <a:lnTo>
                      <a:pt x="20" y="556"/>
                    </a:lnTo>
                    <a:lnTo>
                      <a:pt x="1" y="612"/>
                    </a:lnTo>
                    <a:lnTo>
                      <a:pt x="20" y="686"/>
                    </a:lnTo>
                    <a:lnTo>
                      <a:pt x="38" y="741"/>
                    </a:lnTo>
                    <a:lnTo>
                      <a:pt x="75" y="797"/>
                    </a:lnTo>
                    <a:lnTo>
                      <a:pt x="205" y="982"/>
                    </a:lnTo>
                    <a:lnTo>
                      <a:pt x="353" y="1131"/>
                    </a:lnTo>
                    <a:lnTo>
                      <a:pt x="501" y="1279"/>
                    </a:lnTo>
                    <a:lnTo>
                      <a:pt x="650" y="1427"/>
                    </a:lnTo>
                    <a:lnTo>
                      <a:pt x="835" y="1557"/>
                    </a:lnTo>
                    <a:lnTo>
                      <a:pt x="1002" y="1687"/>
                    </a:lnTo>
                    <a:lnTo>
                      <a:pt x="1187" y="1798"/>
                    </a:lnTo>
                    <a:lnTo>
                      <a:pt x="1373" y="1891"/>
                    </a:lnTo>
                    <a:lnTo>
                      <a:pt x="1576" y="1983"/>
                    </a:lnTo>
                    <a:lnTo>
                      <a:pt x="1780" y="2057"/>
                    </a:lnTo>
                    <a:lnTo>
                      <a:pt x="1984" y="2132"/>
                    </a:lnTo>
                    <a:lnTo>
                      <a:pt x="2188" y="2169"/>
                    </a:lnTo>
                    <a:lnTo>
                      <a:pt x="2392" y="2206"/>
                    </a:lnTo>
                    <a:lnTo>
                      <a:pt x="2614" y="2224"/>
                    </a:lnTo>
                    <a:lnTo>
                      <a:pt x="2837" y="2243"/>
                    </a:lnTo>
                    <a:lnTo>
                      <a:pt x="3041" y="2224"/>
                    </a:lnTo>
                    <a:lnTo>
                      <a:pt x="3263" y="2206"/>
                    </a:lnTo>
                    <a:lnTo>
                      <a:pt x="3467" y="2169"/>
                    </a:lnTo>
                    <a:lnTo>
                      <a:pt x="3671" y="2113"/>
                    </a:lnTo>
                    <a:lnTo>
                      <a:pt x="3875" y="2057"/>
                    </a:lnTo>
                    <a:lnTo>
                      <a:pt x="4079" y="1983"/>
                    </a:lnTo>
                    <a:lnTo>
                      <a:pt x="4264" y="1891"/>
                    </a:lnTo>
                    <a:lnTo>
                      <a:pt x="4449" y="1798"/>
                    </a:lnTo>
                    <a:lnTo>
                      <a:pt x="4635" y="1687"/>
                    </a:lnTo>
                    <a:lnTo>
                      <a:pt x="4801" y="1576"/>
                    </a:lnTo>
                    <a:lnTo>
                      <a:pt x="4968" y="1446"/>
                    </a:lnTo>
                    <a:lnTo>
                      <a:pt x="5116" y="1316"/>
                    </a:lnTo>
                    <a:lnTo>
                      <a:pt x="5265" y="1168"/>
                    </a:lnTo>
                    <a:lnTo>
                      <a:pt x="5413" y="1001"/>
                    </a:lnTo>
                    <a:lnTo>
                      <a:pt x="5543" y="834"/>
                    </a:lnTo>
                    <a:lnTo>
                      <a:pt x="5673" y="667"/>
                    </a:lnTo>
                    <a:lnTo>
                      <a:pt x="5765" y="482"/>
                    </a:lnTo>
                    <a:lnTo>
                      <a:pt x="5802" y="426"/>
                    </a:lnTo>
                    <a:lnTo>
                      <a:pt x="5821" y="352"/>
                    </a:lnTo>
                    <a:lnTo>
                      <a:pt x="5821" y="297"/>
                    </a:lnTo>
                    <a:lnTo>
                      <a:pt x="5802" y="222"/>
                    </a:lnTo>
                    <a:lnTo>
                      <a:pt x="5784" y="167"/>
                    </a:lnTo>
                    <a:lnTo>
                      <a:pt x="5747" y="130"/>
                    </a:lnTo>
                    <a:lnTo>
                      <a:pt x="5654" y="56"/>
                    </a:lnTo>
                    <a:lnTo>
                      <a:pt x="55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796;p44"/>
              <p:cNvSpPr/>
              <p:nvPr/>
            </p:nvSpPr>
            <p:spPr>
              <a:xfrm>
                <a:off x="4122975" y="4767925"/>
                <a:ext cx="4035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391" extrusionOk="0">
                    <a:moveTo>
                      <a:pt x="983" y="853"/>
                    </a:moveTo>
                    <a:lnTo>
                      <a:pt x="981" y="858"/>
                    </a:lnTo>
                    <a:lnTo>
                      <a:pt x="983" y="853"/>
                    </a:lnTo>
                    <a:close/>
                    <a:moveTo>
                      <a:pt x="980" y="860"/>
                    </a:moveTo>
                    <a:lnTo>
                      <a:pt x="971" y="878"/>
                    </a:lnTo>
                    <a:lnTo>
                      <a:pt x="971" y="878"/>
                    </a:lnTo>
                    <a:lnTo>
                      <a:pt x="971" y="878"/>
                    </a:lnTo>
                    <a:lnTo>
                      <a:pt x="980" y="860"/>
                    </a:lnTo>
                    <a:close/>
                    <a:moveTo>
                      <a:pt x="742" y="0"/>
                    </a:moveTo>
                    <a:lnTo>
                      <a:pt x="650" y="19"/>
                    </a:lnTo>
                    <a:lnTo>
                      <a:pt x="483" y="75"/>
                    </a:lnTo>
                    <a:lnTo>
                      <a:pt x="372" y="149"/>
                    </a:lnTo>
                    <a:lnTo>
                      <a:pt x="260" y="241"/>
                    </a:lnTo>
                    <a:lnTo>
                      <a:pt x="168" y="353"/>
                    </a:lnTo>
                    <a:lnTo>
                      <a:pt x="94" y="482"/>
                    </a:lnTo>
                    <a:lnTo>
                      <a:pt x="38" y="668"/>
                    </a:lnTo>
                    <a:lnTo>
                      <a:pt x="20" y="760"/>
                    </a:lnTo>
                    <a:lnTo>
                      <a:pt x="1" y="853"/>
                    </a:lnTo>
                    <a:lnTo>
                      <a:pt x="20" y="946"/>
                    </a:lnTo>
                    <a:lnTo>
                      <a:pt x="38" y="1038"/>
                    </a:lnTo>
                    <a:lnTo>
                      <a:pt x="57" y="1131"/>
                    </a:lnTo>
                    <a:lnTo>
                      <a:pt x="112" y="1224"/>
                    </a:lnTo>
                    <a:lnTo>
                      <a:pt x="149" y="1279"/>
                    </a:lnTo>
                    <a:lnTo>
                      <a:pt x="186" y="1316"/>
                    </a:lnTo>
                    <a:lnTo>
                      <a:pt x="242" y="1353"/>
                    </a:lnTo>
                    <a:lnTo>
                      <a:pt x="298" y="1372"/>
                    </a:lnTo>
                    <a:lnTo>
                      <a:pt x="372" y="1390"/>
                    </a:lnTo>
                    <a:lnTo>
                      <a:pt x="427" y="1390"/>
                    </a:lnTo>
                    <a:lnTo>
                      <a:pt x="483" y="1372"/>
                    </a:lnTo>
                    <a:lnTo>
                      <a:pt x="557" y="1335"/>
                    </a:lnTo>
                    <a:lnTo>
                      <a:pt x="594" y="1298"/>
                    </a:lnTo>
                    <a:lnTo>
                      <a:pt x="650" y="1261"/>
                    </a:lnTo>
                    <a:lnTo>
                      <a:pt x="668" y="1205"/>
                    </a:lnTo>
                    <a:lnTo>
                      <a:pt x="687" y="1149"/>
                    </a:lnTo>
                    <a:lnTo>
                      <a:pt x="705" y="1075"/>
                    </a:lnTo>
                    <a:lnTo>
                      <a:pt x="705" y="1020"/>
                    </a:lnTo>
                    <a:lnTo>
                      <a:pt x="687" y="964"/>
                    </a:lnTo>
                    <a:lnTo>
                      <a:pt x="668" y="890"/>
                    </a:lnTo>
                    <a:lnTo>
                      <a:pt x="656" y="865"/>
                    </a:lnTo>
                    <a:lnTo>
                      <a:pt x="654" y="855"/>
                    </a:lnTo>
                    <a:lnTo>
                      <a:pt x="654" y="855"/>
                    </a:lnTo>
                    <a:lnTo>
                      <a:pt x="674" y="773"/>
                    </a:lnTo>
                    <a:lnTo>
                      <a:pt x="674" y="773"/>
                    </a:lnTo>
                    <a:lnTo>
                      <a:pt x="714" y="704"/>
                    </a:lnTo>
                    <a:lnTo>
                      <a:pt x="742" y="680"/>
                    </a:lnTo>
                    <a:lnTo>
                      <a:pt x="742" y="680"/>
                    </a:lnTo>
                    <a:lnTo>
                      <a:pt x="773" y="659"/>
                    </a:lnTo>
                    <a:lnTo>
                      <a:pt x="773" y="659"/>
                    </a:lnTo>
                    <a:lnTo>
                      <a:pt x="805" y="654"/>
                    </a:lnTo>
                    <a:lnTo>
                      <a:pt x="805" y="654"/>
                    </a:lnTo>
                    <a:lnTo>
                      <a:pt x="846" y="662"/>
                    </a:lnTo>
                    <a:lnTo>
                      <a:pt x="846" y="662"/>
                    </a:lnTo>
                    <a:lnTo>
                      <a:pt x="896" y="696"/>
                    </a:lnTo>
                    <a:lnTo>
                      <a:pt x="896" y="696"/>
                    </a:lnTo>
                    <a:lnTo>
                      <a:pt x="965" y="816"/>
                    </a:lnTo>
                    <a:lnTo>
                      <a:pt x="946" y="742"/>
                    </a:lnTo>
                    <a:lnTo>
                      <a:pt x="965" y="807"/>
                    </a:lnTo>
                    <a:lnTo>
                      <a:pt x="965" y="871"/>
                    </a:lnTo>
                    <a:lnTo>
                      <a:pt x="946" y="927"/>
                    </a:lnTo>
                    <a:lnTo>
                      <a:pt x="946" y="927"/>
                    </a:lnTo>
                    <a:lnTo>
                      <a:pt x="965" y="890"/>
                    </a:lnTo>
                    <a:lnTo>
                      <a:pt x="965" y="890"/>
                    </a:lnTo>
                    <a:lnTo>
                      <a:pt x="946" y="946"/>
                    </a:lnTo>
                    <a:lnTo>
                      <a:pt x="928" y="1020"/>
                    </a:lnTo>
                    <a:lnTo>
                      <a:pt x="928" y="1075"/>
                    </a:lnTo>
                    <a:lnTo>
                      <a:pt x="928" y="1131"/>
                    </a:lnTo>
                    <a:lnTo>
                      <a:pt x="946" y="1205"/>
                    </a:lnTo>
                    <a:lnTo>
                      <a:pt x="983" y="1242"/>
                    </a:lnTo>
                    <a:lnTo>
                      <a:pt x="1020" y="1298"/>
                    </a:lnTo>
                    <a:lnTo>
                      <a:pt x="1076" y="1335"/>
                    </a:lnTo>
                    <a:lnTo>
                      <a:pt x="1132" y="1353"/>
                    </a:lnTo>
                    <a:lnTo>
                      <a:pt x="1206" y="1372"/>
                    </a:lnTo>
                    <a:lnTo>
                      <a:pt x="1317" y="1372"/>
                    </a:lnTo>
                    <a:lnTo>
                      <a:pt x="1391" y="1353"/>
                    </a:lnTo>
                    <a:lnTo>
                      <a:pt x="1428" y="1316"/>
                    </a:lnTo>
                    <a:lnTo>
                      <a:pt x="1484" y="1279"/>
                    </a:lnTo>
                    <a:lnTo>
                      <a:pt x="1521" y="1224"/>
                    </a:lnTo>
                    <a:lnTo>
                      <a:pt x="1576" y="1075"/>
                    </a:lnTo>
                    <a:lnTo>
                      <a:pt x="1613" y="909"/>
                    </a:lnTo>
                    <a:lnTo>
                      <a:pt x="1613" y="742"/>
                    </a:lnTo>
                    <a:lnTo>
                      <a:pt x="1576" y="593"/>
                    </a:lnTo>
                    <a:lnTo>
                      <a:pt x="1502" y="445"/>
                    </a:lnTo>
                    <a:lnTo>
                      <a:pt x="1410" y="315"/>
                    </a:lnTo>
                    <a:lnTo>
                      <a:pt x="1317" y="186"/>
                    </a:lnTo>
                    <a:lnTo>
                      <a:pt x="1169" y="93"/>
                    </a:lnTo>
                    <a:lnTo>
                      <a:pt x="1002" y="37"/>
                    </a:lnTo>
                    <a:lnTo>
                      <a:pt x="8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797;p44"/>
              <p:cNvSpPr/>
              <p:nvPr/>
            </p:nvSpPr>
            <p:spPr>
              <a:xfrm>
                <a:off x="3988625" y="4957425"/>
                <a:ext cx="307225" cy="274350"/>
              </a:xfrm>
              <a:custGeom>
                <a:avLst/>
                <a:gdLst/>
                <a:ahLst/>
                <a:cxnLst/>
                <a:rect l="l" t="t" r="r" b="b"/>
                <a:pathLst>
                  <a:path w="12289" h="10974" extrusionOk="0">
                    <a:moveTo>
                      <a:pt x="8785" y="1"/>
                    </a:moveTo>
                    <a:lnTo>
                      <a:pt x="8526" y="19"/>
                    </a:lnTo>
                    <a:lnTo>
                      <a:pt x="8266" y="57"/>
                    </a:lnTo>
                    <a:lnTo>
                      <a:pt x="8007" y="112"/>
                    </a:lnTo>
                    <a:lnTo>
                      <a:pt x="7766" y="186"/>
                    </a:lnTo>
                    <a:lnTo>
                      <a:pt x="7543" y="297"/>
                    </a:lnTo>
                    <a:lnTo>
                      <a:pt x="7303" y="409"/>
                    </a:lnTo>
                    <a:lnTo>
                      <a:pt x="7080" y="557"/>
                    </a:lnTo>
                    <a:lnTo>
                      <a:pt x="6876" y="705"/>
                    </a:lnTo>
                    <a:lnTo>
                      <a:pt x="6654" y="891"/>
                    </a:lnTo>
                    <a:lnTo>
                      <a:pt x="6468" y="1094"/>
                    </a:lnTo>
                    <a:lnTo>
                      <a:pt x="6283" y="1298"/>
                    </a:lnTo>
                    <a:lnTo>
                      <a:pt x="6098" y="1539"/>
                    </a:lnTo>
                    <a:lnTo>
                      <a:pt x="5912" y="1317"/>
                    </a:lnTo>
                    <a:lnTo>
                      <a:pt x="5727" y="1094"/>
                    </a:lnTo>
                    <a:lnTo>
                      <a:pt x="5523" y="909"/>
                    </a:lnTo>
                    <a:lnTo>
                      <a:pt x="5301" y="742"/>
                    </a:lnTo>
                    <a:lnTo>
                      <a:pt x="5078" y="576"/>
                    </a:lnTo>
                    <a:lnTo>
                      <a:pt x="4856" y="446"/>
                    </a:lnTo>
                    <a:lnTo>
                      <a:pt x="4634" y="335"/>
                    </a:lnTo>
                    <a:lnTo>
                      <a:pt x="4393" y="242"/>
                    </a:lnTo>
                    <a:lnTo>
                      <a:pt x="4133" y="186"/>
                    </a:lnTo>
                    <a:lnTo>
                      <a:pt x="3892" y="131"/>
                    </a:lnTo>
                    <a:lnTo>
                      <a:pt x="3633" y="112"/>
                    </a:lnTo>
                    <a:lnTo>
                      <a:pt x="3373" y="94"/>
                    </a:lnTo>
                    <a:lnTo>
                      <a:pt x="3021" y="131"/>
                    </a:lnTo>
                    <a:lnTo>
                      <a:pt x="2669" y="186"/>
                    </a:lnTo>
                    <a:lnTo>
                      <a:pt x="2335" y="279"/>
                    </a:lnTo>
                    <a:lnTo>
                      <a:pt x="2020" y="409"/>
                    </a:lnTo>
                    <a:lnTo>
                      <a:pt x="1724" y="557"/>
                    </a:lnTo>
                    <a:lnTo>
                      <a:pt x="1446" y="742"/>
                    </a:lnTo>
                    <a:lnTo>
                      <a:pt x="1168" y="965"/>
                    </a:lnTo>
                    <a:lnTo>
                      <a:pt x="927" y="1206"/>
                    </a:lnTo>
                    <a:lnTo>
                      <a:pt x="760" y="1410"/>
                    </a:lnTo>
                    <a:lnTo>
                      <a:pt x="630" y="1595"/>
                    </a:lnTo>
                    <a:lnTo>
                      <a:pt x="519" y="1780"/>
                    </a:lnTo>
                    <a:lnTo>
                      <a:pt x="408" y="1984"/>
                    </a:lnTo>
                    <a:lnTo>
                      <a:pt x="315" y="2188"/>
                    </a:lnTo>
                    <a:lnTo>
                      <a:pt x="222" y="2392"/>
                    </a:lnTo>
                    <a:lnTo>
                      <a:pt x="167" y="2596"/>
                    </a:lnTo>
                    <a:lnTo>
                      <a:pt x="111" y="2818"/>
                    </a:lnTo>
                    <a:lnTo>
                      <a:pt x="56" y="3041"/>
                    </a:lnTo>
                    <a:lnTo>
                      <a:pt x="19" y="3263"/>
                    </a:lnTo>
                    <a:lnTo>
                      <a:pt x="0" y="3560"/>
                    </a:lnTo>
                    <a:lnTo>
                      <a:pt x="0" y="3856"/>
                    </a:lnTo>
                    <a:lnTo>
                      <a:pt x="0" y="4097"/>
                    </a:lnTo>
                    <a:lnTo>
                      <a:pt x="37" y="4338"/>
                    </a:lnTo>
                    <a:lnTo>
                      <a:pt x="74" y="4579"/>
                    </a:lnTo>
                    <a:lnTo>
                      <a:pt x="130" y="4801"/>
                    </a:lnTo>
                    <a:lnTo>
                      <a:pt x="241" y="5154"/>
                    </a:lnTo>
                    <a:lnTo>
                      <a:pt x="371" y="5487"/>
                    </a:lnTo>
                    <a:lnTo>
                      <a:pt x="556" y="5821"/>
                    </a:lnTo>
                    <a:lnTo>
                      <a:pt x="760" y="6154"/>
                    </a:lnTo>
                    <a:lnTo>
                      <a:pt x="1001" y="6488"/>
                    </a:lnTo>
                    <a:lnTo>
                      <a:pt x="1260" y="6822"/>
                    </a:lnTo>
                    <a:lnTo>
                      <a:pt x="1483" y="7063"/>
                    </a:lnTo>
                    <a:lnTo>
                      <a:pt x="1724" y="7303"/>
                    </a:lnTo>
                    <a:lnTo>
                      <a:pt x="2224" y="7804"/>
                    </a:lnTo>
                    <a:lnTo>
                      <a:pt x="2669" y="8212"/>
                    </a:lnTo>
                    <a:lnTo>
                      <a:pt x="3151" y="8638"/>
                    </a:lnTo>
                    <a:lnTo>
                      <a:pt x="4207" y="9509"/>
                    </a:lnTo>
                    <a:lnTo>
                      <a:pt x="4356" y="9639"/>
                    </a:lnTo>
                    <a:lnTo>
                      <a:pt x="5783" y="10806"/>
                    </a:lnTo>
                    <a:lnTo>
                      <a:pt x="5894" y="10881"/>
                    </a:lnTo>
                    <a:lnTo>
                      <a:pt x="6005" y="10936"/>
                    </a:lnTo>
                    <a:lnTo>
                      <a:pt x="6135" y="10955"/>
                    </a:lnTo>
                    <a:lnTo>
                      <a:pt x="6265" y="10973"/>
                    </a:lnTo>
                    <a:lnTo>
                      <a:pt x="6394" y="10955"/>
                    </a:lnTo>
                    <a:lnTo>
                      <a:pt x="6524" y="10918"/>
                    </a:lnTo>
                    <a:lnTo>
                      <a:pt x="6635" y="10862"/>
                    </a:lnTo>
                    <a:lnTo>
                      <a:pt x="6728" y="10806"/>
                    </a:lnTo>
                    <a:lnTo>
                      <a:pt x="8118" y="9565"/>
                    </a:lnTo>
                    <a:lnTo>
                      <a:pt x="8285" y="9416"/>
                    </a:lnTo>
                    <a:lnTo>
                      <a:pt x="9249" y="8564"/>
                    </a:lnTo>
                    <a:lnTo>
                      <a:pt x="9693" y="8156"/>
                    </a:lnTo>
                    <a:lnTo>
                      <a:pt x="10101" y="7748"/>
                    </a:lnTo>
                    <a:lnTo>
                      <a:pt x="10639" y="7192"/>
                    </a:lnTo>
                    <a:lnTo>
                      <a:pt x="10880" y="6933"/>
                    </a:lnTo>
                    <a:lnTo>
                      <a:pt x="11121" y="6655"/>
                    </a:lnTo>
                    <a:lnTo>
                      <a:pt x="11306" y="6395"/>
                    </a:lnTo>
                    <a:lnTo>
                      <a:pt x="11491" y="6154"/>
                    </a:lnTo>
                    <a:lnTo>
                      <a:pt x="11714" y="5765"/>
                    </a:lnTo>
                    <a:lnTo>
                      <a:pt x="11899" y="5394"/>
                    </a:lnTo>
                    <a:lnTo>
                      <a:pt x="12066" y="5024"/>
                    </a:lnTo>
                    <a:lnTo>
                      <a:pt x="12177" y="4653"/>
                    </a:lnTo>
                    <a:lnTo>
                      <a:pt x="12214" y="4394"/>
                    </a:lnTo>
                    <a:lnTo>
                      <a:pt x="12251" y="4153"/>
                    </a:lnTo>
                    <a:lnTo>
                      <a:pt x="12270" y="3893"/>
                    </a:lnTo>
                    <a:lnTo>
                      <a:pt x="12288" y="3634"/>
                    </a:lnTo>
                    <a:lnTo>
                      <a:pt x="12270" y="3411"/>
                    </a:lnTo>
                    <a:lnTo>
                      <a:pt x="12251" y="3189"/>
                    </a:lnTo>
                    <a:lnTo>
                      <a:pt x="12177" y="2818"/>
                    </a:lnTo>
                    <a:lnTo>
                      <a:pt x="12084" y="2466"/>
                    </a:lnTo>
                    <a:lnTo>
                      <a:pt x="11973" y="2114"/>
                    </a:lnTo>
                    <a:lnTo>
                      <a:pt x="11806" y="1799"/>
                    </a:lnTo>
                    <a:lnTo>
                      <a:pt x="11695" y="1595"/>
                    </a:lnTo>
                    <a:lnTo>
                      <a:pt x="11565" y="1391"/>
                    </a:lnTo>
                    <a:lnTo>
                      <a:pt x="11417" y="1206"/>
                    </a:lnTo>
                    <a:lnTo>
                      <a:pt x="11269" y="1039"/>
                    </a:lnTo>
                    <a:lnTo>
                      <a:pt x="11009" y="798"/>
                    </a:lnTo>
                    <a:lnTo>
                      <a:pt x="10731" y="594"/>
                    </a:lnTo>
                    <a:lnTo>
                      <a:pt x="10435" y="409"/>
                    </a:lnTo>
                    <a:lnTo>
                      <a:pt x="10138" y="260"/>
                    </a:lnTo>
                    <a:lnTo>
                      <a:pt x="9823" y="149"/>
                    </a:lnTo>
                    <a:lnTo>
                      <a:pt x="9490" y="75"/>
                    </a:lnTo>
                    <a:lnTo>
                      <a:pt x="9137" y="19"/>
                    </a:lnTo>
                    <a:lnTo>
                      <a:pt x="87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798;p44"/>
              <p:cNvSpPr/>
              <p:nvPr/>
            </p:nvSpPr>
            <p:spPr>
              <a:xfrm>
                <a:off x="4021500" y="4994050"/>
                <a:ext cx="69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668" extrusionOk="0">
                    <a:moveTo>
                      <a:pt x="205" y="0"/>
                    </a:moveTo>
                    <a:lnTo>
                      <a:pt x="186" y="19"/>
                    </a:lnTo>
                    <a:lnTo>
                      <a:pt x="94" y="167"/>
                    </a:lnTo>
                    <a:lnTo>
                      <a:pt x="38" y="297"/>
                    </a:lnTo>
                    <a:lnTo>
                      <a:pt x="19" y="445"/>
                    </a:lnTo>
                    <a:lnTo>
                      <a:pt x="1" y="612"/>
                    </a:lnTo>
                    <a:lnTo>
                      <a:pt x="19" y="649"/>
                    </a:lnTo>
                    <a:lnTo>
                      <a:pt x="57" y="667"/>
                    </a:lnTo>
                    <a:lnTo>
                      <a:pt x="112" y="649"/>
                    </a:lnTo>
                    <a:lnTo>
                      <a:pt x="112" y="612"/>
                    </a:lnTo>
                    <a:lnTo>
                      <a:pt x="131" y="464"/>
                    </a:lnTo>
                    <a:lnTo>
                      <a:pt x="149" y="334"/>
                    </a:lnTo>
                    <a:lnTo>
                      <a:pt x="205" y="204"/>
                    </a:lnTo>
                    <a:lnTo>
                      <a:pt x="279" y="93"/>
                    </a:lnTo>
                    <a:lnTo>
                      <a:pt x="279" y="37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799;p44"/>
              <p:cNvSpPr/>
              <p:nvPr/>
            </p:nvSpPr>
            <p:spPr>
              <a:xfrm>
                <a:off x="4044675" y="4976900"/>
                <a:ext cx="11150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558" extrusionOk="0">
                    <a:moveTo>
                      <a:pt x="371" y="0"/>
                    </a:moveTo>
                    <a:lnTo>
                      <a:pt x="334" y="37"/>
                    </a:lnTo>
                    <a:lnTo>
                      <a:pt x="205" y="390"/>
                    </a:lnTo>
                    <a:lnTo>
                      <a:pt x="112" y="760"/>
                    </a:lnTo>
                    <a:lnTo>
                      <a:pt x="38" y="1131"/>
                    </a:lnTo>
                    <a:lnTo>
                      <a:pt x="1" y="1502"/>
                    </a:lnTo>
                    <a:lnTo>
                      <a:pt x="1" y="1520"/>
                    </a:lnTo>
                    <a:lnTo>
                      <a:pt x="19" y="1539"/>
                    </a:lnTo>
                    <a:lnTo>
                      <a:pt x="56" y="1557"/>
                    </a:lnTo>
                    <a:lnTo>
                      <a:pt x="93" y="1539"/>
                    </a:lnTo>
                    <a:lnTo>
                      <a:pt x="112" y="1502"/>
                    </a:lnTo>
                    <a:lnTo>
                      <a:pt x="149" y="1131"/>
                    </a:lnTo>
                    <a:lnTo>
                      <a:pt x="223" y="779"/>
                    </a:lnTo>
                    <a:lnTo>
                      <a:pt x="316" y="408"/>
                    </a:lnTo>
                    <a:lnTo>
                      <a:pt x="445" y="75"/>
                    </a:lnTo>
                    <a:lnTo>
                      <a:pt x="445" y="37"/>
                    </a:lnTo>
                    <a:lnTo>
                      <a:pt x="445" y="19"/>
                    </a:lnTo>
                    <a:lnTo>
                      <a:pt x="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800;p44"/>
              <p:cNvSpPr/>
              <p:nvPr/>
            </p:nvSpPr>
            <p:spPr>
              <a:xfrm>
                <a:off x="4068775" y="4976425"/>
                <a:ext cx="1485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892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90" y="242"/>
                    </a:lnTo>
                    <a:lnTo>
                      <a:pt x="297" y="464"/>
                    </a:lnTo>
                    <a:lnTo>
                      <a:pt x="204" y="668"/>
                    </a:lnTo>
                    <a:lnTo>
                      <a:pt x="149" y="909"/>
                    </a:lnTo>
                    <a:lnTo>
                      <a:pt x="93" y="1131"/>
                    </a:lnTo>
                    <a:lnTo>
                      <a:pt x="38" y="1354"/>
                    </a:lnTo>
                    <a:lnTo>
                      <a:pt x="19" y="1595"/>
                    </a:lnTo>
                    <a:lnTo>
                      <a:pt x="0" y="1836"/>
                    </a:lnTo>
                    <a:lnTo>
                      <a:pt x="19" y="1873"/>
                    </a:lnTo>
                    <a:lnTo>
                      <a:pt x="56" y="1891"/>
                    </a:lnTo>
                    <a:lnTo>
                      <a:pt x="93" y="1873"/>
                    </a:lnTo>
                    <a:lnTo>
                      <a:pt x="112" y="1836"/>
                    </a:lnTo>
                    <a:lnTo>
                      <a:pt x="130" y="1595"/>
                    </a:lnTo>
                    <a:lnTo>
                      <a:pt x="149" y="1372"/>
                    </a:lnTo>
                    <a:lnTo>
                      <a:pt x="204" y="1150"/>
                    </a:lnTo>
                    <a:lnTo>
                      <a:pt x="241" y="928"/>
                    </a:lnTo>
                    <a:lnTo>
                      <a:pt x="316" y="705"/>
                    </a:lnTo>
                    <a:lnTo>
                      <a:pt x="390" y="501"/>
                    </a:lnTo>
                    <a:lnTo>
                      <a:pt x="482" y="297"/>
                    </a:lnTo>
                    <a:lnTo>
                      <a:pt x="594" y="94"/>
                    </a:lnTo>
                    <a:lnTo>
                      <a:pt x="594" y="38"/>
                    </a:lnTo>
                    <a:lnTo>
                      <a:pt x="55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801;p44"/>
              <p:cNvSpPr/>
              <p:nvPr/>
            </p:nvSpPr>
            <p:spPr>
              <a:xfrm>
                <a:off x="4093325" y="4979675"/>
                <a:ext cx="12075" cy="672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2689" extrusionOk="0">
                    <a:moveTo>
                      <a:pt x="409" y="1"/>
                    </a:moveTo>
                    <a:lnTo>
                      <a:pt x="371" y="38"/>
                    </a:lnTo>
                    <a:lnTo>
                      <a:pt x="223" y="668"/>
                    </a:lnTo>
                    <a:lnTo>
                      <a:pt x="112" y="1317"/>
                    </a:lnTo>
                    <a:lnTo>
                      <a:pt x="38" y="1965"/>
                    </a:lnTo>
                    <a:lnTo>
                      <a:pt x="1" y="2632"/>
                    </a:lnTo>
                    <a:lnTo>
                      <a:pt x="19" y="2670"/>
                    </a:lnTo>
                    <a:lnTo>
                      <a:pt x="56" y="2688"/>
                    </a:lnTo>
                    <a:lnTo>
                      <a:pt x="93" y="2670"/>
                    </a:lnTo>
                    <a:lnTo>
                      <a:pt x="112" y="2632"/>
                    </a:lnTo>
                    <a:lnTo>
                      <a:pt x="149" y="1984"/>
                    </a:lnTo>
                    <a:lnTo>
                      <a:pt x="223" y="1335"/>
                    </a:lnTo>
                    <a:lnTo>
                      <a:pt x="334" y="705"/>
                    </a:lnTo>
                    <a:lnTo>
                      <a:pt x="483" y="56"/>
                    </a:lnTo>
                    <a:lnTo>
                      <a:pt x="483" y="19"/>
                    </a:lnTo>
                    <a:lnTo>
                      <a:pt x="44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802;p44"/>
              <p:cNvSpPr/>
              <p:nvPr/>
            </p:nvSpPr>
            <p:spPr>
              <a:xfrm>
                <a:off x="4173950" y="4979675"/>
                <a:ext cx="9300" cy="3617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1447" extrusionOk="0">
                    <a:moveTo>
                      <a:pt x="279" y="1"/>
                    </a:moveTo>
                    <a:lnTo>
                      <a:pt x="260" y="19"/>
                    </a:lnTo>
                    <a:lnTo>
                      <a:pt x="260" y="38"/>
                    </a:lnTo>
                    <a:lnTo>
                      <a:pt x="1" y="1372"/>
                    </a:lnTo>
                    <a:lnTo>
                      <a:pt x="19" y="1409"/>
                    </a:lnTo>
                    <a:lnTo>
                      <a:pt x="56" y="1446"/>
                    </a:lnTo>
                    <a:lnTo>
                      <a:pt x="93" y="1428"/>
                    </a:lnTo>
                    <a:lnTo>
                      <a:pt x="112" y="1428"/>
                    </a:lnTo>
                    <a:lnTo>
                      <a:pt x="112" y="1409"/>
                    </a:lnTo>
                    <a:lnTo>
                      <a:pt x="371" y="56"/>
                    </a:lnTo>
                    <a:lnTo>
                      <a:pt x="353" y="19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803;p44"/>
              <p:cNvSpPr/>
              <p:nvPr/>
            </p:nvSpPr>
            <p:spPr>
              <a:xfrm>
                <a:off x="4199900" y="4969025"/>
                <a:ext cx="83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281" extrusionOk="0">
                    <a:moveTo>
                      <a:pt x="279" y="0"/>
                    </a:moveTo>
                    <a:lnTo>
                      <a:pt x="242" y="19"/>
                    </a:lnTo>
                    <a:lnTo>
                      <a:pt x="223" y="56"/>
                    </a:lnTo>
                    <a:lnTo>
                      <a:pt x="1" y="2224"/>
                    </a:lnTo>
                    <a:lnTo>
                      <a:pt x="1" y="2243"/>
                    </a:lnTo>
                    <a:lnTo>
                      <a:pt x="1" y="2261"/>
                    </a:lnTo>
                    <a:lnTo>
                      <a:pt x="38" y="2280"/>
                    </a:lnTo>
                    <a:lnTo>
                      <a:pt x="93" y="2261"/>
                    </a:lnTo>
                    <a:lnTo>
                      <a:pt x="112" y="2224"/>
                    </a:lnTo>
                    <a:lnTo>
                      <a:pt x="334" y="56"/>
                    </a:lnTo>
                    <a:lnTo>
                      <a:pt x="334" y="37"/>
                    </a:lnTo>
                    <a:lnTo>
                      <a:pt x="334" y="1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804;p44"/>
              <p:cNvSpPr/>
              <p:nvPr/>
            </p:nvSpPr>
            <p:spPr>
              <a:xfrm>
                <a:off x="4220300" y="4974125"/>
                <a:ext cx="9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392" extrusionOk="0">
                    <a:moveTo>
                      <a:pt x="315" y="0"/>
                    </a:moveTo>
                    <a:lnTo>
                      <a:pt x="278" y="19"/>
                    </a:lnTo>
                    <a:lnTo>
                      <a:pt x="241" y="56"/>
                    </a:lnTo>
                    <a:lnTo>
                      <a:pt x="0" y="2336"/>
                    </a:lnTo>
                    <a:lnTo>
                      <a:pt x="0" y="2354"/>
                    </a:lnTo>
                    <a:lnTo>
                      <a:pt x="19" y="2373"/>
                    </a:lnTo>
                    <a:lnTo>
                      <a:pt x="56" y="2391"/>
                    </a:lnTo>
                    <a:lnTo>
                      <a:pt x="93" y="2373"/>
                    </a:lnTo>
                    <a:lnTo>
                      <a:pt x="111" y="2336"/>
                    </a:lnTo>
                    <a:lnTo>
                      <a:pt x="371" y="56"/>
                    </a:lnTo>
                    <a:lnTo>
                      <a:pt x="371" y="37"/>
                    </a:lnTo>
                    <a:lnTo>
                      <a:pt x="352" y="19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805;p44"/>
              <p:cNvSpPr/>
              <p:nvPr/>
            </p:nvSpPr>
            <p:spPr>
              <a:xfrm>
                <a:off x="4236975" y="4987100"/>
                <a:ext cx="14850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707" extrusionOk="0">
                    <a:moveTo>
                      <a:pt x="501" y="0"/>
                    </a:moveTo>
                    <a:lnTo>
                      <a:pt x="482" y="19"/>
                    </a:lnTo>
                    <a:lnTo>
                      <a:pt x="482" y="37"/>
                    </a:lnTo>
                    <a:lnTo>
                      <a:pt x="0" y="2632"/>
                    </a:lnTo>
                    <a:lnTo>
                      <a:pt x="19" y="2669"/>
                    </a:lnTo>
                    <a:lnTo>
                      <a:pt x="56" y="2706"/>
                    </a:lnTo>
                    <a:lnTo>
                      <a:pt x="93" y="2706"/>
                    </a:lnTo>
                    <a:lnTo>
                      <a:pt x="112" y="2688"/>
                    </a:lnTo>
                    <a:lnTo>
                      <a:pt x="112" y="2669"/>
                    </a:lnTo>
                    <a:lnTo>
                      <a:pt x="594" y="74"/>
                    </a:lnTo>
                    <a:lnTo>
                      <a:pt x="575" y="19"/>
                    </a:lnTo>
                    <a:lnTo>
                      <a:pt x="53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806;p44"/>
              <p:cNvSpPr/>
              <p:nvPr/>
            </p:nvSpPr>
            <p:spPr>
              <a:xfrm>
                <a:off x="4259225" y="5005150"/>
                <a:ext cx="1112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558" extrusionOk="0">
                    <a:moveTo>
                      <a:pt x="352" y="1"/>
                    </a:moveTo>
                    <a:lnTo>
                      <a:pt x="334" y="38"/>
                    </a:lnTo>
                    <a:lnTo>
                      <a:pt x="0" y="1484"/>
                    </a:lnTo>
                    <a:lnTo>
                      <a:pt x="0" y="1539"/>
                    </a:lnTo>
                    <a:lnTo>
                      <a:pt x="37" y="1558"/>
                    </a:lnTo>
                    <a:lnTo>
                      <a:pt x="74" y="1558"/>
                    </a:lnTo>
                    <a:lnTo>
                      <a:pt x="111" y="1521"/>
                    </a:lnTo>
                    <a:lnTo>
                      <a:pt x="445" y="75"/>
                    </a:lnTo>
                    <a:lnTo>
                      <a:pt x="426" y="20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807;p44"/>
              <p:cNvSpPr/>
              <p:nvPr/>
            </p:nvSpPr>
            <p:spPr>
              <a:xfrm>
                <a:off x="4222150" y="4782750"/>
                <a:ext cx="519450" cy="354025"/>
              </a:xfrm>
              <a:custGeom>
                <a:avLst/>
                <a:gdLst/>
                <a:ahLst/>
                <a:cxnLst/>
                <a:rect l="l" t="t" r="r" b="b"/>
                <a:pathLst>
                  <a:path w="20778" h="14161" extrusionOk="0">
                    <a:moveTo>
                      <a:pt x="15124" y="0"/>
                    </a:moveTo>
                    <a:lnTo>
                      <a:pt x="15050" y="38"/>
                    </a:lnTo>
                    <a:lnTo>
                      <a:pt x="14976" y="93"/>
                    </a:lnTo>
                    <a:lnTo>
                      <a:pt x="14902" y="149"/>
                    </a:lnTo>
                    <a:lnTo>
                      <a:pt x="14828" y="223"/>
                    </a:lnTo>
                    <a:lnTo>
                      <a:pt x="14791" y="297"/>
                    </a:lnTo>
                    <a:lnTo>
                      <a:pt x="14754" y="390"/>
                    </a:lnTo>
                    <a:lnTo>
                      <a:pt x="14717" y="482"/>
                    </a:lnTo>
                    <a:lnTo>
                      <a:pt x="14717" y="575"/>
                    </a:lnTo>
                    <a:lnTo>
                      <a:pt x="14717" y="668"/>
                    </a:lnTo>
                    <a:lnTo>
                      <a:pt x="14754" y="760"/>
                    </a:lnTo>
                    <a:lnTo>
                      <a:pt x="14791" y="835"/>
                    </a:lnTo>
                    <a:lnTo>
                      <a:pt x="14865" y="909"/>
                    </a:lnTo>
                    <a:lnTo>
                      <a:pt x="14958" y="964"/>
                    </a:lnTo>
                    <a:lnTo>
                      <a:pt x="15273" y="1131"/>
                    </a:lnTo>
                    <a:lnTo>
                      <a:pt x="15588" y="1298"/>
                    </a:lnTo>
                    <a:lnTo>
                      <a:pt x="15884" y="1483"/>
                    </a:lnTo>
                    <a:lnTo>
                      <a:pt x="16199" y="1687"/>
                    </a:lnTo>
                    <a:lnTo>
                      <a:pt x="16496" y="1891"/>
                    </a:lnTo>
                    <a:lnTo>
                      <a:pt x="16774" y="2113"/>
                    </a:lnTo>
                    <a:lnTo>
                      <a:pt x="17070" y="2336"/>
                    </a:lnTo>
                    <a:lnTo>
                      <a:pt x="17330" y="2577"/>
                    </a:lnTo>
                    <a:lnTo>
                      <a:pt x="17589" y="2836"/>
                    </a:lnTo>
                    <a:lnTo>
                      <a:pt x="17849" y="3096"/>
                    </a:lnTo>
                    <a:lnTo>
                      <a:pt x="18090" y="3355"/>
                    </a:lnTo>
                    <a:lnTo>
                      <a:pt x="18312" y="3633"/>
                    </a:lnTo>
                    <a:lnTo>
                      <a:pt x="18535" y="3930"/>
                    </a:lnTo>
                    <a:lnTo>
                      <a:pt x="18739" y="4226"/>
                    </a:lnTo>
                    <a:lnTo>
                      <a:pt x="18924" y="4523"/>
                    </a:lnTo>
                    <a:lnTo>
                      <a:pt x="19091" y="4856"/>
                    </a:lnTo>
                    <a:lnTo>
                      <a:pt x="19239" y="5153"/>
                    </a:lnTo>
                    <a:lnTo>
                      <a:pt x="19369" y="5487"/>
                    </a:lnTo>
                    <a:lnTo>
                      <a:pt x="19461" y="5820"/>
                    </a:lnTo>
                    <a:lnTo>
                      <a:pt x="19554" y="6154"/>
                    </a:lnTo>
                    <a:lnTo>
                      <a:pt x="19628" y="6506"/>
                    </a:lnTo>
                    <a:lnTo>
                      <a:pt x="19665" y="6840"/>
                    </a:lnTo>
                    <a:lnTo>
                      <a:pt x="19702" y="7192"/>
                    </a:lnTo>
                    <a:lnTo>
                      <a:pt x="19702" y="7544"/>
                    </a:lnTo>
                    <a:lnTo>
                      <a:pt x="19665" y="7896"/>
                    </a:lnTo>
                    <a:lnTo>
                      <a:pt x="19628" y="8248"/>
                    </a:lnTo>
                    <a:lnTo>
                      <a:pt x="19554" y="8582"/>
                    </a:lnTo>
                    <a:lnTo>
                      <a:pt x="19461" y="8916"/>
                    </a:lnTo>
                    <a:lnTo>
                      <a:pt x="19332" y="9249"/>
                    </a:lnTo>
                    <a:lnTo>
                      <a:pt x="19183" y="9546"/>
                    </a:lnTo>
                    <a:lnTo>
                      <a:pt x="19017" y="9861"/>
                    </a:lnTo>
                    <a:lnTo>
                      <a:pt x="18813" y="10139"/>
                    </a:lnTo>
                    <a:lnTo>
                      <a:pt x="18572" y="10398"/>
                    </a:lnTo>
                    <a:lnTo>
                      <a:pt x="18331" y="10658"/>
                    </a:lnTo>
                    <a:lnTo>
                      <a:pt x="18071" y="10880"/>
                    </a:lnTo>
                    <a:lnTo>
                      <a:pt x="17793" y="11103"/>
                    </a:lnTo>
                    <a:lnTo>
                      <a:pt x="17497" y="11306"/>
                    </a:lnTo>
                    <a:lnTo>
                      <a:pt x="17182" y="11473"/>
                    </a:lnTo>
                    <a:lnTo>
                      <a:pt x="16867" y="11640"/>
                    </a:lnTo>
                    <a:lnTo>
                      <a:pt x="16552" y="11807"/>
                    </a:lnTo>
                    <a:lnTo>
                      <a:pt x="16218" y="11937"/>
                    </a:lnTo>
                    <a:lnTo>
                      <a:pt x="15884" y="12066"/>
                    </a:lnTo>
                    <a:lnTo>
                      <a:pt x="15532" y="12178"/>
                    </a:lnTo>
                    <a:lnTo>
                      <a:pt x="15198" y="12289"/>
                    </a:lnTo>
                    <a:lnTo>
                      <a:pt x="14513" y="12474"/>
                    </a:lnTo>
                    <a:lnTo>
                      <a:pt x="13827" y="12622"/>
                    </a:lnTo>
                    <a:lnTo>
                      <a:pt x="13067" y="12752"/>
                    </a:lnTo>
                    <a:lnTo>
                      <a:pt x="12307" y="12845"/>
                    </a:lnTo>
                    <a:lnTo>
                      <a:pt x="11547" y="12919"/>
                    </a:lnTo>
                    <a:lnTo>
                      <a:pt x="10769" y="12937"/>
                    </a:lnTo>
                    <a:lnTo>
                      <a:pt x="10009" y="12937"/>
                    </a:lnTo>
                    <a:lnTo>
                      <a:pt x="9249" y="12900"/>
                    </a:lnTo>
                    <a:lnTo>
                      <a:pt x="8471" y="12826"/>
                    </a:lnTo>
                    <a:lnTo>
                      <a:pt x="7711" y="12734"/>
                    </a:lnTo>
                    <a:lnTo>
                      <a:pt x="6914" y="12585"/>
                    </a:lnTo>
                    <a:lnTo>
                      <a:pt x="6135" y="12400"/>
                    </a:lnTo>
                    <a:lnTo>
                      <a:pt x="5375" y="12196"/>
                    </a:lnTo>
                    <a:lnTo>
                      <a:pt x="4597" y="11955"/>
                    </a:lnTo>
                    <a:lnTo>
                      <a:pt x="4356" y="11047"/>
                    </a:lnTo>
                    <a:lnTo>
                      <a:pt x="4115" y="10139"/>
                    </a:lnTo>
                    <a:lnTo>
                      <a:pt x="3874" y="9119"/>
                    </a:lnTo>
                    <a:lnTo>
                      <a:pt x="3818" y="8878"/>
                    </a:lnTo>
                    <a:lnTo>
                      <a:pt x="3800" y="8749"/>
                    </a:lnTo>
                    <a:lnTo>
                      <a:pt x="3763" y="8619"/>
                    </a:lnTo>
                    <a:lnTo>
                      <a:pt x="3707" y="8526"/>
                    </a:lnTo>
                    <a:lnTo>
                      <a:pt x="3633" y="8415"/>
                    </a:lnTo>
                    <a:lnTo>
                      <a:pt x="3540" y="8341"/>
                    </a:lnTo>
                    <a:lnTo>
                      <a:pt x="3429" y="8267"/>
                    </a:lnTo>
                    <a:lnTo>
                      <a:pt x="3374" y="8248"/>
                    </a:lnTo>
                    <a:lnTo>
                      <a:pt x="3318" y="8248"/>
                    </a:lnTo>
                    <a:lnTo>
                      <a:pt x="3207" y="8267"/>
                    </a:lnTo>
                    <a:lnTo>
                      <a:pt x="3096" y="8322"/>
                    </a:lnTo>
                    <a:lnTo>
                      <a:pt x="3021" y="8415"/>
                    </a:lnTo>
                    <a:lnTo>
                      <a:pt x="2947" y="8526"/>
                    </a:lnTo>
                    <a:lnTo>
                      <a:pt x="2910" y="8656"/>
                    </a:lnTo>
                    <a:lnTo>
                      <a:pt x="2873" y="8786"/>
                    </a:lnTo>
                    <a:lnTo>
                      <a:pt x="2873" y="8916"/>
                    </a:lnTo>
                    <a:lnTo>
                      <a:pt x="2873" y="9027"/>
                    </a:lnTo>
                    <a:lnTo>
                      <a:pt x="2892" y="9156"/>
                    </a:lnTo>
                    <a:lnTo>
                      <a:pt x="2947" y="9434"/>
                    </a:lnTo>
                    <a:lnTo>
                      <a:pt x="3207" y="10509"/>
                    </a:lnTo>
                    <a:lnTo>
                      <a:pt x="3337" y="11047"/>
                    </a:lnTo>
                    <a:lnTo>
                      <a:pt x="3503" y="11584"/>
                    </a:lnTo>
                    <a:lnTo>
                      <a:pt x="3503" y="11584"/>
                    </a:lnTo>
                    <a:lnTo>
                      <a:pt x="2762" y="11288"/>
                    </a:lnTo>
                    <a:lnTo>
                      <a:pt x="1928" y="10954"/>
                    </a:lnTo>
                    <a:lnTo>
                      <a:pt x="1743" y="10880"/>
                    </a:lnTo>
                    <a:lnTo>
                      <a:pt x="1539" y="10825"/>
                    </a:lnTo>
                    <a:lnTo>
                      <a:pt x="1335" y="10825"/>
                    </a:lnTo>
                    <a:lnTo>
                      <a:pt x="1131" y="10880"/>
                    </a:lnTo>
                    <a:lnTo>
                      <a:pt x="1075" y="10899"/>
                    </a:lnTo>
                    <a:lnTo>
                      <a:pt x="1020" y="10954"/>
                    </a:lnTo>
                    <a:lnTo>
                      <a:pt x="1001" y="11010"/>
                    </a:lnTo>
                    <a:lnTo>
                      <a:pt x="1001" y="11084"/>
                    </a:lnTo>
                    <a:lnTo>
                      <a:pt x="1057" y="11269"/>
                    </a:lnTo>
                    <a:lnTo>
                      <a:pt x="1131" y="11418"/>
                    </a:lnTo>
                    <a:lnTo>
                      <a:pt x="1242" y="11566"/>
                    </a:lnTo>
                    <a:lnTo>
                      <a:pt x="1390" y="11696"/>
                    </a:lnTo>
                    <a:lnTo>
                      <a:pt x="1557" y="11807"/>
                    </a:lnTo>
                    <a:lnTo>
                      <a:pt x="1743" y="11918"/>
                    </a:lnTo>
                    <a:lnTo>
                      <a:pt x="2113" y="12141"/>
                    </a:lnTo>
                    <a:lnTo>
                      <a:pt x="2484" y="12344"/>
                    </a:lnTo>
                    <a:lnTo>
                      <a:pt x="2892" y="12548"/>
                    </a:lnTo>
                    <a:lnTo>
                      <a:pt x="2187" y="12845"/>
                    </a:lnTo>
                    <a:lnTo>
                      <a:pt x="1687" y="13030"/>
                    </a:lnTo>
                    <a:lnTo>
                      <a:pt x="1187" y="13215"/>
                    </a:lnTo>
                    <a:lnTo>
                      <a:pt x="705" y="13401"/>
                    </a:lnTo>
                    <a:lnTo>
                      <a:pt x="204" y="13586"/>
                    </a:lnTo>
                    <a:lnTo>
                      <a:pt x="130" y="13623"/>
                    </a:lnTo>
                    <a:lnTo>
                      <a:pt x="74" y="13697"/>
                    </a:lnTo>
                    <a:lnTo>
                      <a:pt x="37" y="13772"/>
                    </a:lnTo>
                    <a:lnTo>
                      <a:pt x="0" y="13846"/>
                    </a:lnTo>
                    <a:lnTo>
                      <a:pt x="0" y="13938"/>
                    </a:lnTo>
                    <a:lnTo>
                      <a:pt x="19" y="14012"/>
                    </a:lnTo>
                    <a:lnTo>
                      <a:pt x="74" y="14068"/>
                    </a:lnTo>
                    <a:lnTo>
                      <a:pt x="149" y="14124"/>
                    </a:lnTo>
                    <a:lnTo>
                      <a:pt x="223" y="14142"/>
                    </a:lnTo>
                    <a:lnTo>
                      <a:pt x="297" y="14161"/>
                    </a:lnTo>
                    <a:lnTo>
                      <a:pt x="390" y="14142"/>
                    </a:lnTo>
                    <a:lnTo>
                      <a:pt x="464" y="14124"/>
                    </a:lnTo>
                    <a:lnTo>
                      <a:pt x="705" y="14087"/>
                    </a:lnTo>
                    <a:lnTo>
                      <a:pt x="946" y="14050"/>
                    </a:lnTo>
                    <a:lnTo>
                      <a:pt x="1409" y="13938"/>
                    </a:lnTo>
                    <a:lnTo>
                      <a:pt x="1854" y="13790"/>
                    </a:lnTo>
                    <a:lnTo>
                      <a:pt x="2317" y="13642"/>
                    </a:lnTo>
                    <a:lnTo>
                      <a:pt x="3151" y="13345"/>
                    </a:lnTo>
                    <a:lnTo>
                      <a:pt x="3967" y="13012"/>
                    </a:lnTo>
                    <a:lnTo>
                      <a:pt x="4690" y="13271"/>
                    </a:lnTo>
                    <a:lnTo>
                      <a:pt x="5394" y="13475"/>
                    </a:lnTo>
                    <a:lnTo>
                      <a:pt x="6135" y="13660"/>
                    </a:lnTo>
                    <a:lnTo>
                      <a:pt x="6858" y="13809"/>
                    </a:lnTo>
                    <a:lnTo>
                      <a:pt x="7692" y="13938"/>
                    </a:lnTo>
                    <a:lnTo>
                      <a:pt x="8545" y="14031"/>
                    </a:lnTo>
                    <a:lnTo>
                      <a:pt x="9379" y="14087"/>
                    </a:lnTo>
                    <a:lnTo>
                      <a:pt x="10231" y="14105"/>
                    </a:lnTo>
                    <a:lnTo>
                      <a:pt x="11084" y="14087"/>
                    </a:lnTo>
                    <a:lnTo>
                      <a:pt x="11918" y="14031"/>
                    </a:lnTo>
                    <a:lnTo>
                      <a:pt x="12752" y="13920"/>
                    </a:lnTo>
                    <a:lnTo>
                      <a:pt x="13586" y="13790"/>
                    </a:lnTo>
                    <a:lnTo>
                      <a:pt x="14383" y="13623"/>
                    </a:lnTo>
                    <a:lnTo>
                      <a:pt x="15161" y="13419"/>
                    </a:lnTo>
                    <a:lnTo>
                      <a:pt x="15551" y="13308"/>
                    </a:lnTo>
                    <a:lnTo>
                      <a:pt x="15940" y="13178"/>
                    </a:lnTo>
                    <a:lnTo>
                      <a:pt x="16329" y="13049"/>
                    </a:lnTo>
                    <a:lnTo>
                      <a:pt x="16700" y="12882"/>
                    </a:lnTo>
                    <a:lnTo>
                      <a:pt x="17070" y="12715"/>
                    </a:lnTo>
                    <a:lnTo>
                      <a:pt x="17441" y="12548"/>
                    </a:lnTo>
                    <a:lnTo>
                      <a:pt x="17793" y="12344"/>
                    </a:lnTo>
                    <a:lnTo>
                      <a:pt x="18127" y="12122"/>
                    </a:lnTo>
                    <a:lnTo>
                      <a:pt x="18461" y="11900"/>
                    </a:lnTo>
                    <a:lnTo>
                      <a:pt x="18776" y="11640"/>
                    </a:lnTo>
                    <a:lnTo>
                      <a:pt x="19072" y="11381"/>
                    </a:lnTo>
                    <a:lnTo>
                      <a:pt x="19369" y="11084"/>
                    </a:lnTo>
                    <a:lnTo>
                      <a:pt x="19628" y="10769"/>
                    </a:lnTo>
                    <a:lnTo>
                      <a:pt x="19869" y="10435"/>
                    </a:lnTo>
                    <a:lnTo>
                      <a:pt x="20073" y="10083"/>
                    </a:lnTo>
                    <a:lnTo>
                      <a:pt x="20258" y="9731"/>
                    </a:lnTo>
                    <a:lnTo>
                      <a:pt x="20407" y="9360"/>
                    </a:lnTo>
                    <a:lnTo>
                      <a:pt x="20536" y="8971"/>
                    </a:lnTo>
                    <a:lnTo>
                      <a:pt x="20648" y="8582"/>
                    </a:lnTo>
                    <a:lnTo>
                      <a:pt x="20722" y="8193"/>
                    </a:lnTo>
                    <a:lnTo>
                      <a:pt x="20759" y="7785"/>
                    </a:lnTo>
                    <a:lnTo>
                      <a:pt x="20777" y="7377"/>
                    </a:lnTo>
                    <a:lnTo>
                      <a:pt x="20777" y="6969"/>
                    </a:lnTo>
                    <a:lnTo>
                      <a:pt x="20740" y="6580"/>
                    </a:lnTo>
                    <a:lnTo>
                      <a:pt x="20685" y="6172"/>
                    </a:lnTo>
                    <a:lnTo>
                      <a:pt x="20611" y="5765"/>
                    </a:lnTo>
                    <a:lnTo>
                      <a:pt x="20499" y="5375"/>
                    </a:lnTo>
                    <a:lnTo>
                      <a:pt x="20370" y="4986"/>
                    </a:lnTo>
                    <a:lnTo>
                      <a:pt x="20203" y="4560"/>
                    </a:lnTo>
                    <a:lnTo>
                      <a:pt x="19999" y="4152"/>
                    </a:lnTo>
                    <a:lnTo>
                      <a:pt x="19776" y="3763"/>
                    </a:lnTo>
                    <a:lnTo>
                      <a:pt x="19536" y="3392"/>
                    </a:lnTo>
                    <a:lnTo>
                      <a:pt x="19276" y="3040"/>
                    </a:lnTo>
                    <a:lnTo>
                      <a:pt x="18980" y="2688"/>
                    </a:lnTo>
                    <a:lnTo>
                      <a:pt x="18683" y="2354"/>
                    </a:lnTo>
                    <a:lnTo>
                      <a:pt x="18368" y="2058"/>
                    </a:lnTo>
                    <a:lnTo>
                      <a:pt x="18034" y="1743"/>
                    </a:lnTo>
                    <a:lnTo>
                      <a:pt x="17682" y="1465"/>
                    </a:lnTo>
                    <a:lnTo>
                      <a:pt x="17330" y="1187"/>
                    </a:lnTo>
                    <a:lnTo>
                      <a:pt x="16959" y="946"/>
                    </a:lnTo>
                    <a:lnTo>
                      <a:pt x="16589" y="686"/>
                    </a:lnTo>
                    <a:lnTo>
                      <a:pt x="16199" y="464"/>
                    </a:lnTo>
                    <a:lnTo>
                      <a:pt x="15792" y="241"/>
                    </a:lnTo>
                    <a:lnTo>
                      <a:pt x="15402" y="38"/>
                    </a:lnTo>
                    <a:lnTo>
                      <a:pt x="153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808;p44"/>
              <p:cNvSpPr/>
              <p:nvPr/>
            </p:nvSpPr>
            <p:spPr>
              <a:xfrm>
                <a:off x="3566500" y="4833250"/>
                <a:ext cx="491650" cy="353100"/>
              </a:xfrm>
              <a:custGeom>
                <a:avLst/>
                <a:gdLst/>
                <a:ahLst/>
                <a:cxnLst/>
                <a:rect l="l" t="t" r="r" b="b"/>
                <a:pathLst>
                  <a:path w="19666" h="14124" extrusionOk="0">
                    <a:moveTo>
                      <a:pt x="4634" y="1"/>
                    </a:moveTo>
                    <a:lnTo>
                      <a:pt x="4486" y="38"/>
                    </a:lnTo>
                    <a:lnTo>
                      <a:pt x="4319" y="93"/>
                    </a:lnTo>
                    <a:lnTo>
                      <a:pt x="4170" y="149"/>
                    </a:lnTo>
                    <a:lnTo>
                      <a:pt x="4022" y="242"/>
                    </a:lnTo>
                    <a:lnTo>
                      <a:pt x="3744" y="427"/>
                    </a:lnTo>
                    <a:lnTo>
                      <a:pt x="3485" y="631"/>
                    </a:lnTo>
                    <a:lnTo>
                      <a:pt x="3207" y="853"/>
                    </a:lnTo>
                    <a:lnTo>
                      <a:pt x="2929" y="1113"/>
                    </a:lnTo>
                    <a:lnTo>
                      <a:pt x="2669" y="1354"/>
                    </a:lnTo>
                    <a:lnTo>
                      <a:pt x="2428" y="1632"/>
                    </a:lnTo>
                    <a:lnTo>
                      <a:pt x="2187" y="1891"/>
                    </a:lnTo>
                    <a:lnTo>
                      <a:pt x="1946" y="2169"/>
                    </a:lnTo>
                    <a:lnTo>
                      <a:pt x="1742" y="2447"/>
                    </a:lnTo>
                    <a:lnTo>
                      <a:pt x="1520" y="2744"/>
                    </a:lnTo>
                    <a:lnTo>
                      <a:pt x="1335" y="3040"/>
                    </a:lnTo>
                    <a:lnTo>
                      <a:pt x="1149" y="3355"/>
                    </a:lnTo>
                    <a:lnTo>
                      <a:pt x="964" y="3671"/>
                    </a:lnTo>
                    <a:lnTo>
                      <a:pt x="797" y="3986"/>
                    </a:lnTo>
                    <a:lnTo>
                      <a:pt x="649" y="4301"/>
                    </a:lnTo>
                    <a:lnTo>
                      <a:pt x="519" y="4634"/>
                    </a:lnTo>
                    <a:lnTo>
                      <a:pt x="389" y="4968"/>
                    </a:lnTo>
                    <a:lnTo>
                      <a:pt x="278" y="5302"/>
                    </a:lnTo>
                    <a:lnTo>
                      <a:pt x="186" y="5635"/>
                    </a:lnTo>
                    <a:lnTo>
                      <a:pt x="130" y="5969"/>
                    </a:lnTo>
                    <a:lnTo>
                      <a:pt x="74" y="6321"/>
                    </a:lnTo>
                    <a:lnTo>
                      <a:pt x="19" y="6655"/>
                    </a:lnTo>
                    <a:lnTo>
                      <a:pt x="0" y="7007"/>
                    </a:lnTo>
                    <a:lnTo>
                      <a:pt x="0" y="7340"/>
                    </a:lnTo>
                    <a:lnTo>
                      <a:pt x="19" y="7692"/>
                    </a:lnTo>
                    <a:lnTo>
                      <a:pt x="56" y="8045"/>
                    </a:lnTo>
                    <a:lnTo>
                      <a:pt x="130" y="8378"/>
                    </a:lnTo>
                    <a:lnTo>
                      <a:pt x="204" y="8730"/>
                    </a:lnTo>
                    <a:lnTo>
                      <a:pt x="297" y="9064"/>
                    </a:lnTo>
                    <a:lnTo>
                      <a:pt x="426" y="9398"/>
                    </a:lnTo>
                    <a:lnTo>
                      <a:pt x="556" y="9713"/>
                    </a:lnTo>
                    <a:lnTo>
                      <a:pt x="705" y="10028"/>
                    </a:lnTo>
                    <a:lnTo>
                      <a:pt x="853" y="10324"/>
                    </a:lnTo>
                    <a:lnTo>
                      <a:pt x="1038" y="10621"/>
                    </a:lnTo>
                    <a:lnTo>
                      <a:pt x="1223" y="10899"/>
                    </a:lnTo>
                    <a:lnTo>
                      <a:pt x="1409" y="11158"/>
                    </a:lnTo>
                    <a:lnTo>
                      <a:pt x="1631" y="11418"/>
                    </a:lnTo>
                    <a:lnTo>
                      <a:pt x="1854" y="11677"/>
                    </a:lnTo>
                    <a:lnTo>
                      <a:pt x="2076" y="11918"/>
                    </a:lnTo>
                    <a:lnTo>
                      <a:pt x="2317" y="12141"/>
                    </a:lnTo>
                    <a:lnTo>
                      <a:pt x="2576" y="12363"/>
                    </a:lnTo>
                    <a:lnTo>
                      <a:pt x="2854" y="12567"/>
                    </a:lnTo>
                    <a:lnTo>
                      <a:pt x="3114" y="12752"/>
                    </a:lnTo>
                    <a:lnTo>
                      <a:pt x="3411" y="12938"/>
                    </a:lnTo>
                    <a:lnTo>
                      <a:pt x="3707" y="13105"/>
                    </a:lnTo>
                    <a:lnTo>
                      <a:pt x="4004" y="13271"/>
                    </a:lnTo>
                    <a:lnTo>
                      <a:pt x="4319" y="13401"/>
                    </a:lnTo>
                    <a:lnTo>
                      <a:pt x="4634" y="13549"/>
                    </a:lnTo>
                    <a:lnTo>
                      <a:pt x="4967" y="13661"/>
                    </a:lnTo>
                    <a:lnTo>
                      <a:pt x="5301" y="13753"/>
                    </a:lnTo>
                    <a:lnTo>
                      <a:pt x="5635" y="13846"/>
                    </a:lnTo>
                    <a:lnTo>
                      <a:pt x="5968" y="13920"/>
                    </a:lnTo>
                    <a:lnTo>
                      <a:pt x="6302" y="13994"/>
                    </a:lnTo>
                    <a:lnTo>
                      <a:pt x="6654" y="14050"/>
                    </a:lnTo>
                    <a:lnTo>
                      <a:pt x="6988" y="14087"/>
                    </a:lnTo>
                    <a:lnTo>
                      <a:pt x="7340" y="14105"/>
                    </a:lnTo>
                    <a:lnTo>
                      <a:pt x="7692" y="14124"/>
                    </a:lnTo>
                    <a:lnTo>
                      <a:pt x="8026" y="14124"/>
                    </a:lnTo>
                    <a:lnTo>
                      <a:pt x="8378" y="14105"/>
                    </a:lnTo>
                    <a:lnTo>
                      <a:pt x="8730" y="14087"/>
                    </a:lnTo>
                    <a:lnTo>
                      <a:pt x="9064" y="14050"/>
                    </a:lnTo>
                    <a:lnTo>
                      <a:pt x="9416" y="13994"/>
                    </a:lnTo>
                    <a:lnTo>
                      <a:pt x="9805" y="13920"/>
                    </a:lnTo>
                    <a:lnTo>
                      <a:pt x="10194" y="13846"/>
                    </a:lnTo>
                    <a:lnTo>
                      <a:pt x="10565" y="13753"/>
                    </a:lnTo>
                    <a:lnTo>
                      <a:pt x="10954" y="13642"/>
                    </a:lnTo>
                    <a:lnTo>
                      <a:pt x="11325" y="13512"/>
                    </a:lnTo>
                    <a:lnTo>
                      <a:pt x="11695" y="13383"/>
                    </a:lnTo>
                    <a:lnTo>
                      <a:pt x="12048" y="13234"/>
                    </a:lnTo>
                    <a:lnTo>
                      <a:pt x="12418" y="13067"/>
                    </a:lnTo>
                    <a:lnTo>
                      <a:pt x="12770" y="12901"/>
                    </a:lnTo>
                    <a:lnTo>
                      <a:pt x="13123" y="12715"/>
                    </a:lnTo>
                    <a:lnTo>
                      <a:pt x="13808" y="12326"/>
                    </a:lnTo>
                    <a:lnTo>
                      <a:pt x="14457" y="11900"/>
                    </a:lnTo>
                    <a:lnTo>
                      <a:pt x="15106" y="11436"/>
                    </a:lnTo>
                    <a:lnTo>
                      <a:pt x="15143" y="11511"/>
                    </a:lnTo>
                    <a:lnTo>
                      <a:pt x="15180" y="11566"/>
                    </a:lnTo>
                    <a:lnTo>
                      <a:pt x="15254" y="11622"/>
                    </a:lnTo>
                    <a:lnTo>
                      <a:pt x="15328" y="11659"/>
                    </a:lnTo>
                    <a:lnTo>
                      <a:pt x="16236" y="11955"/>
                    </a:lnTo>
                    <a:lnTo>
                      <a:pt x="16700" y="12122"/>
                    </a:lnTo>
                    <a:lnTo>
                      <a:pt x="17144" y="12308"/>
                    </a:lnTo>
                    <a:lnTo>
                      <a:pt x="17589" y="12511"/>
                    </a:lnTo>
                    <a:lnTo>
                      <a:pt x="18016" y="12697"/>
                    </a:lnTo>
                    <a:lnTo>
                      <a:pt x="18460" y="12901"/>
                    </a:lnTo>
                    <a:lnTo>
                      <a:pt x="18905" y="13105"/>
                    </a:lnTo>
                    <a:lnTo>
                      <a:pt x="18998" y="13123"/>
                    </a:lnTo>
                    <a:lnTo>
                      <a:pt x="19091" y="13123"/>
                    </a:lnTo>
                    <a:lnTo>
                      <a:pt x="19183" y="13105"/>
                    </a:lnTo>
                    <a:lnTo>
                      <a:pt x="19276" y="13086"/>
                    </a:lnTo>
                    <a:lnTo>
                      <a:pt x="19350" y="13030"/>
                    </a:lnTo>
                    <a:lnTo>
                      <a:pt x="19424" y="12975"/>
                    </a:lnTo>
                    <a:lnTo>
                      <a:pt x="19498" y="12901"/>
                    </a:lnTo>
                    <a:lnTo>
                      <a:pt x="19554" y="12827"/>
                    </a:lnTo>
                    <a:lnTo>
                      <a:pt x="19591" y="12752"/>
                    </a:lnTo>
                    <a:lnTo>
                      <a:pt x="19628" y="12660"/>
                    </a:lnTo>
                    <a:lnTo>
                      <a:pt x="19647" y="12567"/>
                    </a:lnTo>
                    <a:lnTo>
                      <a:pt x="19665" y="12474"/>
                    </a:lnTo>
                    <a:lnTo>
                      <a:pt x="19647" y="12382"/>
                    </a:lnTo>
                    <a:lnTo>
                      <a:pt x="19628" y="12289"/>
                    </a:lnTo>
                    <a:lnTo>
                      <a:pt x="19572" y="12215"/>
                    </a:lnTo>
                    <a:lnTo>
                      <a:pt x="19498" y="12141"/>
                    </a:lnTo>
                    <a:lnTo>
                      <a:pt x="19443" y="12104"/>
                    </a:lnTo>
                    <a:lnTo>
                      <a:pt x="19387" y="12048"/>
                    </a:lnTo>
                    <a:lnTo>
                      <a:pt x="19294" y="11955"/>
                    </a:lnTo>
                    <a:lnTo>
                      <a:pt x="19183" y="11900"/>
                    </a:lnTo>
                    <a:lnTo>
                      <a:pt x="19091" y="11881"/>
                    </a:lnTo>
                    <a:lnTo>
                      <a:pt x="18979" y="11881"/>
                    </a:lnTo>
                    <a:lnTo>
                      <a:pt x="18646" y="11733"/>
                    </a:lnTo>
                    <a:lnTo>
                      <a:pt x="18294" y="11603"/>
                    </a:lnTo>
                    <a:lnTo>
                      <a:pt x="17608" y="11344"/>
                    </a:lnTo>
                    <a:lnTo>
                      <a:pt x="16700" y="10992"/>
                    </a:lnTo>
                    <a:lnTo>
                      <a:pt x="18664" y="9713"/>
                    </a:lnTo>
                    <a:lnTo>
                      <a:pt x="18738" y="9657"/>
                    </a:lnTo>
                    <a:lnTo>
                      <a:pt x="18813" y="9564"/>
                    </a:lnTo>
                    <a:lnTo>
                      <a:pt x="18868" y="9472"/>
                    </a:lnTo>
                    <a:lnTo>
                      <a:pt x="18905" y="9361"/>
                    </a:lnTo>
                    <a:lnTo>
                      <a:pt x="18924" y="9268"/>
                    </a:lnTo>
                    <a:lnTo>
                      <a:pt x="18905" y="9157"/>
                    </a:lnTo>
                    <a:lnTo>
                      <a:pt x="18887" y="9046"/>
                    </a:lnTo>
                    <a:lnTo>
                      <a:pt x="18850" y="8953"/>
                    </a:lnTo>
                    <a:lnTo>
                      <a:pt x="18776" y="8879"/>
                    </a:lnTo>
                    <a:lnTo>
                      <a:pt x="18701" y="8823"/>
                    </a:lnTo>
                    <a:lnTo>
                      <a:pt x="18609" y="8786"/>
                    </a:lnTo>
                    <a:lnTo>
                      <a:pt x="18423" y="8786"/>
                    </a:lnTo>
                    <a:lnTo>
                      <a:pt x="18312" y="8805"/>
                    </a:lnTo>
                    <a:lnTo>
                      <a:pt x="18219" y="8860"/>
                    </a:lnTo>
                    <a:lnTo>
                      <a:pt x="18145" y="8897"/>
                    </a:lnTo>
                    <a:lnTo>
                      <a:pt x="17923" y="9008"/>
                    </a:lnTo>
                    <a:lnTo>
                      <a:pt x="17701" y="9101"/>
                    </a:lnTo>
                    <a:lnTo>
                      <a:pt x="17460" y="9194"/>
                    </a:lnTo>
                    <a:lnTo>
                      <a:pt x="17237" y="9268"/>
                    </a:lnTo>
                    <a:lnTo>
                      <a:pt x="16310" y="9694"/>
                    </a:lnTo>
                    <a:lnTo>
                      <a:pt x="15254" y="10176"/>
                    </a:lnTo>
                    <a:lnTo>
                      <a:pt x="15458" y="8786"/>
                    </a:lnTo>
                    <a:lnTo>
                      <a:pt x="15532" y="8323"/>
                    </a:lnTo>
                    <a:lnTo>
                      <a:pt x="15569" y="8082"/>
                    </a:lnTo>
                    <a:lnTo>
                      <a:pt x="15643" y="7859"/>
                    </a:lnTo>
                    <a:lnTo>
                      <a:pt x="15791" y="7396"/>
                    </a:lnTo>
                    <a:lnTo>
                      <a:pt x="15829" y="7174"/>
                    </a:lnTo>
                    <a:lnTo>
                      <a:pt x="15866" y="6933"/>
                    </a:lnTo>
                    <a:lnTo>
                      <a:pt x="15884" y="6858"/>
                    </a:lnTo>
                    <a:lnTo>
                      <a:pt x="15866" y="6784"/>
                    </a:lnTo>
                    <a:lnTo>
                      <a:pt x="15829" y="6729"/>
                    </a:lnTo>
                    <a:lnTo>
                      <a:pt x="15791" y="6673"/>
                    </a:lnTo>
                    <a:lnTo>
                      <a:pt x="15736" y="6636"/>
                    </a:lnTo>
                    <a:lnTo>
                      <a:pt x="15680" y="6618"/>
                    </a:lnTo>
                    <a:lnTo>
                      <a:pt x="15606" y="6636"/>
                    </a:lnTo>
                    <a:lnTo>
                      <a:pt x="15532" y="6655"/>
                    </a:lnTo>
                    <a:lnTo>
                      <a:pt x="15310" y="6821"/>
                    </a:lnTo>
                    <a:lnTo>
                      <a:pt x="15106" y="6988"/>
                    </a:lnTo>
                    <a:lnTo>
                      <a:pt x="15032" y="7099"/>
                    </a:lnTo>
                    <a:lnTo>
                      <a:pt x="14957" y="7192"/>
                    </a:lnTo>
                    <a:lnTo>
                      <a:pt x="14883" y="7322"/>
                    </a:lnTo>
                    <a:lnTo>
                      <a:pt x="14828" y="7452"/>
                    </a:lnTo>
                    <a:lnTo>
                      <a:pt x="14716" y="7711"/>
                    </a:lnTo>
                    <a:lnTo>
                      <a:pt x="14642" y="7989"/>
                    </a:lnTo>
                    <a:lnTo>
                      <a:pt x="14587" y="8249"/>
                    </a:lnTo>
                    <a:lnTo>
                      <a:pt x="14531" y="8527"/>
                    </a:lnTo>
                    <a:lnTo>
                      <a:pt x="14327" y="9657"/>
                    </a:lnTo>
                    <a:lnTo>
                      <a:pt x="14160" y="10806"/>
                    </a:lnTo>
                    <a:lnTo>
                      <a:pt x="13679" y="11121"/>
                    </a:lnTo>
                    <a:lnTo>
                      <a:pt x="13160" y="11436"/>
                    </a:lnTo>
                    <a:lnTo>
                      <a:pt x="12641" y="11714"/>
                    </a:lnTo>
                    <a:lnTo>
                      <a:pt x="12122" y="11974"/>
                    </a:lnTo>
                    <a:lnTo>
                      <a:pt x="11566" y="12196"/>
                    </a:lnTo>
                    <a:lnTo>
                      <a:pt x="11010" y="12400"/>
                    </a:lnTo>
                    <a:lnTo>
                      <a:pt x="10454" y="12586"/>
                    </a:lnTo>
                    <a:lnTo>
                      <a:pt x="9898" y="12715"/>
                    </a:lnTo>
                    <a:lnTo>
                      <a:pt x="9323" y="12827"/>
                    </a:lnTo>
                    <a:lnTo>
                      <a:pt x="8748" y="12882"/>
                    </a:lnTo>
                    <a:lnTo>
                      <a:pt x="8155" y="12919"/>
                    </a:lnTo>
                    <a:lnTo>
                      <a:pt x="7581" y="12919"/>
                    </a:lnTo>
                    <a:lnTo>
                      <a:pt x="6988" y="12864"/>
                    </a:lnTo>
                    <a:lnTo>
                      <a:pt x="6710" y="12827"/>
                    </a:lnTo>
                    <a:lnTo>
                      <a:pt x="6413" y="12771"/>
                    </a:lnTo>
                    <a:lnTo>
                      <a:pt x="6117" y="12697"/>
                    </a:lnTo>
                    <a:lnTo>
                      <a:pt x="5839" y="12623"/>
                    </a:lnTo>
                    <a:lnTo>
                      <a:pt x="5542" y="12530"/>
                    </a:lnTo>
                    <a:lnTo>
                      <a:pt x="5264" y="12437"/>
                    </a:lnTo>
                    <a:lnTo>
                      <a:pt x="4986" y="12326"/>
                    </a:lnTo>
                    <a:lnTo>
                      <a:pt x="4708" y="12196"/>
                    </a:lnTo>
                    <a:lnTo>
                      <a:pt x="4448" y="12067"/>
                    </a:lnTo>
                    <a:lnTo>
                      <a:pt x="4189" y="11937"/>
                    </a:lnTo>
                    <a:lnTo>
                      <a:pt x="3948" y="11770"/>
                    </a:lnTo>
                    <a:lnTo>
                      <a:pt x="3707" y="11603"/>
                    </a:lnTo>
                    <a:lnTo>
                      <a:pt x="3466" y="11436"/>
                    </a:lnTo>
                    <a:lnTo>
                      <a:pt x="3244" y="11251"/>
                    </a:lnTo>
                    <a:lnTo>
                      <a:pt x="3021" y="11066"/>
                    </a:lnTo>
                    <a:lnTo>
                      <a:pt x="2817" y="10862"/>
                    </a:lnTo>
                    <a:lnTo>
                      <a:pt x="2614" y="10639"/>
                    </a:lnTo>
                    <a:lnTo>
                      <a:pt x="2428" y="10417"/>
                    </a:lnTo>
                    <a:lnTo>
                      <a:pt x="2243" y="10176"/>
                    </a:lnTo>
                    <a:lnTo>
                      <a:pt x="2076" y="9935"/>
                    </a:lnTo>
                    <a:lnTo>
                      <a:pt x="1928" y="9694"/>
                    </a:lnTo>
                    <a:lnTo>
                      <a:pt x="1780" y="9435"/>
                    </a:lnTo>
                    <a:lnTo>
                      <a:pt x="1650" y="9157"/>
                    </a:lnTo>
                    <a:lnTo>
                      <a:pt x="1520" y="8879"/>
                    </a:lnTo>
                    <a:lnTo>
                      <a:pt x="1427" y="8601"/>
                    </a:lnTo>
                    <a:lnTo>
                      <a:pt x="1335" y="8323"/>
                    </a:lnTo>
                    <a:lnTo>
                      <a:pt x="1279" y="8045"/>
                    </a:lnTo>
                    <a:lnTo>
                      <a:pt x="1223" y="7748"/>
                    </a:lnTo>
                    <a:lnTo>
                      <a:pt x="1186" y="7470"/>
                    </a:lnTo>
                    <a:lnTo>
                      <a:pt x="1168" y="7174"/>
                    </a:lnTo>
                    <a:lnTo>
                      <a:pt x="1149" y="6877"/>
                    </a:lnTo>
                    <a:lnTo>
                      <a:pt x="1168" y="6599"/>
                    </a:lnTo>
                    <a:lnTo>
                      <a:pt x="1205" y="6302"/>
                    </a:lnTo>
                    <a:lnTo>
                      <a:pt x="1242" y="6006"/>
                    </a:lnTo>
                    <a:lnTo>
                      <a:pt x="1298" y="5728"/>
                    </a:lnTo>
                    <a:lnTo>
                      <a:pt x="1372" y="5431"/>
                    </a:lnTo>
                    <a:lnTo>
                      <a:pt x="1464" y="5153"/>
                    </a:lnTo>
                    <a:lnTo>
                      <a:pt x="1576" y="4875"/>
                    </a:lnTo>
                    <a:lnTo>
                      <a:pt x="1724" y="4542"/>
                    </a:lnTo>
                    <a:lnTo>
                      <a:pt x="1872" y="4227"/>
                    </a:lnTo>
                    <a:lnTo>
                      <a:pt x="2039" y="3930"/>
                    </a:lnTo>
                    <a:lnTo>
                      <a:pt x="2224" y="3615"/>
                    </a:lnTo>
                    <a:lnTo>
                      <a:pt x="2428" y="3318"/>
                    </a:lnTo>
                    <a:lnTo>
                      <a:pt x="2614" y="3040"/>
                    </a:lnTo>
                    <a:lnTo>
                      <a:pt x="3058" y="2466"/>
                    </a:lnTo>
                    <a:lnTo>
                      <a:pt x="3503" y="1965"/>
                    </a:lnTo>
                    <a:lnTo>
                      <a:pt x="3967" y="1483"/>
                    </a:lnTo>
                    <a:lnTo>
                      <a:pt x="4486" y="983"/>
                    </a:lnTo>
                    <a:lnTo>
                      <a:pt x="4726" y="724"/>
                    </a:lnTo>
                    <a:lnTo>
                      <a:pt x="4838" y="594"/>
                    </a:lnTo>
                    <a:lnTo>
                      <a:pt x="4930" y="446"/>
                    </a:lnTo>
                    <a:lnTo>
                      <a:pt x="4967" y="353"/>
                    </a:lnTo>
                    <a:lnTo>
                      <a:pt x="4967" y="279"/>
                    </a:lnTo>
                    <a:lnTo>
                      <a:pt x="4967" y="205"/>
                    </a:lnTo>
                    <a:lnTo>
                      <a:pt x="4930" y="130"/>
                    </a:lnTo>
                    <a:lnTo>
                      <a:pt x="4875" y="56"/>
                    </a:lnTo>
                    <a:lnTo>
                      <a:pt x="4801" y="19"/>
                    </a:lnTo>
                    <a:lnTo>
                      <a:pt x="47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809;p44"/>
              <p:cNvSpPr/>
              <p:nvPr/>
            </p:nvSpPr>
            <p:spPr>
              <a:xfrm>
                <a:off x="4407500" y="4408350"/>
                <a:ext cx="104275" cy="150150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6006" extrusionOk="0">
                    <a:moveTo>
                      <a:pt x="2057" y="1"/>
                    </a:moveTo>
                    <a:lnTo>
                      <a:pt x="1983" y="19"/>
                    </a:lnTo>
                    <a:lnTo>
                      <a:pt x="1909" y="56"/>
                    </a:lnTo>
                    <a:lnTo>
                      <a:pt x="1854" y="130"/>
                    </a:lnTo>
                    <a:lnTo>
                      <a:pt x="1835" y="205"/>
                    </a:lnTo>
                    <a:lnTo>
                      <a:pt x="1798" y="445"/>
                    </a:lnTo>
                    <a:lnTo>
                      <a:pt x="1761" y="668"/>
                    </a:lnTo>
                    <a:lnTo>
                      <a:pt x="1705" y="872"/>
                    </a:lnTo>
                    <a:lnTo>
                      <a:pt x="1650" y="1076"/>
                    </a:lnTo>
                    <a:lnTo>
                      <a:pt x="1575" y="1280"/>
                    </a:lnTo>
                    <a:lnTo>
                      <a:pt x="1483" y="1465"/>
                    </a:lnTo>
                    <a:lnTo>
                      <a:pt x="1390" y="1650"/>
                    </a:lnTo>
                    <a:lnTo>
                      <a:pt x="1279" y="1817"/>
                    </a:lnTo>
                    <a:lnTo>
                      <a:pt x="1168" y="1984"/>
                    </a:lnTo>
                    <a:lnTo>
                      <a:pt x="1057" y="2132"/>
                    </a:lnTo>
                    <a:lnTo>
                      <a:pt x="927" y="2262"/>
                    </a:lnTo>
                    <a:lnTo>
                      <a:pt x="779" y="2392"/>
                    </a:lnTo>
                    <a:lnTo>
                      <a:pt x="630" y="2503"/>
                    </a:lnTo>
                    <a:lnTo>
                      <a:pt x="482" y="2614"/>
                    </a:lnTo>
                    <a:lnTo>
                      <a:pt x="315" y="2688"/>
                    </a:lnTo>
                    <a:lnTo>
                      <a:pt x="148" y="2762"/>
                    </a:lnTo>
                    <a:lnTo>
                      <a:pt x="93" y="2799"/>
                    </a:lnTo>
                    <a:lnTo>
                      <a:pt x="37" y="2855"/>
                    </a:lnTo>
                    <a:lnTo>
                      <a:pt x="19" y="2911"/>
                    </a:lnTo>
                    <a:lnTo>
                      <a:pt x="0" y="2985"/>
                    </a:lnTo>
                    <a:lnTo>
                      <a:pt x="0" y="3022"/>
                    </a:lnTo>
                    <a:lnTo>
                      <a:pt x="19" y="3096"/>
                    </a:lnTo>
                    <a:lnTo>
                      <a:pt x="37" y="3170"/>
                    </a:lnTo>
                    <a:lnTo>
                      <a:pt x="93" y="3207"/>
                    </a:lnTo>
                    <a:lnTo>
                      <a:pt x="148" y="3244"/>
                    </a:lnTo>
                    <a:lnTo>
                      <a:pt x="315" y="3318"/>
                    </a:lnTo>
                    <a:lnTo>
                      <a:pt x="482" y="3392"/>
                    </a:lnTo>
                    <a:lnTo>
                      <a:pt x="630" y="3504"/>
                    </a:lnTo>
                    <a:lnTo>
                      <a:pt x="779" y="3615"/>
                    </a:lnTo>
                    <a:lnTo>
                      <a:pt x="927" y="3745"/>
                    </a:lnTo>
                    <a:lnTo>
                      <a:pt x="1057" y="3874"/>
                    </a:lnTo>
                    <a:lnTo>
                      <a:pt x="1168" y="4023"/>
                    </a:lnTo>
                    <a:lnTo>
                      <a:pt x="1279" y="4189"/>
                    </a:lnTo>
                    <a:lnTo>
                      <a:pt x="1390" y="4356"/>
                    </a:lnTo>
                    <a:lnTo>
                      <a:pt x="1483" y="4542"/>
                    </a:lnTo>
                    <a:lnTo>
                      <a:pt x="1575" y="4727"/>
                    </a:lnTo>
                    <a:lnTo>
                      <a:pt x="1650" y="4931"/>
                    </a:lnTo>
                    <a:lnTo>
                      <a:pt x="1705" y="5135"/>
                    </a:lnTo>
                    <a:lnTo>
                      <a:pt x="1761" y="5357"/>
                    </a:lnTo>
                    <a:lnTo>
                      <a:pt x="1798" y="5561"/>
                    </a:lnTo>
                    <a:lnTo>
                      <a:pt x="1835" y="5802"/>
                    </a:lnTo>
                    <a:lnTo>
                      <a:pt x="1854" y="5876"/>
                    </a:lnTo>
                    <a:lnTo>
                      <a:pt x="1909" y="5950"/>
                    </a:lnTo>
                    <a:lnTo>
                      <a:pt x="1983" y="5987"/>
                    </a:lnTo>
                    <a:lnTo>
                      <a:pt x="2057" y="6006"/>
                    </a:lnTo>
                    <a:lnTo>
                      <a:pt x="2113" y="6006"/>
                    </a:lnTo>
                    <a:lnTo>
                      <a:pt x="2187" y="5987"/>
                    </a:lnTo>
                    <a:lnTo>
                      <a:pt x="2261" y="5950"/>
                    </a:lnTo>
                    <a:lnTo>
                      <a:pt x="2317" y="5876"/>
                    </a:lnTo>
                    <a:lnTo>
                      <a:pt x="2335" y="5802"/>
                    </a:lnTo>
                    <a:lnTo>
                      <a:pt x="2372" y="5561"/>
                    </a:lnTo>
                    <a:lnTo>
                      <a:pt x="2410" y="5357"/>
                    </a:lnTo>
                    <a:lnTo>
                      <a:pt x="2465" y="5135"/>
                    </a:lnTo>
                    <a:lnTo>
                      <a:pt x="2521" y="4931"/>
                    </a:lnTo>
                    <a:lnTo>
                      <a:pt x="2595" y="4727"/>
                    </a:lnTo>
                    <a:lnTo>
                      <a:pt x="2688" y="4542"/>
                    </a:lnTo>
                    <a:lnTo>
                      <a:pt x="2780" y="4356"/>
                    </a:lnTo>
                    <a:lnTo>
                      <a:pt x="2891" y="4189"/>
                    </a:lnTo>
                    <a:lnTo>
                      <a:pt x="3003" y="4023"/>
                    </a:lnTo>
                    <a:lnTo>
                      <a:pt x="3132" y="3874"/>
                    </a:lnTo>
                    <a:lnTo>
                      <a:pt x="3262" y="3745"/>
                    </a:lnTo>
                    <a:lnTo>
                      <a:pt x="3392" y="3615"/>
                    </a:lnTo>
                    <a:lnTo>
                      <a:pt x="3540" y="3504"/>
                    </a:lnTo>
                    <a:lnTo>
                      <a:pt x="3688" y="3392"/>
                    </a:lnTo>
                    <a:lnTo>
                      <a:pt x="3855" y="3318"/>
                    </a:lnTo>
                    <a:lnTo>
                      <a:pt x="4022" y="3244"/>
                    </a:lnTo>
                    <a:lnTo>
                      <a:pt x="4078" y="3207"/>
                    </a:lnTo>
                    <a:lnTo>
                      <a:pt x="4133" y="3170"/>
                    </a:lnTo>
                    <a:lnTo>
                      <a:pt x="4170" y="3096"/>
                    </a:lnTo>
                    <a:lnTo>
                      <a:pt x="4170" y="3022"/>
                    </a:lnTo>
                    <a:lnTo>
                      <a:pt x="4170" y="2985"/>
                    </a:lnTo>
                    <a:lnTo>
                      <a:pt x="4170" y="2911"/>
                    </a:lnTo>
                    <a:lnTo>
                      <a:pt x="4133" y="2855"/>
                    </a:lnTo>
                    <a:lnTo>
                      <a:pt x="4078" y="2799"/>
                    </a:lnTo>
                    <a:lnTo>
                      <a:pt x="4022" y="2762"/>
                    </a:lnTo>
                    <a:lnTo>
                      <a:pt x="3855" y="2688"/>
                    </a:lnTo>
                    <a:lnTo>
                      <a:pt x="3688" y="2614"/>
                    </a:lnTo>
                    <a:lnTo>
                      <a:pt x="3540" y="2503"/>
                    </a:lnTo>
                    <a:lnTo>
                      <a:pt x="3392" y="2392"/>
                    </a:lnTo>
                    <a:lnTo>
                      <a:pt x="3262" y="2262"/>
                    </a:lnTo>
                    <a:lnTo>
                      <a:pt x="3132" y="2132"/>
                    </a:lnTo>
                    <a:lnTo>
                      <a:pt x="3003" y="1984"/>
                    </a:lnTo>
                    <a:lnTo>
                      <a:pt x="2891" y="1817"/>
                    </a:lnTo>
                    <a:lnTo>
                      <a:pt x="2780" y="1650"/>
                    </a:lnTo>
                    <a:lnTo>
                      <a:pt x="2688" y="1465"/>
                    </a:lnTo>
                    <a:lnTo>
                      <a:pt x="2595" y="1280"/>
                    </a:lnTo>
                    <a:lnTo>
                      <a:pt x="2521" y="1076"/>
                    </a:lnTo>
                    <a:lnTo>
                      <a:pt x="2465" y="872"/>
                    </a:lnTo>
                    <a:lnTo>
                      <a:pt x="2410" y="668"/>
                    </a:lnTo>
                    <a:lnTo>
                      <a:pt x="2372" y="445"/>
                    </a:lnTo>
                    <a:lnTo>
                      <a:pt x="2335" y="205"/>
                    </a:lnTo>
                    <a:lnTo>
                      <a:pt x="2317" y="130"/>
                    </a:lnTo>
                    <a:lnTo>
                      <a:pt x="2261" y="56"/>
                    </a:lnTo>
                    <a:lnTo>
                      <a:pt x="2187" y="19"/>
                    </a:lnTo>
                    <a:lnTo>
                      <a:pt x="211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810;p44"/>
              <p:cNvSpPr/>
              <p:nvPr/>
            </p:nvSpPr>
            <p:spPr>
              <a:xfrm>
                <a:off x="4497375" y="4586275"/>
                <a:ext cx="41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92" extrusionOk="0">
                    <a:moveTo>
                      <a:pt x="779" y="1"/>
                    </a:moveTo>
                    <a:lnTo>
                      <a:pt x="761" y="19"/>
                    </a:lnTo>
                    <a:lnTo>
                      <a:pt x="742" y="56"/>
                    </a:lnTo>
                    <a:lnTo>
                      <a:pt x="724" y="94"/>
                    </a:lnTo>
                    <a:lnTo>
                      <a:pt x="705" y="260"/>
                    </a:lnTo>
                    <a:lnTo>
                      <a:pt x="649" y="427"/>
                    </a:lnTo>
                    <a:lnTo>
                      <a:pt x="594" y="575"/>
                    </a:lnTo>
                    <a:lnTo>
                      <a:pt x="501" y="724"/>
                    </a:lnTo>
                    <a:lnTo>
                      <a:pt x="408" y="853"/>
                    </a:lnTo>
                    <a:lnTo>
                      <a:pt x="297" y="946"/>
                    </a:lnTo>
                    <a:lnTo>
                      <a:pt x="186" y="1039"/>
                    </a:lnTo>
                    <a:lnTo>
                      <a:pt x="56" y="1094"/>
                    </a:lnTo>
                    <a:lnTo>
                      <a:pt x="19" y="1131"/>
                    </a:lnTo>
                    <a:lnTo>
                      <a:pt x="1" y="1187"/>
                    </a:lnTo>
                    <a:lnTo>
                      <a:pt x="1" y="1206"/>
                    </a:lnTo>
                    <a:lnTo>
                      <a:pt x="19" y="1261"/>
                    </a:lnTo>
                    <a:lnTo>
                      <a:pt x="56" y="1298"/>
                    </a:lnTo>
                    <a:lnTo>
                      <a:pt x="186" y="1354"/>
                    </a:lnTo>
                    <a:lnTo>
                      <a:pt x="297" y="1447"/>
                    </a:lnTo>
                    <a:lnTo>
                      <a:pt x="408" y="1539"/>
                    </a:lnTo>
                    <a:lnTo>
                      <a:pt x="501" y="1669"/>
                    </a:lnTo>
                    <a:lnTo>
                      <a:pt x="594" y="1799"/>
                    </a:lnTo>
                    <a:lnTo>
                      <a:pt x="649" y="1966"/>
                    </a:lnTo>
                    <a:lnTo>
                      <a:pt x="705" y="2132"/>
                    </a:lnTo>
                    <a:lnTo>
                      <a:pt x="724" y="2299"/>
                    </a:lnTo>
                    <a:lnTo>
                      <a:pt x="742" y="2336"/>
                    </a:lnTo>
                    <a:lnTo>
                      <a:pt x="761" y="2373"/>
                    </a:lnTo>
                    <a:lnTo>
                      <a:pt x="779" y="2392"/>
                    </a:lnTo>
                    <a:lnTo>
                      <a:pt x="872" y="2392"/>
                    </a:lnTo>
                    <a:lnTo>
                      <a:pt x="890" y="2373"/>
                    </a:lnTo>
                    <a:lnTo>
                      <a:pt x="909" y="2336"/>
                    </a:lnTo>
                    <a:lnTo>
                      <a:pt x="927" y="2299"/>
                    </a:lnTo>
                    <a:lnTo>
                      <a:pt x="965" y="2132"/>
                    </a:lnTo>
                    <a:lnTo>
                      <a:pt x="1002" y="1966"/>
                    </a:lnTo>
                    <a:lnTo>
                      <a:pt x="1057" y="1799"/>
                    </a:lnTo>
                    <a:lnTo>
                      <a:pt x="1150" y="1669"/>
                    </a:lnTo>
                    <a:lnTo>
                      <a:pt x="1243" y="1539"/>
                    </a:lnTo>
                    <a:lnTo>
                      <a:pt x="1354" y="1447"/>
                    </a:lnTo>
                    <a:lnTo>
                      <a:pt x="1465" y="1354"/>
                    </a:lnTo>
                    <a:lnTo>
                      <a:pt x="1595" y="1298"/>
                    </a:lnTo>
                    <a:lnTo>
                      <a:pt x="1650" y="1261"/>
                    </a:lnTo>
                    <a:lnTo>
                      <a:pt x="1650" y="1206"/>
                    </a:lnTo>
                    <a:lnTo>
                      <a:pt x="1650" y="1187"/>
                    </a:lnTo>
                    <a:lnTo>
                      <a:pt x="1650" y="1131"/>
                    </a:lnTo>
                    <a:lnTo>
                      <a:pt x="1595" y="1094"/>
                    </a:lnTo>
                    <a:lnTo>
                      <a:pt x="1465" y="1039"/>
                    </a:lnTo>
                    <a:lnTo>
                      <a:pt x="1354" y="946"/>
                    </a:lnTo>
                    <a:lnTo>
                      <a:pt x="1243" y="853"/>
                    </a:lnTo>
                    <a:lnTo>
                      <a:pt x="1150" y="724"/>
                    </a:lnTo>
                    <a:lnTo>
                      <a:pt x="1057" y="575"/>
                    </a:lnTo>
                    <a:lnTo>
                      <a:pt x="1002" y="427"/>
                    </a:lnTo>
                    <a:lnTo>
                      <a:pt x="965" y="260"/>
                    </a:lnTo>
                    <a:lnTo>
                      <a:pt x="927" y="94"/>
                    </a:lnTo>
                    <a:lnTo>
                      <a:pt x="909" y="56"/>
                    </a:lnTo>
                    <a:lnTo>
                      <a:pt x="890" y="19"/>
                    </a:ln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1811;p44"/>
            <p:cNvSpPr/>
            <p:nvPr/>
          </p:nvSpPr>
          <p:spPr>
            <a:xfrm>
              <a:off x="1433188" y="47369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Rounded Rectangle 60"/>
          <p:cNvSpPr/>
          <p:nvPr/>
        </p:nvSpPr>
        <p:spPr>
          <a:xfrm>
            <a:off x="2328234" y="108000"/>
            <a:ext cx="6678966" cy="24119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soi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endParaRPr 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Pentagon 61"/>
          <p:cNvSpPr/>
          <p:nvPr/>
        </p:nvSpPr>
        <p:spPr>
          <a:xfrm>
            <a:off x="2233370" y="3399824"/>
            <a:ext cx="2935108" cy="1180800"/>
          </a:xfrm>
          <a:prstGeom prst="homePlate">
            <a:avLst/>
          </a:prstGeom>
          <a:solidFill>
            <a:schemeClr val="accent4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2">
            <a:hlinkClick r:id="" action="ppaction://media"/>
            <a:extLst>
              <a:ext uri="{FF2B5EF4-FFF2-40B4-BE49-F238E27FC236}">
                <a16:creationId xmlns="" xmlns:a16="http://schemas.microsoft.com/office/drawing/2014/main" id="{B4270111-9622-455D-8357-FA6C8216CC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0893" y="4216882"/>
            <a:ext cx="406400" cy="4064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="" xmlns:a16="http://schemas.microsoft.com/office/drawing/2014/main" id="{E7E61CF7-E8CA-4953-A41C-CFCFE9B421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3565" y="3047839"/>
            <a:ext cx="1794948" cy="1661989"/>
          </a:xfrm>
          <a:prstGeom prst="rect">
            <a:avLst/>
          </a:prstGeom>
        </p:spPr>
      </p:pic>
      <p:sp>
        <p:nvSpPr>
          <p:cNvPr id="64" name="Arrow: Left 63">
            <a:hlinkClick r:id="rId7" action="ppaction://hlinksldjump"/>
            <a:extLst>
              <a:ext uri="{FF2B5EF4-FFF2-40B4-BE49-F238E27FC236}">
                <a16:creationId xmlns="" xmlns:a16="http://schemas.microsoft.com/office/drawing/2014/main" id="{189203F9-D4A3-42FF-BB48-B6348D46A39B}"/>
              </a:ext>
            </a:extLst>
          </p:cNvPr>
          <p:cNvSpPr/>
          <p:nvPr/>
        </p:nvSpPr>
        <p:spPr>
          <a:xfrm>
            <a:off x="234364" y="4587854"/>
            <a:ext cx="570294" cy="406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2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" grpId="0" animBg="1"/>
      <p:bldP spid="6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60">
            <a:extLst>
              <a:ext uri="{FF2B5EF4-FFF2-40B4-BE49-F238E27FC236}">
                <a16:creationId xmlns="" xmlns:a16="http://schemas.microsoft.com/office/drawing/2014/main" id="{12D0DFB8-D439-BEE9-1727-2BB448EB2C78}"/>
              </a:ext>
            </a:extLst>
          </p:cNvPr>
          <p:cNvSpPr/>
          <p:nvPr/>
        </p:nvSpPr>
        <p:spPr>
          <a:xfrm>
            <a:off x="251779" y="428309"/>
            <a:ext cx="6365525" cy="1843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thui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thui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12" name="Rounded Rectangle 60">
            <a:extLst>
              <a:ext uri="{FF2B5EF4-FFF2-40B4-BE49-F238E27FC236}">
                <a16:creationId xmlns="" xmlns:a16="http://schemas.microsoft.com/office/drawing/2014/main" id="{C11D9703-46E2-9041-B7E8-508272212743}"/>
              </a:ext>
            </a:extLst>
          </p:cNvPr>
          <p:cNvSpPr/>
          <p:nvPr/>
        </p:nvSpPr>
        <p:spPr>
          <a:xfrm>
            <a:off x="251779" y="2582382"/>
            <a:ext cx="6678966" cy="24119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xòe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219C95B-8BA7-57EA-061E-BEE32BA93F8A}"/>
              </a:ext>
            </a:extLst>
          </p:cNvPr>
          <p:cNvSpPr txBox="1"/>
          <p:nvPr/>
        </p:nvSpPr>
        <p:spPr>
          <a:xfrm>
            <a:off x="1400842" y="1108443"/>
            <a:ext cx="989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6D2570B-12FB-1419-8A1C-D48A90C1BD56}"/>
              </a:ext>
            </a:extLst>
          </p:cNvPr>
          <p:cNvSpPr txBox="1"/>
          <p:nvPr/>
        </p:nvSpPr>
        <p:spPr>
          <a:xfrm>
            <a:off x="2708092" y="1119076"/>
            <a:ext cx="831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70E60E8-E14B-677A-12A9-C58B5C91E22C}"/>
              </a:ext>
            </a:extLst>
          </p:cNvPr>
          <p:cNvSpPr txBox="1"/>
          <p:nvPr/>
        </p:nvSpPr>
        <p:spPr>
          <a:xfrm>
            <a:off x="3920951" y="1108443"/>
            <a:ext cx="831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048C7F9-3407-0057-26C7-576351F88675}"/>
              </a:ext>
            </a:extLst>
          </p:cNvPr>
          <p:cNvSpPr txBox="1"/>
          <p:nvPr/>
        </p:nvSpPr>
        <p:spPr>
          <a:xfrm>
            <a:off x="5225060" y="1118692"/>
            <a:ext cx="973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F7E582A-E77E-BAE4-391B-F420E0875B88}"/>
              </a:ext>
            </a:extLst>
          </p:cNvPr>
          <p:cNvSpPr txBox="1"/>
          <p:nvPr/>
        </p:nvSpPr>
        <p:spPr>
          <a:xfrm>
            <a:off x="4250784" y="4297594"/>
            <a:ext cx="9377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8A1E63A-DE13-0EE9-112D-049AEDBCBF26}"/>
              </a:ext>
            </a:extLst>
          </p:cNvPr>
          <p:cNvSpPr txBox="1"/>
          <p:nvPr/>
        </p:nvSpPr>
        <p:spPr>
          <a:xfrm>
            <a:off x="5933601" y="4297594"/>
            <a:ext cx="49630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54CA4293-0E29-88DA-5625-72E61ABAB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273" y="390392"/>
            <a:ext cx="2336279" cy="1956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A5ACC840-F661-7BE5-F30C-2A47CFA5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491" y="2499147"/>
            <a:ext cx="1720729" cy="1152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" descr="Soi top 10 khẩu súng ngắn tốt nhất thế giới (Phần 1) - KhoaHoc.tv">
            <a:extLst>
              <a:ext uri="{FF2B5EF4-FFF2-40B4-BE49-F238E27FC236}">
                <a16:creationId xmlns="" xmlns:a16="http://schemas.microsoft.com/office/drawing/2014/main" id="{941BBC0C-B1A4-90D0-F797-CDB957E13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492" y="3770790"/>
            <a:ext cx="1742230" cy="1223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9EB0AC5-4559-EC06-4E76-5213A9E0893D}"/>
              </a:ext>
            </a:extLst>
          </p:cNvPr>
          <p:cNvSpPr txBox="1"/>
          <p:nvPr/>
        </p:nvSpPr>
        <p:spPr>
          <a:xfrm>
            <a:off x="5711429" y="1475697"/>
            <a:ext cx="973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02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5" grpId="0"/>
      <p:bldP spid="16" grpId="0"/>
      <p:bldP spid="17" grpId="0"/>
      <p:bldP spid="19" grpId="0"/>
      <p:bldP spid="20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p49"/>
          <p:cNvSpPr/>
          <p:nvPr/>
        </p:nvSpPr>
        <p:spPr>
          <a:xfrm>
            <a:off x="5750721" y="860497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2" name="Google Shape;2262;p49"/>
          <p:cNvGrpSpPr/>
          <p:nvPr/>
        </p:nvGrpSpPr>
        <p:grpSpPr>
          <a:xfrm>
            <a:off x="3885159" y="277758"/>
            <a:ext cx="1373682" cy="1235095"/>
            <a:chOff x="3385325" y="1618925"/>
            <a:chExt cx="1079175" cy="970300"/>
          </a:xfrm>
        </p:grpSpPr>
        <p:sp>
          <p:nvSpPr>
            <p:cNvPr id="2263" name="Google Shape;2263;p49"/>
            <p:cNvSpPr/>
            <p:nvPr/>
          </p:nvSpPr>
          <p:spPr>
            <a:xfrm>
              <a:off x="3385325" y="1618925"/>
              <a:ext cx="1079175" cy="928600"/>
            </a:xfrm>
            <a:custGeom>
              <a:avLst/>
              <a:gdLst/>
              <a:ahLst/>
              <a:cxnLst/>
              <a:rect l="l" t="t" r="r" b="b"/>
              <a:pathLst>
                <a:path w="43167" h="37144" extrusionOk="0">
                  <a:moveTo>
                    <a:pt x="11436" y="1"/>
                  </a:moveTo>
                  <a:lnTo>
                    <a:pt x="10824" y="56"/>
                  </a:lnTo>
                  <a:lnTo>
                    <a:pt x="10213" y="130"/>
                  </a:lnTo>
                  <a:lnTo>
                    <a:pt x="9620" y="223"/>
                  </a:lnTo>
                  <a:lnTo>
                    <a:pt x="9027" y="371"/>
                  </a:lnTo>
                  <a:lnTo>
                    <a:pt x="8452" y="519"/>
                  </a:lnTo>
                  <a:lnTo>
                    <a:pt x="7877" y="723"/>
                  </a:lnTo>
                  <a:lnTo>
                    <a:pt x="7321" y="927"/>
                  </a:lnTo>
                  <a:lnTo>
                    <a:pt x="6784" y="1187"/>
                  </a:lnTo>
                  <a:lnTo>
                    <a:pt x="6265" y="1446"/>
                  </a:lnTo>
                  <a:lnTo>
                    <a:pt x="5746" y="1743"/>
                  </a:lnTo>
                  <a:lnTo>
                    <a:pt x="5245" y="2076"/>
                  </a:lnTo>
                  <a:lnTo>
                    <a:pt x="4764" y="2429"/>
                  </a:lnTo>
                  <a:lnTo>
                    <a:pt x="4300" y="2799"/>
                  </a:lnTo>
                  <a:lnTo>
                    <a:pt x="3855" y="3207"/>
                  </a:lnTo>
                  <a:lnTo>
                    <a:pt x="3429" y="3633"/>
                  </a:lnTo>
                  <a:lnTo>
                    <a:pt x="3133" y="3948"/>
                  </a:lnTo>
                  <a:lnTo>
                    <a:pt x="2855" y="4263"/>
                  </a:lnTo>
                  <a:lnTo>
                    <a:pt x="2595" y="4597"/>
                  </a:lnTo>
                  <a:lnTo>
                    <a:pt x="2354" y="4949"/>
                  </a:lnTo>
                  <a:lnTo>
                    <a:pt x="2132" y="5246"/>
                  </a:lnTo>
                  <a:lnTo>
                    <a:pt x="1928" y="5579"/>
                  </a:lnTo>
                  <a:lnTo>
                    <a:pt x="1742" y="5894"/>
                  </a:lnTo>
                  <a:lnTo>
                    <a:pt x="1557" y="6228"/>
                  </a:lnTo>
                  <a:lnTo>
                    <a:pt x="1372" y="6562"/>
                  </a:lnTo>
                  <a:lnTo>
                    <a:pt x="1224" y="6895"/>
                  </a:lnTo>
                  <a:lnTo>
                    <a:pt x="1057" y="7247"/>
                  </a:lnTo>
                  <a:lnTo>
                    <a:pt x="908" y="7600"/>
                  </a:lnTo>
                  <a:lnTo>
                    <a:pt x="779" y="7952"/>
                  </a:lnTo>
                  <a:lnTo>
                    <a:pt x="668" y="8322"/>
                  </a:lnTo>
                  <a:lnTo>
                    <a:pt x="538" y="8693"/>
                  </a:lnTo>
                  <a:lnTo>
                    <a:pt x="445" y="9064"/>
                  </a:lnTo>
                  <a:lnTo>
                    <a:pt x="352" y="9435"/>
                  </a:lnTo>
                  <a:lnTo>
                    <a:pt x="278" y="9824"/>
                  </a:lnTo>
                  <a:lnTo>
                    <a:pt x="204" y="10213"/>
                  </a:lnTo>
                  <a:lnTo>
                    <a:pt x="149" y="10584"/>
                  </a:lnTo>
                  <a:lnTo>
                    <a:pt x="74" y="11084"/>
                  </a:lnTo>
                  <a:lnTo>
                    <a:pt x="37" y="11566"/>
                  </a:lnTo>
                  <a:lnTo>
                    <a:pt x="19" y="12066"/>
                  </a:lnTo>
                  <a:lnTo>
                    <a:pt x="0" y="12567"/>
                  </a:lnTo>
                  <a:lnTo>
                    <a:pt x="0" y="12975"/>
                  </a:lnTo>
                  <a:lnTo>
                    <a:pt x="19" y="13382"/>
                  </a:lnTo>
                  <a:lnTo>
                    <a:pt x="56" y="13809"/>
                  </a:lnTo>
                  <a:lnTo>
                    <a:pt x="111" y="14216"/>
                  </a:lnTo>
                  <a:lnTo>
                    <a:pt x="167" y="14624"/>
                  </a:lnTo>
                  <a:lnTo>
                    <a:pt x="241" y="15032"/>
                  </a:lnTo>
                  <a:lnTo>
                    <a:pt x="315" y="15440"/>
                  </a:lnTo>
                  <a:lnTo>
                    <a:pt x="408" y="15829"/>
                  </a:lnTo>
                  <a:lnTo>
                    <a:pt x="575" y="16422"/>
                  </a:lnTo>
                  <a:lnTo>
                    <a:pt x="779" y="16997"/>
                  </a:lnTo>
                  <a:lnTo>
                    <a:pt x="1001" y="17571"/>
                  </a:lnTo>
                  <a:lnTo>
                    <a:pt x="1242" y="18146"/>
                  </a:lnTo>
                  <a:lnTo>
                    <a:pt x="1520" y="18720"/>
                  </a:lnTo>
                  <a:lnTo>
                    <a:pt x="1835" y="19295"/>
                  </a:lnTo>
                  <a:lnTo>
                    <a:pt x="2169" y="19851"/>
                  </a:lnTo>
                  <a:lnTo>
                    <a:pt x="2521" y="20425"/>
                  </a:lnTo>
                  <a:lnTo>
                    <a:pt x="2929" y="21000"/>
                  </a:lnTo>
                  <a:lnTo>
                    <a:pt x="3355" y="21593"/>
                  </a:lnTo>
                  <a:lnTo>
                    <a:pt x="3800" y="22168"/>
                  </a:lnTo>
                  <a:lnTo>
                    <a:pt x="4282" y="22742"/>
                  </a:lnTo>
                  <a:lnTo>
                    <a:pt x="5023" y="23595"/>
                  </a:lnTo>
                  <a:lnTo>
                    <a:pt x="5839" y="24429"/>
                  </a:lnTo>
                  <a:lnTo>
                    <a:pt x="6691" y="25300"/>
                  </a:lnTo>
                  <a:lnTo>
                    <a:pt x="7599" y="26153"/>
                  </a:lnTo>
                  <a:lnTo>
                    <a:pt x="8359" y="26857"/>
                  </a:lnTo>
                  <a:lnTo>
                    <a:pt x="9156" y="27561"/>
                  </a:lnTo>
                  <a:lnTo>
                    <a:pt x="10824" y="29007"/>
                  </a:lnTo>
                  <a:lnTo>
                    <a:pt x="12604" y="30508"/>
                  </a:lnTo>
                  <a:lnTo>
                    <a:pt x="14457" y="32047"/>
                  </a:lnTo>
                  <a:lnTo>
                    <a:pt x="14995" y="32491"/>
                  </a:lnTo>
                  <a:lnTo>
                    <a:pt x="17367" y="34437"/>
                  </a:lnTo>
                  <a:lnTo>
                    <a:pt x="19906" y="36587"/>
                  </a:lnTo>
                  <a:lnTo>
                    <a:pt x="20092" y="36717"/>
                  </a:lnTo>
                  <a:lnTo>
                    <a:pt x="20277" y="36828"/>
                  </a:lnTo>
                  <a:lnTo>
                    <a:pt x="20481" y="36921"/>
                  </a:lnTo>
                  <a:lnTo>
                    <a:pt x="20685" y="36995"/>
                  </a:lnTo>
                  <a:lnTo>
                    <a:pt x="20907" y="37069"/>
                  </a:lnTo>
                  <a:lnTo>
                    <a:pt x="21129" y="37106"/>
                  </a:lnTo>
                  <a:lnTo>
                    <a:pt x="21352" y="37125"/>
                  </a:lnTo>
                  <a:lnTo>
                    <a:pt x="21593" y="37143"/>
                  </a:lnTo>
                  <a:lnTo>
                    <a:pt x="21815" y="37125"/>
                  </a:lnTo>
                  <a:lnTo>
                    <a:pt x="22038" y="37106"/>
                  </a:lnTo>
                  <a:lnTo>
                    <a:pt x="22260" y="37069"/>
                  </a:lnTo>
                  <a:lnTo>
                    <a:pt x="22482" y="36995"/>
                  </a:lnTo>
                  <a:lnTo>
                    <a:pt x="22705" y="36921"/>
                  </a:lnTo>
                  <a:lnTo>
                    <a:pt x="22890" y="36828"/>
                  </a:lnTo>
                  <a:lnTo>
                    <a:pt x="23076" y="36717"/>
                  </a:lnTo>
                  <a:lnTo>
                    <a:pt x="23242" y="36587"/>
                  </a:lnTo>
                  <a:lnTo>
                    <a:pt x="25800" y="34437"/>
                  </a:lnTo>
                  <a:lnTo>
                    <a:pt x="28172" y="32491"/>
                  </a:lnTo>
                  <a:lnTo>
                    <a:pt x="28766" y="32009"/>
                  </a:lnTo>
                  <a:lnTo>
                    <a:pt x="30526" y="30545"/>
                  </a:lnTo>
                  <a:lnTo>
                    <a:pt x="32194" y="29137"/>
                  </a:lnTo>
                  <a:lnTo>
                    <a:pt x="33788" y="27765"/>
                  </a:lnTo>
                  <a:lnTo>
                    <a:pt x="34548" y="27098"/>
                  </a:lnTo>
                  <a:lnTo>
                    <a:pt x="35271" y="26431"/>
                  </a:lnTo>
                  <a:lnTo>
                    <a:pt x="36272" y="25485"/>
                  </a:lnTo>
                  <a:lnTo>
                    <a:pt x="37199" y="24577"/>
                  </a:lnTo>
                  <a:lnTo>
                    <a:pt x="38070" y="23650"/>
                  </a:lnTo>
                  <a:lnTo>
                    <a:pt x="38496" y="23206"/>
                  </a:lnTo>
                  <a:lnTo>
                    <a:pt x="38885" y="22742"/>
                  </a:lnTo>
                  <a:lnTo>
                    <a:pt x="39238" y="22316"/>
                  </a:lnTo>
                  <a:lnTo>
                    <a:pt x="39590" y="21890"/>
                  </a:lnTo>
                  <a:lnTo>
                    <a:pt x="39905" y="21463"/>
                  </a:lnTo>
                  <a:lnTo>
                    <a:pt x="40220" y="21037"/>
                  </a:lnTo>
                  <a:lnTo>
                    <a:pt x="40646" y="20407"/>
                  </a:lnTo>
                  <a:lnTo>
                    <a:pt x="41054" y="19777"/>
                  </a:lnTo>
                  <a:lnTo>
                    <a:pt x="41425" y="19147"/>
                  </a:lnTo>
                  <a:lnTo>
                    <a:pt x="41740" y="18516"/>
                  </a:lnTo>
                  <a:lnTo>
                    <a:pt x="42036" y="17886"/>
                  </a:lnTo>
                  <a:lnTo>
                    <a:pt x="42296" y="17238"/>
                  </a:lnTo>
                  <a:lnTo>
                    <a:pt x="42518" y="16607"/>
                  </a:lnTo>
                  <a:lnTo>
                    <a:pt x="42703" y="15977"/>
                  </a:lnTo>
                  <a:lnTo>
                    <a:pt x="42815" y="15551"/>
                  </a:lnTo>
                  <a:lnTo>
                    <a:pt x="42907" y="15125"/>
                  </a:lnTo>
                  <a:lnTo>
                    <a:pt x="42981" y="14717"/>
                  </a:lnTo>
                  <a:lnTo>
                    <a:pt x="43056" y="14291"/>
                  </a:lnTo>
                  <a:lnTo>
                    <a:pt x="43093" y="13864"/>
                  </a:lnTo>
                  <a:lnTo>
                    <a:pt x="43130" y="13419"/>
                  </a:lnTo>
                  <a:lnTo>
                    <a:pt x="43148" y="12993"/>
                  </a:lnTo>
                  <a:lnTo>
                    <a:pt x="43167" y="12567"/>
                  </a:lnTo>
                  <a:lnTo>
                    <a:pt x="43167" y="12178"/>
                  </a:lnTo>
                  <a:lnTo>
                    <a:pt x="43148" y="11788"/>
                  </a:lnTo>
                  <a:lnTo>
                    <a:pt x="43074" y="11029"/>
                  </a:lnTo>
                  <a:lnTo>
                    <a:pt x="43000" y="10380"/>
                  </a:lnTo>
                  <a:lnTo>
                    <a:pt x="42889" y="9750"/>
                  </a:lnTo>
                  <a:lnTo>
                    <a:pt x="42741" y="9138"/>
                  </a:lnTo>
                  <a:lnTo>
                    <a:pt x="42574" y="8526"/>
                  </a:lnTo>
                  <a:lnTo>
                    <a:pt x="42370" y="7933"/>
                  </a:lnTo>
                  <a:lnTo>
                    <a:pt x="42147" y="7359"/>
                  </a:lnTo>
                  <a:lnTo>
                    <a:pt x="41906" y="6803"/>
                  </a:lnTo>
                  <a:lnTo>
                    <a:pt x="41628" y="6247"/>
                  </a:lnTo>
                  <a:lnTo>
                    <a:pt x="41425" y="5894"/>
                  </a:lnTo>
                  <a:lnTo>
                    <a:pt x="41221" y="5542"/>
                  </a:lnTo>
                  <a:lnTo>
                    <a:pt x="40998" y="5209"/>
                  </a:lnTo>
                  <a:lnTo>
                    <a:pt x="40776" y="4875"/>
                  </a:lnTo>
                  <a:lnTo>
                    <a:pt x="40535" y="4560"/>
                  </a:lnTo>
                  <a:lnTo>
                    <a:pt x="40275" y="4245"/>
                  </a:lnTo>
                  <a:lnTo>
                    <a:pt x="40016" y="3930"/>
                  </a:lnTo>
                  <a:lnTo>
                    <a:pt x="39738" y="3633"/>
                  </a:lnTo>
                  <a:lnTo>
                    <a:pt x="39312" y="3207"/>
                  </a:lnTo>
                  <a:lnTo>
                    <a:pt x="38867" y="2799"/>
                  </a:lnTo>
                  <a:lnTo>
                    <a:pt x="38403" y="2429"/>
                  </a:lnTo>
                  <a:lnTo>
                    <a:pt x="37922" y="2076"/>
                  </a:lnTo>
                  <a:lnTo>
                    <a:pt x="37421" y="1743"/>
                  </a:lnTo>
                  <a:lnTo>
                    <a:pt x="36902" y="1446"/>
                  </a:lnTo>
                  <a:lnTo>
                    <a:pt x="36383" y="1187"/>
                  </a:lnTo>
                  <a:lnTo>
                    <a:pt x="35827" y="927"/>
                  </a:lnTo>
                  <a:lnTo>
                    <a:pt x="35290" y="723"/>
                  </a:lnTo>
                  <a:lnTo>
                    <a:pt x="34715" y="519"/>
                  </a:lnTo>
                  <a:lnTo>
                    <a:pt x="34141" y="371"/>
                  </a:lnTo>
                  <a:lnTo>
                    <a:pt x="33547" y="223"/>
                  </a:lnTo>
                  <a:lnTo>
                    <a:pt x="32954" y="130"/>
                  </a:lnTo>
                  <a:lnTo>
                    <a:pt x="32343" y="56"/>
                  </a:lnTo>
                  <a:lnTo>
                    <a:pt x="31731" y="1"/>
                  </a:lnTo>
                  <a:lnTo>
                    <a:pt x="30638" y="1"/>
                  </a:lnTo>
                  <a:lnTo>
                    <a:pt x="30174" y="38"/>
                  </a:lnTo>
                  <a:lnTo>
                    <a:pt x="29729" y="75"/>
                  </a:lnTo>
                  <a:lnTo>
                    <a:pt x="29285" y="130"/>
                  </a:lnTo>
                  <a:lnTo>
                    <a:pt x="28840" y="223"/>
                  </a:lnTo>
                  <a:lnTo>
                    <a:pt x="28395" y="316"/>
                  </a:lnTo>
                  <a:lnTo>
                    <a:pt x="27969" y="427"/>
                  </a:lnTo>
                  <a:lnTo>
                    <a:pt x="27542" y="557"/>
                  </a:lnTo>
                  <a:lnTo>
                    <a:pt x="27116" y="705"/>
                  </a:lnTo>
                  <a:lnTo>
                    <a:pt x="26690" y="890"/>
                  </a:lnTo>
                  <a:lnTo>
                    <a:pt x="26282" y="1076"/>
                  </a:lnTo>
                  <a:lnTo>
                    <a:pt x="25874" y="1279"/>
                  </a:lnTo>
                  <a:lnTo>
                    <a:pt x="25485" y="1502"/>
                  </a:lnTo>
                  <a:lnTo>
                    <a:pt x="25096" y="1724"/>
                  </a:lnTo>
                  <a:lnTo>
                    <a:pt x="24707" y="1984"/>
                  </a:lnTo>
                  <a:lnTo>
                    <a:pt x="24317" y="2262"/>
                  </a:lnTo>
                  <a:lnTo>
                    <a:pt x="23928" y="2577"/>
                  </a:lnTo>
                  <a:lnTo>
                    <a:pt x="23520" y="2910"/>
                  </a:lnTo>
                  <a:lnTo>
                    <a:pt x="23131" y="3263"/>
                  </a:lnTo>
                  <a:lnTo>
                    <a:pt x="22760" y="3633"/>
                  </a:lnTo>
                  <a:lnTo>
                    <a:pt x="22649" y="3763"/>
                  </a:lnTo>
                  <a:lnTo>
                    <a:pt x="22501" y="3856"/>
                  </a:lnTo>
                  <a:lnTo>
                    <a:pt x="22371" y="3948"/>
                  </a:lnTo>
                  <a:lnTo>
                    <a:pt x="22223" y="4004"/>
                  </a:lnTo>
                  <a:lnTo>
                    <a:pt x="22056" y="4060"/>
                  </a:lnTo>
                  <a:lnTo>
                    <a:pt x="21908" y="4097"/>
                  </a:lnTo>
                  <a:lnTo>
                    <a:pt x="21741" y="4134"/>
                  </a:lnTo>
                  <a:lnTo>
                    <a:pt x="21426" y="4134"/>
                  </a:lnTo>
                  <a:lnTo>
                    <a:pt x="21259" y="4097"/>
                  </a:lnTo>
                  <a:lnTo>
                    <a:pt x="21111" y="4060"/>
                  </a:lnTo>
                  <a:lnTo>
                    <a:pt x="20944" y="4004"/>
                  </a:lnTo>
                  <a:lnTo>
                    <a:pt x="20796" y="3948"/>
                  </a:lnTo>
                  <a:lnTo>
                    <a:pt x="20666" y="3856"/>
                  </a:lnTo>
                  <a:lnTo>
                    <a:pt x="20518" y="3763"/>
                  </a:lnTo>
                  <a:lnTo>
                    <a:pt x="20407" y="3633"/>
                  </a:lnTo>
                  <a:lnTo>
                    <a:pt x="20036" y="3263"/>
                  </a:lnTo>
                  <a:lnTo>
                    <a:pt x="19647" y="2910"/>
                  </a:lnTo>
                  <a:lnTo>
                    <a:pt x="19239" y="2577"/>
                  </a:lnTo>
                  <a:lnTo>
                    <a:pt x="18850" y="2262"/>
                  </a:lnTo>
                  <a:lnTo>
                    <a:pt x="18460" y="1984"/>
                  </a:lnTo>
                  <a:lnTo>
                    <a:pt x="18071" y="1724"/>
                  </a:lnTo>
                  <a:lnTo>
                    <a:pt x="17682" y="1502"/>
                  </a:lnTo>
                  <a:lnTo>
                    <a:pt x="17293" y="1279"/>
                  </a:lnTo>
                  <a:lnTo>
                    <a:pt x="16885" y="1076"/>
                  </a:lnTo>
                  <a:lnTo>
                    <a:pt x="16477" y="890"/>
                  </a:lnTo>
                  <a:lnTo>
                    <a:pt x="16051" y="705"/>
                  </a:lnTo>
                  <a:lnTo>
                    <a:pt x="15625" y="557"/>
                  </a:lnTo>
                  <a:lnTo>
                    <a:pt x="15198" y="427"/>
                  </a:lnTo>
                  <a:lnTo>
                    <a:pt x="14772" y="316"/>
                  </a:lnTo>
                  <a:lnTo>
                    <a:pt x="14327" y="223"/>
                  </a:lnTo>
                  <a:lnTo>
                    <a:pt x="13883" y="130"/>
                  </a:lnTo>
                  <a:lnTo>
                    <a:pt x="13438" y="75"/>
                  </a:lnTo>
                  <a:lnTo>
                    <a:pt x="12993" y="38"/>
                  </a:lnTo>
                  <a:lnTo>
                    <a:pt x="12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4340300" y="1667575"/>
              <a:ext cx="80200" cy="115400"/>
            </a:xfrm>
            <a:custGeom>
              <a:avLst/>
              <a:gdLst/>
              <a:ahLst/>
              <a:cxnLst/>
              <a:rect l="l" t="t" r="r" b="b"/>
              <a:pathLst>
                <a:path w="3208" h="4616" extrusionOk="0">
                  <a:moveTo>
                    <a:pt x="1576" y="1"/>
                  </a:moveTo>
                  <a:lnTo>
                    <a:pt x="1520" y="19"/>
                  </a:lnTo>
                  <a:lnTo>
                    <a:pt x="1465" y="38"/>
                  </a:lnTo>
                  <a:lnTo>
                    <a:pt x="1428" y="93"/>
                  </a:lnTo>
                  <a:lnTo>
                    <a:pt x="1409" y="167"/>
                  </a:lnTo>
                  <a:lnTo>
                    <a:pt x="1354" y="501"/>
                  </a:lnTo>
                  <a:lnTo>
                    <a:pt x="1261" y="835"/>
                  </a:lnTo>
                  <a:lnTo>
                    <a:pt x="1131" y="1131"/>
                  </a:lnTo>
                  <a:lnTo>
                    <a:pt x="983" y="1391"/>
                  </a:lnTo>
                  <a:lnTo>
                    <a:pt x="798" y="1632"/>
                  </a:lnTo>
                  <a:lnTo>
                    <a:pt x="705" y="1743"/>
                  </a:lnTo>
                  <a:lnTo>
                    <a:pt x="594" y="1836"/>
                  </a:lnTo>
                  <a:lnTo>
                    <a:pt x="482" y="1928"/>
                  </a:lnTo>
                  <a:lnTo>
                    <a:pt x="353" y="2002"/>
                  </a:lnTo>
                  <a:lnTo>
                    <a:pt x="242" y="2077"/>
                  </a:lnTo>
                  <a:lnTo>
                    <a:pt x="112" y="2114"/>
                  </a:lnTo>
                  <a:lnTo>
                    <a:pt x="56" y="2151"/>
                  </a:lnTo>
                  <a:lnTo>
                    <a:pt x="19" y="2188"/>
                  </a:lnTo>
                  <a:lnTo>
                    <a:pt x="1" y="2243"/>
                  </a:lnTo>
                  <a:lnTo>
                    <a:pt x="1" y="2299"/>
                  </a:lnTo>
                  <a:lnTo>
                    <a:pt x="1" y="2336"/>
                  </a:lnTo>
                  <a:lnTo>
                    <a:pt x="1" y="2392"/>
                  </a:lnTo>
                  <a:lnTo>
                    <a:pt x="19" y="2429"/>
                  </a:lnTo>
                  <a:lnTo>
                    <a:pt x="56" y="2466"/>
                  </a:lnTo>
                  <a:lnTo>
                    <a:pt x="112" y="2503"/>
                  </a:lnTo>
                  <a:lnTo>
                    <a:pt x="242" y="2558"/>
                  </a:lnTo>
                  <a:lnTo>
                    <a:pt x="353" y="2614"/>
                  </a:lnTo>
                  <a:lnTo>
                    <a:pt x="482" y="2688"/>
                  </a:lnTo>
                  <a:lnTo>
                    <a:pt x="594" y="2781"/>
                  </a:lnTo>
                  <a:lnTo>
                    <a:pt x="798" y="2985"/>
                  </a:lnTo>
                  <a:lnTo>
                    <a:pt x="983" y="3226"/>
                  </a:lnTo>
                  <a:lnTo>
                    <a:pt x="1131" y="3485"/>
                  </a:lnTo>
                  <a:lnTo>
                    <a:pt x="1261" y="3782"/>
                  </a:lnTo>
                  <a:lnTo>
                    <a:pt x="1354" y="4115"/>
                  </a:lnTo>
                  <a:lnTo>
                    <a:pt x="1409" y="4449"/>
                  </a:lnTo>
                  <a:lnTo>
                    <a:pt x="1428" y="4523"/>
                  </a:lnTo>
                  <a:lnTo>
                    <a:pt x="1465" y="4579"/>
                  </a:lnTo>
                  <a:lnTo>
                    <a:pt x="1520" y="4616"/>
                  </a:lnTo>
                  <a:lnTo>
                    <a:pt x="1687" y="4616"/>
                  </a:lnTo>
                  <a:lnTo>
                    <a:pt x="1743" y="4579"/>
                  </a:lnTo>
                  <a:lnTo>
                    <a:pt x="1780" y="4523"/>
                  </a:lnTo>
                  <a:lnTo>
                    <a:pt x="1798" y="4449"/>
                  </a:lnTo>
                  <a:lnTo>
                    <a:pt x="1854" y="4115"/>
                  </a:lnTo>
                  <a:lnTo>
                    <a:pt x="1928" y="3782"/>
                  </a:lnTo>
                  <a:lnTo>
                    <a:pt x="2058" y="3485"/>
                  </a:lnTo>
                  <a:lnTo>
                    <a:pt x="2206" y="3226"/>
                  </a:lnTo>
                  <a:lnTo>
                    <a:pt x="2392" y="2985"/>
                  </a:lnTo>
                  <a:lnTo>
                    <a:pt x="2595" y="2781"/>
                  </a:lnTo>
                  <a:lnTo>
                    <a:pt x="2725" y="2688"/>
                  </a:lnTo>
                  <a:lnTo>
                    <a:pt x="2836" y="2614"/>
                  </a:lnTo>
                  <a:lnTo>
                    <a:pt x="2966" y="2558"/>
                  </a:lnTo>
                  <a:lnTo>
                    <a:pt x="3077" y="2503"/>
                  </a:lnTo>
                  <a:lnTo>
                    <a:pt x="3133" y="2466"/>
                  </a:lnTo>
                  <a:lnTo>
                    <a:pt x="3170" y="2429"/>
                  </a:lnTo>
                  <a:lnTo>
                    <a:pt x="3188" y="2392"/>
                  </a:lnTo>
                  <a:lnTo>
                    <a:pt x="3207" y="2336"/>
                  </a:lnTo>
                  <a:lnTo>
                    <a:pt x="3207" y="2299"/>
                  </a:lnTo>
                  <a:lnTo>
                    <a:pt x="3188" y="2243"/>
                  </a:lnTo>
                  <a:lnTo>
                    <a:pt x="3170" y="2188"/>
                  </a:lnTo>
                  <a:lnTo>
                    <a:pt x="3133" y="2151"/>
                  </a:lnTo>
                  <a:lnTo>
                    <a:pt x="3077" y="2114"/>
                  </a:lnTo>
                  <a:lnTo>
                    <a:pt x="2966" y="2077"/>
                  </a:lnTo>
                  <a:lnTo>
                    <a:pt x="2836" y="2002"/>
                  </a:lnTo>
                  <a:lnTo>
                    <a:pt x="2725" y="1928"/>
                  </a:lnTo>
                  <a:lnTo>
                    <a:pt x="2595" y="1836"/>
                  </a:lnTo>
                  <a:lnTo>
                    <a:pt x="2503" y="1743"/>
                  </a:lnTo>
                  <a:lnTo>
                    <a:pt x="2392" y="1632"/>
                  </a:lnTo>
                  <a:lnTo>
                    <a:pt x="2206" y="1391"/>
                  </a:lnTo>
                  <a:lnTo>
                    <a:pt x="2058" y="1131"/>
                  </a:lnTo>
                  <a:lnTo>
                    <a:pt x="1928" y="835"/>
                  </a:lnTo>
                  <a:lnTo>
                    <a:pt x="1854" y="501"/>
                  </a:lnTo>
                  <a:lnTo>
                    <a:pt x="1798" y="167"/>
                  </a:lnTo>
                  <a:lnTo>
                    <a:pt x="1780" y="93"/>
                  </a:lnTo>
                  <a:lnTo>
                    <a:pt x="1743" y="38"/>
                  </a:lnTo>
                  <a:lnTo>
                    <a:pt x="1687" y="1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9"/>
            <p:cNvSpPr/>
            <p:nvPr/>
          </p:nvSpPr>
          <p:spPr>
            <a:xfrm>
              <a:off x="4419075" y="1811675"/>
              <a:ext cx="42650" cy="61200"/>
            </a:xfrm>
            <a:custGeom>
              <a:avLst/>
              <a:gdLst/>
              <a:ahLst/>
              <a:cxnLst/>
              <a:rect l="l" t="t" r="r" b="b"/>
              <a:pathLst>
                <a:path w="1706" h="2448" extrusionOk="0">
                  <a:moveTo>
                    <a:pt x="797" y="1"/>
                  </a:moveTo>
                  <a:lnTo>
                    <a:pt x="779" y="19"/>
                  </a:lnTo>
                  <a:lnTo>
                    <a:pt x="760" y="56"/>
                  </a:lnTo>
                  <a:lnTo>
                    <a:pt x="742" y="75"/>
                  </a:lnTo>
                  <a:lnTo>
                    <a:pt x="723" y="260"/>
                  </a:lnTo>
                  <a:lnTo>
                    <a:pt x="668" y="446"/>
                  </a:lnTo>
                  <a:lnTo>
                    <a:pt x="594" y="594"/>
                  </a:lnTo>
                  <a:lnTo>
                    <a:pt x="519" y="742"/>
                  </a:lnTo>
                  <a:lnTo>
                    <a:pt x="427" y="872"/>
                  </a:lnTo>
                  <a:lnTo>
                    <a:pt x="316" y="983"/>
                  </a:lnTo>
                  <a:lnTo>
                    <a:pt x="186" y="1057"/>
                  </a:lnTo>
                  <a:lnTo>
                    <a:pt x="56" y="1131"/>
                  </a:lnTo>
                  <a:lnTo>
                    <a:pt x="19" y="1169"/>
                  </a:lnTo>
                  <a:lnTo>
                    <a:pt x="0" y="1224"/>
                  </a:lnTo>
                  <a:lnTo>
                    <a:pt x="0" y="1243"/>
                  </a:lnTo>
                  <a:lnTo>
                    <a:pt x="19" y="1298"/>
                  </a:lnTo>
                  <a:lnTo>
                    <a:pt x="56" y="1335"/>
                  </a:lnTo>
                  <a:lnTo>
                    <a:pt x="186" y="1391"/>
                  </a:lnTo>
                  <a:lnTo>
                    <a:pt x="316" y="1484"/>
                  </a:lnTo>
                  <a:lnTo>
                    <a:pt x="427" y="1576"/>
                  </a:lnTo>
                  <a:lnTo>
                    <a:pt x="519" y="1706"/>
                  </a:lnTo>
                  <a:lnTo>
                    <a:pt x="594" y="1854"/>
                  </a:lnTo>
                  <a:lnTo>
                    <a:pt x="668" y="2021"/>
                  </a:lnTo>
                  <a:lnTo>
                    <a:pt x="723" y="2188"/>
                  </a:lnTo>
                  <a:lnTo>
                    <a:pt x="742" y="2373"/>
                  </a:lnTo>
                  <a:lnTo>
                    <a:pt x="760" y="2410"/>
                  </a:lnTo>
                  <a:lnTo>
                    <a:pt x="779" y="2429"/>
                  </a:lnTo>
                  <a:lnTo>
                    <a:pt x="797" y="2447"/>
                  </a:lnTo>
                  <a:lnTo>
                    <a:pt x="890" y="2447"/>
                  </a:lnTo>
                  <a:lnTo>
                    <a:pt x="927" y="2429"/>
                  </a:lnTo>
                  <a:lnTo>
                    <a:pt x="946" y="2410"/>
                  </a:lnTo>
                  <a:lnTo>
                    <a:pt x="946" y="2373"/>
                  </a:lnTo>
                  <a:lnTo>
                    <a:pt x="983" y="2188"/>
                  </a:lnTo>
                  <a:lnTo>
                    <a:pt x="1020" y="2021"/>
                  </a:lnTo>
                  <a:lnTo>
                    <a:pt x="1094" y="1854"/>
                  </a:lnTo>
                  <a:lnTo>
                    <a:pt x="1168" y="1706"/>
                  </a:lnTo>
                  <a:lnTo>
                    <a:pt x="1279" y="1576"/>
                  </a:lnTo>
                  <a:lnTo>
                    <a:pt x="1391" y="1484"/>
                  </a:lnTo>
                  <a:lnTo>
                    <a:pt x="1502" y="1391"/>
                  </a:lnTo>
                  <a:lnTo>
                    <a:pt x="1631" y="1335"/>
                  </a:lnTo>
                  <a:lnTo>
                    <a:pt x="1687" y="1298"/>
                  </a:lnTo>
                  <a:lnTo>
                    <a:pt x="1706" y="1243"/>
                  </a:lnTo>
                  <a:lnTo>
                    <a:pt x="1706" y="1224"/>
                  </a:lnTo>
                  <a:lnTo>
                    <a:pt x="1687" y="1169"/>
                  </a:lnTo>
                  <a:lnTo>
                    <a:pt x="1631" y="1131"/>
                  </a:lnTo>
                  <a:lnTo>
                    <a:pt x="1502" y="1057"/>
                  </a:lnTo>
                  <a:lnTo>
                    <a:pt x="1391" y="983"/>
                  </a:lnTo>
                  <a:lnTo>
                    <a:pt x="1279" y="872"/>
                  </a:lnTo>
                  <a:lnTo>
                    <a:pt x="1168" y="742"/>
                  </a:lnTo>
                  <a:lnTo>
                    <a:pt x="1094" y="594"/>
                  </a:lnTo>
                  <a:lnTo>
                    <a:pt x="1020" y="446"/>
                  </a:lnTo>
                  <a:lnTo>
                    <a:pt x="983" y="260"/>
                  </a:lnTo>
                  <a:lnTo>
                    <a:pt x="946" y="75"/>
                  </a:lnTo>
                  <a:lnTo>
                    <a:pt x="946" y="56"/>
                  </a:lnTo>
                  <a:lnTo>
                    <a:pt x="927" y="19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3771750" y="1782950"/>
              <a:ext cx="332275" cy="639925"/>
            </a:xfrm>
            <a:custGeom>
              <a:avLst/>
              <a:gdLst/>
              <a:ahLst/>
              <a:cxnLst/>
              <a:rect l="l" t="t" r="r" b="b"/>
              <a:pathLst>
                <a:path w="13291" h="25597" extrusionOk="0">
                  <a:moveTo>
                    <a:pt x="5098" y="1"/>
                  </a:moveTo>
                  <a:lnTo>
                    <a:pt x="4838" y="19"/>
                  </a:lnTo>
                  <a:lnTo>
                    <a:pt x="4579" y="56"/>
                  </a:lnTo>
                  <a:lnTo>
                    <a:pt x="4319" y="130"/>
                  </a:lnTo>
                  <a:lnTo>
                    <a:pt x="4078" y="205"/>
                  </a:lnTo>
                  <a:lnTo>
                    <a:pt x="3838" y="316"/>
                  </a:lnTo>
                  <a:lnTo>
                    <a:pt x="3615" y="427"/>
                  </a:lnTo>
                  <a:lnTo>
                    <a:pt x="3393" y="575"/>
                  </a:lnTo>
                  <a:lnTo>
                    <a:pt x="3170" y="724"/>
                  </a:lnTo>
                  <a:lnTo>
                    <a:pt x="2985" y="909"/>
                  </a:lnTo>
                  <a:lnTo>
                    <a:pt x="2781" y="1094"/>
                  </a:lnTo>
                  <a:lnTo>
                    <a:pt x="2614" y="1298"/>
                  </a:lnTo>
                  <a:lnTo>
                    <a:pt x="2466" y="1502"/>
                  </a:lnTo>
                  <a:lnTo>
                    <a:pt x="2318" y="1724"/>
                  </a:lnTo>
                  <a:lnTo>
                    <a:pt x="2188" y="1965"/>
                  </a:lnTo>
                  <a:lnTo>
                    <a:pt x="2077" y="2225"/>
                  </a:lnTo>
                  <a:lnTo>
                    <a:pt x="2003" y="2484"/>
                  </a:lnTo>
                  <a:lnTo>
                    <a:pt x="1928" y="2725"/>
                  </a:lnTo>
                  <a:lnTo>
                    <a:pt x="1891" y="2948"/>
                  </a:lnTo>
                  <a:lnTo>
                    <a:pt x="1891" y="3170"/>
                  </a:lnTo>
                  <a:lnTo>
                    <a:pt x="1891" y="3374"/>
                  </a:lnTo>
                  <a:lnTo>
                    <a:pt x="1928" y="3559"/>
                  </a:lnTo>
                  <a:lnTo>
                    <a:pt x="1947" y="3745"/>
                  </a:lnTo>
                  <a:lnTo>
                    <a:pt x="2058" y="4097"/>
                  </a:lnTo>
                  <a:lnTo>
                    <a:pt x="2299" y="4764"/>
                  </a:lnTo>
                  <a:lnTo>
                    <a:pt x="2336" y="4912"/>
                  </a:lnTo>
                  <a:lnTo>
                    <a:pt x="2373" y="5079"/>
                  </a:lnTo>
                  <a:lnTo>
                    <a:pt x="2392" y="5227"/>
                  </a:lnTo>
                  <a:lnTo>
                    <a:pt x="2410" y="5394"/>
                  </a:lnTo>
                  <a:lnTo>
                    <a:pt x="2392" y="5617"/>
                  </a:lnTo>
                  <a:lnTo>
                    <a:pt x="2355" y="5821"/>
                  </a:lnTo>
                  <a:lnTo>
                    <a:pt x="2299" y="6043"/>
                  </a:lnTo>
                  <a:lnTo>
                    <a:pt x="2225" y="6247"/>
                  </a:lnTo>
                  <a:lnTo>
                    <a:pt x="2132" y="6451"/>
                  </a:lnTo>
                  <a:lnTo>
                    <a:pt x="2021" y="6655"/>
                  </a:lnTo>
                  <a:lnTo>
                    <a:pt x="1799" y="7062"/>
                  </a:lnTo>
                  <a:lnTo>
                    <a:pt x="1539" y="7452"/>
                  </a:lnTo>
                  <a:lnTo>
                    <a:pt x="1280" y="7841"/>
                  </a:lnTo>
                  <a:lnTo>
                    <a:pt x="1020" y="8211"/>
                  </a:lnTo>
                  <a:lnTo>
                    <a:pt x="798" y="8582"/>
                  </a:lnTo>
                  <a:lnTo>
                    <a:pt x="668" y="8879"/>
                  </a:lnTo>
                  <a:lnTo>
                    <a:pt x="538" y="9157"/>
                  </a:lnTo>
                  <a:lnTo>
                    <a:pt x="427" y="9472"/>
                  </a:lnTo>
                  <a:lnTo>
                    <a:pt x="335" y="9787"/>
                  </a:lnTo>
                  <a:lnTo>
                    <a:pt x="260" y="10102"/>
                  </a:lnTo>
                  <a:lnTo>
                    <a:pt x="186" y="10417"/>
                  </a:lnTo>
                  <a:lnTo>
                    <a:pt x="131" y="10751"/>
                  </a:lnTo>
                  <a:lnTo>
                    <a:pt x="75" y="11084"/>
                  </a:lnTo>
                  <a:lnTo>
                    <a:pt x="38" y="11436"/>
                  </a:lnTo>
                  <a:lnTo>
                    <a:pt x="19" y="11789"/>
                  </a:lnTo>
                  <a:lnTo>
                    <a:pt x="1" y="12493"/>
                  </a:lnTo>
                  <a:lnTo>
                    <a:pt x="19" y="13216"/>
                  </a:lnTo>
                  <a:lnTo>
                    <a:pt x="57" y="13939"/>
                  </a:lnTo>
                  <a:lnTo>
                    <a:pt x="131" y="14661"/>
                  </a:lnTo>
                  <a:lnTo>
                    <a:pt x="242" y="15384"/>
                  </a:lnTo>
                  <a:lnTo>
                    <a:pt x="353" y="16107"/>
                  </a:lnTo>
                  <a:lnTo>
                    <a:pt x="501" y="16811"/>
                  </a:lnTo>
                  <a:lnTo>
                    <a:pt x="650" y="17497"/>
                  </a:lnTo>
                  <a:lnTo>
                    <a:pt x="798" y="18146"/>
                  </a:lnTo>
                  <a:lnTo>
                    <a:pt x="1113" y="19388"/>
                  </a:lnTo>
                  <a:lnTo>
                    <a:pt x="1280" y="19944"/>
                  </a:lnTo>
                  <a:lnTo>
                    <a:pt x="1465" y="20481"/>
                  </a:lnTo>
                  <a:lnTo>
                    <a:pt x="1688" y="21037"/>
                  </a:lnTo>
                  <a:lnTo>
                    <a:pt x="1910" y="21556"/>
                  </a:lnTo>
                  <a:lnTo>
                    <a:pt x="2169" y="22094"/>
                  </a:lnTo>
                  <a:lnTo>
                    <a:pt x="2447" y="22594"/>
                  </a:lnTo>
                  <a:lnTo>
                    <a:pt x="2763" y="23113"/>
                  </a:lnTo>
                  <a:lnTo>
                    <a:pt x="3078" y="23595"/>
                  </a:lnTo>
                  <a:lnTo>
                    <a:pt x="3244" y="23836"/>
                  </a:lnTo>
                  <a:lnTo>
                    <a:pt x="3411" y="24077"/>
                  </a:lnTo>
                  <a:lnTo>
                    <a:pt x="3615" y="24299"/>
                  </a:lnTo>
                  <a:lnTo>
                    <a:pt x="3708" y="24392"/>
                  </a:lnTo>
                  <a:lnTo>
                    <a:pt x="3819" y="24485"/>
                  </a:lnTo>
                  <a:lnTo>
                    <a:pt x="3930" y="24559"/>
                  </a:lnTo>
                  <a:lnTo>
                    <a:pt x="4060" y="24633"/>
                  </a:lnTo>
                  <a:lnTo>
                    <a:pt x="4190" y="24670"/>
                  </a:lnTo>
                  <a:lnTo>
                    <a:pt x="4319" y="24707"/>
                  </a:lnTo>
                  <a:lnTo>
                    <a:pt x="4579" y="24707"/>
                  </a:lnTo>
                  <a:lnTo>
                    <a:pt x="4727" y="24670"/>
                  </a:lnTo>
                  <a:lnTo>
                    <a:pt x="4838" y="24633"/>
                  </a:lnTo>
                  <a:lnTo>
                    <a:pt x="4950" y="24559"/>
                  </a:lnTo>
                  <a:lnTo>
                    <a:pt x="5042" y="24485"/>
                  </a:lnTo>
                  <a:lnTo>
                    <a:pt x="5079" y="24429"/>
                  </a:lnTo>
                  <a:lnTo>
                    <a:pt x="5116" y="24355"/>
                  </a:lnTo>
                  <a:lnTo>
                    <a:pt x="5116" y="24299"/>
                  </a:lnTo>
                  <a:lnTo>
                    <a:pt x="5116" y="24207"/>
                  </a:lnTo>
                  <a:lnTo>
                    <a:pt x="5098" y="23892"/>
                  </a:lnTo>
                  <a:lnTo>
                    <a:pt x="5079" y="23558"/>
                  </a:lnTo>
                  <a:lnTo>
                    <a:pt x="5024" y="23132"/>
                  </a:lnTo>
                  <a:lnTo>
                    <a:pt x="5191" y="23428"/>
                  </a:lnTo>
                  <a:lnTo>
                    <a:pt x="5376" y="23706"/>
                  </a:lnTo>
                  <a:lnTo>
                    <a:pt x="5598" y="24058"/>
                  </a:lnTo>
                  <a:lnTo>
                    <a:pt x="5858" y="24392"/>
                  </a:lnTo>
                  <a:lnTo>
                    <a:pt x="6117" y="24707"/>
                  </a:lnTo>
                  <a:lnTo>
                    <a:pt x="6395" y="25022"/>
                  </a:lnTo>
                  <a:lnTo>
                    <a:pt x="6525" y="25152"/>
                  </a:lnTo>
                  <a:lnTo>
                    <a:pt x="6655" y="25282"/>
                  </a:lnTo>
                  <a:lnTo>
                    <a:pt x="6803" y="25393"/>
                  </a:lnTo>
                  <a:lnTo>
                    <a:pt x="6970" y="25486"/>
                  </a:lnTo>
                  <a:lnTo>
                    <a:pt x="7137" y="25560"/>
                  </a:lnTo>
                  <a:lnTo>
                    <a:pt x="7303" y="25597"/>
                  </a:lnTo>
                  <a:lnTo>
                    <a:pt x="7489" y="25597"/>
                  </a:lnTo>
                  <a:lnTo>
                    <a:pt x="7600" y="25560"/>
                  </a:lnTo>
                  <a:lnTo>
                    <a:pt x="7693" y="25523"/>
                  </a:lnTo>
                  <a:lnTo>
                    <a:pt x="7767" y="25486"/>
                  </a:lnTo>
                  <a:lnTo>
                    <a:pt x="7841" y="25430"/>
                  </a:lnTo>
                  <a:lnTo>
                    <a:pt x="7897" y="25374"/>
                  </a:lnTo>
                  <a:lnTo>
                    <a:pt x="7952" y="25300"/>
                  </a:lnTo>
                  <a:lnTo>
                    <a:pt x="8026" y="25133"/>
                  </a:lnTo>
                  <a:lnTo>
                    <a:pt x="8045" y="24967"/>
                  </a:lnTo>
                  <a:lnTo>
                    <a:pt x="8063" y="24763"/>
                  </a:lnTo>
                  <a:lnTo>
                    <a:pt x="8045" y="24559"/>
                  </a:lnTo>
                  <a:lnTo>
                    <a:pt x="8008" y="24151"/>
                  </a:lnTo>
                  <a:lnTo>
                    <a:pt x="7952" y="23725"/>
                  </a:lnTo>
                  <a:lnTo>
                    <a:pt x="8138" y="23947"/>
                  </a:lnTo>
                  <a:lnTo>
                    <a:pt x="8416" y="24244"/>
                  </a:lnTo>
                  <a:lnTo>
                    <a:pt x="8694" y="24522"/>
                  </a:lnTo>
                  <a:lnTo>
                    <a:pt x="8990" y="24800"/>
                  </a:lnTo>
                  <a:lnTo>
                    <a:pt x="9324" y="25059"/>
                  </a:lnTo>
                  <a:lnTo>
                    <a:pt x="9565" y="25245"/>
                  </a:lnTo>
                  <a:lnTo>
                    <a:pt x="9713" y="25319"/>
                  </a:lnTo>
                  <a:lnTo>
                    <a:pt x="9861" y="25393"/>
                  </a:lnTo>
                  <a:lnTo>
                    <a:pt x="10009" y="25448"/>
                  </a:lnTo>
                  <a:lnTo>
                    <a:pt x="10176" y="25467"/>
                  </a:lnTo>
                  <a:lnTo>
                    <a:pt x="10250" y="25467"/>
                  </a:lnTo>
                  <a:lnTo>
                    <a:pt x="10325" y="25430"/>
                  </a:lnTo>
                  <a:lnTo>
                    <a:pt x="10380" y="25411"/>
                  </a:lnTo>
                  <a:lnTo>
                    <a:pt x="10454" y="25356"/>
                  </a:lnTo>
                  <a:lnTo>
                    <a:pt x="10528" y="25282"/>
                  </a:lnTo>
                  <a:lnTo>
                    <a:pt x="10566" y="25189"/>
                  </a:lnTo>
                  <a:lnTo>
                    <a:pt x="10603" y="25096"/>
                  </a:lnTo>
                  <a:lnTo>
                    <a:pt x="10621" y="24985"/>
                  </a:lnTo>
                  <a:lnTo>
                    <a:pt x="10640" y="24874"/>
                  </a:lnTo>
                  <a:lnTo>
                    <a:pt x="10621" y="24744"/>
                  </a:lnTo>
                  <a:lnTo>
                    <a:pt x="10584" y="24485"/>
                  </a:lnTo>
                  <a:lnTo>
                    <a:pt x="10510" y="24225"/>
                  </a:lnTo>
                  <a:lnTo>
                    <a:pt x="10436" y="23966"/>
                  </a:lnTo>
                  <a:lnTo>
                    <a:pt x="10287" y="23558"/>
                  </a:lnTo>
                  <a:lnTo>
                    <a:pt x="10640" y="23892"/>
                  </a:lnTo>
                  <a:lnTo>
                    <a:pt x="11010" y="24225"/>
                  </a:lnTo>
                  <a:lnTo>
                    <a:pt x="11418" y="24522"/>
                  </a:lnTo>
                  <a:lnTo>
                    <a:pt x="11622" y="24651"/>
                  </a:lnTo>
                  <a:lnTo>
                    <a:pt x="11844" y="24763"/>
                  </a:lnTo>
                  <a:lnTo>
                    <a:pt x="11974" y="24837"/>
                  </a:lnTo>
                  <a:lnTo>
                    <a:pt x="12104" y="24874"/>
                  </a:lnTo>
                  <a:lnTo>
                    <a:pt x="12252" y="24911"/>
                  </a:lnTo>
                  <a:lnTo>
                    <a:pt x="12400" y="24948"/>
                  </a:lnTo>
                  <a:lnTo>
                    <a:pt x="12549" y="24948"/>
                  </a:lnTo>
                  <a:lnTo>
                    <a:pt x="12697" y="24929"/>
                  </a:lnTo>
                  <a:lnTo>
                    <a:pt x="12845" y="24892"/>
                  </a:lnTo>
                  <a:lnTo>
                    <a:pt x="12975" y="24818"/>
                  </a:lnTo>
                  <a:lnTo>
                    <a:pt x="13049" y="24763"/>
                  </a:lnTo>
                  <a:lnTo>
                    <a:pt x="13105" y="24707"/>
                  </a:lnTo>
                  <a:lnTo>
                    <a:pt x="13160" y="24633"/>
                  </a:lnTo>
                  <a:lnTo>
                    <a:pt x="13197" y="24540"/>
                  </a:lnTo>
                  <a:lnTo>
                    <a:pt x="13253" y="24373"/>
                  </a:lnTo>
                  <a:lnTo>
                    <a:pt x="13290" y="24170"/>
                  </a:lnTo>
                  <a:lnTo>
                    <a:pt x="13272" y="23966"/>
                  </a:lnTo>
                  <a:lnTo>
                    <a:pt x="13253" y="23762"/>
                  </a:lnTo>
                  <a:lnTo>
                    <a:pt x="13216" y="23576"/>
                  </a:lnTo>
                  <a:lnTo>
                    <a:pt x="13179" y="23410"/>
                  </a:lnTo>
                  <a:lnTo>
                    <a:pt x="13068" y="23132"/>
                  </a:lnTo>
                  <a:lnTo>
                    <a:pt x="12938" y="22835"/>
                  </a:lnTo>
                  <a:lnTo>
                    <a:pt x="12790" y="22557"/>
                  </a:lnTo>
                  <a:lnTo>
                    <a:pt x="12641" y="22298"/>
                  </a:lnTo>
                  <a:lnTo>
                    <a:pt x="12475" y="22020"/>
                  </a:lnTo>
                  <a:lnTo>
                    <a:pt x="12289" y="21760"/>
                  </a:lnTo>
                  <a:lnTo>
                    <a:pt x="11919" y="21260"/>
                  </a:lnTo>
                  <a:lnTo>
                    <a:pt x="11400" y="20574"/>
                  </a:lnTo>
                  <a:lnTo>
                    <a:pt x="11140" y="20222"/>
                  </a:lnTo>
                  <a:lnTo>
                    <a:pt x="10899" y="19870"/>
                  </a:lnTo>
                  <a:lnTo>
                    <a:pt x="10677" y="19517"/>
                  </a:lnTo>
                  <a:lnTo>
                    <a:pt x="10473" y="19147"/>
                  </a:lnTo>
                  <a:lnTo>
                    <a:pt x="10287" y="18758"/>
                  </a:lnTo>
                  <a:lnTo>
                    <a:pt x="10102" y="18368"/>
                  </a:lnTo>
                  <a:lnTo>
                    <a:pt x="9972" y="17979"/>
                  </a:lnTo>
                  <a:lnTo>
                    <a:pt x="9880" y="17571"/>
                  </a:lnTo>
                  <a:lnTo>
                    <a:pt x="9806" y="17182"/>
                  </a:lnTo>
                  <a:lnTo>
                    <a:pt x="9769" y="16774"/>
                  </a:lnTo>
                  <a:lnTo>
                    <a:pt x="9750" y="16367"/>
                  </a:lnTo>
                  <a:lnTo>
                    <a:pt x="9750" y="15959"/>
                  </a:lnTo>
                  <a:lnTo>
                    <a:pt x="9769" y="15570"/>
                  </a:lnTo>
                  <a:lnTo>
                    <a:pt x="9806" y="15162"/>
                  </a:lnTo>
                  <a:lnTo>
                    <a:pt x="9917" y="14346"/>
                  </a:lnTo>
                  <a:lnTo>
                    <a:pt x="10065" y="13531"/>
                  </a:lnTo>
                  <a:lnTo>
                    <a:pt x="10195" y="12734"/>
                  </a:lnTo>
                  <a:lnTo>
                    <a:pt x="10325" y="11937"/>
                  </a:lnTo>
                  <a:lnTo>
                    <a:pt x="10380" y="11548"/>
                  </a:lnTo>
                  <a:lnTo>
                    <a:pt x="10399" y="11177"/>
                  </a:lnTo>
                  <a:lnTo>
                    <a:pt x="10399" y="10806"/>
                  </a:lnTo>
                  <a:lnTo>
                    <a:pt x="10380" y="10454"/>
                  </a:lnTo>
                  <a:lnTo>
                    <a:pt x="10343" y="10102"/>
                  </a:lnTo>
                  <a:lnTo>
                    <a:pt x="10269" y="9750"/>
                  </a:lnTo>
                  <a:lnTo>
                    <a:pt x="10158" y="9398"/>
                  </a:lnTo>
                  <a:lnTo>
                    <a:pt x="10028" y="9027"/>
                  </a:lnTo>
                  <a:lnTo>
                    <a:pt x="9861" y="8693"/>
                  </a:lnTo>
                  <a:lnTo>
                    <a:pt x="9676" y="8341"/>
                  </a:lnTo>
                  <a:lnTo>
                    <a:pt x="9305" y="7674"/>
                  </a:lnTo>
                  <a:lnTo>
                    <a:pt x="8897" y="7025"/>
                  </a:lnTo>
                  <a:lnTo>
                    <a:pt x="8508" y="6358"/>
                  </a:lnTo>
                  <a:lnTo>
                    <a:pt x="8397" y="6191"/>
                  </a:lnTo>
                  <a:lnTo>
                    <a:pt x="8323" y="6006"/>
                  </a:lnTo>
                  <a:lnTo>
                    <a:pt x="8249" y="5821"/>
                  </a:lnTo>
                  <a:lnTo>
                    <a:pt x="8193" y="5635"/>
                  </a:lnTo>
                  <a:lnTo>
                    <a:pt x="8175" y="5468"/>
                  </a:lnTo>
                  <a:lnTo>
                    <a:pt x="8193" y="5320"/>
                  </a:lnTo>
                  <a:lnTo>
                    <a:pt x="8193" y="5172"/>
                  </a:lnTo>
                  <a:lnTo>
                    <a:pt x="8230" y="5024"/>
                  </a:lnTo>
                  <a:lnTo>
                    <a:pt x="8323" y="4746"/>
                  </a:lnTo>
                  <a:lnTo>
                    <a:pt x="8434" y="4468"/>
                  </a:lnTo>
                  <a:lnTo>
                    <a:pt x="8564" y="4171"/>
                  </a:lnTo>
                  <a:lnTo>
                    <a:pt x="8675" y="3874"/>
                  </a:lnTo>
                  <a:lnTo>
                    <a:pt x="8712" y="3708"/>
                  </a:lnTo>
                  <a:lnTo>
                    <a:pt x="8749" y="3541"/>
                  </a:lnTo>
                  <a:lnTo>
                    <a:pt x="8786" y="3355"/>
                  </a:lnTo>
                  <a:lnTo>
                    <a:pt x="8786" y="3170"/>
                  </a:lnTo>
                  <a:lnTo>
                    <a:pt x="8768" y="2799"/>
                  </a:lnTo>
                  <a:lnTo>
                    <a:pt x="8712" y="2466"/>
                  </a:lnTo>
                  <a:lnTo>
                    <a:pt x="8601" y="2132"/>
                  </a:lnTo>
                  <a:lnTo>
                    <a:pt x="8471" y="1817"/>
                  </a:lnTo>
                  <a:lnTo>
                    <a:pt x="8304" y="1539"/>
                  </a:lnTo>
                  <a:lnTo>
                    <a:pt x="8100" y="1280"/>
                  </a:lnTo>
                  <a:lnTo>
                    <a:pt x="7878" y="1039"/>
                  </a:lnTo>
                  <a:lnTo>
                    <a:pt x="7619" y="816"/>
                  </a:lnTo>
                  <a:lnTo>
                    <a:pt x="7359" y="612"/>
                  </a:lnTo>
                  <a:lnTo>
                    <a:pt x="7063" y="446"/>
                  </a:lnTo>
                  <a:lnTo>
                    <a:pt x="6766" y="297"/>
                  </a:lnTo>
                  <a:lnTo>
                    <a:pt x="6432" y="186"/>
                  </a:lnTo>
                  <a:lnTo>
                    <a:pt x="6117" y="93"/>
                  </a:lnTo>
                  <a:lnTo>
                    <a:pt x="5784" y="38"/>
                  </a:lnTo>
                  <a:lnTo>
                    <a:pt x="5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3500225" y="1673600"/>
              <a:ext cx="372100" cy="528725"/>
            </a:xfrm>
            <a:custGeom>
              <a:avLst/>
              <a:gdLst/>
              <a:ahLst/>
              <a:cxnLst/>
              <a:rect l="l" t="t" r="r" b="b"/>
              <a:pathLst>
                <a:path w="14884" h="21149" extrusionOk="0">
                  <a:moveTo>
                    <a:pt x="4301" y="1"/>
                  </a:moveTo>
                  <a:lnTo>
                    <a:pt x="4152" y="19"/>
                  </a:lnTo>
                  <a:lnTo>
                    <a:pt x="4023" y="56"/>
                  </a:lnTo>
                  <a:lnTo>
                    <a:pt x="3912" y="130"/>
                  </a:lnTo>
                  <a:lnTo>
                    <a:pt x="3782" y="204"/>
                  </a:lnTo>
                  <a:lnTo>
                    <a:pt x="3689" y="316"/>
                  </a:lnTo>
                  <a:lnTo>
                    <a:pt x="3578" y="445"/>
                  </a:lnTo>
                  <a:lnTo>
                    <a:pt x="3504" y="575"/>
                  </a:lnTo>
                  <a:lnTo>
                    <a:pt x="3430" y="723"/>
                  </a:lnTo>
                  <a:lnTo>
                    <a:pt x="3356" y="872"/>
                  </a:lnTo>
                  <a:lnTo>
                    <a:pt x="3263" y="1168"/>
                  </a:lnTo>
                  <a:lnTo>
                    <a:pt x="3189" y="1483"/>
                  </a:lnTo>
                  <a:lnTo>
                    <a:pt x="3152" y="1687"/>
                  </a:lnTo>
                  <a:lnTo>
                    <a:pt x="3152" y="1891"/>
                  </a:lnTo>
                  <a:lnTo>
                    <a:pt x="3152" y="2095"/>
                  </a:lnTo>
                  <a:lnTo>
                    <a:pt x="3170" y="2299"/>
                  </a:lnTo>
                  <a:lnTo>
                    <a:pt x="3189" y="2503"/>
                  </a:lnTo>
                  <a:lnTo>
                    <a:pt x="3226" y="2707"/>
                  </a:lnTo>
                  <a:lnTo>
                    <a:pt x="3337" y="3114"/>
                  </a:lnTo>
                  <a:lnTo>
                    <a:pt x="3430" y="3392"/>
                  </a:lnTo>
                  <a:lnTo>
                    <a:pt x="3133" y="3133"/>
                  </a:lnTo>
                  <a:lnTo>
                    <a:pt x="2837" y="2855"/>
                  </a:lnTo>
                  <a:lnTo>
                    <a:pt x="2688" y="2725"/>
                  </a:lnTo>
                  <a:lnTo>
                    <a:pt x="2540" y="2595"/>
                  </a:lnTo>
                  <a:lnTo>
                    <a:pt x="2373" y="2466"/>
                  </a:lnTo>
                  <a:lnTo>
                    <a:pt x="2206" y="2373"/>
                  </a:lnTo>
                  <a:lnTo>
                    <a:pt x="2114" y="2354"/>
                  </a:lnTo>
                  <a:lnTo>
                    <a:pt x="2021" y="2336"/>
                  </a:lnTo>
                  <a:lnTo>
                    <a:pt x="1928" y="2317"/>
                  </a:lnTo>
                  <a:lnTo>
                    <a:pt x="1817" y="2336"/>
                  </a:lnTo>
                  <a:lnTo>
                    <a:pt x="1743" y="2354"/>
                  </a:lnTo>
                  <a:lnTo>
                    <a:pt x="1650" y="2392"/>
                  </a:lnTo>
                  <a:lnTo>
                    <a:pt x="1576" y="2429"/>
                  </a:lnTo>
                  <a:lnTo>
                    <a:pt x="1521" y="2484"/>
                  </a:lnTo>
                  <a:lnTo>
                    <a:pt x="1409" y="2614"/>
                  </a:lnTo>
                  <a:lnTo>
                    <a:pt x="1317" y="2762"/>
                  </a:lnTo>
                  <a:lnTo>
                    <a:pt x="1261" y="2929"/>
                  </a:lnTo>
                  <a:lnTo>
                    <a:pt x="1224" y="3114"/>
                  </a:lnTo>
                  <a:lnTo>
                    <a:pt x="1224" y="3318"/>
                  </a:lnTo>
                  <a:lnTo>
                    <a:pt x="1224" y="3504"/>
                  </a:lnTo>
                  <a:lnTo>
                    <a:pt x="1243" y="3707"/>
                  </a:lnTo>
                  <a:lnTo>
                    <a:pt x="1280" y="3893"/>
                  </a:lnTo>
                  <a:lnTo>
                    <a:pt x="1372" y="4264"/>
                  </a:lnTo>
                  <a:lnTo>
                    <a:pt x="1446" y="4467"/>
                  </a:lnTo>
                  <a:lnTo>
                    <a:pt x="1521" y="4690"/>
                  </a:lnTo>
                  <a:lnTo>
                    <a:pt x="1613" y="4894"/>
                  </a:lnTo>
                  <a:lnTo>
                    <a:pt x="1706" y="5116"/>
                  </a:lnTo>
                  <a:lnTo>
                    <a:pt x="1928" y="5505"/>
                  </a:lnTo>
                  <a:lnTo>
                    <a:pt x="2206" y="5895"/>
                  </a:lnTo>
                  <a:lnTo>
                    <a:pt x="2484" y="6228"/>
                  </a:lnTo>
                  <a:lnTo>
                    <a:pt x="1910" y="6006"/>
                  </a:lnTo>
                  <a:lnTo>
                    <a:pt x="1743" y="5950"/>
                  </a:lnTo>
                  <a:lnTo>
                    <a:pt x="1576" y="5895"/>
                  </a:lnTo>
                  <a:lnTo>
                    <a:pt x="1391" y="5876"/>
                  </a:lnTo>
                  <a:lnTo>
                    <a:pt x="1206" y="5857"/>
                  </a:lnTo>
                  <a:lnTo>
                    <a:pt x="1039" y="5857"/>
                  </a:lnTo>
                  <a:lnTo>
                    <a:pt x="872" y="5913"/>
                  </a:lnTo>
                  <a:lnTo>
                    <a:pt x="705" y="5987"/>
                  </a:lnTo>
                  <a:lnTo>
                    <a:pt x="631" y="6024"/>
                  </a:lnTo>
                  <a:lnTo>
                    <a:pt x="575" y="6098"/>
                  </a:lnTo>
                  <a:lnTo>
                    <a:pt x="501" y="6173"/>
                  </a:lnTo>
                  <a:lnTo>
                    <a:pt x="446" y="6247"/>
                  </a:lnTo>
                  <a:lnTo>
                    <a:pt x="409" y="6339"/>
                  </a:lnTo>
                  <a:lnTo>
                    <a:pt x="390" y="6432"/>
                  </a:lnTo>
                  <a:lnTo>
                    <a:pt x="371" y="6617"/>
                  </a:lnTo>
                  <a:lnTo>
                    <a:pt x="371" y="6803"/>
                  </a:lnTo>
                  <a:lnTo>
                    <a:pt x="427" y="7007"/>
                  </a:lnTo>
                  <a:lnTo>
                    <a:pt x="501" y="7192"/>
                  </a:lnTo>
                  <a:lnTo>
                    <a:pt x="575" y="7377"/>
                  </a:lnTo>
                  <a:lnTo>
                    <a:pt x="687" y="7544"/>
                  </a:lnTo>
                  <a:lnTo>
                    <a:pt x="779" y="7674"/>
                  </a:lnTo>
                  <a:lnTo>
                    <a:pt x="890" y="7822"/>
                  </a:lnTo>
                  <a:lnTo>
                    <a:pt x="1020" y="7952"/>
                  </a:lnTo>
                  <a:lnTo>
                    <a:pt x="1150" y="8063"/>
                  </a:lnTo>
                  <a:lnTo>
                    <a:pt x="1446" y="8267"/>
                  </a:lnTo>
                  <a:lnTo>
                    <a:pt x="1762" y="8452"/>
                  </a:lnTo>
                  <a:lnTo>
                    <a:pt x="2169" y="8638"/>
                  </a:lnTo>
                  <a:lnTo>
                    <a:pt x="2577" y="8804"/>
                  </a:lnTo>
                  <a:lnTo>
                    <a:pt x="2151" y="8879"/>
                  </a:lnTo>
                  <a:lnTo>
                    <a:pt x="1724" y="8990"/>
                  </a:lnTo>
                  <a:lnTo>
                    <a:pt x="1335" y="9120"/>
                  </a:lnTo>
                  <a:lnTo>
                    <a:pt x="1150" y="9194"/>
                  </a:lnTo>
                  <a:lnTo>
                    <a:pt x="965" y="9305"/>
                  </a:lnTo>
                  <a:lnTo>
                    <a:pt x="779" y="9398"/>
                  </a:lnTo>
                  <a:lnTo>
                    <a:pt x="612" y="9527"/>
                  </a:lnTo>
                  <a:lnTo>
                    <a:pt x="464" y="9657"/>
                  </a:lnTo>
                  <a:lnTo>
                    <a:pt x="334" y="9805"/>
                  </a:lnTo>
                  <a:lnTo>
                    <a:pt x="242" y="9954"/>
                  </a:lnTo>
                  <a:lnTo>
                    <a:pt x="168" y="10083"/>
                  </a:lnTo>
                  <a:lnTo>
                    <a:pt x="93" y="10250"/>
                  </a:lnTo>
                  <a:lnTo>
                    <a:pt x="38" y="10417"/>
                  </a:lnTo>
                  <a:lnTo>
                    <a:pt x="19" y="10565"/>
                  </a:lnTo>
                  <a:lnTo>
                    <a:pt x="1" y="10732"/>
                  </a:lnTo>
                  <a:lnTo>
                    <a:pt x="19" y="10899"/>
                  </a:lnTo>
                  <a:lnTo>
                    <a:pt x="75" y="11066"/>
                  </a:lnTo>
                  <a:lnTo>
                    <a:pt x="131" y="11177"/>
                  </a:lnTo>
                  <a:lnTo>
                    <a:pt x="205" y="11251"/>
                  </a:lnTo>
                  <a:lnTo>
                    <a:pt x="279" y="11325"/>
                  </a:lnTo>
                  <a:lnTo>
                    <a:pt x="353" y="11399"/>
                  </a:lnTo>
                  <a:lnTo>
                    <a:pt x="446" y="11436"/>
                  </a:lnTo>
                  <a:lnTo>
                    <a:pt x="538" y="11473"/>
                  </a:lnTo>
                  <a:lnTo>
                    <a:pt x="761" y="11529"/>
                  </a:lnTo>
                  <a:lnTo>
                    <a:pt x="965" y="11548"/>
                  </a:lnTo>
                  <a:lnTo>
                    <a:pt x="1187" y="11529"/>
                  </a:lnTo>
                  <a:lnTo>
                    <a:pt x="1613" y="11473"/>
                  </a:lnTo>
                  <a:lnTo>
                    <a:pt x="3170" y="11214"/>
                  </a:lnTo>
                  <a:lnTo>
                    <a:pt x="3170" y="11214"/>
                  </a:lnTo>
                  <a:lnTo>
                    <a:pt x="2892" y="11381"/>
                  </a:lnTo>
                  <a:lnTo>
                    <a:pt x="2633" y="11566"/>
                  </a:lnTo>
                  <a:lnTo>
                    <a:pt x="2392" y="11751"/>
                  </a:lnTo>
                  <a:lnTo>
                    <a:pt x="2151" y="11955"/>
                  </a:lnTo>
                  <a:lnTo>
                    <a:pt x="1947" y="12178"/>
                  </a:lnTo>
                  <a:lnTo>
                    <a:pt x="1762" y="12437"/>
                  </a:lnTo>
                  <a:lnTo>
                    <a:pt x="1613" y="12697"/>
                  </a:lnTo>
                  <a:lnTo>
                    <a:pt x="1484" y="12975"/>
                  </a:lnTo>
                  <a:lnTo>
                    <a:pt x="1428" y="13179"/>
                  </a:lnTo>
                  <a:lnTo>
                    <a:pt x="1391" y="13364"/>
                  </a:lnTo>
                  <a:lnTo>
                    <a:pt x="1391" y="13568"/>
                  </a:lnTo>
                  <a:lnTo>
                    <a:pt x="1409" y="13772"/>
                  </a:lnTo>
                  <a:lnTo>
                    <a:pt x="1484" y="13938"/>
                  </a:lnTo>
                  <a:lnTo>
                    <a:pt x="1521" y="14031"/>
                  </a:lnTo>
                  <a:lnTo>
                    <a:pt x="1576" y="14105"/>
                  </a:lnTo>
                  <a:lnTo>
                    <a:pt x="1650" y="14179"/>
                  </a:lnTo>
                  <a:lnTo>
                    <a:pt x="1724" y="14235"/>
                  </a:lnTo>
                  <a:lnTo>
                    <a:pt x="1817" y="14291"/>
                  </a:lnTo>
                  <a:lnTo>
                    <a:pt x="1928" y="14328"/>
                  </a:lnTo>
                  <a:lnTo>
                    <a:pt x="2132" y="14383"/>
                  </a:lnTo>
                  <a:lnTo>
                    <a:pt x="2336" y="14383"/>
                  </a:lnTo>
                  <a:lnTo>
                    <a:pt x="2540" y="14365"/>
                  </a:lnTo>
                  <a:lnTo>
                    <a:pt x="2744" y="14309"/>
                  </a:lnTo>
                  <a:lnTo>
                    <a:pt x="2948" y="14254"/>
                  </a:lnTo>
                  <a:lnTo>
                    <a:pt x="3152" y="14161"/>
                  </a:lnTo>
                  <a:lnTo>
                    <a:pt x="3504" y="13976"/>
                  </a:lnTo>
                  <a:lnTo>
                    <a:pt x="4319" y="13475"/>
                  </a:lnTo>
                  <a:lnTo>
                    <a:pt x="5116" y="12975"/>
                  </a:lnTo>
                  <a:lnTo>
                    <a:pt x="4820" y="13531"/>
                  </a:lnTo>
                  <a:lnTo>
                    <a:pt x="4690" y="13827"/>
                  </a:lnTo>
                  <a:lnTo>
                    <a:pt x="4560" y="14105"/>
                  </a:lnTo>
                  <a:lnTo>
                    <a:pt x="4393" y="14550"/>
                  </a:lnTo>
                  <a:lnTo>
                    <a:pt x="4264" y="14995"/>
                  </a:lnTo>
                  <a:lnTo>
                    <a:pt x="4134" y="15440"/>
                  </a:lnTo>
                  <a:lnTo>
                    <a:pt x="4041" y="15903"/>
                  </a:lnTo>
                  <a:lnTo>
                    <a:pt x="4023" y="16088"/>
                  </a:lnTo>
                  <a:lnTo>
                    <a:pt x="4041" y="16255"/>
                  </a:lnTo>
                  <a:lnTo>
                    <a:pt x="4078" y="16348"/>
                  </a:lnTo>
                  <a:lnTo>
                    <a:pt x="4115" y="16441"/>
                  </a:lnTo>
                  <a:lnTo>
                    <a:pt x="4152" y="16515"/>
                  </a:lnTo>
                  <a:lnTo>
                    <a:pt x="4227" y="16589"/>
                  </a:lnTo>
                  <a:lnTo>
                    <a:pt x="4301" y="16644"/>
                  </a:lnTo>
                  <a:lnTo>
                    <a:pt x="4375" y="16682"/>
                  </a:lnTo>
                  <a:lnTo>
                    <a:pt x="4468" y="16700"/>
                  </a:lnTo>
                  <a:lnTo>
                    <a:pt x="4542" y="16719"/>
                  </a:lnTo>
                  <a:lnTo>
                    <a:pt x="4727" y="16737"/>
                  </a:lnTo>
                  <a:lnTo>
                    <a:pt x="4894" y="16719"/>
                  </a:lnTo>
                  <a:lnTo>
                    <a:pt x="5079" y="16663"/>
                  </a:lnTo>
                  <a:lnTo>
                    <a:pt x="5265" y="16607"/>
                  </a:lnTo>
                  <a:lnTo>
                    <a:pt x="5413" y="16515"/>
                  </a:lnTo>
                  <a:lnTo>
                    <a:pt x="5580" y="16422"/>
                  </a:lnTo>
                  <a:lnTo>
                    <a:pt x="5950" y="16181"/>
                  </a:lnTo>
                  <a:lnTo>
                    <a:pt x="6284" y="15922"/>
                  </a:lnTo>
                  <a:lnTo>
                    <a:pt x="6488" y="15755"/>
                  </a:lnTo>
                  <a:lnTo>
                    <a:pt x="6673" y="15588"/>
                  </a:lnTo>
                  <a:lnTo>
                    <a:pt x="6840" y="15403"/>
                  </a:lnTo>
                  <a:lnTo>
                    <a:pt x="7007" y="15217"/>
                  </a:lnTo>
                  <a:lnTo>
                    <a:pt x="6655" y="16589"/>
                  </a:lnTo>
                  <a:lnTo>
                    <a:pt x="6525" y="17108"/>
                  </a:lnTo>
                  <a:lnTo>
                    <a:pt x="6395" y="17627"/>
                  </a:lnTo>
                  <a:lnTo>
                    <a:pt x="6340" y="17886"/>
                  </a:lnTo>
                  <a:lnTo>
                    <a:pt x="6302" y="18127"/>
                  </a:lnTo>
                  <a:lnTo>
                    <a:pt x="6302" y="18387"/>
                  </a:lnTo>
                  <a:lnTo>
                    <a:pt x="6321" y="18646"/>
                  </a:lnTo>
                  <a:lnTo>
                    <a:pt x="6377" y="18850"/>
                  </a:lnTo>
                  <a:lnTo>
                    <a:pt x="6451" y="19035"/>
                  </a:lnTo>
                  <a:lnTo>
                    <a:pt x="6562" y="19221"/>
                  </a:lnTo>
                  <a:lnTo>
                    <a:pt x="6692" y="19388"/>
                  </a:lnTo>
                  <a:lnTo>
                    <a:pt x="6859" y="19517"/>
                  </a:lnTo>
                  <a:lnTo>
                    <a:pt x="7025" y="19629"/>
                  </a:lnTo>
                  <a:lnTo>
                    <a:pt x="7137" y="19684"/>
                  </a:lnTo>
                  <a:lnTo>
                    <a:pt x="7229" y="19703"/>
                  </a:lnTo>
                  <a:lnTo>
                    <a:pt x="7340" y="19721"/>
                  </a:lnTo>
                  <a:lnTo>
                    <a:pt x="7452" y="19740"/>
                  </a:lnTo>
                  <a:lnTo>
                    <a:pt x="7563" y="19740"/>
                  </a:lnTo>
                  <a:lnTo>
                    <a:pt x="7674" y="19721"/>
                  </a:lnTo>
                  <a:lnTo>
                    <a:pt x="7785" y="19684"/>
                  </a:lnTo>
                  <a:lnTo>
                    <a:pt x="7896" y="19647"/>
                  </a:lnTo>
                  <a:lnTo>
                    <a:pt x="8100" y="19536"/>
                  </a:lnTo>
                  <a:lnTo>
                    <a:pt x="8286" y="19406"/>
                  </a:lnTo>
                  <a:lnTo>
                    <a:pt x="8452" y="19239"/>
                  </a:lnTo>
                  <a:lnTo>
                    <a:pt x="8619" y="19072"/>
                  </a:lnTo>
                  <a:lnTo>
                    <a:pt x="8916" y="18739"/>
                  </a:lnTo>
                  <a:lnTo>
                    <a:pt x="9175" y="18405"/>
                  </a:lnTo>
                  <a:lnTo>
                    <a:pt x="9416" y="18072"/>
                  </a:lnTo>
                  <a:lnTo>
                    <a:pt x="9657" y="17738"/>
                  </a:lnTo>
                  <a:lnTo>
                    <a:pt x="9861" y="17367"/>
                  </a:lnTo>
                  <a:lnTo>
                    <a:pt x="9954" y="18850"/>
                  </a:lnTo>
                  <a:lnTo>
                    <a:pt x="9972" y="19258"/>
                  </a:lnTo>
                  <a:lnTo>
                    <a:pt x="9991" y="19480"/>
                  </a:lnTo>
                  <a:lnTo>
                    <a:pt x="10028" y="19684"/>
                  </a:lnTo>
                  <a:lnTo>
                    <a:pt x="10065" y="19888"/>
                  </a:lnTo>
                  <a:lnTo>
                    <a:pt x="10121" y="20073"/>
                  </a:lnTo>
                  <a:lnTo>
                    <a:pt x="10195" y="20259"/>
                  </a:lnTo>
                  <a:lnTo>
                    <a:pt x="10306" y="20444"/>
                  </a:lnTo>
                  <a:lnTo>
                    <a:pt x="10417" y="20592"/>
                  </a:lnTo>
                  <a:lnTo>
                    <a:pt x="10565" y="20704"/>
                  </a:lnTo>
                  <a:lnTo>
                    <a:pt x="10714" y="20815"/>
                  </a:lnTo>
                  <a:lnTo>
                    <a:pt x="10880" y="20889"/>
                  </a:lnTo>
                  <a:lnTo>
                    <a:pt x="11066" y="20944"/>
                  </a:lnTo>
                  <a:lnTo>
                    <a:pt x="11251" y="20963"/>
                  </a:lnTo>
                  <a:lnTo>
                    <a:pt x="11436" y="20944"/>
                  </a:lnTo>
                  <a:lnTo>
                    <a:pt x="11603" y="20889"/>
                  </a:lnTo>
                  <a:lnTo>
                    <a:pt x="11696" y="20833"/>
                  </a:lnTo>
                  <a:lnTo>
                    <a:pt x="11789" y="20778"/>
                  </a:lnTo>
                  <a:lnTo>
                    <a:pt x="11863" y="20704"/>
                  </a:lnTo>
                  <a:lnTo>
                    <a:pt x="11937" y="20629"/>
                  </a:lnTo>
                  <a:lnTo>
                    <a:pt x="12048" y="20463"/>
                  </a:lnTo>
                  <a:lnTo>
                    <a:pt x="12122" y="20277"/>
                  </a:lnTo>
                  <a:lnTo>
                    <a:pt x="12196" y="20073"/>
                  </a:lnTo>
                  <a:lnTo>
                    <a:pt x="12233" y="19851"/>
                  </a:lnTo>
                  <a:lnTo>
                    <a:pt x="12326" y="19462"/>
                  </a:lnTo>
                  <a:lnTo>
                    <a:pt x="12437" y="18869"/>
                  </a:lnTo>
                  <a:lnTo>
                    <a:pt x="12549" y="18276"/>
                  </a:lnTo>
                  <a:lnTo>
                    <a:pt x="12845" y="19795"/>
                  </a:lnTo>
                  <a:lnTo>
                    <a:pt x="12901" y="20055"/>
                  </a:lnTo>
                  <a:lnTo>
                    <a:pt x="12975" y="20296"/>
                  </a:lnTo>
                  <a:lnTo>
                    <a:pt x="13086" y="20537"/>
                  </a:lnTo>
                  <a:lnTo>
                    <a:pt x="13160" y="20648"/>
                  </a:lnTo>
                  <a:lnTo>
                    <a:pt x="13234" y="20759"/>
                  </a:lnTo>
                  <a:lnTo>
                    <a:pt x="13327" y="20852"/>
                  </a:lnTo>
                  <a:lnTo>
                    <a:pt x="13401" y="20926"/>
                  </a:lnTo>
                  <a:lnTo>
                    <a:pt x="13512" y="21000"/>
                  </a:lnTo>
                  <a:lnTo>
                    <a:pt x="13624" y="21056"/>
                  </a:lnTo>
                  <a:lnTo>
                    <a:pt x="13735" y="21093"/>
                  </a:lnTo>
                  <a:lnTo>
                    <a:pt x="13846" y="21130"/>
                  </a:lnTo>
                  <a:lnTo>
                    <a:pt x="13957" y="21148"/>
                  </a:lnTo>
                  <a:lnTo>
                    <a:pt x="14087" y="21148"/>
                  </a:lnTo>
                  <a:lnTo>
                    <a:pt x="14235" y="21130"/>
                  </a:lnTo>
                  <a:lnTo>
                    <a:pt x="14365" y="21093"/>
                  </a:lnTo>
                  <a:lnTo>
                    <a:pt x="14476" y="21037"/>
                  </a:lnTo>
                  <a:lnTo>
                    <a:pt x="14569" y="20963"/>
                  </a:lnTo>
                  <a:lnTo>
                    <a:pt x="14643" y="20870"/>
                  </a:lnTo>
                  <a:lnTo>
                    <a:pt x="14699" y="20778"/>
                  </a:lnTo>
                  <a:lnTo>
                    <a:pt x="14754" y="20666"/>
                  </a:lnTo>
                  <a:lnTo>
                    <a:pt x="14810" y="20555"/>
                  </a:lnTo>
                  <a:lnTo>
                    <a:pt x="14865" y="20296"/>
                  </a:lnTo>
                  <a:lnTo>
                    <a:pt x="14884" y="20036"/>
                  </a:lnTo>
                  <a:lnTo>
                    <a:pt x="14884" y="19777"/>
                  </a:lnTo>
                  <a:lnTo>
                    <a:pt x="14884" y="19536"/>
                  </a:lnTo>
                  <a:lnTo>
                    <a:pt x="14884" y="19091"/>
                  </a:lnTo>
                  <a:lnTo>
                    <a:pt x="14847" y="18665"/>
                  </a:lnTo>
                  <a:lnTo>
                    <a:pt x="14810" y="18238"/>
                  </a:lnTo>
                  <a:lnTo>
                    <a:pt x="14736" y="17794"/>
                  </a:lnTo>
                  <a:lnTo>
                    <a:pt x="14828" y="17071"/>
                  </a:lnTo>
                  <a:lnTo>
                    <a:pt x="14847" y="16719"/>
                  </a:lnTo>
                  <a:lnTo>
                    <a:pt x="14865" y="16366"/>
                  </a:lnTo>
                  <a:lnTo>
                    <a:pt x="14865" y="15996"/>
                  </a:lnTo>
                  <a:lnTo>
                    <a:pt x="14847" y="15625"/>
                  </a:lnTo>
                  <a:lnTo>
                    <a:pt x="14828" y="15273"/>
                  </a:lnTo>
                  <a:lnTo>
                    <a:pt x="14773" y="14921"/>
                  </a:lnTo>
                  <a:lnTo>
                    <a:pt x="14680" y="14457"/>
                  </a:lnTo>
                  <a:lnTo>
                    <a:pt x="14550" y="14013"/>
                  </a:lnTo>
                  <a:lnTo>
                    <a:pt x="14476" y="13809"/>
                  </a:lnTo>
                  <a:lnTo>
                    <a:pt x="14383" y="13586"/>
                  </a:lnTo>
                  <a:lnTo>
                    <a:pt x="14272" y="13382"/>
                  </a:lnTo>
                  <a:lnTo>
                    <a:pt x="14161" y="13179"/>
                  </a:lnTo>
                  <a:lnTo>
                    <a:pt x="14013" y="12975"/>
                  </a:lnTo>
                  <a:lnTo>
                    <a:pt x="13846" y="12771"/>
                  </a:lnTo>
                  <a:lnTo>
                    <a:pt x="13679" y="12585"/>
                  </a:lnTo>
                  <a:lnTo>
                    <a:pt x="13475" y="12419"/>
                  </a:lnTo>
                  <a:lnTo>
                    <a:pt x="13420" y="12363"/>
                  </a:lnTo>
                  <a:lnTo>
                    <a:pt x="13401" y="12363"/>
                  </a:lnTo>
                  <a:lnTo>
                    <a:pt x="13346" y="12289"/>
                  </a:lnTo>
                  <a:lnTo>
                    <a:pt x="12678" y="11751"/>
                  </a:lnTo>
                  <a:lnTo>
                    <a:pt x="12011" y="11232"/>
                  </a:lnTo>
                  <a:lnTo>
                    <a:pt x="11344" y="10713"/>
                  </a:lnTo>
                  <a:lnTo>
                    <a:pt x="10121" y="9768"/>
                  </a:lnTo>
                  <a:lnTo>
                    <a:pt x="9490" y="9286"/>
                  </a:lnTo>
                  <a:lnTo>
                    <a:pt x="8897" y="8786"/>
                  </a:lnTo>
                  <a:lnTo>
                    <a:pt x="8323" y="8285"/>
                  </a:lnTo>
                  <a:lnTo>
                    <a:pt x="7767" y="7729"/>
                  </a:lnTo>
                  <a:lnTo>
                    <a:pt x="7489" y="7451"/>
                  </a:lnTo>
                  <a:lnTo>
                    <a:pt x="7248" y="7173"/>
                  </a:lnTo>
                  <a:lnTo>
                    <a:pt x="6988" y="6877"/>
                  </a:lnTo>
                  <a:lnTo>
                    <a:pt x="6766" y="6562"/>
                  </a:lnTo>
                  <a:lnTo>
                    <a:pt x="6543" y="6265"/>
                  </a:lnTo>
                  <a:lnTo>
                    <a:pt x="6340" y="5950"/>
                  </a:lnTo>
                  <a:lnTo>
                    <a:pt x="6154" y="5617"/>
                  </a:lnTo>
                  <a:lnTo>
                    <a:pt x="5987" y="5283"/>
                  </a:lnTo>
                  <a:lnTo>
                    <a:pt x="5821" y="4949"/>
                  </a:lnTo>
                  <a:lnTo>
                    <a:pt x="5691" y="4616"/>
                  </a:lnTo>
                  <a:lnTo>
                    <a:pt x="5561" y="4264"/>
                  </a:lnTo>
                  <a:lnTo>
                    <a:pt x="5450" y="3893"/>
                  </a:lnTo>
                  <a:lnTo>
                    <a:pt x="5376" y="3541"/>
                  </a:lnTo>
                  <a:lnTo>
                    <a:pt x="5302" y="3170"/>
                  </a:lnTo>
                  <a:lnTo>
                    <a:pt x="5265" y="2818"/>
                  </a:lnTo>
                  <a:lnTo>
                    <a:pt x="5246" y="2447"/>
                  </a:lnTo>
                  <a:lnTo>
                    <a:pt x="5265" y="1780"/>
                  </a:lnTo>
                  <a:lnTo>
                    <a:pt x="5265" y="1446"/>
                  </a:lnTo>
                  <a:lnTo>
                    <a:pt x="5227" y="1113"/>
                  </a:lnTo>
                  <a:lnTo>
                    <a:pt x="5172" y="835"/>
                  </a:lnTo>
                  <a:lnTo>
                    <a:pt x="5135" y="686"/>
                  </a:lnTo>
                  <a:lnTo>
                    <a:pt x="5079" y="557"/>
                  </a:lnTo>
                  <a:lnTo>
                    <a:pt x="5005" y="445"/>
                  </a:lnTo>
                  <a:lnTo>
                    <a:pt x="4931" y="316"/>
                  </a:lnTo>
                  <a:lnTo>
                    <a:pt x="4820" y="223"/>
                  </a:lnTo>
                  <a:lnTo>
                    <a:pt x="4709" y="130"/>
                  </a:lnTo>
                  <a:lnTo>
                    <a:pt x="4560" y="56"/>
                  </a:lnTo>
                  <a:lnTo>
                    <a:pt x="4431" y="19"/>
                  </a:lnTo>
                  <a:lnTo>
                    <a:pt x="4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3942275" y="1693075"/>
              <a:ext cx="355875" cy="508325"/>
            </a:xfrm>
            <a:custGeom>
              <a:avLst/>
              <a:gdLst/>
              <a:ahLst/>
              <a:cxnLst/>
              <a:rect l="l" t="t" r="r" b="b"/>
              <a:pathLst>
                <a:path w="14235" h="20333" extrusionOk="0">
                  <a:moveTo>
                    <a:pt x="10713" y="0"/>
                  </a:moveTo>
                  <a:lnTo>
                    <a:pt x="10584" y="19"/>
                  </a:lnTo>
                  <a:lnTo>
                    <a:pt x="10454" y="93"/>
                  </a:lnTo>
                  <a:lnTo>
                    <a:pt x="10343" y="167"/>
                  </a:lnTo>
                  <a:lnTo>
                    <a:pt x="10232" y="260"/>
                  </a:lnTo>
                  <a:lnTo>
                    <a:pt x="10157" y="371"/>
                  </a:lnTo>
                  <a:lnTo>
                    <a:pt x="10083" y="482"/>
                  </a:lnTo>
                  <a:lnTo>
                    <a:pt x="10028" y="612"/>
                  </a:lnTo>
                  <a:lnTo>
                    <a:pt x="9972" y="741"/>
                  </a:lnTo>
                  <a:lnTo>
                    <a:pt x="9916" y="1019"/>
                  </a:lnTo>
                  <a:lnTo>
                    <a:pt x="9879" y="1353"/>
                  </a:lnTo>
                  <a:lnTo>
                    <a:pt x="9842" y="1687"/>
                  </a:lnTo>
                  <a:lnTo>
                    <a:pt x="9824" y="2354"/>
                  </a:lnTo>
                  <a:lnTo>
                    <a:pt x="9805" y="2706"/>
                  </a:lnTo>
                  <a:lnTo>
                    <a:pt x="9731" y="3077"/>
                  </a:lnTo>
                  <a:lnTo>
                    <a:pt x="9657" y="3429"/>
                  </a:lnTo>
                  <a:lnTo>
                    <a:pt x="9564" y="3781"/>
                  </a:lnTo>
                  <a:lnTo>
                    <a:pt x="9435" y="4133"/>
                  </a:lnTo>
                  <a:lnTo>
                    <a:pt x="9305" y="4467"/>
                  </a:lnTo>
                  <a:lnTo>
                    <a:pt x="9157" y="4800"/>
                  </a:lnTo>
                  <a:lnTo>
                    <a:pt x="9008" y="5134"/>
                  </a:lnTo>
                  <a:lnTo>
                    <a:pt x="8823" y="5449"/>
                  </a:lnTo>
                  <a:lnTo>
                    <a:pt x="8638" y="5764"/>
                  </a:lnTo>
                  <a:lnTo>
                    <a:pt x="8434" y="6061"/>
                  </a:lnTo>
                  <a:lnTo>
                    <a:pt x="8211" y="6339"/>
                  </a:lnTo>
                  <a:lnTo>
                    <a:pt x="7989" y="6635"/>
                  </a:lnTo>
                  <a:lnTo>
                    <a:pt x="7729" y="6913"/>
                  </a:lnTo>
                  <a:lnTo>
                    <a:pt x="7488" y="7173"/>
                  </a:lnTo>
                  <a:lnTo>
                    <a:pt x="7229" y="7432"/>
                  </a:lnTo>
                  <a:lnTo>
                    <a:pt x="6691" y="7933"/>
                  </a:lnTo>
                  <a:lnTo>
                    <a:pt x="6117" y="8396"/>
                  </a:lnTo>
                  <a:lnTo>
                    <a:pt x="5542" y="8841"/>
                  </a:lnTo>
                  <a:lnTo>
                    <a:pt x="4949" y="9286"/>
                  </a:lnTo>
                  <a:lnTo>
                    <a:pt x="3763" y="10138"/>
                  </a:lnTo>
                  <a:lnTo>
                    <a:pt x="3114" y="10602"/>
                  </a:lnTo>
                  <a:lnTo>
                    <a:pt x="2484" y="11065"/>
                  </a:lnTo>
                  <a:lnTo>
                    <a:pt x="1835" y="11566"/>
                  </a:lnTo>
                  <a:lnTo>
                    <a:pt x="1761" y="11621"/>
                  </a:lnTo>
                  <a:lnTo>
                    <a:pt x="1706" y="11658"/>
                  </a:lnTo>
                  <a:lnTo>
                    <a:pt x="1520" y="11825"/>
                  </a:lnTo>
                  <a:lnTo>
                    <a:pt x="1335" y="11992"/>
                  </a:lnTo>
                  <a:lnTo>
                    <a:pt x="1187" y="12177"/>
                  </a:lnTo>
                  <a:lnTo>
                    <a:pt x="1038" y="12381"/>
                  </a:lnTo>
                  <a:lnTo>
                    <a:pt x="909" y="12566"/>
                  </a:lnTo>
                  <a:lnTo>
                    <a:pt x="798" y="12770"/>
                  </a:lnTo>
                  <a:lnTo>
                    <a:pt x="705" y="12974"/>
                  </a:lnTo>
                  <a:lnTo>
                    <a:pt x="631" y="13178"/>
                  </a:lnTo>
                  <a:lnTo>
                    <a:pt x="482" y="13623"/>
                  </a:lnTo>
                  <a:lnTo>
                    <a:pt x="371" y="14068"/>
                  </a:lnTo>
                  <a:lnTo>
                    <a:pt x="297" y="14420"/>
                  </a:lnTo>
                  <a:lnTo>
                    <a:pt x="260" y="14772"/>
                  </a:lnTo>
                  <a:lnTo>
                    <a:pt x="223" y="15124"/>
                  </a:lnTo>
                  <a:lnTo>
                    <a:pt x="204" y="15495"/>
                  </a:lnTo>
                  <a:lnTo>
                    <a:pt x="204" y="15847"/>
                  </a:lnTo>
                  <a:lnTo>
                    <a:pt x="204" y="16218"/>
                  </a:lnTo>
                  <a:lnTo>
                    <a:pt x="242" y="16940"/>
                  </a:lnTo>
                  <a:lnTo>
                    <a:pt x="167" y="17367"/>
                  </a:lnTo>
                  <a:lnTo>
                    <a:pt x="112" y="17793"/>
                  </a:lnTo>
                  <a:lnTo>
                    <a:pt x="56" y="18219"/>
                  </a:lnTo>
                  <a:lnTo>
                    <a:pt x="19" y="18664"/>
                  </a:lnTo>
                  <a:lnTo>
                    <a:pt x="1" y="18887"/>
                  </a:lnTo>
                  <a:lnTo>
                    <a:pt x="1" y="19146"/>
                  </a:lnTo>
                  <a:lnTo>
                    <a:pt x="1" y="19424"/>
                  </a:lnTo>
                  <a:lnTo>
                    <a:pt x="38" y="19665"/>
                  </a:lnTo>
                  <a:lnTo>
                    <a:pt x="75" y="19795"/>
                  </a:lnTo>
                  <a:lnTo>
                    <a:pt x="130" y="19906"/>
                  </a:lnTo>
                  <a:lnTo>
                    <a:pt x="167" y="19999"/>
                  </a:lnTo>
                  <a:lnTo>
                    <a:pt x="242" y="20091"/>
                  </a:lnTo>
                  <a:lnTo>
                    <a:pt x="334" y="20184"/>
                  </a:lnTo>
                  <a:lnTo>
                    <a:pt x="427" y="20240"/>
                  </a:lnTo>
                  <a:lnTo>
                    <a:pt x="538" y="20295"/>
                  </a:lnTo>
                  <a:lnTo>
                    <a:pt x="668" y="20314"/>
                  </a:lnTo>
                  <a:lnTo>
                    <a:pt x="779" y="20332"/>
                  </a:lnTo>
                  <a:lnTo>
                    <a:pt x="890" y="20314"/>
                  </a:lnTo>
                  <a:lnTo>
                    <a:pt x="1001" y="20295"/>
                  </a:lnTo>
                  <a:lnTo>
                    <a:pt x="1113" y="20258"/>
                  </a:lnTo>
                  <a:lnTo>
                    <a:pt x="1205" y="20203"/>
                  </a:lnTo>
                  <a:lnTo>
                    <a:pt x="1317" y="20147"/>
                  </a:lnTo>
                  <a:lnTo>
                    <a:pt x="1391" y="20073"/>
                  </a:lnTo>
                  <a:lnTo>
                    <a:pt x="1483" y="19999"/>
                  </a:lnTo>
                  <a:lnTo>
                    <a:pt x="1557" y="19906"/>
                  </a:lnTo>
                  <a:lnTo>
                    <a:pt x="1632" y="19795"/>
                  </a:lnTo>
                  <a:lnTo>
                    <a:pt x="1743" y="19572"/>
                  </a:lnTo>
                  <a:lnTo>
                    <a:pt x="1835" y="19313"/>
                  </a:lnTo>
                  <a:lnTo>
                    <a:pt x="1891" y="19072"/>
                  </a:lnTo>
                  <a:lnTo>
                    <a:pt x="2243" y="17589"/>
                  </a:lnTo>
                  <a:lnTo>
                    <a:pt x="2317" y="18182"/>
                  </a:lnTo>
                  <a:lnTo>
                    <a:pt x="2391" y="18775"/>
                  </a:lnTo>
                  <a:lnTo>
                    <a:pt x="2447" y="19183"/>
                  </a:lnTo>
                  <a:lnTo>
                    <a:pt x="2484" y="19387"/>
                  </a:lnTo>
                  <a:lnTo>
                    <a:pt x="2521" y="19591"/>
                  </a:lnTo>
                  <a:lnTo>
                    <a:pt x="2595" y="19795"/>
                  </a:lnTo>
                  <a:lnTo>
                    <a:pt x="2688" y="19962"/>
                  </a:lnTo>
                  <a:lnTo>
                    <a:pt x="2744" y="20054"/>
                  </a:lnTo>
                  <a:lnTo>
                    <a:pt x="2818" y="20128"/>
                  </a:lnTo>
                  <a:lnTo>
                    <a:pt x="2892" y="20184"/>
                  </a:lnTo>
                  <a:lnTo>
                    <a:pt x="2985" y="20240"/>
                  </a:lnTo>
                  <a:lnTo>
                    <a:pt x="3133" y="20314"/>
                  </a:lnTo>
                  <a:lnTo>
                    <a:pt x="3300" y="20332"/>
                  </a:lnTo>
                  <a:lnTo>
                    <a:pt x="3466" y="20332"/>
                  </a:lnTo>
                  <a:lnTo>
                    <a:pt x="3633" y="20295"/>
                  </a:lnTo>
                  <a:lnTo>
                    <a:pt x="3800" y="20240"/>
                  </a:lnTo>
                  <a:lnTo>
                    <a:pt x="3948" y="20147"/>
                  </a:lnTo>
                  <a:lnTo>
                    <a:pt x="4078" y="20036"/>
                  </a:lnTo>
                  <a:lnTo>
                    <a:pt x="4189" y="19906"/>
                  </a:lnTo>
                  <a:lnTo>
                    <a:pt x="4301" y="19739"/>
                  </a:lnTo>
                  <a:lnTo>
                    <a:pt x="4393" y="19554"/>
                  </a:lnTo>
                  <a:lnTo>
                    <a:pt x="4449" y="19368"/>
                  </a:lnTo>
                  <a:lnTo>
                    <a:pt x="4504" y="19165"/>
                  </a:lnTo>
                  <a:lnTo>
                    <a:pt x="4579" y="18757"/>
                  </a:lnTo>
                  <a:lnTo>
                    <a:pt x="4616" y="18349"/>
                  </a:lnTo>
                  <a:lnTo>
                    <a:pt x="4764" y="16885"/>
                  </a:lnTo>
                  <a:lnTo>
                    <a:pt x="4949" y="17256"/>
                  </a:lnTo>
                  <a:lnTo>
                    <a:pt x="5153" y="17608"/>
                  </a:lnTo>
                  <a:lnTo>
                    <a:pt x="5357" y="17960"/>
                  </a:lnTo>
                  <a:lnTo>
                    <a:pt x="5579" y="18293"/>
                  </a:lnTo>
                  <a:lnTo>
                    <a:pt x="5839" y="18664"/>
                  </a:lnTo>
                  <a:lnTo>
                    <a:pt x="5969" y="18850"/>
                  </a:lnTo>
                  <a:lnTo>
                    <a:pt x="6117" y="19016"/>
                  </a:lnTo>
                  <a:lnTo>
                    <a:pt x="6284" y="19165"/>
                  </a:lnTo>
                  <a:lnTo>
                    <a:pt x="6469" y="19294"/>
                  </a:lnTo>
                  <a:lnTo>
                    <a:pt x="6562" y="19331"/>
                  </a:lnTo>
                  <a:lnTo>
                    <a:pt x="6673" y="19368"/>
                  </a:lnTo>
                  <a:lnTo>
                    <a:pt x="6766" y="19406"/>
                  </a:lnTo>
                  <a:lnTo>
                    <a:pt x="7081" y="19406"/>
                  </a:lnTo>
                  <a:lnTo>
                    <a:pt x="7266" y="19350"/>
                  </a:lnTo>
                  <a:lnTo>
                    <a:pt x="7433" y="19239"/>
                  </a:lnTo>
                  <a:lnTo>
                    <a:pt x="7581" y="19109"/>
                  </a:lnTo>
                  <a:lnTo>
                    <a:pt x="7711" y="18961"/>
                  </a:lnTo>
                  <a:lnTo>
                    <a:pt x="7822" y="18794"/>
                  </a:lnTo>
                  <a:lnTo>
                    <a:pt x="7915" y="18609"/>
                  </a:lnTo>
                  <a:lnTo>
                    <a:pt x="7970" y="18405"/>
                  </a:lnTo>
                  <a:lnTo>
                    <a:pt x="8007" y="18164"/>
                  </a:lnTo>
                  <a:lnTo>
                    <a:pt x="8026" y="17904"/>
                  </a:lnTo>
                  <a:lnTo>
                    <a:pt x="8007" y="17645"/>
                  </a:lnTo>
                  <a:lnTo>
                    <a:pt x="7970" y="17385"/>
                  </a:lnTo>
                  <a:lnTo>
                    <a:pt x="7878" y="16866"/>
                  </a:lnTo>
                  <a:lnTo>
                    <a:pt x="7785" y="16329"/>
                  </a:lnTo>
                  <a:lnTo>
                    <a:pt x="7526" y="14939"/>
                  </a:lnTo>
                  <a:lnTo>
                    <a:pt x="7822" y="15328"/>
                  </a:lnTo>
                  <a:lnTo>
                    <a:pt x="7989" y="15513"/>
                  </a:lnTo>
                  <a:lnTo>
                    <a:pt x="8156" y="15699"/>
                  </a:lnTo>
                  <a:lnTo>
                    <a:pt x="8452" y="15995"/>
                  </a:lnTo>
                  <a:lnTo>
                    <a:pt x="8786" y="16255"/>
                  </a:lnTo>
                  <a:lnTo>
                    <a:pt x="8916" y="16366"/>
                  </a:lnTo>
                  <a:lnTo>
                    <a:pt x="9064" y="16459"/>
                  </a:lnTo>
                  <a:lnTo>
                    <a:pt x="9231" y="16533"/>
                  </a:lnTo>
                  <a:lnTo>
                    <a:pt x="9397" y="16588"/>
                  </a:lnTo>
                  <a:lnTo>
                    <a:pt x="9546" y="16625"/>
                  </a:lnTo>
                  <a:lnTo>
                    <a:pt x="9713" y="16625"/>
                  </a:lnTo>
                  <a:lnTo>
                    <a:pt x="9805" y="16607"/>
                  </a:lnTo>
                  <a:lnTo>
                    <a:pt x="9879" y="16588"/>
                  </a:lnTo>
                  <a:lnTo>
                    <a:pt x="9954" y="16551"/>
                  </a:lnTo>
                  <a:lnTo>
                    <a:pt x="10028" y="16514"/>
                  </a:lnTo>
                  <a:lnTo>
                    <a:pt x="10083" y="16440"/>
                  </a:lnTo>
                  <a:lnTo>
                    <a:pt x="10139" y="16366"/>
                  </a:lnTo>
                  <a:lnTo>
                    <a:pt x="10176" y="16292"/>
                  </a:lnTo>
                  <a:lnTo>
                    <a:pt x="10194" y="16199"/>
                  </a:lnTo>
                  <a:lnTo>
                    <a:pt x="10232" y="16032"/>
                  </a:lnTo>
                  <a:lnTo>
                    <a:pt x="10232" y="15847"/>
                  </a:lnTo>
                  <a:lnTo>
                    <a:pt x="10157" y="15384"/>
                  </a:lnTo>
                  <a:lnTo>
                    <a:pt x="10083" y="14920"/>
                  </a:lnTo>
                  <a:lnTo>
                    <a:pt x="9972" y="14475"/>
                  </a:lnTo>
                  <a:lnTo>
                    <a:pt x="9842" y="14031"/>
                  </a:lnTo>
                  <a:lnTo>
                    <a:pt x="9638" y="13419"/>
                  </a:lnTo>
                  <a:lnTo>
                    <a:pt x="9397" y="12844"/>
                  </a:lnTo>
                  <a:lnTo>
                    <a:pt x="10825" y="13956"/>
                  </a:lnTo>
                  <a:lnTo>
                    <a:pt x="11140" y="14179"/>
                  </a:lnTo>
                  <a:lnTo>
                    <a:pt x="11325" y="14272"/>
                  </a:lnTo>
                  <a:lnTo>
                    <a:pt x="11510" y="14364"/>
                  </a:lnTo>
                  <a:lnTo>
                    <a:pt x="11696" y="14420"/>
                  </a:lnTo>
                  <a:lnTo>
                    <a:pt x="11881" y="14457"/>
                  </a:lnTo>
                  <a:lnTo>
                    <a:pt x="12066" y="14475"/>
                  </a:lnTo>
                  <a:lnTo>
                    <a:pt x="12252" y="14438"/>
                  </a:lnTo>
                  <a:lnTo>
                    <a:pt x="12363" y="14401"/>
                  </a:lnTo>
                  <a:lnTo>
                    <a:pt x="12456" y="14364"/>
                  </a:lnTo>
                  <a:lnTo>
                    <a:pt x="12530" y="14309"/>
                  </a:lnTo>
                  <a:lnTo>
                    <a:pt x="12585" y="14234"/>
                  </a:lnTo>
                  <a:lnTo>
                    <a:pt x="12660" y="14160"/>
                  </a:lnTo>
                  <a:lnTo>
                    <a:pt x="12697" y="14086"/>
                  </a:lnTo>
                  <a:lnTo>
                    <a:pt x="12771" y="13919"/>
                  </a:lnTo>
                  <a:lnTo>
                    <a:pt x="12808" y="13716"/>
                  </a:lnTo>
                  <a:lnTo>
                    <a:pt x="12808" y="13512"/>
                  </a:lnTo>
                  <a:lnTo>
                    <a:pt x="12789" y="13326"/>
                  </a:lnTo>
                  <a:lnTo>
                    <a:pt x="12752" y="13122"/>
                  </a:lnTo>
                  <a:lnTo>
                    <a:pt x="12641" y="12826"/>
                  </a:lnTo>
                  <a:lnTo>
                    <a:pt x="12511" y="12548"/>
                  </a:lnTo>
                  <a:lnTo>
                    <a:pt x="12363" y="12307"/>
                  </a:lnTo>
                  <a:lnTo>
                    <a:pt x="12178" y="12066"/>
                  </a:lnTo>
                  <a:lnTo>
                    <a:pt x="11974" y="11844"/>
                  </a:lnTo>
                  <a:lnTo>
                    <a:pt x="11751" y="11621"/>
                  </a:lnTo>
                  <a:lnTo>
                    <a:pt x="11529" y="11436"/>
                  </a:lnTo>
                  <a:lnTo>
                    <a:pt x="11288" y="11250"/>
                  </a:lnTo>
                  <a:lnTo>
                    <a:pt x="12697" y="11603"/>
                  </a:lnTo>
                  <a:lnTo>
                    <a:pt x="13086" y="11695"/>
                  </a:lnTo>
                  <a:lnTo>
                    <a:pt x="13290" y="11732"/>
                  </a:lnTo>
                  <a:lnTo>
                    <a:pt x="13494" y="11732"/>
                  </a:lnTo>
                  <a:lnTo>
                    <a:pt x="13697" y="11695"/>
                  </a:lnTo>
                  <a:lnTo>
                    <a:pt x="13772" y="11677"/>
                  </a:lnTo>
                  <a:lnTo>
                    <a:pt x="13864" y="11621"/>
                  </a:lnTo>
                  <a:lnTo>
                    <a:pt x="13938" y="11566"/>
                  </a:lnTo>
                  <a:lnTo>
                    <a:pt x="14013" y="11510"/>
                  </a:lnTo>
                  <a:lnTo>
                    <a:pt x="14087" y="11417"/>
                  </a:lnTo>
                  <a:lnTo>
                    <a:pt x="14142" y="11325"/>
                  </a:lnTo>
                  <a:lnTo>
                    <a:pt x="14198" y="11158"/>
                  </a:lnTo>
                  <a:lnTo>
                    <a:pt x="14235" y="11009"/>
                  </a:lnTo>
                  <a:lnTo>
                    <a:pt x="14235" y="10843"/>
                  </a:lnTo>
                  <a:lnTo>
                    <a:pt x="14216" y="10676"/>
                  </a:lnTo>
                  <a:lnTo>
                    <a:pt x="14179" y="10509"/>
                  </a:lnTo>
                  <a:lnTo>
                    <a:pt x="14124" y="10342"/>
                  </a:lnTo>
                  <a:lnTo>
                    <a:pt x="14050" y="10194"/>
                  </a:lnTo>
                  <a:lnTo>
                    <a:pt x="13975" y="10064"/>
                  </a:lnTo>
                  <a:lnTo>
                    <a:pt x="13864" y="9897"/>
                  </a:lnTo>
                  <a:lnTo>
                    <a:pt x="13735" y="9749"/>
                  </a:lnTo>
                  <a:lnTo>
                    <a:pt x="13586" y="9619"/>
                  </a:lnTo>
                  <a:lnTo>
                    <a:pt x="13419" y="9490"/>
                  </a:lnTo>
                  <a:lnTo>
                    <a:pt x="13253" y="9378"/>
                  </a:lnTo>
                  <a:lnTo>
                    <a:pt x="13086" y="9286"/>
                  </a:lnTo>
                  <a:lnTo>
                    <a:pt x="12734" y="9119"/>
                  </a:lnTo>
                  <a:lnTo>
                    <a:pt x="12344" y="8989"/>
                  </a:lnTo>
                  <a:lnTo>
                    <a:pt x="11955" y="8878"/>
                  </a:lnTo>
                  <a:lnTo>
                    <a:pt x="12344" y="8748"/>
                  </a:lnTo>
                  <a:lnTo>
                    <a:pt x="12734" y="8600"/>
                  </a:lnTo>
                  <a:lnTo>
                    <a:pt x="13030" y="8433"/>
                  </a:lnTo>
                  <a:lnTo>
                    <a:pt x="13308" y="8248"/>
                  </a:lnTo>
                  <a:lnTo>
                    <a:pt x="13438" y="8137"/>
                  </a:lnTo>
                  <a:lnTo>
                    <a:pt x="13568" y="8025"/>
                  </a:lnTo>
                  <a:lnTo>
                    <a:pt x="13679" y="7896"/>
                  </a:lnTo>
                  <a:lnTo>
                    <a:pt x="13772" y="7766"/>
                  </a:lnTo>
                  <a:lnTo>
                    <a:pt x="13883" y="7599"/>
                  </a:lnTo>
                  <a:lnTo>
                    <a:pt x="13957" y="7432"/>
                  </a:lnTo>
                  <a:lnTo>
                    <a:pt x="14031" y="7247"/>
                  </a:lnTo>
                  <a:lnTo>
                    <a:pt x="14087" y="7062"/>
                  </a:lnTo>
                  <a:lnTo>
                    <a:pt x="14124" y="6858"/>
                  </a:lnTo>
                  <a:lnTo>
                    <a:pt x="14105" y="6672"/>
                  </a:lnTo>
                  <a:lnTo>
                    <a:pt x="14087" y="6580"/>
                  </a:lnTo>
                  <a:lnTo>
                    <a:pt x="14050" y="6506"/>
                  </a:lnTo>
                  <a:lnTo>
                    <a:pt x="14013" y="6413"/>
                  </a:lnTo>
                  <a:lnTo>
                    <a:pt x="13957" y="6320"/>
                  </a:lnTo>
                  <a:lnTo>
                    <a:pt x="13827" y="6209"/>
                  </a:lnTo>
                  <a:lnTo>
                    <a:pt x="13697" y="6116"/>
                  </a:lnTo>
                  <a:lnTo>
                    <a:pt x="13531" y="6079"/>
                  </a:lnTo>
                  <a:lnTo>
                    <a:pt x="13382" y="6042"/>
                  </a:lnTo>
                  <a:lnTo>
                    <a:pt x="13197" y="6042"/>
                  </a:lnTo>
                  <a:lnTo>
                    <a:pt x="13030" y="6061"/>
                  </a:lnTo>
                  <a:lnTo>
                    <a:pt x="12882" y="6098"/>
                  </a:lnTo>
                  <a:lnTo>
                    <a:pt x="12715" y="6135"/>
                  </a:lnTo>
                  <a:lnTo>
                    <a:pt x="12178" y="6320"/>
                  </a:lnTo>
                  <a:lnTo>
                    <a:pt x="12456" y="6005"/>
                  </a:lnTo>
                  <a:lnTo>
                    <a:pt x="12734" y="5653"/>
                  </a:lnTo>
                  <a:lnTo>
                    <a:pt x="12956" y="5264"/>
                  </a:lnTo>
                  <a:lnTo>
                    <a:pt x="13160" y="4856"/>
                  </a:lnTo>
                  <a:lnTo>
                    <a:pt x="13234" y="4652"/>
                  </a:lnTo>
                  <a:lnTo>
                    <a:pt x="13308" y="4448"/>
                  </a:lnTo>
                  <a:lnTo>
                    <a:pt x="13419" y="4078"/>
                  </a:lnTo>
                  <a:lnTo>
                    <a:pt x="13457" y="3892"/>
                  </a:lnTo>
                  <a:lnTo>
                    <a:pt x="13475" y="3707"/>
                  </a:lnTo>
                  <a:lnTo>
                    <a:pt x="13494" y="3503"/>
                  </a:lnTo>
                  <a:lnTo>
                    <a:pt x="13494" y="3318"/>
                  </a:lnTo>
                  <a:lnTo>
                    <a:pt x="13475" y="3132"/>
                  </a:lnTo>
                  <a:lnTo>
                    <a:pt x="13438" y="2947"/>
                  </a:lnTo>
                  <a:lnTo>
                    <a:pt x="13364" y="2799"/>
                  </a:lnTo>
                  <a:lnTo>
                    <a:pt x="13271" y="2669"/>
                  </a:lnTo>
                  <a:lnTo>
                    <a:pt x="13216" y="2613"/>
                  </a:lnTo>
                  <a:lnTo>
                    <a:pt x="13141" y="2558"/>
                  </a:lnTo>
                  <a:lnTo>
                    <a:pt x="13086" y="2521"/>
                  </a:lnTo>
                  <a:lnTo>
                    <a:pt x="12993" y="2484"/>
                  </a:lnTo>
                  <a:lnTo>
                    <a:pt x="12900" y="2465"/>
                  </a:lnTo>
                  <a:lnTo>
                    <a:pt x="12808" y="2465"/>
                  </a:lnTo>
                  <a:lnTo>
                    <a:pt x="12734" y="2484"/>
                  </a:lnTo>
                  <a:lnTo>
                    <a:pt x="12641" y="2521"/>
                  </a:lnTo>
                  <a:lnTo>
                    <a:pt x="12474" y="2595"/>
                  </a:lnTo>
                  <a:lnTo>
                    <a:pt x="12326" y="2688"/>
                  </a:lnTo>
                  <a:lnTo>
                    <a:pt x="12178" y="2817"/>
                  </a:lnTo>
                  <a:lnTo>
                    <a:pt x="12029" y="2947"/>
                  </a:lnTo>
                  <a:lnTo>
                    <a:pt x="11751" y="3188"/>
                  </a:lnTo>
                  <a:lnTo>
                    <a:pt x="11455" y="3429"/>
                  </a:lnTo>
                  <a:lnTo>
                    <a:pt x="11566" y="3151"/>
                  </a:lnTo>
                  <a:lnTo>
                    <a:pt x="11677" y="2762"/>
                  </a:lnTo>
                  <a:lnTo>
                    <a:pt x="11770" y="2354"/>
                  </a:lnTo>
                  <a:lnTo>
                    <a:pt x="11788" y="2169"/>
                  </a:lnTo>
                  <a:lnTo>
                    <a:pt x="11807" y="1965"/>
                  </a:lnTo>
                  <a:lnTo>
                    <a:pt x="11807" y="1742"/>
                  </a:lnTo>
                  <a:lnTo>
                    <a:pt x="11788" y="1538"/>
                  </a:lnTo>
                  <a:lnTo>
                    <a:pt x="11733" y="1223"/>
                  </a:lnTo>
                  <a:lnTo>
                    <a:pt x="11659" y="908"/>
                  </a:lnTo>
                  <a:lnTo>
                    <a:pt x="11603" y="760"/>
                  </a:lnTo>
                  <a:lnTo>
                    <a:pt x="11547" y="612"/>
                  </a:lnTo>
                  <a:lnTo>
                    <a:pt x="11473" y="482"/>
                  </a:lnTo>
                  <a:lnTo>
                    <a:pt x="11381" y="352"/>
                  </a:lnTo>
                  <a:lnTo>
                    <a:pt x="11288" y="241"/>
                  </a:lnTo>
                  <a:lnTo>
                    <a:pt x="11195" y="130"/>
                  </a:lnTo>
                  <a:lnTo>
                    <a:pt x="11084" y="74"/>
                  </a:lnTo>
                  <a:lnTo>
                    <a:pt x="10973" y="19"/>
                  </a:lnTo>
                  <a:lnTo>
                    <a:pt x="108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3879725" y="1860325"/>
              <a:ext cx="31525" cy="25050"/>
            </a:xfrm>
            <a:custGeom>
              <a:avLst/>
              <a:gdLst/>
              <a:ahLst/>
              <a:cxnLst/>
              <a:rect l="l" t="t" r="r" b="b"/>
              <a:pathLst>
                <a:path w="1261" h="1002" extrusionOk="0">
                  <a:moveTo>
                    <a:pt x="594" y="1"/>
                  </a:moveTo>
                  <a:lnTo>
                    <a:pt x="445" y="19"/>
                  </a:lnTo>
                  <a:lnTo>
                    <a:pt x="390" y="19"/>
                  </a:lnTo>
                  <a:lnTo>
                    <a:pt x="297" y="57"/>
                  </a:lnTo>
                  <a:lnTo>
                    <a:pt x="223" y="112"/>
                  </a:lnTo>
                  <a:lnTo>
                    <a:pt x="149" y="168"/>
                  </a:lnTo>
                  <a:lnTo>
                    <a:pt x="93" y="242"/>
                  </a:lnTo>
                  <a:lnTo>
                    <a:pt x="75" y="316"/>
                  </a:lnTo>
                  <a:lnTo>
                    <a:pt x="56" y="335"/>
                  </a:lnTo>
                  <a:lnTo>
                    <a:pt x="37" y="427"/>
                  </a:lnTo>
                  <a:lnTo>
                    <a:pt x="0" y="520"/>
                  </a:lnTo>
                  <a:lnTo>
                    <a:pt x="0" y="613"/>
                  </a:lnTo>
                  <a:lnTo>
                    <a:pt x="19" y="705"/>
                  </a:lnTo>
                  <a:lnTo>
                    <a:pt x="75" y="816"/>
                  </a:lnTo>
                  <a:lnTo>
                    <a:pt x="130" y="891"/>
                  </a:lnTo>
                  <a:lnTo>
                    <a:pt x="223" y="946"/>
                  </a:lnTo>
                  <a:lnTo>
                    <a:pt x="316" y="983"/>
                  </a:lnTo>
                  <a:lnTo>
                    <a:pt x="408" y="1002"/>
                  </a:lnTo>
                  <a:lnTo>
                    <a:pt x="612" y="1002"/>
                  </a:lnTo>
                  <a:lnTo>
                    <a:pt x="723" y="983"/>
                  </a:lnTo>
                  <a:lnTo>
                    <a:pt x="816" y="965"/>
                  </a:lnTo>
                  <a:lnTo>
                    <a:pt x="909" y="928"/>
                  </a:lnTo>
                  <a:lnTo>
                    <a:pt x="1094" y="835"/>
                  </a:lnTo>
                  <a:lnTo>
                    <a:pt x="1150" y="761"/>
                  </a:lnTo>
                  <a:lnTo>
                    <a:pt x="1205" y="687"/>
                  </a:lnTo>
                  <a:lnTo>
                    <a:pt x="1242" y="613"/>
                  </a:lnTo>
                  <a:lnTo>
                    <a:pt x="1261" y="520"/>
                  </a:lnTo>
                  <a:lnTo>
                    <a:pt x="1261" y="446"/>
                  </a:lnTo>
                  <a:lnTo>
                    <a:pt x="1242" y="353"/>
                  </a:lnTo>
                  <a:lnTo>
                    <a:pt x="1205" y="279"/>
                  </a:lnTo>
                  <a:lnTo>
                    <a:pt x="1150" y="205"/>
                  </a:lnTo>
                  <a:lnTo>
                    <a:pt x="1094" y="168"/>
                  </a:lnTo>
                  <a:lnTo>
                    <a:pt x="964" y="94"/>
                  </a:lnTo>
                  <a:lnTo>
                    <a:pt x="816" y="38"/>
                  </a:lnTo>
                  <a:lnTo>
                    <a:pt x="705" y="19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3970550" y="1852450"/>
              <a:ext cx="60725" cy="39425"/>
            </a:xfrm>
            <a:custGeom>
              <a:avLst/>
              <a:gdLst/>
              <a:ahLst/>
              <a:cxnLst/>
              <a:rect l="l" t="t" r="r" b="b"/>
              <a:pathLst>
                <a:path w="2429" h="1577" extrusionOk="0">
                  <a:moveTo>
                    <a:pt x="186" y="1"/>
                  </a:moveTo>
                  <a:lnTo>
                    <a:pt x="148" y="19"/>
                  </a:lnTo>
                  <a:lnTo>
                    <a:pt x="74" y="56"/>
                  </a:lnTo>
                  <a:lnTo>
                    <a:pt x="19" y="131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97"/>
                  </a:lnTo>
                  <a:lnTo>
                    <a:pt x="0" y="334"/>
                  </a:lnTo>
                  <a:lnTo>
                    <a:pt x="19" y="538"/>
                  </a:lnTo>
                  <a:lnTo>
                    <a:pt x="37" y="742"/>
                  </a:lnTo>
                  <a:lnTo>
                    <a:pt x="56" y="928"/>
                  </a:lnTo>
                  <a:lnTo>
                    <a:pt x="111" y="1131"/>
                  </a:lnTo>
                  <a:lnTo>
                    <a:pt x="167" y="1317"/>
                  </a:lnTo>
                  <a:lnTo>
                    <a:pt x="260" y="1484"/>
                  </a:lnTo>
                  <a:lnTo>
                    <a:pt x="315" y="1539"/>
                  </a:lnTo>
                  <a:lnTo>
                    <a:pt x="371" y="1576"/>
                  </a:lnTo>
                  <a:lnTo>
                    <a:pt x="538" y="1576"/>
                  </a:lnTo>
                  <a:lnTo>
                    <a:pt x="1335" y="1428"/>
                  </a:lnTo>
                  <a:lnTo>
                    <a:pt x="1742" y="1372"/>
                  </a:lnTo>
                  <a:lnTo>
                    <a:pt x="1946" y="1335"/>
                  </a:lnTo>
                  <a:lnTo>
                    <a:pt x="2150" y="1317"/>
                  </a:lnTo>
                  <a:lnTo>
                    <a:pt x="2206" y="1317"/>
                  </a:lnTo>
                  <a:lnTo>
                    <a:pt x="2280" y="1280"/>
                  </a:lnTo>
                  <a:lnTo>
                    <a:pt x="2335" y="1224"/>
                  </a:lnTo>
                  <a:lnTo>
                    <a:pt x="2391" y="1169"/>
                  </a:lnTo>
                  <a:lnTo>
                    <a:pt x="2410" y="1113"/>
                  </a:lnTo>
                  <a:lnTo>
                    <a:pt x="2428" y="1039"/>
                  </a:lnTo>
                  <a:lnTo>
                    <a:pt x="2410" y="983"/>
                  </a:lnTo>
                  <a:lnTo>
                    <a:pt x="2354" y="909"/>
                  </a:lnTo>
                  <a:lnTo>
                    <a:pt x="2243" y="835"/>
                  </a:lnTo>
                  <a:lnTo>
                    <a:pt x="2095" y="742"/>
                  </a:lnTo>
                  <a:lnTo>
                    <a:pt x="1835" y="613"/>
                  </a:lnTo>
                  <a:lnTo>
                    <a:pt x="1335" y="353"/>
                  </a:lnTo>
                  <a:lnTo>
                    <a:pt x="1075" y="242"/>
                  </a:lnTo>
                  <a:lnTo>
                    <a:pt x="816" y="149"/>
                  </a:lnTo>
                  <a:lnTo>
                    <a:pt x="686" y="94"/>
                  </a:lnTo>
                  <a:lnTo>
                    <a:pt x="538" y="56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3897800" y="1831150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1149" y="0"/>
                  </a:moveTo>
                  <a:lnTo>
                    <a:pt x="1075" y="19"/>
                  </a:lnTo>
                  <a:lnTo>
                    <a:pt x="1020" y="37"/>
                  </a:lnTo>
                  <a:lnTo>
                    <a:pt x="983" y="93"/>
                  </a:lnTo>
                  <a:lnTo>
                    <a:pt x="964" y="149"/>
                  </a:lnTo>
                  <a:lnTo>
                    <a:pt x="964" y="223"/>
                  </a:lnTo>
                  <a:lnTo>
                    <a:pt x="1001" y="408"/>
                  </a:lnTo>
                  <a:lnTo>
                    <a:pt x="1001" y="445"/>
                  </a:lnTo>
                  <a:lnTo>
                    <a:pt x="1001" y="482"/>
                  </a:lnTo>
                  <a:lnTo>
                    <a:pt x="1001" y="593"/>
                  </a:lnTo>
                  <a:lnTo>
                    <a:pt x="1001" y="612"/>
                  </a:lnTo>
                  <a:lnTo>
                    <a:pt x="1001" y="668"/>
                  </a:lnTo>
                  <a:lnTo>
                    <a:pt x="983" y="723"/>
                  </a:lnTo>
                  <a:lnTo>
                    <a:pt x="983" y="705"/>
                  </a:lnTo>
                  <a:lnTo>
                    <a:pt x="964" y="742"/>
                  </a:lnTo>
                  <a:lnTo>
                    <a:pt x="946" y="760"/>
                  </a:lnTo>
                  <a:lnTo>
                    <a:pt x="946" y="779"/>
                  </a:lnTo>
                  <a:lnTo>
                    <a:pt x="927" y="797"/>
                  </a:lnTo>
                  <a:lnTo>
                    <a:pt x="908" y="797"/>
                  </a:lnTo>
                  <a:lnTo>
                    <a:pt x="871" y="834"/>
                  </a:lnTo>
                  <a:lnTo>
                    <a:pt x="834" y="853"/>
                  </a:lnTo>
                  <a:lnTo>
                    <a:pt x="816" y="853"/>
                  </a:lnTo>
                  <a:lnTo>
                    <a:pt x="779" y="871"/>
                  </a:lnTo>
                  <a:lnTo>
                    <a:pt x="742" y="871"/>
                  </a:lnTo>
                  <a:lnTo>
                    <a:pt x="705" y="890"/>
                  </a:lnTo>
                  <a:lnTo>
                    <a:pt x="649" y="890"/>
                  </a:lnTo>
                  <a:lnTo>
                    <a:pt x="575" y="871"/>
                  </a:lnTo>
                  <a:lnTo>
                    <a:pt x="538" y="853"/>
                  </a:lnTo>
                  <a:lnTo>
                    <a:pt x="519" y="834"/>
                  </a:lnTo>
                  <a:lnTo>
                    <a:pt x="538" y="834"/>
                  </a:lnTo>
                  <a:lnTo>
                    <a:pt x="501" y="816"/>
                  </a:lnTo>
                  <a:lnTo>
                    <a:pt x="482" y="797"/>
                  </a:lnTo>
                  <a:lnTo>
                    <a:pt x="464" y="760"/>
                  </a:lnTo>
                  <a:lnTo>
                    <a:pt x="427" y="723"/>
                  </a:lnTo>
                  <a:lnTo>
                    <a:pt x="427" y="686"/>
                  </a:lnTo>
                  <a:lnTo>
                    <a:pt x="389" y="575"/>
                  </a:lnTo>
                  <a:lnTo>
                    <a:pt x="352" y="408"/>
                  </a:lnTo>
                  <a:lnTo>
                    <a:pt x="334" y="315"/>
                  </a:lnTo>
                  <a:lnTo>
                    <a:pt x="334" y="260"/>
                  </a:lnTo>
                  <a:lnTo>
                    <a:pt x="315" y="204"/>
                  </a:lnTo>
                  <a:lnTo>
                    <a:pt x="278" y="149"/>
                  </a:lnTo>
                  <a:lnTo>
                    <a:pt x="223" y="111"/>
                  </a:lnTo>
                  <a:lnTo>
                    <a:pt x="167" y="93"/>
                  </a:lnTo>
                  <a:lnTo>
                    <a:pt x="111" y="111"/>
                  </a:lnTo>
                  <a:lnTo>
                    <a:pt x="56" y="149"/>
                  </a:lnTo>
                  <a:lnTo>
                    <a:pt x="19" y="204"/>
                  </a:lnTo>
                  <a:lnTo>
                    <a:pt x="0" y="260"/>
                  </a:lnTo>
                  <a:lnTo>
                    <a:pt x="19" y="445"/>
                  </a:lnTo>
                  <a:lnTo>
                    <a:pt x="56" y="630"/>
                  </a:lnTo>
                  <a:lnTo>
                    <a:pt x="93" y="760"/>
                  </a:lnTo>
                  <a:lnTo>
                    <a:pt x="149" y="908"/>
                  </a:lnTo>
                  <a:lnTo>
                    <a:pt x="223" y="1001"/>
                  </a:lnTo>
                  <a:lnTo>
                    <a:pt x="315" y="1094"/>
                  </a:lnTo>
                  <a:lnTo>
                    <a:pt x="408" y="1149"/>
                  </a:lnTo>
                  <a:lnTo>
                    <a:pt x="519" y="1205"/>
                  </a:lnTo>
                  <a:lnTo>
                    <a:pt x="649" y="1224"/>
                  </a:lnTo>
                  <a:lnTo>
                    <a:pt x="760" y="1205"/>
                  </a:lnTo>
                  <a:lnTo>
                    <a:pt x="871" y="1186"/>
                  </a:lnTo>
                  <a:lnTo>
                    <a:pt x="983" y="1149"/>
                  </a:lnTo>
                  <a:lnTo>
                    <a:pt x="1112" y="1075"/>
                  </a:lnTo>
                  <a:lnTo>
                    <a:pt x="1205" y="983"/>
                  </a:lnTo>
                  <a:lnTo>
                    <a:pt x="1279" y="853"/>
                  </a:lnTo>
                  <a:lnTo>
                    <a:pt x="1316" y="723"/>
                  </a:lnTo>
                  <a:lnTo>
                    <a:pt x="1335" y="575"/>
                  </a:lnTo>
                  <a:lnTo>
                    <a:pt x="1335" y="427"/>
                  </a:lnTo>
                  <a:lnTo>
                    <a:pt x="1316" y="278"/>
                  </a:lnTo>
                  <a:lnTo>
                    <a:pt x="1279" y="130"/>
                  </a:lnTo>
                  <a:lnTo>
                    <a:pt x="1242" y="74"/>
                  </a:lnTo>
                  <a:lnTo>
                    <a:pt x="1205" y="37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3870450" y="2303300"/>
              <a:ext cx="23650" cy="58425"/>
            </a:xfrm>
            <a:custGeom>
              <a:avLst/>
              <a:gdLst/>
              <a:ahLst/>
              <a:cxnLst/>
              <a:rect l="l" t="t" r="r" b="b"/>
              <a:pathLst>
                <a:path w="946" h="2337" extrusionOk="0">
                  <a:moveTo>
                    <a:pt x="38" y="1"/>
                  </a:moveTo>
                  <a:lnTo>
                    <a:pt x="1" y="19"/>
                  </a:lnTo>
                  <a:lnTo>
                    <a:pt x="1" y="75"/>
                  </a:lnTo>
                  <a:lnTo>
                    <a:pt x="56" y="372"/>
                  </a:lnTo>
                  <a:lnTo>
                    <a:pt x="130" y="668"/>
                  </a:lnTo>
                  <a:lnTo>
                    <a:pt x="205" y="946"/>
                  </a:lnTo>
                  <a:lnTo>
                    <a:pt x="316" y="1243"/>
                  </a:lnTo>
                  <a:lnTo>
                    <a:pt x="427" y="1521"/>
                  </a:lnTo>
                  <a:lnTo>
                    <a:pt x="538" y="1780"/>
                  </a:lnTo>
                  <a:lnTo>
                    <a:pt x="687" y="2058"/>
                  </a:lnTo>
                  <a:lnTo>
                    <a:pt x="835" y="2318"/>
                  </a:lnTo>
                  <a:lnTo>
                    <a:pt x="872" y="2336"/>
                  </a:lnTo>
                  <a:lnTo>
                    <a:pt x="909" y="2336"/>
                  </a:lnTo>
                  <a:lnTo>
                    <a:pt x="946" y="2299"/>
                  </a:lnTo>
                  <a:lnTo>
                    <a:pt x="927" y="2262"/>
                  </a:lnTo>
                  <a:lnTo>
                    <a:pt x="779" y="2003"/>
                  </a:lnTo>
                  <a:lnTo>
                    <a:pt x="649" y="1743"/>
                  </a:lnTo>
                  <a:lnTo>
                    <a:pt x="520" y="1465"/>
                  </a:lnTo>
                  <a:lnTo>
                    <a:pt x="408" y="1187"/>
                  </a:lnTo>
                  <a:lnTo>
                    <a:pt x="316" y="909"/>
                  </a:lnTo>
                  <a:lnTo>
                    <a:pt x="223" y="631"/>
                  </a:lnTo>
                  <a:lnTo>
                    <a:pt x="168" y="334"/>
                  </a:lnTo>
                  <a:lnTo>
                    <a:pt x="93" y="38"/>
                  </a:lnTo>
                  <a:lnTo>
                    <a:pt x="93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3927925" y="2322300"/>
              <a:ext cx="28275" cy="60275"/>
            </a:xfrm>
            <a:custGeom>
              <a:avLst/>
              <a:gdLst/>
              <a:ahLst/>
              <a:cxnLst/>
              <a:rect l="l" t="t" r="r" b="b"/>
              <a:pathLst>
                <a:path w="1131" h="241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93" y="371"/>
                  </a:lnTo>
                  <a:lnTo>
                    <a:pt x="185" y="668"/>
                  </a:lnTo>
                  <a:lnTo>
                    <a:pt x="297" y="965"/>
                  </a:lnTo>
                  <a:lnTo>
                    <a:pt x="426" y="1261"/>
                  </a:lnTo>
                  <a:lnTo>
                    <a:pt x="556" y="1558"/>
                  </a:lnTo>
                  <a:lnTo>
                    <a:pt x="704" y="1836"/>
                  </a:lnTo>
                  <a:lnTo>
                    <a:pt x="853" y="2114"/>
                  </a:lnTo>
                  <a:lnTo>
                    <a:pt x="1019" y="2373"/>
                  </a:lnTo>
                  <a:lnTo>
                    <a:pt x="1056" y="2410"/>
                  </a:lnTo>
                  <a:lnTo>
                    <a:pt x="1094" y="2392"/>
                  </a:lnTo>
                  <a:lnTo>
                    <a:pt x="1131" y="2373"/>
                  </a:lnTo>
                  <a:lnTo>
                    <a:pt x="1112" y="2318"/>
                  </a:lnTo>
                  <a:lnTo>
                    <a:pt x="964" y="2058"/>
                  </a:lnTo>
                  <a:lnTo>
                    <a:pt x="797" y="1780"/>
                  </a:lnTo>
                  <a:lnTo>
                    <a:pt x="667" y="1502"/>
                  </a:lnTo>
                  <a:lnTo>
                    <a:pt x="537" y="1224"/>
                  </a:lnTo>
                  <a:lnTo>
                    <a:pt x="408" y="927"/>
                  </a:lnTo>
                  <a:lnTo>
                    <a:pt x="297" y="631"/>
                  </a:lnTo>
                  <a:lnTo>
                    <a:pt x="204" y="334"/>
                  </a:lnTo>
                  <a:lnTo>
                    <a:pt x="111" y="38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3981200" y="2316750"/>
              <a:ext cx="29675" cy="53300"/>
            </a:xfrm>
            <a:custGeom>
              <a:avLst/>
              <a:gdLst/>
              <a:ahLst/>
              <a:cxnLst/>
              <a:rect l="l" t="t" r="r" b="b"/>
              <a:pathLst>
                <a:path w="1187" h="2132" extrusionOk="0">
                  <a:moveTo>
                    <a:pt x="56" y="0"/>
                  </a:moveTo>
                  <a:lnTo>
                    <a:pt x="19" y="19"/>
                  </a:lnTo>
                  <a:lnTo>
                    <a:pt x="0" y="74"/>
                  </a:lnTo>
                  <a:lnTo>
                    <a:pt x="75" y="353"/>
                  </a:lnTo>
                  <a:lnTo>
                    <a:pt x="167" y="631"/>
                  </a:lnTo>
                  <a:lnTo>
                    <a:pt x="278" y="909"/>
                  </a:lnTo>
                  <a:lnTo>
                    <a:pt x="408" y="1168"/>
                  </a:lnTo>
                  <a:lnTo>
                    <a:pt x="556" y="1409"/>
                  </a:lnTo>
                  <a:lnTo>
                    <a:pt x="723" y="1668"/>
                  </a:lnTo>
                  <a:lnTo>
                    <a:pt x="890" y="1891"/>
                  </a:lnTo>
                  <a:lnTo>
                    <a:pt x="1075" y="2113"/>
                  </a:lnTo>
                  <a:lnTo>
                    <a:pt x="1131" y="2132"/>
                  </a:lnTo>
                  <a:lnTo>
                    <a:pt x="1168" y="2113"/>
                  </a:lnTo>
                  <a:lnTo>
                    <a:pt x="1187" y="2076"/>
                  </a:lnTo>
                  <a:lnTo>
                    <a:pt x="1168" y="2039"/>
                  </a:lnTo>
                  <a:lnTo>
                    <a:pt x="983" y="1817"/>
                  </a:lnTo>
                  <a:lnTo>
                    <a:pt x="797" y="1594"/>
                  </a:lnTo>
                  <a:lnTo>
                    <a:pt x="649" y="1353"/>
                  </a:lnTo>
                  <a:lnTo>
                    <a:pt x="501" y="1112"/>
                  </a:lnTo>
                  <a:lnTo>
                    <a:pt x="390" y="853"/>
                  </a:lnTo>
                  <a:lnTo>
                    <a:pt x="278" y="593"/>
                  </a:lnTo>
                  <a:lnTo>
                    <a:pt x="186" y="315"/>
                  </a:lnTo>
                  <a:lnTo>
                    <a:pt x="112" y="3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3781500" y="1986825"/>
              <a:ext cx="24575" cy="88075"/>
            </a:xfrm>
            <a:custGeom>
              <a:avLst/>
              <a:gdLst/>
              <a:ahLst/>
              <a:cxnLst/>
              <a:rect l="l" t="t" r="r" b="b"/>
              <a:pathLst>
                <a:path w="983" h="3523" extrusionOk="0">
                  <a:moveTo>
                    <a:pt x="908" y="1"/>
                  </a:moveTo>
                  <a:lnTo>
                    <a:pt x="871" y="38"/>
                  </a:lnTo>
                  <a:lnTo>
                    <a:pt x="649" y="427"/>
                  </a:lnTo>
                  <a:lnTo>
                    <a:pt x="464" y="835"/>
                  </a:lnTo>
                  <a:lnTo>
                    <a:pt x="297" y="1243"/>
                  </a:lnTo>
                  <a:lnTo>
                    <a:pt x="167" y="1687"/>
                  </a:lnTo>
                  <a:lnTo>
                    <a:pt x="74" y="2114"/>
                  </a:lnTo>
                  <a:lnTo>
                    <a:pt x="19" y="2559"/>
                  </a:lnTo>
                  <a:lnTo>
                    <a:pt x="0" y="3022"/>
                  </a:lnTo>
                  <a:lnTo>
                    <a:pt x="19" y="3467"/>
                  </a:lnTo>
                  <a:lnTo>
                    <a:pt x="37" y="3504"/>
                  </a:lnTo>
                  <a:lnTo>
                    <a:pt x="74" y="3522"/>
                  </a:lnTo>
                  <a:lnTo>
                    <a:pt x="111" y="3504"/>
                  </a:lnTo>
                  <a:lnTo>
                    <a:pt x="130" y="3485"/>
                  </a:lnTo>
                  <a:lnTo>
                    <a:pt x="130" y="3467"/>
                  </a:lnTo>
                  <a:lnTo>
                    <a:pt x="111" y="3022"/>
                  </a:lnTo>
                  <a:lnTo>
                    <a:pt x="130" y="2577"/>
                  </a:lnTo>
                  <a:lnTo>
                    <a:pt x="185" y="2151"/>
                  </a:lnTo>
                  <a:lnTo>
                    <a:pt x="278" y="1706"/>
                  </a:lnTo>
                  <a:lnTo>
                    <a:pt x="408" y="1280"/>
                  </a:lnTo>
                  <a:lnTo>
                    <a:pt x="556" y="872"/>
                  </a:lnTo>
                  <a:lnTo>
                    <a:pt x="742" y="483"/>
                  </a:lnTo>
                  <a:lnTo>
                    <a:pt x="964" y="94"/>
                  </a:lnTo>
                  <a:lnTo>
                    <a:pt x="982" y="38"/>
                  </a:lnTo>
                  <a:lnTo>
                    <a:pt x="945" y="19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3775925" y="2146700"/>
              <a:ext cx="6525" cy="44975"/>
            </a:xfrm>
            <a:custGeom>
              <a:avLst/>
              <a:gdLst/>
              <a:ahLst/>
              <a:cxnLst/>
              <a:rect l="l" t="t" r="r" b="b"/>
              <a:pathLst>
                <a:path w="261" h="1799" extrusionOk="0">
                  <a:moveTo>
                    <a:pt x="19" y="0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49" y="1742"/>
                  </a:lnTo>
                  <a:lnTo>
                    <a:pt x="168" y="1798"/>
                  </a:lnTo>
                  <a:lnTo>
                    <a:pt x="242" y="1798"/>
                  </a:lnTo>
                  <a:lnTo>
                    <a:pt x="260" y="1780"/>
                  </a:lnTo>
                  <a:lnTo>
                    <a:pt x="260" y="1742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4011775" y="2087850"/>
              <a:ext cx="10225" cy="104275"/>
            </a:xfrm>
            <a:custGeom>
              <a:avLst/>
              <a:gdLst/>
              <a:ahLst/>
              <a:cxnLst/>
              <a:rect l="l" t="t" r="r" b="b"/>
              <a:pathLst>
                <a:path w="409" h="4171" extrusionOk="0">
                  <a:moveTo>
                    <a:pt x="242" y="0"/>
                  </a:moveTo>
                  <a:lnTo>
                    <a:pt x="205" y="19"/>
                  </a:lnTo>
                  <a:lnTo>
                    <a:pt x="205" y="74"/>
                  </a:lnTo>
                  <a:lnTo>
                    <a:pt x="260" y="575"/>
                  </a:lnTo>
                  <a:lnTo>
                    <a:pt x="297" y="1075"/>
                  </a:lnTo>
                  <a:lnTo>
                    <a:pt x="297" y="1594"/>
                  </a:lnTo>
                  <a:lnTo>
                    <a:pt x="297" y="2095"/>
                  </a:lnTo>
                  <a:lnTo>
                    <a:pt x="260" y="2595"/>
                  </a:lnTo>
                  <a:lnTo>
                    <a:pt x="205" y="3114"/>
                  </a:lnTo>
                  <a:lnTo>
                    <a:pt x="112" y="3615"/>
                  </a:lnTo>
                  <a:lnTo>
                    <a:pt x="1" y="4096"/>
                  </a:lnTo>
                  <a:lnTo>
                    <a:pt x="19" y="4152"/>
                  </a:lnTo>
                  <a:lnTo>
                    <a:pt x="56" y="4171"/>
                  </a:lnTo>
                  <a:lnTo>
                    <a:pt x="93" y="4171"/>
                  </a:lnTo>
                  <a:lnTo>
                    <a:pt x="112" y="4134"/>
                  </a:lnTo>
                  <a:lnTo>
                    <a:pt x="223" y="3633"/>
                  </a:lnTo>
                  <a:lnTo>
                    <a:pt x="316" y="3114"/>
                  </a:lnTo>
                  <a:lnTo>
                    <a:pt x="371" y="2614"/>
                  </a:lnTo>
                  <a:lnTo>
                    <a:pt x="408" y="2095"/>
                  </a:lnTo>
                  <a:lnTo>
                    <a:pt x="408" y="1576"/>
                  </a:lnTo>
                  <a:lnTo>
                    <a:pt x="408" y="1075"/>
                  </a:lnTo>
                  <a:lnTo>
                    <a:pt x="371" y="556"/>
                  </a:lnTo>
                  <a:lnTo>
                    <a:pt x="316" y="37"/>
                  </a:lnTo>
                  <a:lnTo>
                    <a:pt x="297" y="19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4007600" y="2000275"/>
              <a:ext cx="13000" cy="45425"/>
            </a:xfrm>
            <a:custGeom>
              <a:avLst/>
              <a:gdLst/>
              <a:ahLst/>
              <a:cxnLst/>
              <a:rect l="l" t="t" r="r" b="b"/>
              <a:pathLst>
                <a:path w="520" h="1817" extrusionOk="0">
                  <a:moveTo>
                    <a:pt x="57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74"/>
                  </a:lnTo>
                  <a:lnTo>
                    <a:pt x="149" y="482"/>
                  </a:lnTo>
                  <a:lnTo>
                    <a:pt x="260" y="909"/>
                  </a:lnTo>
                  <a:lnTo>
                    <a:pt x="353" y="1335"/>
                  </a:lnTo>
                  <a:lnTo>
                    <a:pt x="409" y="1761"/>
                  </a:lnTo>
                  <a:lnTo>
                    <a:pt x="446" y="1798"/>
                  </a:lnTo>
                  <a:lnTo>
                    <a:pt x="483" y="1817"/>
                  </a:lnTo>
                  <a:lnTo>
                    <a:pt x="520" y="1798"/>
                  </a:lnTo>
                  <a:lnTo>
                    <a:pt x="520" y="1780"/>
                  </a:lnTo>
                  <a:lnTo>
                    <a:pt x="520" y="1761"/>
                  </a:lnTo>
                  <a:lnTo>
                    <a:pt x="464" y="1316"/>
                  </a:lnTo>
                  <a:lnTo>
                    <a:pt x="372" y="890"/>
                  </a:lnTo>
                  <a:lnTo>
                    <a:pt x="260" y="464"/>
                  </a:lnTo>
                  <a:lnTo>
                    <a:pt x="131" y="37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3579925" y="1930775"/>
              <a:ext cx="23650" cy="19025"/>
            </a:xfrm>
            <a:custGeom>
              <a:avLst/>
              <a:gdLst/>
              <a:ahLst/>
              <a:cxnLst/>
              <a:rect l="l" t="t" r="r" b="b"/>
              <a:pathLst>
                <a:path w="946" h="761" extrusionOk="0">
                  <a:moveTo>
                    <a:pt x="890" y="0"/>
                  </a:moveTo>
                  <a:lnTo>
                    <a:pt x="872" y="19"/>
                  </a:lnTo>
                  <a:lnTo>
                    <a:pt x="19" y="667"/>
                  </a:lnTo>
                  <a:lnTo>
                    <a:pt x="1" y="686"/>
                  </a:lnTo>
                  <a:lnTo>
                    <a:pt x="1" y="742"/>
                  </a:lnTo>
                  <a:lnTo>
                    <a:pt x="38" y="760"/>
                  </a:lnTo>
                  <a:lnTo>
                    <a:pt x="75" y="760"/>
                  </a:lnTo>
                  <a:lnTo>
                    <a:pt x="927" y="111"/>
                  </a:lnTo>
                  <a:lnTo>
                    <a:pt x="946" y="74"/>
                  </a:lnTo>
                  <a:lnTo>
                    <a:pt x="946" y="37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3577625" y="1886750"/>
              <a:ext cx="18550" cy="7900"/>
            </a:xfrm>
            <a:custGeom>
              <a:avLst/>
              <a:gdLst/>
              <a:ahLst/>
              <a:cxnLst/>
              <a:rect l="l" t="t" r="r" b="b"/>
              <a:pathLst>
                <a:path w="742" h="316" extrusionOk="0">
                  <a:moveTo>
                    <a:pt x="334" y="0"/>
                  </a:moveTo>
                  <a:lnTo>
                    <a:pt x="241" y="37"/>
                  </a:lnTo>
                  <a:lnTo>
                    <a:pt x="148" y="93"/>
                  </a:lnTo>
                  <a:lnTo>
                    <a:pt x="74" y="14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37" y="297"/>
                  </a:lnTo>
                  <a:lnTo>
                    <a:pt x="74" y="316"/>
                  </a:lnTo>
                  <a:lnTo>
                    <a:pt x="111" y="278"/>
                  </a:lnTo>
                  <a:lnTo>
                    <a:pt x="167" y="223"/>
                  </a:lnTo>
                  <a:lnTo>
                    <a:pt x="222" y="186"/>
                  </a:lnTo>
                  <a:lnTo>
                    <a:pt x="297" y="149"/>
                  </a:lnTo>
                  <a:lnTo>
                    <a:pt x="371" y="112"/>
                  </a:lnTo>
                  <a:lnTo>
                    <a:pt x="593" y="112"/>
                  </a:lnTo>
                  <a:lnTo>
                    <a:pt x="667" y="149"/>
                  </a:lnTo>
                  <a:lnTo>
                    <a:pt x="704" y="149"/>
                  </a:lnTo>
                  <a:lnTo>
                    <a:pt x="741" y="112"/>
                  </a:lnTo>
                  <a:lnTo>
                    <a:pt x="741" y="75"/>
                  </a:lnTo>
                  <a:lnTo>
                    <a:pt x="741" y="56"/>
                  </a:lnTo>
                  <a:lnTo>
                    <a:pt x="723" y="37"/>
                  </a:lnTo>
                  <a:lnTo>
                    <a:pt x="630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3571600" y="1830225"/>
              <a:ext cx="16225" cy="7900"/>
            </a:xfrm>
            <a:custGeom>
              <a:avLst/>
              <a:gdLst/>
              <a:ahLst/>
              <a:cxnLst/>
              <a:rect l="l" t="t" r="r" b="b"/>
              <a:pathLst>
                <a:path w="649" h="316" extrusionOk="0">
                  <a:moveTo>
                    <a:pt x="37" y="0"/>
                  </a:moveTo>
                  <a:lnTo>
                    <a:pt x="0" y="37"/>
                  </a:lnTo>
                  <a:lnTo>
                    <a:pt x="19" y="93"/>
                  </a:lnTo>
                  <a:lnTo>
                    <a:pt x="37" y="111"/>
                  </a:lnTo>
                  <a:lnTo>
                    <a:pt x="575" y="315"/>
                  </a:lnTo>
                  <a:lnTo>
                    <a:pt x="630" y="315"/>
                  </a:lnTo>
                  <a:lnTo>
                    <a:pt x="649" y="278"/>
                  </a:lnTo>
                  <a:lnTo>
                    <a:pt x="649" y="241"/>
                  </a:lnTo>
                  <a:lnTo>
                    <a:pt x="612" y="22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3591050" y="1768600"/>
              <a:ext cx="9750" cy="19025"/>
            </a:xfrm>
            <a:custGeom>
              <a:avLst/>
              <a:gdLst/>
              <a:ahLst/>
              <a:cxnLst/>
              <a:rect l="l" t="t" r="r" b="b"/>
              <a:pathLst>
                <a:path w="390" h="761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297" y="742"/>
                  </a:lnTo>
                  <a:lnTo>
                    <a:pt x="334" y="760"/>
                  </a:lnTo>
                  <a:lnTo>
                    <a:pt x="371" y="760"/>
                  </a:lnTo>
                  <a:lnTo>
                    <a:pt x="390" y="723"/>
                  </a:lnTo>
                  <a:lnTo>
                    <a:pt x="390" y="686"/>
                  </a:lnTo>
                  <a:lnTo>
                    <a:pt x="93" y="37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3638325" y="1986825"/>
              <a:ext cx="10675" cy="8375"/>
            </a:xfrm>
            <a:custGeom>
              <a:avLst/>
              <a:gdLst/>
              <a:ahLst/>
              <a:cxnLst/>
              <a:rect l="l" t="t" r="r" b="b"/>
              <a:pathLst>
                <a:path w="427" h="335" extrusionOk="0">
                  <a:moveTo>
                    <a:pt x="389" y="1"/>
                  </a:moveTo>
                  <a:lnTo>
                    <a:pt x="352" y="1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0" y="297"/>
                  </a:lnTo>
                  <a:lnTo>
                    <a:pt x="37" y="334"/>
                  </a:lnTo>
                  <a:lnTo>
                    <a:pt x="74" y="316"/>
                  </a:lnTo>
                  <a:lnTo>
                    <a:pt x="408" y="112"/>
                  </a:lnTo>
                  <a:lnTo>
                    <a:pt x="426" y="75"/>
                  </a:lnTo>
                  <a:lnTo>
                    <a:pt x="426" y="38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3688825" y="2037350"/>
              <a:ext cx="7900" cy="10675"/>
            </a:xfrm>
            <a:custGeom>
              <a:avLst/>
              <a:gdLst/>
              <a:ahLst/>
              <a:cxnLst/>
              <a:rect l="l" t="t" r="r" b="b"/>
              <a:pathLst>
                <a:path w="316" h="427" extrusionOk="0">
                  <a:moveTo>
                    <a:pt x="260" y="0"/>
                  </a:moveTo>
                  <a:lnTo>
                    <a:pt x="223" y="37"/>
                  </a:lnTo>
                  <a:lnTo>
                    <a:pt x="0" y="352"/>
                  </a:lnTo>
                  <a:lnTo>
                    <a:pt x="0" y="389"/>
                  </a:lnTo>
                  <a:lnTo>
                    <a:pt x="19" y="426"/>
                  </a:lnTo>
                  <a:lnTo>
                    <a:pt x="74" y="426"/>
                  </a:lnTo>
                  <a:lnTo>
                    <a:pt x="111" y="408"/>
                  </a:lnTo>
                  <a:lnTo>
                    <a:pt x="315" y="93"/>
                  </a:lnTo>
                  <a:lnTo>
                    <a:pt x="315" y="56"/>
                  </a:lnTo>
                  <a:lnTo>
                    <a:pt x="297" y="19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4116975" y="2048000"/>
              <a:ext cx="8350" cy="16250"/>
            </a:xfrm>
            <a:custGeom>
              <a:avLst/>
              <a:gdLst/>
              <a:ahLst/>
              <a:cxnLst/>
              <a:rect l="l" t="t" r="r" b="b"/>
              <a:pathLst>
                <a:path w="334" h="650" extrusionOk="0">
                  <a:moveTo>
                    <a:pt x="37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204" y="612"/>
                  </a:lnTo>
                  <a:lnTo>
                    <a:pt x="241" y="649"/>
                  </a:lnTo>
                  <a:lnTo>
                    <a:pt x="278" y="649"/>
                  </a:lnTo>
                  <a:lnTo>
                    <a:pt x="315" y="612"/>
                  </a:lnTo>
                  <a:lnTo>
                    <a:pt x="334" y="593"/>
                  </a:lnTo>
                  <a:lnTo>
                    <a:pt x="315" y="575"/>
                  </a:lnTo>
                  <a:lnTo>
                    <a:pt x="111" y="37"/>
                  </a:lnTo>
                  <a:lnTo>
                    <a:pt x="74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4151725" y="1984050"/>
              <a:ext cx="18550" cy="24125"/>
            </a:xfrm>
            <a:custGeom>
              <a:avLst/>
              <a:gdLst/>
              <a:ahLst/>
              <a:cxnLst/>
              <a:rect l="l" t="t" r="r" b="b"/>
              <a:pathLst>
                <a:path w="742" h="965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30" y="334"/>
                  </a:lnTo>
                  <a:lnTo>
                    <a:pt x="278" y="557"/>
                  </a:lnTo>
                  <a:lnTo>
                    <a:pt x="445" y="761"/>
                  </a:lnTo>
                  <a:lnTo>
                    <a:pt x="649" y="964"/>
                  </a:lnTo>
                  <a:lnTo>
                    <a:pt x="686" y="964"/>
                  </a:lnTo>
                  <a:lnTo>
                    <a:pt x="723" y="946"/>
                  </a:lnTo>
                  <a:lnTo>
                    <a:pt x="741" y="909"/>
                  </a:lnTo>
                  <a:lnTo>
                    <a:pt x="723" y="872"/>
                  </a:lnTo>
                  <a:lnTo>
                    <a:pt x="538" y="686"/>
                  </a:lnTo>
                  <a:lnTo>
                    <a:pt x="371" y="483"/>
                  </a:lnTo>
                  <a:lnTo>
                    <a:pt x="223" y="279"/>
                  </a:lnTo>
                  <a:lnTo>
                    <a:pt x="93" y="38"/>
                  </a:lnTo>
                  <a:lnTo>
                    <a:pt x="74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4202225" y="1901575"/>
              <a:ext cx="24125" cy="10225"/>
            </a:xfrm>
            <a:custGeom>
              <a:avLst/>
              <a:gdLst/>
              <a:ahLst/>
              <a:cxnLst/>
              <a:rect l="l" t="t" r="r" b="b"/>
              <a:pathLst>
                <a:path w="965" h="409" extrusionOk="0">
                  <a:moveTo>
                    <a:pt x="19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37" y="112"/>
                  </a:lnTo>
                  <a:lnTo>
                    <a:pt x="890" y="408"/>
                  </a:lnTo>
                  <a:lnTo>
                    <a:pt x="946" y="408"/>
                  </a:lnTo>
                  <a:lnTo>
                    <a:pt x="964" y="371"/>
                  </a:lnTo>
                  <a:lnTo>
                    <a:pt x="964" y="334"/>
                  </a:lnTo>
                  <a:lnTo>
                    <a:pt x="927" y="297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4186000" y="1947450"/>
              <a:ext cx="24125" cy="18100"/>
            </a:xfrm>
            <a:custGeom>
              <a:avLst/>
              <a:gdLst/>
              <a:ahLst/>
              <a:cxnLst/>
              <a:rect l="l" t="t" r="r" b="b"/>
              <a:pathLst>
                <a:path w="965" h="724" extrusionOk="0">
                  <a:moveTo>
                    <a:pt x="19" y="0"/>
                  </a:moveTo>
                  <a:lnTo>
                    <a:pt x="1" y="37"/>
                  </a:lnTo>
                  <a:lnTo>
                    <a:pt x="1" y="75"/>
                  </a:lnTo>
                  <a:lnTo>
                    <a:pt x="38" y="112"/>
                  </a:lnTo>
                  <a:lnTo>
                    <a:pt x="279" y="204"/>
                  </a:lnTo>
                  <a:lnTo>
                    <a:pt x="501" y="334"/>
                  </a:lnTo>
                  <a:lnTo>
                    <a:pt x="705" y="501"/>
                  </a:lnTo>
                  <a:lnTo>
                    <a:pt x="872" y="705"/>
                  </a:lnTo>
                  <a:lnTo>
                    <a:pt x="909" y="723"/>
                  </a:lnTo>
                  <a:lnTo>
                    <a:pt x="946" y="723"/>
                  </a:lnTo>
                  <a:lnTo>
                    <a:pt x="964" y="686"/>
                  </a:lnTo>
                  <a:lnTo>
                    <a:pt x="964" y="668"/>
                  </a:lnTo>
                  <a:lnTo>
                    <a:pt x="964" y="649"/>
                  </a:lnTo>
                  <a:lnTo>
                    <a:pt x="872" y="538"/>
                  </a:lnTo>
                  <a:lnTo>
                    <a:pt x="779" y="427"/>
                  </a:lnTo>
                  <a:lnTo>
                    <a:pt x="686" y="334"/>
                  </a:lnTo>
                  <a:lnTo>
                    <a:pt x="575" y="241"/>
                  </a:lnTo>
                  <a:lnTo>
                    <a:pt x="464" y="167"/>
                  </a:lnTo>
                  <a:lnTo>
                    <a:pt x="334" y="93"/>
                  </a:lnTo>
                  <a:lnTo>
                    <a:pt x="205" y="37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4204550" y="1795925"/>
              <a:ext cx="21800" cy="15325"/>
            </a:xfrm>
            <a:custGeom>
              <a:avLst/>
              <a:gdLst/>
              <a:ahLst/>
              <a:cxnLst/>
              <a:rect l="l" t="t" r="r" b="b"/>
              <a:pathLst>
                <a:path w="872" h="613" extrusionOk="0">
                  <a:moveTo>
                    <a:pt x="797" y="1"/>
                  </a:moveTo>
                  <a:lnTo>
                    <a:pt x="667" y="19"/>
                  </a:lnTo>
                  <a:lnTo>
                    <a:pt x="556" y="75"/>
                  </a:lnTo>
                  <a:lnTo>
                    <a:pt x="445" y="130"/>
                  </a:lnTo>
                  <a:lnTo>
                    <a:pt x="352" y="186"/>
                  </a:lnTo>
                  <a:lnTo>
                    <a:pt x="241" y="260"/>
                  </a:lnTo>
                  <a:lnTo>
                    <a:pt x="167" y="353"/>
                  </a:lnTo>
                  <a:lnTo>
                    <a:pt x="74" y="446"/>
                  </a:lnTo>
                  <a:lnTo>
                    <a:pt x="0" y="538"/>
                  </a:lnTo>
                  <a:lnTo>
                    <a:pt x="0" y="575"/>
                  </a:lnTo>
                  <a:lnTo>
                    <a:pt x="19" y="612"/>
                  </a:lnTo>
                  <a:lnTo>
                    <a:pt x="74" y="612"/>
                  </a:lnTo>
                  <a:lnTo>
                    <a:pt x="111" y="594"/>
                  </a:lnTo>
                  <a:lnTo>
                    <a:pt x="167" y="501"/>
                  </a:lnTo>
                  <a:lnTo>
                    <a:pt x="241" y="427"/>
                  </a:lnTo>
                  <a:lnTo>
                    <a:pt x="408" y="279"/>
                  </a:lnTo>
                  <a:lnTo>
                    <a:pt x="612" y="167"/>
                  </a:lnTo>
                  <a:lnTo>
                    <a:pt x="816" y="112"/>
                  </a:lnTo>
                  <a:lnTo>
                    <a:pt x="853" y="75"/>
                  </a:lnTo>
                  <a:lnTo>
                    <a:pt x="871" y="38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3842650" y="1952075"/>
              <a:ext cx="5600" cy="8375"/>
            </a:xfrm>
            <a:custGeom>
              <a:avLst/>
              <a:gdLst/>
              <a:ahLst/>
              <a:cxnLst/>
              <a:rect l="l" t="t" r="r" b="b"/>
              <a:pathLst>
                <a:path w="224" h="335" extrusionOk="0">
                  <a:moveTo>
                    <a:pt x="149" y="1"/>
                  </a:moveTo>
                  <a:lnTo>
                    <a:pt x="112" y="38"/>
                  </a:lnTo>
                  <a:lnTo>
                    <a:pt x="19" y="242"/>
                  </a:lnTo>
                  <a:lnTo>
                    <a:pt x="1" y="297"/>
                  </a:lnTo>
                  <a:lnTo>
                    <a:pt x="38" y="334"/>
                  </a:lnTo>
                  <a:lnTo>
                    <a:pt x="75" y="334"/>
                  </a:lnTo>
                  <a:lnTo>
                    <a:pt x="112" y="297"/>
                  </a:lnTo>
                  <a:lnTo>
                    <a:pt x="223" y="93"/>
                  </a:lnTo>
                  <a:lnTo>
                    <a:pt x="223" y="56"/>
                  </a:lnTo>
                  <a:lnTo>
                    <a:pt x="205" y="19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28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3835250" y="1936800"/>
              <a:ext cx="16700" cy="47750"/>
            </a:xfrm>
            <a:custGeom>
              <a:avLst/>
              <a:gdLst/>
              <a:ahLst/>
              <a:cxnLst/>
              <a:rect l="l" t="t" r="r" b="b"/>
              <a:pathLst>
                <a:path w="668" h="1910" extrusionOk="0">
                  <a:moveTo>
                    <a:pt x="575" y="0"/>
                  </a:moveTo>
                  <a:lnTo>
                    <a:pt x="556" y="37"/>
                  </a:lnTo>
                  <a:lnTo>
                    <a:pt x="0" y="1835"/>
                  </a:lnTo>
                  <a:lnTo>
                    <a:pt x="19" y="1891"/>
                  </a:lnTo>
                  <a:lnTo>
                    <a:pt x="56" y="1909"/>
                  </a:lnTo>
                  <a:lnTo>
                    <a:pt x="93" y="1909"/>
                  </a:lnTo>
                  <a:lnTo>
                    <a:pt x="111" y="1872"/>
                  </a:lnTo>
                  <a:lnTo>
                    <a:pt x="667" y="74"/>
                  </a:lnTo>
                  <a:lnTo>
                    <a:pt x="649" y="19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3847750" y="1950225"/>
              <a:ext cx="14850" cy="50075"/>
            </a:xfrm>
            <a:custGeom>
              <a:avLst/>
              <a:gdLst/>
              <a:ahLst/>
              <a:cxnLst/>
              <a:rect l="l" t="t" r="r" b="b"/>
              <a:pathLst>
                <a:path w="594" h="2003" extrusionOk="0">
                  <a:moveTo>
                    <a:pt x="501" y="1"/>
                  </a:moveTo>
                  <a:lnTo>
                    <a:pt x="464" y="38"/>
                  </a:lnTo>
                  <a:lnTo>
                    <a:pt x="316" y="501"/>
                  </a:lnTo>
                  <a:lnTo>
                    <a:pt x="186" y="983"/>
                  </a:lnTo>
                  <a:lnTo>
                    <a:pt x="75" y="1465"/>
                  </a:lnTo>
                  <a:lnTo>
                    <a:pt x="1" y="1947"/>
                  </a:lnTo>
                  <a:lnTo>
                    <a:pt x="1" y="1965"/>
                  </a:lnTo>
                  <a:lnTo>
                    <a:pt x="1" y="1984"/>
                  </a:lnTo>
                  <a:lnTo>
                    <a:pt x="38" y="2002"/>
                  </a:lnTo>
                  <a:lnTo>
                    <a:pt x="93" y="1984"/>
                  </a:lnTo>
                  <a:lnTo>
                    <a:pt x="112" y="1947"/>
                  </a:lnTo>
                  <a:lnTo>
                    <a:pt x="186" y="1465"/>
                  </a:lnTo>
                  <a:lnTo>
                    <a:pt x="297" y="983"/>
                  </a:lnTo>
                  <a:lnTo>
                    <a:pt x="427" y="520"/>
                  </a:lnTo>
                  <a:lnTo>
                    <a:pt x="575" y="56"/>
                  </a:lnTo>
                  <a:lnTo>
                    <a:pt x="594" y="38"/>
                  </a:lnTo>
                  <a:lnTo>
                    <a:pt x="575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3861200" y="1946975"/>
              <a:ext cx="16225" cy="56100"/>
            </a:xfrm>
            <a:custGeom>
              <a:avLst/>
              <a:gdLst/>
              <a:ahLst/>
              <a:cxnLst/>
              <a:rect l="l" t="t" r="r" b="b"/>
              <a:pathLst>
                <a:path w="649" h="2244" extrusionOk="0">
                  <a:moveTo>
                    <a:pt x="575" y="1"/>
                  </a:moveTo>
                  <a:lnTo>
                    <a:pt x="538" y="38"/>
                  </a:lnTo>
                  <a:lnTo>
                    <a:pt x="0" y="2169"/>
                  </a:lnTo>
                  <a:lnTo>
                    <a:pt x="0" y="2206"/>
                  </a:lnTo>
                  <a:lnTo>
                    <a:pt x="37" y="2244"/>
                  </a:lnTo>
                  <a:lnTo>
                    <a:pt x="74" y="2225"/>
                  </a:lnTo>
                  <a:lnTo>
                    <a:pt x="111" y="2188"/>
                  </a:lnTo>
                  <a:lnTo>
                    <a:pt x="649" y="75"/>
                  </a:lnTo>
                  <a:lnTo>
                    <a:pt x="649" y="19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3879725" y="1946975"/>
              <a:ext cx="11600" cy="61200"/>
            </a:xfrm>
            <a:custGeom>
              <a:avLst/>
              <a:gdLst/>
              <a:ahLst/>
              <a:cxnLst/>
              <a:rect l="l" t="t" r="r" b="b"/>
              <a:pathLst>
                <a:path w="464" h="2448" extrusionOk="0">
                  <a:moveTo>
                    <a:pt x="408" y="1"/>
                  </a:moveTo>
                  <a:lnTo>
                    <a:pt x="371" y="19"/>
                  </a:lnTo>
                  <a:lnTo>
                    <a:pt x="353" y="38"/>
                  </a:lnTo>
                  <a:lnTo>
                    <a:pt x="223" y="631"/>
                  </a:lnTo>
                  <a:lnTo>
                    <a:pt x="130" y="1224"/>
                  </a:lnTo>
                  <a:lnTo>
                    <a:pt x="56" y="1799"/>
                  </a:lnTo>
                  <a:lnTo>
                    <a:pt x="0" y="2392"/>
                  </a:lnTo>
                  <a:lnTo>
                    <a:pt x="0" y="2429"/>
                  </a:lnTo>
                  <a:lnTo>
                    <a:pt x="19" y="2447"/>
                  </a:lnTo>
                  <a:lnTo>
                    <a:pt x="93" y="2447"/>
                  </a:lnTo>
                  <a:lnTo>
                    <a:pt x="112" y="2392"/>
                  </a:lnTo>
                  <a:lnTo>
                    <a:pt x="167" y="1817"/>
                  </a:lnTo>
                  <a:lnTo>
                    <a:pt x="241" y="1224"/>
                  </a:lnTo>
                  <a:lnTo>
                    <a:pt x="334" y="650"/>
                  </a:lnTo>
                  <a:lnTo>
                    <a:pt x="464" y="75"/>
                  </a:lnTo>
                  <a:lnTo>
                    <a:pt x="445" y="38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3991400" y="2222225"/>
              <a:ext cx="3725" cy="45425"/>
            </a:xfrm>
            <a:custGeom>
              <a:avLst/>
              <a:gdLst/>
              <a:ahLst/>
              <a:cxnLst/>
              <a:rect l="l" t="t" r="r" b="b"/>
              <a:pathLst>
                <a:path w="149" h="1817" extrusionOk="0">
                  <a:moveTo>
                    <a:pt x="93" y="0"/>
                  </a:moveTo>
                  <a:lnTo>
                    <a:pt x="56" y="19"/>
                  </a:lnTo>
                  <a:lnTo>
                    <a:pt x="37" y="56"/>
                  </a:lnTo>
                  <a:lnTo>
                    <a:pt x="0" y="1761"/>
                  </a:lnTo>
                  <a:lnTo>
                    <a:pt x="19" y="1798"/>
                  </a:lnTo>
                  <a:lnTo>
                    <a:pt x="56" y="1817"/>
                  </a:lnTo>
                  <a:lnTo>
                    <a:pt x="93" y="1798"/>
                  </a:lnTo>
                  <a:lnTo>
                    <a:pt x="111" y="1761"/>
                  </a:lnTo>
                  <a:lnTo>
                    <a:pt x="148" y="56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3975650" y="2220375"/>
              <a:ext cx="3250" cy="53775"/>
            </a:xfrm>
            <a:custGeom>
              <a:avLst/>
              <a:gdLst/>
              <a:ahLst/>
              <a:cxnLst/>
              <a:rect l="l" t="t" r="r" b="b"/>
              <a:pathLst>
                <a:path w="130" h="2151" extrusionOk="0">
                  <a:moveTo>
                    <a:pt x="74" y="0"/>
                  </a:moveTo>
                  <a:lnTo>
                    <a:pt x="37" y="19"/>
                  </a:lnTo>
                  <a:lnTo>
                    <a:pt x="19" y="56"/>
                  </a:lnTo>
                  <a:lnTo>
                    <a:pt x="0" y="2095"/>
                  </a:lnTo>
                  <a:lnTo>
                    <a:pt x="0" y="2132"/>
                  </a:lnTo>
                  <a:lnTo>
                    <a:pt x="56" y="2150"/>
                  </a:lnTo>
                  <a:lnTo>
                    <a:pt x="93" y="2132"/>
                  </a:lnTo>
                  <a:lnTo>
                    <a:pt x="111" y="2095"/>
                  </a:lnTo>
                  <a:lnTo>
                    <a:pt x="130" y="56"/>
                  </a:lnTo>
                  <a:lnTo>
                    <a:pt x="111" y="19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9"/>
            <p:cNvSpPr/>
            <p:nvPr/>
          </p:nvSpPr>
          <p:spPr>
            <a:xfrm>
              <a:off x="3959875" y="2229625"/>
              <a:ext cx="6525" cy="50550"/>
            </a:xfrm>
            <a:custGeom>
              <a:avLst/>
              <a:gdLst/>
              <a:ahLst/>
              <a:cxnLst/>
              <a:rect l="l" t="t" r="r" b="b"/>
              <a:pathLst>
                <a:path w="261" h="2022" extrusionOk="0">
                  <a:moveTo>
                    <a:pt x="186" y="1"/>
                  </a:moveTo>
                  <a:lnTo>
                    <a:pt x="168" y="19"/>
                  </a:lnTo>
                  <a:lnTo>
                    <a:pt x="149" y="38"/>
                  </a:lnTo>
                  <a:lnTo>
                    <a:pt x="75" y="520"/>
                  </a:lnTo>
                  <a:lnTo>
                    <a:pt x="38" y="1002"/>
                  </a:lnTo>
                  <a:lnTo>
                    <a:pt x="1" y="1484"/>
                  </a:lnTo>
                  <a:lnTo>
                    <a:pt x="1" y="1966"/>
                  </a:lnTo>
                  <a:lnTo>
                    <a:pt x="19" y="2003"/>
                  </a:lnTo>
                  <a:lnTo>
                    <a:pt x="56" y="2021"/>
                  </a:lnTo>
                  <a:lnTo>
                    <a:pt x="94" y="2003"/>
                  </a:lnTo>
                  <a:lnTo>
                    <a:pt x="112" y="1966"/>
                  </a:lnTo>
                  <a:lnTo>
                    <a:pt x="112" y="1484"/>
                  </a:lnTo>
                  <a:lnTo>
                    <a:pt x="149" y="1020"/>
                  </a:lnTo>
                  <a:lnTo>
                    <a:pt x="186" y="538"/>
                  </a:lnTo>
                  <a:lnTo>
                    <a:pt x="260" y="56"/>
                  </a:lnTo>
                  <a:lnTo>
                    <a:pt x="260" y="19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3575750" y="2300525"/>
              <a:ext cx="311875" cy="235875"/>
            </a:xfrm>
            <a:custGeom>
              <a:avLst/>
              <a:gdLst/>
              <a:ahLst/>
              <a:cxnLst/>
              <a:rect l="l" t="t" r="r" b="b"/>
              <a:pathLst>
                <a:path w="12475" h="9435" extrusionOk="0">
                  <a:moveTo>
                    <a:pt x="56" y="1"/>
                  </a:moveTo>
                  <a:lnTo>
                    <a:pt x="19" y="19"/>
                  </a:lnTo>
                  <a:lnTo>
                    <a:pt x="1" y="75"/>
                  </a:lnTo>
                  <a:lnTo>
                    <a:pt x="19" y="149"/>
                  </a:lnTo>
                  <a:lnTo>
                    <a:pt x="38" y="260"/>
                  </a:lnTo>
                  <a:lnTo>
                    <a:pt x="94" y="408"/>
                  </a:lnTo>
                  <a:lnTo>
                    <a:pt x="279" y="761"/>
                  </a:lnTo>
                  <a:lnTo>
                    <a:pt x="390" y="983"/>
                  </a:lnTo>
                  <a:lnTo>
                    <a:pt x="557" y="1224"/>
                  </a:lnTo>
                  <a:lnTo>
                    <a:pt x="742" y="1465"/>
                  </a:lnTo>
                  <a:lnTo>
                    <a:pt x="946" y="1706"/>
                  </a:lnTo>
                  <a:lnTo>
                    <a:pt x="1447" y="2280"/>
                  </a:lnTo>
                  <a:lnTo>
                    <a:pt x="1947" y="2855"/>
                  </a:lnTo>
                  <a:lnTo>
                    <a:pt x="2206" y="3151"/>
                  </a:lnTo>
                  <a:lnTo>
                    <a:pt x="2484" y="3430"/>
                  </a:lnTo>
                  <a:lnTo>
                    <a:pt x="2781" y="3689"/>
                  </a:lnTo>
                  <a:lnTo>
                    <a:pt x="3096" y="3948"/>
                  </a:lnTo>
                  <a:lnTo>
                    <a:pt x="3448" y="4226"/>
                  </a:lnTo>
                  <a:lnTo>
                    <a:pt x="3893" y="4579"/>
                  </a:lnTo>
                  <a:lnTo>
                    <a:pt x="4412" y="4931"/>
                  </a:lnTo>
                  <a:lnTo>
                    <a:pt x="4968" y="5357"/>
                  </a:lnTo>
                  <a:lnTo>
                    <a:pt x="5580" y="5820"/>
                  </a:lnTo>
                  <a:lnTo>
                    <a:pt x="6266" y="6284"/>
                  </a:lnTo>
                  <a:lnTo>
                    <a:pt x="7007" y="6766"/>
                  </a:lnTo>
                  <a:lnTo>
                    <a:pt x="7804" y="7248"/>
                  </a:lnTo>
                  <a:lnTo>
                    <a:pt x="8675" y="7692"/>
                  </a:lnTo>
                  <a:lnTo>
                    <a:pt x="9565" y="8137"/>
                  </a:lnTo>
                  <a:lnTo>
                    <a:pt x="10028" y="8360"/>
                  </a:lnTo>
                  <a:lnTo>
                    <a:pt x="10250" y="8471"/>
                  </a:lnTo>
                  <a:lnTo>
                    <a:pt x="10473" y="8601"/>
                  </a:lnTo>
                  <a:lnTo>
                    <a:pt x="10918" y="8842"/>
                  </a:lnTo>
                  <a:lnTo>
                    <a:pt x="11177" y="8971"/>
                  </a:lnTo>
                  <a:lnTo>
                    <a:pt x="11418" y="9083"/>
                  </a:lnTo>
                  <a:lnTo>
                    <a:pt x="12289" y="9435"/>
                  </a:lnTo>
                  <a:lnTo>
                    <a:pt x="12382" y="9342"/>
                  </a:lnTo>
                  <a:lnTo>
                    <a:pt x="12437" y="9268"/>
                  </a:lnTo>
                  <a:lnTo>
                    <a:pt x="12456" y="9231"/>
                  </a:lnTo>
                  <a:lnTo>
                    <a:pt x="12475" y="9138"/>
                  </a:lnTo>
                  <a:lnTo>
                    <a:pt x="12437" y="8990"/>
                  </a:lnTo>
                  <a:lnTo>
                    <a:pt x="12400" y="8860"/>
                  </a:lnTo>
                  <a:lnTo>
                    <a:pt x="11603" y="8508"/>
                  </a:lnTo>
                  <a:lnTo>
                    <a:pt x="11400" y="8415"/>
                  </a:lnTo>
                  <a:lnTo>
                    <a:pt x="11177" y="8286"/>
                  </a:lnTo>
                  <a:lnTo>
                    <a:pt x="10732" y="8026"/>
                  </a:lnTo>
                  <a:lnTo>
                    <a:pt x="10510" y="7896"/>
                  </a:lnTo>
                  <a:lnTo>
                    <a:pt x="10287" y="7767"/>
                  </a:lnTo>
                  <a:lnTo>
                    <a:pt x="9843" y="7544"/>
                  </a:lnTo>
                  <a:lnTo>
                    <a:pt x="8990" y="7081"/>
                  </a:lnTo>
                  <a:lnTo>
                    <a:pt x="8175" y="6599"/>
                  </a:lnTo>
                  <a:lnTo>
                    <a:pt x="7155" y="6006"/>
                  </a:lnTo>
                  <a:lnTo>
                    <a:pt x="6599" y="5691"/>
                  </a:lnTo>
                  <a:lnTo>
                    <a:pt x="6173" y="5413"/>
                  </a:lnTo>
                  <a:lnTo>
                    <a:pt x="5524" y="4931"/>
                  </a:lnTo>
                  <a:lnTo>
                    <a:pt x="4931" y="4467"/>
                  </a:lnTo>
                  <a:lnTo>
                    <a:pt x="4394" y="4023"/>
                  </a:lnTo>
                  <a:lnTo>
                    <a:pt x="3893" y="3633"/>
                  </a:lnTo>
                  <a:lnTo>
                    <a:pt x="3393" y="3281"/>
                  </a:lnTo>
                  <a:lnTo>
                    <a:pt x="3003" y="3003"/>
                  </a:lnTo>
                  <a:lnTo>
                    <a:pt x="2818" y="2855"/>
                  </a:lnTo>
                  <a:lnTo>
                    <a:pt x="2633" y="2688"/>
                  </a:lnTo>
                  <a:lnTo>
                    <a:pt x="2429" y="2503"/>
                  </a:lnTo>
                  <a:lnTo>
                    <a:pt x="2206" y="2262"/>
                  </a:lnTo>
                  <a:lnTo>
                    <a:pt x="1854" y="1910"/>
                  </a:lnTo>
                  <a:lnTo>
                    <a:pt x="1447" y="1502"/>
                  </a:lnTo>
                  <a:lnTo>
                    <a:pt x="1224" y="1261"/>
                  </a:lnTo>
                  <a:lnTo>
                    <a:pt x="1002" y="983"/>
                  </a:lnTo>
                  <a:lnTo>
                    <a:pt x="779" y="686"/>
                  </a:lnTo>
                  <a:lnTo>
                    <a:pt x="557" y="353"/>
                  </a:lnTo>
                  <a:lnTo>
                    <a:pt x="483" y="205"/>
                  </a:lnTo>
                  <a:lnTo>
                    <a:pt x="446" y="186"/>
                  </a:lnTo>
                  <a:lnTo>
                    <a:pt x="390" y="186"/>
                  </a:lnTo>
                  <a:lnTo>
                    <a:pt x="335" y="149"/>
                  </a:lnTo>
                  <a:lnTo>
                    <a:pt x="223" y="75"/>
                  </a:lnTo>
                  <a:lnTo>
                    <a:pt x="131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3669350" y="2500700"/>
              <a:ext cx="203450" cy="88525"/>
            </a:xfrm>
            <a:custGeom>
              <a:avLst/>
              <a:gdLst/>
              <a:ahLst/>
              <a:cxnLst/>
              <a:rect l="l" t="t" r="r" b="b"/>
              <a:pathLst>
                <a:path w="8138" h="3541" extrusionOk="0">
                  <a:moveTo>
                    <a:pt x="2429" y="1"/>
                  </a:moveTo>
                  <a:lnTo>
                    <a:pt x="1965" y="38"/>
                  </a:lnTo>
                  <a:lnTo>
                    <a:pt x="1743" y="56"/>
                  </a:lnTo>
                  <a:lnTo>
                    <a:pt x="1521" y="112"/>
                  </a:lnTo>
                  <a:lnTo>
                    <a:pt x="1298" y="167"/>
                  </a:lnTo>
                  <a:lnTo>
                    <a:pt x="1094" y="260"/>
                  </a:lnTo>
                  <a:lnTo>
                    <a:pt x="890" y="353"/>
                  </a:lnTo>
                  <a:lnTo>
                    <a:pt x="687" y="482"/>
                  </a:lnTo>
                  <a:lnTo>
                    <a:pt x="538" y="612"/>
                  </a:lnTo>
                  <a:lnTo>
                    <a:pt x="390" y="742"/>
                  </a:lnTo>
                  <a:lnTo>
                    <a:pt x="260" y="909"/>
                  </a:lnTo>
                  <a:lnTo>
                    <a:pt x="149" y="1076"/>
                  </a:lnTo>
                  <a:lnTo>
                    <a:pt x="75" y="1279"/>
                  </a:lnTo>
                  <a:lnTo>
                    <a:pt x="19" y="1465"/>
                  </a:lnTo>
                  <a:lnTo>
                    <a:pt x="1" y="1669"/>
                  </a:lnTo>
                  <a:lnTo>
                    <a:pt x="1" y="1872"/>
                  </a:lnTo>
                  <a:lnTo>
                    <a:pt x="19" y="2002"/>
                  </a:lnTo>
                  <a:lnTo>
                    <a:pt x="56" y="2113"/>
                  </a:lnTo>
                  <a:lnTo>
                    <a:pt x="112" y="2243"/>
                  </a:lnTo>
                  <a:lnTo>
                    <a:pt x="168" y="2354"/>
                  </a:lnTo>
                  <a:lnTo>
                    <a:pt x="316" y="2577"/>
                  </a:lnTo>
                  <a:lnTo>
                    <a:pt x="501" y="2781"/>
                  </a:lnTo>
                  <a:lnTo>
                    <a:pt x="705" y="2947"/>
                  </a:lnTo>
                  <a:lnTo>
                    <a:pt x="928" y="3114"/>
                  </a:lnTo>
                  <a:lnTo>
                    <a:pt x="1150" y="3244"/>
                  </a:lnTo>
                  <a:lnTo>
                    <a:pt x="1391" y="3355"/>
                  </a:lnTo>
                  <a:lnTo>
                    <a:pt x="1632" y="3429"/>
                  </a:lnTo>
                  <a:lnTo>
                    <a:pt x="1854" y="3485"/>
                  </a:lnTo>
                  <a:lnTo>
                    <a:pt x="2095" y="3522"/>
                  </a:lnTo>
                  <a:lnTo>
                    <a:pt x="2318" y="3541"/>
                  </a:lnTo>
                  <a:lnTo>
                    <a:pt x="2540" y="3522"/>
                  </a:lnTo>
                  <a:lnTo>
                    <a:pt x="2762" y="3504"/>
                  </a:lnTo>
                  <a:lnTo>
                    <a:pt x="2985" y="3466"/>
                  </a:lnTo>
                  <a:lnTo>
                    <a:pt x="3189" y="3411"/>
                  </a:lnTo>
                  <a:lnTo>
                    <a:pt x="3411" y="3337"/>
                  </a:lnTo>
                  <a:lnTo>
                    <a:pt x="3615" y="3244"/>
                  </a:lnTo>
                  <a:lnTo>
                    <a:pt x="4023" y="3059"/>
                  </a:lnTo>
                  <a:lnTo>
                    <a:pt x="4393" y="2836"/>
                  </a:lnTo>
                  <a:lnTo>
                    <a:pt x="4746" y="2595"/>
                  </a:lnTo>
                  <a:lnTo>
                    <a:pt x="5413" y="2113"/>
                  </a:lnTo>
                  <a:lnTo>
                    <a:pt x="5765" y="1872"/>
                  </a:lnTo>
                  <a:lnTo>
                    <a:pt x="6117" y="1632"/>
                  </a:lnTo>
                  <a:lnTo>
                    <a:pt x="6469" y="1446"/>
                  </a:lnTo>
                  <a:lnTo>
                    <a:pt x="6840" y="1279"/>
                  </a:lnTo>
                  <a:lnTo>
                    <a:pt x="7025" y="1205"/>
                  </a:lnTo>
                  <a:lnTo>
                    <a:pt x="7211" y="1150"/>
                  </a:lnTo>
                  <a:lnTo>
                    <a:pt x="7415" y="1113"/>
                  </a:lnTo>
                  <a:lnTo>
                    <a:pt x="7600" y="1094"/>
                  </a:lnTo>
                  <a:lnTo>
                    <a:pt x="8026" y="1094"/>
                  </a:lnTo>
                  <a:lnTo>
                    <a:pt x="8063" y="1057"/>
                  </a:lnTo>
                  <a:lnTo>
                    <a:pt x="8100" y="1038"/>
                  </a:lnTo>
                  <a:lnTo>
                    <a:pt x="8119" y="1001"/>
                  </a:lnTo>
                  <a:lnTo>
                    <a:pt x="8137" y="946"/>
                  </a:lnTo>
                  <a:lnTo>
                    <a:pt x="8119" y="909"/>
                  </a:lnTo>
                  <a:lnTo>
                    <a:pt x="8119" y="853"/>
                  </a:lnTo>
                  <a:lnTo>
                    <a:pt x="8082" y="816"/>
                  </a:lnTo>
                  <a:lnTo>
                    <a:pt x="7989" y="760"/>
                  </a:lnTo>
                  <a:lnTo>
                    <a:pt x="7896" y="723"/>
                  </a:lnTo>
                  <a:lnTo>
                    <a:pt x="7804" y="723"/>
                  </a:lnTo>
                  <a:lnTo>
                    <a:pt x="7693" y="760"/>
                  </a:lnTo>
                  <a:lnTo>
                    <a:pt x="7378" y="668"/>
                  </a:lnTo>
                  <a:lnTo>
                    <a:pt x="7044" y="612"/>
                  </a:lnTo>
                  <a:lnTo>
                    <a:pt x="6136" y="408"/>
                  </a:lnTo>
                  <a:lnTo>
                    <a:pt x="5228" y="241"/>
                  </a:lnTo>
                  <a:lnTo>
                    <a:pt x="4764" y="167"/>
                  </a:lnTo>
                  <a:lnTo>
                    <a:pt x="4301" y="93"/>
                  </a:lnTo>
                  <a:lnTo>
                    <a:pt x="3837" y="56"/>
                  </a:lnTo>
                  <a:lnTo>
                    <a:pt x="3374" y="19"/>
                  </a:lnTo>
                  <a:lnTo>
                    <a:pt x="28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3683725" y="2520625"/>
              <a:ext cx="155700" cy="23200"/>
            </a:xfrm>
            <a:custGeom>
              <a:avLst/>
              <a:gdLst/>
              <a:ahLst/>
              <a:cxnLst/>
              <a:rect l="l" t="t" r="r" b="b"/>
              <a:pathLst>
                <a:path w="6228" h="928" extrusionOk="0">
                  <a:moveTo>
                    <a:pt x="4208" y="0"/>
                  </a:moveTo>
                  <a:lnTo>
                    <a:pt x="3374" y="38"/>
                  </a:lnTo>
                  <a:lnTo>
                    <a:pt x="2558" y="93"/>
                  </a:lnTo>
                  <a:lnTo>
                    <a:pt x="1761" y="186"/>
                  </a:lnTo>
                  <a:lnTo>
                    <a:pt x="1372" y="241"/>
                  </a:lnTo>
                  <a:lnTo>
                    <a:pt x="1001" y="316"/>
                  </a:lnTo>
                  <a:lnTo>
                    <a:pt x="686" y="408"/>
                  </a:lnTo>
                  <a:lnTo>
                    <a:pt x="538" y="445"/>
                  </a:lnTo>
                  <a:lnTo>
                    <a:pt x="408" y="519"/>
                  </a:lnTo>
                  <a:lnTo>
                    <a:pt x="278" y="594"/>
                  </a:lnTo>
                  <a:lnTo>
                    <a:pt x="167" y="668"/>
                  </a:lnTo>
                  <a:lnTo>
                    <a:pt x="75" y="779"/>
                  </a:lnTo>
                  <a:lnTo>
                    <a:pt x="0" y="909"/>
                  </a:lnTo>
                  <a:lnTo>
                    <a:pt x="19" y="927"/>
                  </a:lnTo>
                  <a:lnTo>
                    <a:pt x="56" y="927"/>
                  </a:lnTo>
                  <a:lnTo>
                    <a:pt x="167" y="835"/>
                  </a:lnTo>
                  <a:lnTo>
                    <a:pt x="297" y="760"/>
                  </a:lnTo>
                  <a:lnTo>
                    <a:pt x="445" y="686"/>
                  </a:lnTo>
                  <a:lnTo>
                    <a:pt x="593" y="612"/>
                  </a:lnTo>
                  <a:lnTo>
                    <a:pt x="927" y="519"/>
                  </a:lnTo>
                  <a:lnTo>
                    <a:pt x="1279" y="445"/>
                  </a:lnTo>
                  <a:lnTo>
                    <a:pt x="1631" y="390"/>
                  </a:lnTo>
                  <a:lnTo>
                    <a:pt x="2002" y="353"/>
                  </a:lnTo>
                  <a:lnTo>
                    <a:pt x="2743" y="297"/>
                  </a:lnTo>
                  <a:lnTo>
                    <a:pt x="3540" y="260"/>
                  </a:lnTo>
                  <a:lnTo>
                    <a:pt x="4337" y="241"/>
                  </a:lnTo>
                  <a:lnTo>
                    <a:pt x="5264" y="241"/>
                  </a:lnTo>
                  <a:lnTo>
                    <a:pt x="5709" y="260"/>
                  </a:lnTo>
                  <a:lnTo>
                    <a:pt x="6135" y="260"/>
                  </a:lnTo>
                  <a:lnTo>
                    <a:pt x="6172" y="241"/>
                  </a:lnTo>
                  <a:lnTo>
                    <a:pt x="6209" y="223"/>
                  </a:lnTo>
                  <a:lnTo>
                    <a:pt x="6228" y="204"/>
                  </a:lnTo>
                  <a:lnTo>
                    <a:pt x="6228" y="167"/>
                  </a:lnTo>
                  <a:lnTo>
                    <a:pt x="6209" y="130"/>
                  </a:lnTo>
                  <a:lnTo>
                    <a:pt x="6191" y="112"/>
                  </a:lnTo>
                  <a:lnTo>
                    <a:pt x="6154" y="75"/>
                  </a:lnTo>
                  <a:lnTo>
                    <a:pt x="6117" y="56"/>
                  </a:lnTo>
                  <a:lnTo>
                    <a:pt x="5894" y="19"/>
                  </a:lnTo>
                  <a:lnTo>
                    <a:pt x="5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3482150" y="2258375"/>
              <a:ext cx="106150" cy="60725"/>
            </a:xfrm>
            <a:custGeom>
              <a:avLst/>
              <a:gdLst/>
              <a:ahLst/>
              <a:cxnLst/>
              <a:rect l="l" t="t" r="r" b="b"/>
              <a:pathLst>
                <a:path w="4246" h="2429" extrusionOk="0">
                  <a:moveTo>
                    <a:pt x="1020" y="0"/>
                  </a:moveTo>
                  <a:lnTo>
                    <a:pt x="742" y="37"/>
                  </a:lnTo>
                  <a:lnTo>
                    <a:pt x="520" y="111"/>
                  </a:lnTo>
                  <a:lnTo>
                    <a:pt x="409" y="167"/>
                  </a:lnTo>
                  <a:lnTo>
                    <a:pt x="316" y="222"/>
                  </a:lnTo>
                  <a:lnTo>
                    <a:pt x="223" y="297"/>
                  </a:lnTo>
                  <a:lnTo>
                    <a:pt x="149" y="389"/>
                  </a:lnTo>
                  <a:lnTo>
                    <a:pt x="75" y="500"/>
                  </a:lnTo>
                  <a:lnTo>
                    <a:pt x="38" y="612"/>
                  </a:lnTo>
                  <a:lnTo>
                    <a:pt x="1" y="723"/>
                  </a:lnTo>
                  <a:lnTo>
                    <a:pt x="1" y="834"/>
                  </a:lnTo>
                  <a:lnTo>
                    <a:pt x="1" y="945"/>
                  </a:lnTo>
                  <a:lnTo>
                    <a:pt x="19" y="1075"/>
                  </a:lnTo>
                  <a:lnTo>
                    <a:pt x="57" y="1186"/>
                  </a:lnTo>
                  <a:lnTo>
                    <a:pt x="94" y="1297"/>
                  </a:lnTo>
                  <a:lnTo>
                    <a:pt x="205" y="1501"/>
                  </a:lnTo>
                  <a:lnTo>
                    <a:pt x="279" y="1594"/>
                  </a:lnTo>
                  <a:lnTo>
                    <a:pt x="353" y="1687"/>
                  </a:lnTo>
                  <a:lnTo>
                    <a:pt x="446" y="1779"/>
                  </a:lnTo>
                  <a:lnTo>
                    <a:pt x="538" y="1853"/>
                  </a:lnTo>
                  <a:lnTo>
                    <a:pt x="650" y="1909"/>
                  </a:lnTo>
                  <a:lnTo>
                    <a:pt x="742" y="1965"/>
                  </a:lnTo>
                  <a:lnTo>
                    <a:pt x="872" y="2002"/>
                  </a:lnTo>
                  <a:lnTo>
                    <a:pt x="983" y="2039"/>
                  </a:lnTo>
                  <a:lnTo>
                    <a:pt x="1243" y="2076"/>
                  </a:lnTo>
                  <a:lnTo>
                    <a:pt x="1502" y="2076"/>
                  </a:lnTo>
                  <a:lnTo>
                    <a:pt x="2040" y="2057"/>
                  </a:lnTo>
                  <a:lnTo>
                    <a:pt x="2577" y="2057"/>
                  </a:lnTo>
                  <a:lnTo>
                    <a:pt x="2837" y="2076"/>
                  </a:lnTo>
                  <a:lnTo>
                    <a:pt x="3096" y="2094"/>
                  </a:lnTo>
                  <a:lnTo>
                    <a:pt x="3356" y="2150"/>
                  </a:lnTo>
                  <a:lnTo>
                    <a:pt x="3615" y="2206"/>
                  </a:lnTo>
                  <a:lnTo>
                    <a:pt x="3856" y="2298"/>
                  </a:lnTo>
                  <a:lnTo>
                    <a:pt x="4079" y="2428"/>
                  </a:lnTo>
                  <a:lnTo>
                    <a:pt x="4171" y="2428"/>
                  </a:lnTo>
                  <a:lnTo>
                    <a:pt x="4208" y="2409"/>
                  </a:lnTo>
                  <a:lnTo>
                    <a:pt x="4227" y="2372"/>
                  </a:lnTo>
                  <a:lnTo>
                    <a:pt x="4245" y="2335"/>
                  </a:lnTo>
                  <a:lnTo>
                    <a:pt x="4245" y="2298"/>
                  </a:lnTo>
                  <a:lnTo>
                    <a:pt x="4245" y="2261"/>
                  </a:lnTo>
                  <a:lnTo>
                    <a:pt x="4208" y="2224"/>
                  </a:lnTo>
                  <a:lnTo>
                    <a:pt x="4060" y="2150"/>
                  </a:lnTo>
                  <a:lnTo>
                    <a:pt x="3930" y="1946"/>
                  </a:lnTo>
                  <a:lnTo>
                    <a:pt x="3782" y="1742"/>
                  </a:lnTo>
                  <a:lnTo>
                    <a:pt x="3485" y="1372"/>
                  </a:lnTo>
                  <a:lnTo>
                    <a:pt x="3115" y="982"/>
                  </a:lnTo>
                  <a:lnTo>
                    <a:pt x="2911" y="797"/>
                  </a:lnTo>
                  <a:lnTo>
                    <a:pt x="2707" y="612"/>
                  </a:lnTo>
                  <a:lnTo>
                    <a:pt x="2503" y="463"/>
                  </a:lnTo>
                  <a:lnTo>
                    <a:pt x="2281" y="334"/>
                  </a:lnTo>
                  <a:lnTo>
                    <a:pt x="2058" y="204"/>
                  </a:lnTo>
                  <a:lnTo>
                    <a:pt x="1817" y="111"/>
                  </a:lnTo>
                  <a:lnTo>
                    <a:pt x="1558" y="37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9"/>
            <p:cNvSpPr/>
            <p:nvPr/>
          </p:nvSpPr>
          <p:spPr>
            <a:xfrm>
              <a:off x="34928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538" y="0"/>
                  </a:moveTo>
                  <a:lnTo>
                    <a:pt x="352" y="19"/>
                  </a:lnTo>
                  <a:lnTo>
                    <a:pt x="167" y="37"/>
                  </a:lnTo>
                  <a:lnTo>
                    <a:pt x="19" y="93"/>
                  </a:lnTo>
                  <a:lnTo>
                    <a:pt x="0" y="111"/>
                  </a:lnTo>
                  <a:lnTo>
                    <a:pt x="19" y="130"/>
                  </a:lnTo>
                  <a:lnTo>
                    <a:pt x="389" y="148"/>
                  </a:lnTo>
                  <a:lnTo>
                    <a:pt x="575" y="148"/>
                  </a:lnTo>
                  <a:lnTo>
                    <a:pt x="760" y="167"/>
                  </a:lnTo>
                  <a:lnTo>
                    <a:pt x="1112" y="260"/>
                  </a:lnTo>
                  <a:lnTo>
                    <a:pt x="1464" y="371"/>
                  </a:lnTo>
                  <a:lnTo>
                    <a:pt x="1835" y="556"/>
                  </a:lnTo>
                  <a:lnTo>
                    <a:pt x="2206" y="760"/>
                  </a:lnTo>
                  <a:lnTo>
                    <a:pt x="2558" y="1001"/>
                  </a:lnTo>
                  <a:lnTo>
                    <a:pt x="2929" y="1242"/>
                  </a:lnTo>
                  <a:lnTo>
                    <a:pt x="2966" y="1260"/>
                  </a:lnTo>
                  <a:lnTo>
                    <a:pt x="2984" y="1242"/>
                  </a:lnTo>
                  <a:lnTo>
                    <a:pt x="2984" y="1186"/>
                  </a:lnTo>
                  <a:lnTo>
                    <a:pt x="2966" y="1149"/>
                  </a:lnTo>
                  <a:lnTo>
                    <a:pt x="2799" y="982"/>
                  </a:lnTo>
                  <a:lnTo>
                    <a:pt x="2614" y="834"/>
                  </a:lnTo>
                  <a:lnTo>
                    <a:pt x="2447" y="704"/>
                  </a:lnTo>
                  <a:lnTo>
                    <a:pt x="2243" y="575"/>
                  </a:lnTo>
                  <a:lnTo>
                    <a:pt x="2058" y="445"/>
                  </a:lnTo>
                  <a:lnTo>
                    <a:pt x="1854" y="352"/>
                  </a:lnTo>
                  <a:lnTo>
                    <a:pt x="1650" y="260"/>
                  </a:lnTo>
                  <a:lnTo>
                    <a:pt x="1464" y="185"/>
                  </a:lnTo>
                  <a:lnTo>
                    <a:pt x="1094" y="74"/>
                  </a:lnTo>
                  <a:lnTo>
                    <a:pt x="908" y="37"/>
                  </a:lnTo>
                  <a:lnTo>
                    <a:pt x="723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9"/>
            <p:cNvSpPr/>
            <p:nvPr/>
          </p:nvSpPr>
          <p:spPr>
            <a:xfrm>
              <a:off x="37337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557" y="1"/>
                  </a:moveTo>
                  <a:lnTo>
                    <a:pt x="1353" y="57"/>
                  </a:lnTo>
                  <a:lnTo>
                    <a:pt x="1186" y="131"/>
                  </a:lnTo>
                  <a:lnTo>
                    <a:pt x="1001" y="223"/>
                  </a:lnTo>
                  <a:lnTo>
                    <a:pt x="853" y="335"/>
                  </a:lnTo>
                  <a:lnTo>
                    <a:pt x="686" y="464"/>
                  </a:lnTo>
                  <a:lnTo>
                    <a:pt x="538" y="613"/>
                  </a:lnTo>
                  <a:lnTo>
                    <a:pt x="408" y="761"/>
                  </a:lnTo>
                  <a:lnTo>
                    <a:pt x="297" y="946"/>
                  </a:lnTo>
                  <a:lnTo>
                    <a:pt x="204" y="1113"/>
                  </a:lnTo>
                  <a:lnTo>
                    <a:pt x="111" y="1317"/>
                  </a:lnTo>
                  <a:lnTo>
                    <a:pt x="56" y="1539"/>
                  </a:lnTo>
                  <a:lnTo>
                    <a:pt x="19" y="1743"/>
                  </a:lnTo>
                  <a:lnTo>
                    <a:pt x="0" y="1947"/>
                  </a:lnTo>
                  <a:lnTo>
                    <a:pt x="0" y="2169"/>
                  </a:lnTo>
                  <a:lnTo>
                    <a:pt x="0" y="2373"/>
                  </a:lnTo>
                  <a:lnTo>
                    <a:pt x="37" y="2577"/>
                  </a:lnTo>
                  <a:lnTo>
                    <a:pt x="74" y="2781"/>
                  </a:lnTo>
                  <a:lnTo>
                    <a:pt x="185" y="3189"/>
                  </a:lnTo>
                  <a:lnTo>
                    <a:pt x="352" y="3597"/>
                  </a:lnTo>
                  <a:lnTo>
                    <a:pt x="538" y="3986"/>
                  </a:lnTo>
                  <a:lnTo>
                    <a:pt x="760" y="4375"/>
                  </a:lnTo>
                  <a:lnTo>
                    <a:pt x="1001" y="4746"/>
                  </a:lnTo>
                  <a:lnTo>
                    <a:pt x="1260" y="5098"/>
                  </a:lnTo>
                  <a:lnTo>
                    <a:pt x="1557" y="5431"/>
                  </a:lnTo>
                  <a:lnTo>
                    <a:pt x="1872" y="5747"/>
                  </a:lnTo>
                  <a:lnTo>
                    <a:pt x="2206" y="6062"/>
                  </a:lnTo>
                  <a:lnTo>
                    <a:pt x="2539" y="6358"/>
                  </a:lnTo>
                  <a:lnTo>
                    <a:pt x="2799" y="6562"/>
                  </a:lnTo>
                  <a:lnTo>
                    <a:pt x="3058" y="6747"/>
                  </a:lnTo>
                  <a:lnTo>
                    <a:pt x="3114" y="6859"/>
                  </a:lnTo>
                  <a:lnTo>
                    <a:pt x="3169" y="6933"/>
                  </a:lnTo>
                  <a:lnTo>
                    <a:pt x="3262" y="6988"/>
                  </a:lnTo>
                  <a:lnTo>
                    <a:pt x="3373" y="7007"/>
                  </a:lnTo>
                  <a:lnTo>
                    <a:pt x="3410" y="6988"/>
                  </a:lnTo>
                  <a:lnTo>
                    <a:pt x="3466" y="6970"/>
                  </a:lnTo>
                  <a:lnTo>
                    <a:pt x="3503" y="6951"/>
                  </a:lnTo>
                  <a:lnTo>
                    <a:pt x="3522" y="6914"/>
                  </a:lnTo>
                  <a:lnTo>
                    <a:pt x="3540" y="6859"/>
                  </a:lnTo>
                  <a:lnTo>
                    <a:pt x="3540" y="6822"/>
                  </a:lnTo>
                  <a:lnTo>
                    <a:pt x="3522" y="6784"/>
                  </a:lnTo>
                  <a:lnTo>
                    <a:pt x="3503" y="6729"/>
                  </a:lnTo>
                  <a:lnTo>
                    <a:pt x="3373" y="6599"/>
                  </a:lnTo>
                  <a:lnTo>
                    <a:pt x="3262" y="6469"/>
                  </a:lnTo>
                  <a:lnTo>
                    <a:pt x="3151" y="6303"/>
                  </a:lnTo>
                  <a:lnTo>
                    <a:pt x="3058" y="6136"/>
                  </a:lnTo>
                  <a:lnTo>
                    <a:pt x="3003" y="5950"/>
                  </a:lnTo>
                  <a:lnTo>
                    <a:pt x="2947" y="5784"/>
                  </a:lnTo>
                  <a:lnTo>
                    <a:pt x="2891" y="5580"/>
                  </a:lnTo>
                  <a:lnTo>
                    <a:pt x="2873" y="5394"/>
                  </a:lnTo>
                  <a:lnTo>
                    <a:pt x="2836" y="5005"/>
                  </a:lnTo>
                  <a:lnTo>
                    <a:pt x="2854" y="4597"/>
                  </a:lnTo>
                  <a:lnTo>
                    <a:pt x="2891" y="4190"/>
                  </a:lnTo>
                  <a:lnTo>
                    <a:pt x="2984" y="3411"/>
                  </a:lnTo>
                  <a:lnTo>
                    <a:pt x="3040" y="3003"/>
                  </a:lnTo>
                  <a:lnTo>
                    <a:pt x="3095" y="2596"/>
                  </a:lnTo>
                  <a:lnTo>
                    <a:pt x="3114" y="2188"/>
                  </a:lnTo>
                  <a:lnTo>
                    <a:pt x="3114" y="1799"/>
                  </a:lnTo>
                  <a:lnTo>
                    <a:pt x="3095" y="1428"/>
                  </a:lnTo>
                  <a:lnTo>
                    <a:pt x="3058" y="1243"/>
                  </a:lnTo>
                  <a:lnTo>
                    <a:pt x="3021" y="1076"/>
                  </a:lnTo>
                  <a:lnTo>
                    <a:pt x="2966" y="909"/>
                  </a:lnTo>
                  <a:lnTo>
                    <a:pt x="2891" y="761"/>
                  </a:lnTo>
                  <a:lnTo>
                    <a:pt x="2817" y="613"/>
                  </a:lnTo>
                  <a:lnTo>
                    <a:pt x="2706" y="483"/>
                  </a:lnTo>
                  <a:lnTo>
                    <a:pt x="2595" y="353"/>
                  </a:lnTo>
                  <a:lnTo>
                    <a:pt x="2447" y="242"/>
                  </a:lnTo>
                  <a:lnTo>
                    <a:pt x="2298" y="149"/>
                  </a:lnTo>
                  <a:lnTo>
                    <a:pt x="2132" y="75"/>
                  </a:lnTo>
                  <a:lnTo>
                    <a:pt x="1946" y="19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9"/>
            <p:cNvSpPr/>
            <p:nvPr/>
          </p:nvSpPr>
          <p:spPr>
            <a:xfrm>
              <a:off x="3756000" y="2339000"/>
              <a:ext cx="45450" cy="133925"/>
            </a:xfrm>
            <a:custGeom>
              <a:avLst/>
              <a:gdLst/>
              <a:ahLst/>
              <a:cxnLst/>
              <a:rect l="l" t="t" r="r" b="b"/>
              <a:pathLst>
                <a:path w="1818" h="5357" extrusionOk="0">
                  <a:moveTo>
                    <a:pt x="353" y="0"/>
                  </a:moveTo>
                  <a:lnTo>
                    <a:pt x="260" y="93"/>
                  </a:lnTo>
                  <a:lnTo>
                    <a:pt x="186" y="204"/>
                  </a:lnTo>
                  <a:lnTo>
                    <a:pt x="130" y="334"/>
                  </a:lnTo>
                  <a:lnTo>
                    <a:pt x="75" y="463"/>
                  </a:lnTo>
                  <a:lnTo>
                    <a:pt x="38" y="612"/>
                  </a:lnTo>
                  <a:lnTo>
                    <a:pt x="19" y="741"/>
                  </a:lnTo>
                  <a:lnTo>
                    <a:pt x="1" y="1038"/>
                  </a:lnTo>
                  <a:lnTo>
                    <a:pt x="1" y="1372"/>
                  </a:lnTo>
                  <a:lnTo>
                    <a:pt x="19" y="1724"/>
                  </a:lnTo>
                  <a:lnTo>
                    <a:pt x="75" y="2076"/>
                  </a:lnTo>
                  <a:lnTo>
                    <a:pt x="149" y="2409"/>
                  </a:lnTo>
                  <a:lnTo>
                    <a:pt x="242" y="2780"/>
                  </a:lnTo>
                  <a:lnTo>
                    <a:pt x="371" y="3132"/>
                  </a:lnTo>
                  <a:lnTo>
                    <a:pt x="501" y="3484"/>
                  </a:lnTo>
                  <a:lnTo>
                    <a:pt x="668" y="3837"/>
                  </a:lnTo>
                  <a:lnTo>
                    <a:pt x="872" y="4244"/>
                  </a:lnTo>
                  <a:lnTo>
                    <a:pt x="1113" y="4652"/>
                  </a:lnTo>
                  <a:lnTo>
                    <a:pt x="1354" y="5004"/>
                  </a:lnTo>
                  <a:lnTo>
                    <a:pt x="1484" y="5171"/>
                  </a:lnTo>
                  <a:lnTo>
                    <a:pt x="1650" y="5319"/>
                  </a:lnTo>
                  <a:lnTo>
                    <a:pt x="1687" y="5356"/>
                  </a:lnTo>
                  <a:lnTo>
                    <a:pt x="1762" y="5356"/>
                  </a:lnTo>
                  <a:lnTo>
                    <a:pt x="1799" y="5338"/>
                  </a:lnTo>
                  <a:lnTo>
                    <a:pt x="1817" y="5319"/>
                  </a:lnTo>
                  <a:lnTo>
                    <a:pt x="1817" y="5301"/>
                  </a:lnTo>
                  <a:lnTo>
                    <a:pt x="1817" y="5264"/>
                  </a:lnTo>
                  <a:lnTo>
                    <a:pt x="1817" y="5227"/>
                  </a:lnTo>
                  <a:lnTo>
                    <a:pt x="1706" y="5060"/>
                  </a:lnTo>
                  <a:lnTo>
                    <a:pt x="1576" y="4893"/>
                  </a:lnTo>
                  <a:lnTo>
                    <a:pt x="1446" y="4726"/>
                  </a:lnTo>
                  <a:lnTo>
                    <a:pt x="1335" y="4559"/>
                  </a:lnTo>
                  <a:lnTo>
                    <a:pt x="1113" y="4207"/>
                  </a:lnTo>
                  <a:lnTo>
                    <a:pt x="927" y="3855"/>
                  </a:lnTo>
                  <a:lnTo>
                    <a:pt x="761" y="3503"/>
                  </a:lnTo>
                  <a:lnTo>
                    <a:pt x="631" y="3169"/>
                  </a:lnTo>
                  <a:lnTo>
                    <a:pt x="501" y="2817"/>
                  </a:lnTo>
                  <a:lnTo>
                    <a:pt x="390" y="2484"/>
                  </a:lnTo>
                  <a:lnTo>
                    <a:pt x="316" y="2169"/>
                  </a:lnTo>
                  <a:lnTo>
                    <a:pt x="242" y="1853"/>
                  </a:lnTo>
                  <a:lnTo>
                    <a:pt x="186" y="1520"/>
                  </a:lnTo>
                  <a:lnTo>
                    <a:pt x="168" y="1205"/>
                  </a:lnTo>
                  <a:lnTo>
                    <a:pt x="168" y="890"/>
                  </a:lnTo>
                  <a:lnTo>
                    <a:pt x="205" y="575"/>
                  </a:lnTo>
                  <a:lnTo>
                    <a:pt x="223" y="426"/>
                  </a:lnTo>
                  <a:lnTo>
                    <a:pt x="279" y="297"/>
                  </a:lnTo>
                  <a:lnTo>
                    <a:pt x="316" y="148"/>
                  </a:lnTo>
                  <a:lnTo>
                    <a:pt x="390" y="19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9"/>
            <p:cNvSpPr/>
            <p:nvPr/>
          </p:nvSpPr>
          <p:spPr>
            <a:xfrm>
              <a:off x="3579475" y="2213875"/>
              <a:ext cx="62575" cy="138575"/>
            </a:xfrm>
            <a:custGeom>
              <a:avLst/>
              <a:gdLst/>
              <a:ahLst/>
              <a:cxnLst/>
              <a:rect l="l" t="t" r="r" b="b"/>
              <a:pathLst>
                <a:path w="2503" h="5543" extrusionOk="0">
                  <a:moveTo>
                    <a:pt x="1539" y="1"/>
                  </a:moveTo>
                  <a:lnTo>
                    <a:pt x="1390" y="19"/>
                  </a:lnTo>
                  <a:lnTo>
                    <a:pt x="1223" y="56"/>
                  </a:lnTo>
                  <a:lnTo>
                    <a:pt x="1075" y="93"/>
                  </a:lnTo>
                  <a:lnTo>
                    <a:pt x="927" y="168"/>
                  </a:lnTo>
                  <a:lnTo>
                    <a:pt x="816" y="260"/>
                  </a:lnTo>
                  <a:lnTo>
                    <a:pt x="686" y="371"/>
                  </a:lnTo>
                  <a:lnTo>
                    <a:pt x="593" y="501"/>
                  </a:lnTo>
                  <a:lnTo>
                    <a:pt x="501" y="612"/>
                  </a:lnTo>
                  <a:lnTo>
                    <a:pt x="334" y="872"/>
                  </a:lnTo>
                  <a:lnTo>
                    <a:pt x="204" y="1150"/>
                  </a:lnTo>
                  <a:lnTo>
                    <a:pt x="111" y="1428"/>
                  </a:lnTo>
                  <a:lnTo>
                    <a:pt x="56" y="1724"/>
                  </a:lnTo>
                  <a:lnTo>
                    <a:pt x="19" y="2021"/>
                  </a:lnTo>
                  <a:lnTo>
                    <a:pt x="0" y="2318"/>
                  </a:lnTo>
                  <a:lnTo>
                    <a:pt x="19" y="2596"/>
                  </a:lnTo>
                  <a:lnTo>
                    <a:pt x="56" y="2874"/>
                  </a:lnTo>
                  <a:lnTo>
                    <a:pt x="111" y="3189"/>
                  </a:lnTo>
                  <a:lnTo>
                    <a:pt x="204" y="3504"/>
                  </a:lnTo>
                  <a:lnTo>
                    <a:pt x="315" y="3800"/>
                  </a:lnTo>
                  <a:lnTo>
                    <a:pt x="464" y="4078"/>
                  </a:lnTo>
                  <a:lnTo>
                    <a:pt x="630" y="4356"/>
                  </a:lnTo>
                  <a:lnTo>
                    <a:pt x="797" y="4616"/>
                  </a:lnTo>
                  <a:lnTo>
                    <a:pt x="1168" y="5153"/>
                  </a:lnTo>
                  <a:lnTo>
                    <a:pt x="1186" y="5190"/>
                  </a:lnTo>
                  <a:lnTo>
                    <a:pt x="1223" y="5190"/>
                  </a:lnTo>
                  <a:lnTo>
                    <a:pt x="1279" y="5246"/>
                  </a:lnTo>
                  <a:lnTo>
                    <a:pt x="1409" y="5357"/>
                  </a:lnTo>
                  <a:lnTo>
                    <a:pt x="1464" y="5394"/>
                  </a:lnTo>
                  <a:lnTo>
                    <a:pt x="1520" y="5431"/>
                  </a:lnTo>
                  <a:lnTo>
                    <a:pt x="1557" y="5431"/>
                  </a:lnTo>
                  <a:lnTo>
                    <a:pt x="1668" y="5543"/>
                  </a:lnTo>
                  <a:lnTo>
                    <a:pt x="1705" y="5543"/>
                  </a:lnTo>
                  <a:lnTo>
                    <a:pt x="1742" y="5524"/>
                  </a:lnTo>
                  <a:lnTo>
                    <a:pt x="1761" y="5487"/>
                  </a:lnTo>
                  <a:lnTo>
                    <a:pt x="1742" y="5450"/>
                  </a:lnTo>
                  <a:lnTo>
                    <a:pt x="1650" y="5339"/>
                  </a:lnTo>
                  <a:lnTo>
                    <a:pt x="1557" y="5227"/>
                  </a:lnTo>
                  <a:lnTo>
                    <a:pt x="1501" y="5098"/>
                  </a:lnTo>
                  <a:lnTo>
                    <a:pt x="1446" y="4968"/>
                  </a:lnTo>
                  <a:lnTo>
                    <a:pt x="1390" y="4820"/>
                  </a:lnTo>
                  <a:lnTo>
                    <a:pt x="1372" y="4671"/>
                  </a:lnTo>
                  <a:lnTo>
                    <a:pt x="1353" y="4523"/>
                  </a:lnTo>
                  <a:lnTo>
                    <a:pt x="1353" y="4375"/>
                  </a:lnTo>
                  <a:lnTo>
                    <a:pt x="1372" y="4078"/>
                  </a:lnTo>
                  <a:lnTo>
                    <a:pt x="1390" y="3911"/>
                  </a:lnTo>
                  <a:lnTo>
                    <a:pt x="1427" y="3745"/>
                  </a:lnTo>
                  <a:lnTo>
                    <a:pt x="1539" y="3430"/>
                  </a:lnTo>
                  <a:lnTo>
                    <a:pt x="1668" y="3114"/>
                  </a:lnTo>
                  <a:lnTo>
                    <a:pt x="1817" y="2818"/>
                  </a:lnTo>
                  <a:lnTo>
                    <a:pt x="2132" y="2225"/>
                  </a:lnTo>
                  <a:lnTo>
                    <a:pt x="2261" y="1928"/>
                  </a:lnTo>
                  <a:lnTo>
                    <a:pt x="2373" y="1632"/>
                  </a:lnTo>
                  <a:lnTo>
                    <a:pt x="2447" y="1335"/>
                  </a:lnTo>
                  <a:lnTo>
                    <a:pt x="2484" y="1187"/>
                  </a:lnTo>
                  <a:lnTo>
                    <a:pt x="2484" y="1057"/>
                  </a:lnTo>
                  <a:lnTo>
                    <a:pt x="2502" y="909"/>
                  </a:lnTo>
                  <a:lnTo>
                    <a:pt x="2484" y="779"/>
                  </a:lnTo>
                  <a:lnTo>
                    <a:pt x="2447" y="631"/>
                  </a:lnTo>
                  <a:lnTo>
                    <a:pt x="2410" y="501"/>
                  </a:lnTo>
                  <a:lnTo>
                    <a:pt x="2354" y="390"/>
                  </a:lnTo>
                  <a:lnTo>
                    <a:pt x="2280" y="279"/>
                  </a:lnTo>
                  <a:lnTo>
                    <a:pt x="2187" y="205"/>
                  </a:lnTo>
                  <a:lnTo>
                    <a:pt x="2095" y="130"/>
                  </a:lnTo>
                  <a:lnTo>
                    <a:pt x="1965" y="75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9"/>
            <p:cNvSpPr/>
            <p:nvPr/>
          </p:nvSpPr>
          <p:spPr>
            <a:xfrm>
              <a:off x="3594300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686" y="0"/>
                  </a:moveTo>
                  <a:lnTo>
                    <a:pt x="612" y="56"/>
                  </a:lnTo>
                  <a:lnTo>
                    <a:pt x="519" y="130"/>
                  </a:lnTo>
                  <a:lnTo>
                    <a:pt x="445" y="204"/>
                  </a:lnTo>
                  <a:lnTo>
                    <a:pt x="389" y="297"/>
                  </a:lnTo>
                  <a:lnTo>
                    <a:pt x="278" y="501"/>
                  </a:lnTo>
                  <a:lnTo>
                    <a:pt x="186" y="704"/>
                  </a:lnTo>
                  <a:lnTo>
                    <a:pt x="111" y="927"/>
                  </a:lnTo>
                  <a:lnTo>
                    <a:pt x="56" y="1149"/>
                  </a:lnTo>
                  <a:lnTo>
                    <a:pt x="19" y="1390"/>
                  </a:lnTo>
                  <a:lnTo>
                    <a:pt x="0" y="1650"/>
                  </a:lnTo>
                  <a:lnTo>
                    <a:pt x="0" y="1872"/>
                  </a:lnTo>
                  <a:lnTo>
                    <a:pt x="19" y="2113"/>
                  </a:lnTo>
                  <a:lnTo>
                    <a:pt x="37" y="2354"/>
                  </a:lnTo>
                  <a:lnTo>
                    <a:pt x="74" y="2613"/>
                  </a:lnTo>
                  <a:lnTo>
                    <a:pt x="111" y="2854"/>
                  </a:lnTo>
                  <a:lnTo>
                    <a:pt x="167" y="3095"/>
                  </a:lnTo>
                  <a:lnTo>
                    <a:pt x="241" y="3336"/>
                  </a:lnTo>
                  <a:lnTo>
                    <a:pt x="315" y="3577"/>
                  </a:lnTo>
                  <a:lnTo>
                    <a:pt x="334" y="3596"/>
                  </a:lnTo>
                  <a:lnTo>
                    <a:pt x="371" y="3614"/>
                  </a:lnTo>
                  <a:lnTo>
                    <a:pt x="389" y="3596"/>
                  </a:lnTo>
                  <a:lnTo>
                    <a:pt x="389" y="3577"/>
                  </a:lnTo>
                  <a:lnTo>
                    <a:pt x="297" y="3095"/>
                  </a:lnTo>
                  <a:lnTo>
                    <a:pt x="223" y="2632"/>
                  </a:lnTo>
                  <a:lnTo>
                    <a:pt x="186" y="2169"/>
                  </a:lnTo>
                  <a:lnTo>
                    <a:pt x="167" y="1946"/>
                  </a:lnTo>
                  <a:lnTo>
                    <a:pt x="186" y="1724"/>
                  </a:lnTo>
                  <a:lnTo>
                    <a:pt x="204" y="1483"/>
                  </a:lnTo>
                  <a:lnTo>
                    <a:pt x="241" y="1260"/>
                  </a:lnTo>
                  <a:lnTo>
                    <a:pt x="297" y="1038"/>
                  </a:lnTo>
                  <a:lnTo>
                    <a:pt x="352" y="834"/>
                  </a:lnTo>
                  <a:lnTo>
                    <a:pt x="427" y="630"/>
                  </a:lnTo>
                  <a:lnTo>
                    <a:pt x="519" y="426"/>
                  </a:lnTo>
                  <a:lnTo>
                    <a:pt x="630" y="241"/>
                  </a:lnTo>
                  <a:lnTo>
                    <a:pt x="723" y="37"/>
                  </a:lnTo>
                  <a:lnTo>
                    <a:pt x="723" y="19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9"/>
            <p:cNvSpPr/>
            <p:nvPr/>
          </p:nvSpPr>
          <p:spPr>
            <a:xfrm>
              <a:off x="364620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1538" y="1"/>
                  </a:moveTo>
                  <a:lnTo>
                    <a:pt x="1353" y="19"/>
                  </a:lnTo>
                  <a:lnTo>
                    <a:pt x="1186" y="56"/>
                  </a:lnTo>
                  <a:lnTo>
                    <a:pt x="1038" y="112"/>
                  </a:lnTo>
                  <a:lnTo>
                    <a:pt x="871" y="204"/>
                  </a:lnTo>
                  <a:lnTo>
                    <a:pt x="723" y="316"/>
                  </a:lnTo>
                  <a:lnTo>
                    <a:pt x="612" y="427"/>
                  </a:lnTo>
                  <a:lnTo>
                    <a:pt x="501" y="557"/>
                  </a:lnTo>
                  <a:lnTo>
                    <a:pt x="408" y="705"/>
                  </a:lnTo>
                  <a:lnTo>
                    <a:pt x="315" y="853"/>
                  </a:lnTo>
                  <a:lnTo>
                    <a:pt x="241" y="1001"/>
                  </a:lnTo>
                  <a:lnTo>
                    <a:pt x="185" y="1168"/>
                  </a:lnTo>
                  <a:lnTo>
                    <a:pt x="74" y="1483"/>
                  </a:lnTo>
                  <a:lnTo>
                    <a:pt x="19" y="1817"/>
                  </a:lnTo>
                  <a:lnTo>
                    <a:pt x="0" y="2132"/>
                  </a:lnTo>
                  <a:lnTo>
                    <a:pt x="19" y="2466"/>
                  </a:lnTo>
                  <a:lnTo>
                    <a:pt x="56" y="2781"/>
                  </a:lnTo>
                  <a:lnTo>
                    <a:pt x="130" y="3096"/>
                  </a:lnTo>
                  <a:lnTo>
                    <a:pt x="204" y="3392"/>
                  </a:lnTo>
                  <a:lnTo>
                    <a:pt x="334" y="3726"/>
                  </a:lnTo>
                  <a:lnTo>
                    <a:pt x="482" y="4060"/>
                  </a:lnTo>
                  <a:lnTo>
                    <a:pt x="667" y="4356"/>
                  </a:lnTo>
                  <a:lnTo>
                    <a:pt x="871" y="4634"/>
                  </a:lnTo>
                  <a:lnTo>
                    <a:pt x="1112" y="4912"/>
                  </a:lnTo>
                  <a:lnTo>
                    <a:pt x="1353" y="5190"/>
                  </a:lnTo>
                  <a:lnTo>
                    <a:pt x="1854" y="5709"/>
                  </a:lnTo>
                  <a:lnTo>
                    <a:pt x="1891" y="5728"/>
                  </a:lnTo>
                  <a:lnTo>
                    <a:pt x="1909" y="5746"/>
                  </a:lnTo>
                  <a:lnTo>
                    <a:pt x="1983" y="5783"/>
                  </a:lnTo>
                  <a:lnTo>
                    <a:pt x="2076" y="5839"/>
                  </a:lnTo>
                  <a:lnTo>
                    <a:pt x="2169" y="5894"/>
                  </a:lnTo>
                  <a:lnTo>
                    <a:pt x="2224" y="5913"/>
                  </a:lnTo>
                  <a:lnTo>
                    <a:pt x="2298" y="5950"/>
                  </a:lnTo>
                  <a:lnTo>
                    <a:pt x="2335" y="5950"/>
                  </a:lnTo>
                  <a:lnTo>
                    <a:pt x="2465" y="6024"/>
                  </a:lnTo>
                  <a:lnTo>
                    <a:pt x="2521" y="6043"/>
                  </a:lnTo>
                  <a:lnTo>
                    <a:pt x="2539" y="6006"/>
                  </a:lnTo>
                  <a:lnTo>
                    <a:pt x="2558" y="5969"/>
                  </a:lnTo>
                  <a:lnTo>
                    <a:pt x="2539" y="5932"/>
                  </a:lnTo>
                  <a:lnTo>
                    <a:pt x="2410" y="5820"/>
                  </a:lnTo>
                  <a:lnTo>
                    <a:pt x="2298" y="5709"/>
                  </a:lnTo>
                  <a:lnTo>
                    <a:pt x="2206" y="5579"/>
                  </a:lnTo>
                  <a:lnTo>
                    <a:pt x="2113" y="5450"/>
                  </a:lnTo>
                  <a:lnTo>
                    <a:pt x="2039" y="5301"/>
                  </a:lnTo>
                  <a:lnTo>
                    <a:pt x="1983" y="5153"/>
                  </a:lnTo>
                  <a:lnTo>
                    <a:pt x="1928" y="4986"/>
                  </a:lnTo>
                  <a:lnTo>
                    <a:pt x="1891" y="4819"/>
                  </a:lnTo>
                  <a:lnTo>
                    <a:pt x="1854" y="4486"/>
                  </a:lnTo>
                  <a:lnTo>
                    <a:pt x="1854" y="4300"/>
                  </a:lnTo>
                  <a:lnTo>
                    <a:pt x="1872" y="4115"/>
                  </a:lnTo>
                  <a:lnTo>
                    <a:pt x="1928" y="3744"/>
                  </a:lnTo>
                  <a:lnTo>
                    <a:pt x="2020" y="3392"/>
                  </a:lnTo>
                  <a:lnTo>
                    <a:pt x="2132" y="3040"/>
                  </a:lnTo>
                  <a:lnTo>
                    <a:pt x="2354" y="2336"/>
                  </a:lnTo>
                  <a:lnTo>
                    <a:pt x="2447" y="2002"/>
                  </a:lnTo>
                  <a:lnTo>
                    <a:pt x="2521" y="1650"/>
                  </a:lnTo>
                  <a:lnTo>
                    <a:pt x="2576" y="1316"/>
                  </a:lnTo>
                  <a:lnTo>
                    <a:pt x="2576" y="1150"/>
                  </a:lnTo>
                  <a:lnTo>
                    <a:pt x="2558" y="1001"/>
                  </a:lnTo>
                  <a:lnTo>
                    <a:pt x="2539" y="853"/>
                  </a:lnTo>
                  <a:lnTo>
                    <a:pt x="2502" y="705"/>
                  </a:lnTo>
                  <a:lnTo>
                    <a:pt x="2447" y="557"/>
                  </a:lnTo>
                  <a:lnTo>
                    <a:pt x="2391" y="408"/>
                  </a:lnTo>
                  <a:lnTo>
                    <a:pt x="2317" y="297"/>
                  </a:lnTo>
                  <a:lnTo>
                    <a:pt x="2206" y="204"/>
                  </a:lnTo>
                  <a:lnTo>
                    <a:pt x="2094" y="130"/>
                  </a:lnTo>
                  <a:lnTo>
                    <a:pt x="1983" y="56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9"/>
            <p:cNvSpPr/>
            <p:nvPr/>
          </p:nvSpPr>
          <p:spPr>
            <a:xfrm>
              <a:off x="36624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538" y="1"/>
                  </a:moveTo>
                  <a:lnTo>
                    <a:pt x="520" y="19"/>
                  </a:lnTo>
                  <a:lnTo>
                    <a:pt x="427" y="93"/>
                  </a:lnTo>
                  <a:lnTo>
                    <a:pt x="353" y="186"/>
                  </a:lnTo>
                  <a:lnTo>
                    <a:pt x="279" y="279"/>
                  </a:lnTo>
                  <a:lnTo>
                    <a:pt x="223" y="390"/>
                  </a:lnTo>
                  <a:lnTo>
                    <a:pt x="131" y="631"/>
                  </a:lnTo>
                  <a:lnTo>
                    <a:pt x="75" y="872"/>
                  </a:lnTo>
                  <a:lnTo>
                    <a:pt x="38" y="1113"/>
                  </a:lnTo>
                  <a:lnTo>
                    <a:pt x="1" y="1372"/>
                  </a:lnTo>
                  <a:lnTo>
                    <a:pt x="19" y="1650"/>
                  </a:lnTo>
                  <a:lnTo>
                    <a:pt x="38" y="1910"/>
                  </a:lnTo>
                  <a:lnTo>
                    <a:pt x="75" y="2169"/>
                  </a:lnTo>
                  <a:lnTo>
                    <a:pt x="131" y="2429"/>
                  </a:lnTo>
                  <a:lnTo>
                    <a:pt x="186" y="2688"/>
                  </a:lnTo>
                  <a:lnTo>
                    <a:pt x="260" y="2966"/>
                  </a:lnTo>
                  <a:lnTo>
                    <a:pt x="353" y="3226"/>
                  </a:lnTo>
                  <a:lnTo>
                    <a:pt x="464" y="3467"/>
                  </a:lnTo>
                  <a:lnTo>
                    <a:pt x="575" y="3726"/>
                  </a:lnTo>
                  <a:lnTo>
                    <a:pt x="724" y="3986"/>
                  </a:lnTo>
                  <a:lnTo>
                    <a:pt x="742" y="4004"/>
                  </a:lnTo>
                  <a:lnTo>
                    <a:pt x="779" y="4004"/>
                  </a:lnTo>
                  <a:lnTo>
                    <a:pt x="798" y="3986"/>
                  </a:lnTo>
                  <a:lnTo>
                    <a:pt x="798" y="3948"/>
                  </a:lnTo>
                  <a:lnTo>
                    <a:pt x="594" y="3448"/>
                  </a:lnTo>
                  <a:lnTo>
                    <a:pt x="427" y="2966"/>
                  </a:lnTo>
                  <a:lnTo>
                    <a:pt x="372" y="2707"/>
                  </a:lnTo>
                  <a:lnTo>
                    <a:pt x="316" y="2466"/>
                  </a:lnTo>
                  <a:lnTo>
                    <a:pt x="260" y="2206"/>
                  </a:lnTo>
                  <a:lnTo>
                    <a:pt x="242" y="1965"/>
                  </a:lnTo>
                  <a:lnTo>
                    <a:pt x="223" y="1706"/>
                  </a:lnTo>
                  <a:lnTo>
                    <a:pt x="223" y="1446"/>
                  </a:lnTo>
                  <a:lnTo>
                    <a:pt x="242" y="1205"/>
                  </a:lnTo>
                  <a:lnTo>
                    <a:pt x="279" y="946"/>
                  </a:lnTo>
                  <a:lnTo>
                    <a:pt x="316" y="723"/>
                  </a:lnTo>
                  <a:lnTo>
                    <a:pt x="390" y="501"/>
                  </a:lnTo>
                  <a:lnTo>
                    <a:pt x="483" y="279"/>
                  </a:lnTo>
                  <a:lnTo>
                    <a:pt x="557" y="56"/>
                  </a:lnTo>
                  <a:lnTo>
                    <a:pt x="557" y="38"/>
                  </a:lnTo>
                  <a:lnTo>
                    <a:pt x="538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9"/>
            <p:cNvSpPr/>
            <p:nvPr/>
          </p:nvSpPr>
          <p:spPr>
            <a:xfrm>
              <a:off x="3486800" y="2339000"/>
              <a:ext cx="157550" cy="72300"/>
            </a:xfrm>
            <a:custGeom>
              <a:avLst/>
              <a:gdLst/>
              <a:ahLst/>
              <a:cxnLst/>
              <a:rect l="l" t="t" r="r" b="b"/>
              <a:pathLst>
                <a:path w="6302" h="2892" extrusionOk="0">
                  <a:moveTo>
                    <a:pt x="2039" y="0"/>
                  </a:moveTo>
                  <a:lnTo>
                    <a:pt x="1668" y="19"/>
                  </a:lnTo>
                  <a:lnTo>
                    <a:pt x="1502" y="56"/>
                  </a:lnTo>
                  <a:lnTo>
                    <a:pt x="1316" y="93"/>
                  </a:lnTo>
                  <a:lnTo>
                    <a:pt x="1131" y="148"/>
                  </a:lnTo>
                  <a:lnTo>
                    <a:pt x="964" y="204"/>
                  </a:lnTo>
                  <a:lnTo>
                    <a:pt x="797" y="297"/>
                  </a:lnTo>
                  <a:lnTo>
                    <a:pt x="630" y="389"/>
                  </a:lnTo>
                  <a:lnTo>
                    <a:pt x="482" y="482"/>
                  </a:lnTo>
                  <a:lnTo>
                    <a:pt x="371" y="593"/>
                  </a:lnTo>
                  <a:lnTo>
                    <a:pt x="260" y="704"/>
                  </a:lnTo>
                  <a:lnTo>
                    <a:pt x="149" y="834"/>
                  </a:lnTo>
                  <a:lnTo>
                    <a:pt x="74" y="982"/>
                  </a:lnTo>
                  <a:lnTo>
                    <a:pt x="19" y="1131"/>
                  </a:lnTo>
                  <a:lnTo>
                    <a:pt x="0" y="1297"/>
                  </a:lnTo>
                  <a:lnTo>
                    <a:pt x="0" y="1464"/>
                  </a:lnTo>
                  <a:lnTo>
                    <a:pt x="19" y="1631"/>
                  </a:lnTo>
                  <a:lnTo>
                    <a:pt x="74" y="1779"/>
                  </a:lnTo>
                  <a:lnTo>
                    <a:pt x="149" y="1946"/>
                  </a:lnTo>
                  <a:lnTo>
                    <a:pt x="223" y="2076"/>
                  </a:lnTo>
                  <a:lnTo>
                    <a:pt x="334" y="2224"/>
                  </a:lnTo>
                  <a:lnTo>
                    <a:pt x="445" y="2335"/>
                  </a:lnTo>
                  <a:lnTo>
                    <a:pt x="575" y="2465"/>
                  </a:lnTo>
                  <a:lnTo>
                    <a:pt x="705" y="2558"/>
                  </a:lnTo>
                  <a:lnTo>
                    <a:pt x="853" y="2650"/>
                  </a:lnTo>
                  <a:lnTo>
                    <a:pt x="1001" y="2743"/>
                  </a:lnTo>
                  <a:lnTo>
                    <a:pt x="1149" y="2799"/>
                  </a:lnTo>
                  <a:lnTo>
                    <a:pt x="1316" y="2854"/>
                  </a:lnTo>
                  <a:lnTo>
                    <a:pt x="1465" y="2873"/>
                  </a:lnTo>
                  <a:lnTo>
                    <a:pt x="1631" y="2891"/>
                  </a:lnTo>
                  <a:lnTo>
                    <a:pt x="1798" y="2891"/>
                  </a:lnTo>
                  <a:lnTo>
                    <a:pt x="1965" y="2873"/>
                  </a:lnTo>
                  <a:lnTo>
                    <a:pt x="2150" y="2836"/>
                  </a:lnTo>
                  <a:lnTo>
                    <a:pt x="2317" y="2780"/>
                  </a:lnTo>
                  <a:lnTo>
                    <a:pt x="2669" y="2669"/>
                  </a:lnTo>
                  <a:lnTo>
                    <a:pt x="3336" y="2391"/>
                  </a:lnTo>
                  <a:lnTo>
                    <a:pt x="4004" y="2113"/>
                  </a:lnTo>
                  <a:lnTo>
                    <a:pt x="4356" y="2002"/>
                  </a:lnTo>
                  <a:lnTo>
                    <a:pt x="4689" y="1909"/>
                  </a:lnTo>
                  <a:lnTo>
                    <a:pt x="5060" y="1835"/>
                  </a:lnTo>
                  <a:lnTo>
                    <a:pt x="5412" y="1798"/>
                  </a:lnTo>
                  <a:lnTo>
                    <a:pt x="5783" y="1798"/>
                  </a:lnTo>
                  <a:lnTo>
                    <a:pt x="6135" y="1816"/>
                  </a:lnTo>
                  <a:lnTo>
                    <a:pt x="6191" y="1798"/>
                  </a:lnTo>
                  <a:lnTo>
                    <a:pt x="6246" y="1779"/>
                  </a:lnTo>
                  <a:lnTo>
                    <a:pt x="6283" y="1724"/>
                  </a:lnTo>
                  <a:lnTo>
                    <a:pt x="6302" y="1687"/>
                  </a:lnTo>
                  <a:lnTo>
                    <a:pt x="6302" y="1631"/>
                  </a:lnTo>
                  <a:lnTo>
                    <a:pt x="6283" y="1575"/>
                  </a:lnTo>
                  <a:lnTo>
                    <a:pt x="6246" y="1538"/>
                  </a:lnTo>
                  <a:lnTo>
                    <a:pt x="6191" y="1520"/>
                  </a:lnTo>
                  <a:lnTo>
                    <a:pt x="5968" y="1483"/>
                  </a:lnTo>
                  <a:lnTo>
                    <a:pt x="5690" y="1297"/>
                  </a:lnTo>
                  <a:lnTo>
                    <a:pt x="5412" y="1131"/>
                  </a:lnTo>
                  <a:lnTo>
                    <a:pt x="5134" y="964"/>
                  </a:lnTo>
                  <a:lnTo>
                    <a:pt x="4838" y="816"/>
                  </a:lnTo>
                  <a:lnTo>
                    <a:pt x="4504" y="649"/>
                  </a:lnTo>
                  <a:lnTo>
                    <a:pt x="4171" y="500"/>
                  </a:lnTo>
                  <a:lnTo>
                    <a:pt x="3818" y="371"/>
                  </a:lnTo>
                  <a:lnTo>
                    <a:pt x="3466" y="241"/>
                  </a:lnTo>
                  <a:lnTo>
                    <a:pt x="3133" y="148"/>
                  </a:lnTo>
                  <a:lnTo>
                    <a:pt x="2780" y="56"/>
                  </a:lnTo>
                  <a:lnTo>
                    <a:pt x="2410" y="19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9"/>
            <p:cNvSpPr/>
            <p:nvPr/>
          </p:nvSpPr>
          <p:spPr>
            <a:xfrm>
              <a:off x="3501150" y="2359375"/>
              <a:ext cx="109850" cy="16250"/>
            </a:xfrm>
            <a:custGeom>
              <a:avLst/>
              <a:gdLst/>
              <a:ahLst/>
              <a:cxnLst/>
              <a:rect l="l" t="t" r="r" b="b"/>
              <a:pathLst>
                <a:path w="4394" h="650" extrusionOk="0">
                  <a:moveTo>
                    <a:pt x="1725" y="1"/>
                  </a:moveTo>
                  <a:lnTo>
                    <a:pt x="1465" y="19"/>
                  </a:lnTo>
                  <a:lnTo>
                    <a:pt x="1206" y="56"/>
                  </a:lnTo>
                  <a:lnTo>
                    <a:pt x="946" y="112"/>
                  </a:lnTo>
                  <a:lnTo>
                    <a:pt x="687" y="186"/>
                  </a:lnTo>
                  <a:lnTo>
                    <a:pt x="427" y="279"/>
                  </a:lnTo>
                  <a:lnTo>
                    <a:pt x="316" y="334"/>
                  </a:lnTo>
                  <a:lnTo>
                    <a:pt x="205" y="390"/>
                  </a:lnTo>
                  <a:lnTo>
                    <a:pt x="94" y="482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" y="612"/>
                  </a:lnTo>
                  <a:lnTo>
                    <a:pt x="19" y="612"/>
                  </a:lnTo>
                  <a:lnTo>
                    <a:pt x="260" y="538"/>
                  </a:lnTo>
                  <a:lnTo>
                    <a:pt x="501" y="464"/>
                  </a:lnTo>
                  <a:lnTo>
                    <a:pt x="742" y="390"/>
                  </a:lnTo>
                  <a:lnTo>
                    <a:pt x="1002" y="334"/>
                  </a:lnTo>
                  <a:lnTo>
                    <a:pt x="1261" y="279"/>
                  </a:lnTo>
                  <a:lnTo>
                    <a:pt x="1539" y="260"/>
                  </a:lnTo>
                  <a:lnTo>
                    <a:pt x="2077" y="260"/>
                  </a:lnTo>
                  <a:lnTo>
                    <a:pt x="2355" y="279"/>
                  </a:lnTo>
                  <a:lnTo>
                    <a:pt x="2651" y="316"/>
                  </a:lnTo>
                  <a:lnTo>
                    <a:pt x="3207" y="427"/>
                  </a:lnTo>
                  <a:lnTo>
                    <a:pt x="3763" y="538"/>
                  </a:lnTo>
                  <a:lnTo>
                    <a:pt x="4319" y="649"/>
                  </a:lnTo>
                  <a:lnTo>
                    <a:pt x="4375" y="649"/>
                  </a:lnTo>
                  <a:lnTo>
                    <a:pt x="4394" y="594"/>
                  </a:lnTo>
                  <a:lnTo>
                    <a:pt x="4375" y="538"/>
                  </a:lnTo>
                  <a:lnTo>
                    <a:pt x="4338" y="501"/>
                  </a:lnTo>
                  <a:lnTo>
                    <a:pt x="4041" y="390"/>
                  </a:lnTo>
                  <a:lnTo>
                    <a:pt x="3745" y="279"/>
                  </a:lnTo>
                  <a:lnTo>
                    <a:pt x="3448" y="186"/>
                  </a:lnTo>
                  <a:lnTo>
                    <a:pt x="3152" y="130"/>
                  </a:lnTo>
                  <a:lnTo>
                    <a:pt x="2874" y="75"/>
                  </a:lnTo>
                  <a:lnTo>
                    <a:pt x="2577" y="19"/>
                  </a:lnTo>
                  <a:lnTo>
                    <a:pt x="22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9"/>
            <p:cNvSpPr/>
            <p:nvPr/>
          </p:nvSpPr>
          <p:spPr>
            <a:xfrm>
              <a:off x="3575750" y="2415450"/>
              <a:ext cx="165000" cy="78325"/>
            </a:xfrm>
            <a:custGeom>
              <a:avLst/>
              <a:gdLst/>
              <a:ahLst/>
              <a:cxnLst/>
              <a:rect l="l" t="t" r="r" b="b"/>
              <a:pathLst>
                <a:path w="6600" h="3133" extrusionOk="0">
                  <a:moveTo>
                    <a:pt x="1613" y="0"/>
                  </a:moveTo>
                  <a:lnTo>
                    <a:pt x="1428" y="19"/>
                  </a:lnTo>
                  <a:lnTo>
                    <a:pt x="1243" y="56"/>
                  </a:lnTo>
                  <a:lnTo>
                    <a:pt x="1057" y="111"/>
                  </a:lnTo>
                  <a:lnTo>
                    <a:pt x="872" y="167"/>
                  </a:lnTo>
                  <a:lnTo>
                    <a:pt x="705" y="260"/>
                  </a:lnTo>
                  <a:lnTo>
                    <a:pt x="538" y="352"/>
                  </a:lnTo>
                  <a:lnTo>
                    <a:pt x="409" y="482"/>
                  </a:lnTo>
                  <a:lnTo>
                    <a:pt x="279" y="593"/>
                  </a:lnTo>
                  <a:lnTo>
                    <a:pt x="186" y="742"/>
                  </a:lnTo>
                  <a:lnTo>
                    <a:pt x="94" y="890"/>
                  </a:lnTo>
                  <a:lnTo>
                    <a:pt x="38" y="1057"/>
                  </a:lnTo>
                  <a:lnTo>
                    <a:pt x="1" y="1242"/>
                  </a:lnTo>
                  <a:lnTo>
                    <a:pt x="1" y="1427"/>
                  </a:lnTo>
                  <a:lnTo>
                    <a:pt x="1" y="1594"/>
                  </a:lnTo>
                  <a:lnTo>
                    <a:pt x="38" y="1761"/>
                  </a:lnTo>
                  <a:lnTo>
                    <a:pt x="94" y="1909"/>
                  </a:lnTo>
                  <a:lnTo>
                    <a:pt x="168" y="2076"/>
                  </a:lnTo>
                  <a:lnTo>
                    <a:pt x="242" y="2224"/>
                  </a:lnTo>
                  <a:lnTo>
                    <a:pt x="335" y="2373"/>
                  </a:lnTo>
                  <a:lnTo>
                    <a:pt x="464" y="2502"/>
                  </a:lnTo>
                  <a:lnTo>
                    <a:pt x="575" y="2614"/>
                  </a:lnTo>
                  <a:lnTo>
                    <a:pt x="742" y="2743"/>
                  </a:lnTo>
                  <a:lnTo>
                    <a:pt x="928" y="2854"/>
                  </a:lnTo>
                  <a:lnTo>
                    <a:pt x="1094" y="2947"/>
                  </a:lnTo>
                  <a:lnTo>
                    <a:pt x="1280" y="3021"/>
                  </a:lnTo>
                  <a:lnTo>
                    <a:pt x="1465" y="3058"/>
                  </a:lnTo>
                  <a:lnTo>
                    <a:pt x="1669" y="3095"/>
                  </a:lnTo>
                  <a:lnTo>
                    <a:pt x="1854" y="3114"/>
                  </a:lnTo>
                  <a:lnTo>
                    <a:pt x="2040" y="3132"/>
                  </a:lnTo>
                  <a:lnTo>
                    <a:pt x="2244" y="3114"/>
                  </a:lnTo>
                  <a:lnTo>
                    <a:pt x="2429" y="3095"/>
                  </a:lnTo>
                  <a:lnTo>
                    <a:pt x="2614" y="3058"/>
                  </a:lnTo>
                  <a:lnTo>
                    <a:pt x="2800" y="3021"/>
                  </a:lnTo>
                  <a:lnTo>
                    <a:pt x="3170" y="2892"/>
                  </a:lnTo>
                  <a:lnTo>
                    <a:pt x="3522" y="2743"/>
                  </a:lnTo>
                  <a:lnTo>
                    <a:pt x="3930" y="2521"/>
                  </a:lnTo>
                  <a:lnTo>
                    <a:pt x="4319" y="2280"/>
                  </a:lnTo>
                  <a:lnTo>
                    <a:pt x="4727" y="2039"/>
                  </a:lnTo>
                  <a:lnTo>
                    <a:pt x="4931" y="1946"/>
                  </a:lnTo>
                  <a:lnTo>
                    <a:pt x="5153" y="1854"/>
                  </a:lnTo>
                  <a:lnTo>
                    <a:pt x="5487" y="1724"/>
                  </a:lnTo>
                  <a:lnTo>
                    <a:pt x="5839" y="1613"/>
                  </a:lnTo>
                  <a:lnTo>
                    <a:pt x="6173" y="1520"/>
                  </a:lnTo>
                  <a:lnTo>
                    <a:pt x="6525" y="1464"/>
                  </a:lnTo>
                  <a:lnTo>
                    <a:pt x="6562" y="1446"/>
                  </a:lnTo>
                  <a:lnTo>
                    <a:pt x="6599" y="1390"/>
                  </a:lnTo>
                  <a:lnTo>
                    <a:pt x="6581" y="1353"/>
                  </a:lnTo>
                  <a:lnTo>
                    <a:pt x="6562" y="1316"/>
                  </a:lnTo>
                  <a:lnTo>
                    <a:pt x="6432" y="1279"/>
                  </a:lnTo>
                  <a:lnTo>
                    <a:pt x="6117" y="1131"/>
                  </a:lnTo>
                  <a:lnTo>
                    <a:pt x="5784" y="983"/>
                  </a:lnTo>
                  <a:lnTo>
                    <a:pt x="5116" y="742"/>
                  </a:lnTo>
                  <a:lnTo>
                    <a:pt x="4412" y="519"/>
                  </a:lnTo>
                  <a:lnTo>
                    <a:pt x="3689" y="334"/>
                  </a:lnTo>
                  <a:lnTo>
                    <a:pt x="2948" y="148"/>
                  </a:lnTo>
                  <a:lnTo>
                    <a:pt x="2577" y="74"/>
                  </a:lnTo>
                  <a:lnTo>
                    <a:pt x="2188" y="19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9"/>
            <p:cNvSpPr/>
            <p:nvPr/>
          </p:nvSpPr>
          <p:spPr>
            <a:xfrm>
              <a:off x="3585950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1002" y="0"/>
                  </a:moveTo>
                  <a:lnTo>
                    <a:pt x="723" y="37"/>
                  </a:lnTo>
                  <a:lnTo>
                    <a:pt x="445" y="75"/>
                  </a:lnTo>
                  <a:lnTo>
                    <a:pt x="316" y="130"/>
                  </a:lnTo>
                  <a:lnTo>
                    <a:pt x="186" y="167"/>
                  </a:lnTo>
                  <a:lnTo>
                    <a:pt x="93" y="241"/>
                  </a:lnTo>
                  <a:lnTo>
                    <a:pt x="1" y="334"/>
                  </a:lnTo>
                  <a:lnTo>
                    <a:pt x="1" y="353"/>
                  </a:lnTo>
                  <a:lnTo>
                    <a:pt x="19" y="371"/>
                  </a:lnTo>
                  <a:lnTo>
                    <a:pt x="167" y="353"/>
                  </a:lnTo>
                  <a:lnTo>
                    <a:pt x="297" y="315"/>
                  </a:lnTo>
                  <a:lnTo>
                    <a:pt x="427" y="278"/>
                  </a:lnTo>
                  <a:lnTo>
                    <a:pt x="557" y="241"/>
                  </a:lnTo>
                  <a:lnTo>
                    <a:pt x="835" y="204"/>
                  </a:lnTo>
                  <a:lnTo>
                    <a:pt x="1706" y="204"/>
                  </a:lnTo>
                  <a:lnTo>
                    <a:pt x="2299" y="241"/>
                  </a:lnTo>
                  <a:lnTo>
                    <a:pt x="3467" y="315"/>
                  </a:lnTo>
                  <a:lnTo>
                    <a:pt x="4041" y="334"/>
                  </a:lnTo>
                  <a:lnTo>
                    <a:pt x="4616" y="353"/>
                  </a:lnTo>
                  <a:lnTo>
                    <a:pt x="4634" y="353"/>
                  </a:lnTo>
                  <a:lnTo>
                    <a:pt x="4653" y="334"/>
                  </a:lnTo>
                  <a:lnTo>
                    <a:pt x="4671" y="297"/>
                  </a:lnTo>
                  <a:lnTo>
                    <a:pt x="4634" y="241"/>
                  </a:lnTo>
                  <a:lnTo>
                    <a:pt x="4579" y="223"/>
                  </a:lnTo>
                  <a:lnTo>
                    <a:pt x="3967" y="149"/>
                  </a:lnTo>
                  <a:lnTo>
                    <a:pt x="3355" y="93"/>
                  </a:lnTo>
                  <a:lnTo>
                    <a:pt x="2744" y="37"/>
                  </a:lnTo>
                  <a:lnTo>
                    <a:pt x="2132" y="19"/>
                  </a:lnTo>
                  <a:lnTo>
                    <a:pt x="1558" y="0"/>
                  </a:lnTo>
                  <a:close/>
                </a:path>
              </a:pathLst>
            </a:custGeom>
            <a:solidFill>
              <a:srgbClr val="54D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9"/>
            <p:cNvSpPr/>
            <p:nvPr/>
          </p:nvSpPr>
          <p:spPr>
            <a:xfrm>
              <a:off x="3970550" y="2300525"/>
              <a:ext cx="311850" cy="235875"/>
            </a:xfrm>
            <a:custGeom>
              <a:avLst/>
              <a:gdLst/>
              <a:ahLst/>
              <a:cxnLst/>
              <a:rect l="l" t="t" r="r" b="b"/>
              <a:pathLst>
                <a:path w="12474" h="9435" extrusionOk="0">
                  <a:moveTo>
                    <a:pt x="12418" y="1"/>
                  </a:moveTo>
                  <a:lnTo>
                    <a:pt x="12344" y="19"/>
                  </a:lnTo>
                  <a:lnTo>
                    <a:pt x="12251" y="75"/>
                  </a:lnTo>
                  <a:lnTo>
                    <a:pt x="12140" y="149"/>
                  </a:lnTo>
                  <a:lnTo>
                    <a:pt x="12085" y="186"/>
                  </a:lnTo>
                  <a:lnTo>
                    <a:pt x="12029" y="186"/>
                  </a:lnTo>
                  <a:lnTo>
                    <a:pt x="11992" y="205"/>
                  </a:lnTo>
                  <a:lnTo>
                    <a:pt x="11918" y="353"/>
                  </a:lnTo>
                  <a:lnTo>
                    <a:pt x="11695" y="686"/>
                  </a:lnTo>
                  <a:lnTo>
                    <a:pt x="11473" y="983"/>
                  </a:lnTo>
                  <a:lnTo>
                    <a:pt x="11251" y="1261"/>
                  </a:lnTo>
                  <a:lnTo>
                    <a:pt x="11047" y="1502"/>
                  </a:lnTo>
                  <a:lnTo>
                    <a:pt x="10620" y="1910"/>
                  </a:lnTo>
                  <a:lnTo>
                    <a:pt x="10268" y="2262"/>
                  </a:lnTo>
                  <a:lnTo>
                    <a:pt x="10046" y="2503"/>
                  </a:lnTo>
                  <a:lnTo>
                    <a:pt x="9842" y="2688"/>
                  </a:lnTo>
                  <a:lnTo>
                    <a:pt x="9657" y="2855"/>
                  </a:lnTo>
                  <a:lnTo>
                    <a:pt x="9471" y="3003"/>
                  </a:lnTo>
                  <a:lnTo>
                    <a:pt x="9082" y="3281"/>
                  </a:lnTo>
                  <a:lnTo>
                    <a:pt x="8582" y="3633"/>
                  </a:lnTo>
                  <a:lnTo>
                    <a:pt x="8081" y="4023"/>
                  </a:lnTo>
                  <a:lnTo>
                    <a:pt x="7544" y="4467"/>
                  </a:lnTo>
                  <a:lnTo>
                    <a:pt x="6951" y="4931"/>
                  </a:lnTo>
                  <a:lnTo>
                    <a:pt x="6302" y="5413"/>
                  </a:lnTo>
                  <a:lnTo>
                    <a:pt x="5876" y="5691"/>
                  </a:lnTo>
                  <a:lnTo>
                    <a:pt x="5338" y="6006"/>
                  </a:lnTo>
                  <a:lnTo>
                    <a:pt x="4300" y="6599"/>
                  </a:lnTo>
                  <a:lnTo>
                    <a:pt x="3485" y="7081"/>
                  </a:lnTo>
                  <a:lnTo>
                    <a:pt x="2632" y="7544"/>
                  </a:lnTo>
                  <a:lnTo>
                    <a:pt x="2187" y="7767"/>
                  </a:lnTo>
                  <a:lnTo>
                    <a:pt x="1965" y="7896"/>
                  </a:lnTo>
                  <a:lnTo>
                    <a:pt x="1742" y="8026"/>
                  </a:lnTo>
                  <a:lnTo>
                    <a:pt x="1298" y="8286"/>
                  </a:lnTo>
                  <a:lnTo>
                    <a:pt x="1094" y="8415"/>
                  </a:lnTo>
                  <a:lnTo>
                    <a:pt x="871" y="8508"/>
                  </a:lnTo>
                  <a:lnTo>
                    <a:pt x="74" y="8860"/>
                  </a:lnTo>
                  <a:lnTo>
                    <a:pt x="37" y="8990"/>
                  </a:lnTo>
                  <a:lnTo>
                    <a:pt x="0" y="9138"/>
                  </a:lnTo>
                  <a:lnTo>
                    <a:pt x="19" y="9231"/>
                  </a:lnTo>
                  <a:lnTo>
                    <a:pt x="37" y="9268"/>
                  </a:lnTo>
                  <a:lnTo>
                    <a:pt x="93" y="9342"/>
                  </a:lnTo>
                  <a:lnTo>
                    <a:pt x="186" y="9435"/>
                  </a:lnTo>
                  <a:lnTo>
                    <a:pt x="1057" y="9083"/>
                  </a:lnTo>
                  <a:lnTo>
                    <a:pt x="1298" y="8971"/>
                  </a:lnTo>
                  <a:lnTo>
                    <a:pt x="1557" y="8842"/>
                  </a:lnTo>
                  <a:lnTo>
                    <a:pt x="2002" y="8601"/>
                  </a:lnTo>
                  <a:lnTo>
                    <a:pt x="2224" y="8471"/>
                  </a:lnTo>
                  <a:lnTo>
                    <a:pt x="2447" y="8360"/>
                  </a:lnTo>
                  <a:lnTo>
                    <a:pt x="2910" y="8137"/>
                  </a:lnTo>
                  <a:lnTo>
                    <a:pt x="3800" y="7692"/>
                  </a:lnTo>
                  <a:lnTo>
                    <a:pt x="4671" y="7248"/>
                  </a:lnTo>
                  <a:lnTo>
                    <a:pt x="5468" y="6766"/>
                  </a:lnTo>
                  <a:lnTo>
                    <a:pt x="6209" y="6284"/>
                  </a:lnTo>
                  <a:lnTo>
                    <a:pt x="6895" y="5820"/>
                  </a:lnTo>
                  <a:lnTo>
                    <a:pt x="7507" y="5357"/>
                  </a:lnTo>
                  <a:lnTo>
                    <a:pt x="8063" y="4931"/>
                  </a:lnTo>
                  <a:lnTo>
                    <a:pt x="8582" y="4579"/>
                  </a:lnTo>
                  <a:lnTo>
                    <a:pt x="9026" y="4226"/>
                  </a:lnTo>
                  <a:lnTo>
                    <a:pt x="9379" y="3948"/>
                  </a:lnTo>
                  <a:lnTo>
                    <a:pt x="9694" y="3689"/>
                  </a:lnTo>
                  <a:lnTo>
                    <a:pt x="9990" y="3430"/>
                  </a:lnTo>
                  <a:lnTo>
                    <a:pt x="10268" y="3151"/>
                  </a:lnTo>
                  <a:lnTo>
                    <a:pt x="10546" y="2855"/>
                  </a:lnTo>
                  <a:lnTo>
                    <a:pt x="11028" y="2280"/>
                  </a:lnTo>
                  <a:lnTo>
                    <a:pt x="11529" y="1706"/>
                  </a:lnTo>
                  <a:lnTo>
                    <a:pt x="11732" y="1465"/>
                  </a:lnTo>
                  <a:lnTo>
                    <a:pt x="11918" y="1224"/>
                  </a:lnTo>
                  <a:lnTo>
                    <a:pt x="12085" y="983"/>
                  </a:lnTo>
                  <a:lnTo>
                    <a:pt x="12196" y="761"/>
                  </a:lnTo>
                  <a:lnTo>
                    <a:pt x="12381" y="408"/>
                  </a:lnTo>
                  <a:lnTo>
                    <a:pt x="12437" y="260"/>
                  </a:lnTo>
                  <a:lnTo>
                    <a:pt x="12474" y="149"/>
                  </a:lnTo>
                  <a:lnTo>
                    <a:pt x="12474" y="75"/>
                  </a:lnTo>
                  <a:lnTo>
                    <a:pt x="12455" y="19"/>
                  </a:lnTo>
                  <a:lnTo>
                    <a:pt x="12418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9"/>
            <p:cNvSpPr/>
            <p:nvPr/>
          </p:nvSpPr>
          <p:spPr>
            <a:xfrm>
              <a:off x="3985375" y="2500700"/>
              <a:ext cx="203425" cy="88525"/>
            </a:xfrm>
            <a:custGeom>
              <a:avLst/>
              <a:gdLst/>
              <a:ahLst/>
              <a:cxnLst/>
              <a:rect l="l" t="t" r="r" b="b"/>
              <a:pathLst>
                <a:path w="8137" h="3541" extrusionOk="0">
                  <a:moveTo>
                    <a:pt x="5245" y="1"/>
                  </a:moveTo>
                  <a:lnTo>
                    <a:pt x="4764" y="19"/>
                  </a:lnTo>
                  <a:lnTo>
                    <a:pt x="4300" y="56"/>
                  </a:lnTo>
                  <a:lnTo>
                    <a:pt x="3837" y="93"/>
                  </a:lnTo>
                  <a:lnTo>
                    <a:pt x="3374" y="167"/>
                  </a:lnTo>
                  <a:lnTo>
                    <a:pt x="2910" y="241"/>
                  </a:lnTo>
                  <a:lnTo>
                    <a:pt x="2002" y="408"/>
                  </a:lnTo>
                  <a:lnTo>
                    <a:pt x="1094" y="612"/>
                  </a:lnTo>
                  <a:lnTo>
                    <a:pt x="760" y="668"/>
                  </a:lnTo>
                  <a:lnTo>
                    <a:pt x="445" y="760"/>
                  </a:lnTo>
                  <a:lnTo>
                    <a:pt x="352" y="723"/>
                  </a:lnTo>
                  <a:lnTo>
                    <a:pt x="241" y="723"/>
                  </a:lnTo>
                  <a:lnTo>
                    <a:pt x="149" y="760"/>
                  </a:lnTo>
                  <a:lnTo>
                    <a:pt x="56" y="816"/>
                  </a:lnTo>
                  <a:lnTo>
                    <a:pt x="19" y="853"/>
                  </a:lnTo>
                  <a:lnTo>
                    <a:pt x="19" y="909"/>
                  </a:lnTo>
                  <a:lnTo>
                    <a:pt x="0" y="946"/>
                  </a:lnTo>
                  <a:lnTo>
                    <a:pt x="19" y="1001"/>
                  </a:lnTo>
                  <a:lnTo>
                    <a:pt x="37" y="1038"/>
                  </a:lnTo>
                  <a:lnTo>
                    <a:pt x="74" y="1057"/>
                  </a:lnTo>
                  <a:lnTo>
                    <a:pt x="111" y="1094"/>
                  </a:lnTo>
                  <a:lnTo>
                    <a:pt x="538" y="1094"/>
                  </a:lnTo>
                  <a:lnTo>
                    <a:pt x="742" y="1113"/>
                  </a:lnTo>
                  <a:lnTo>
                    <a:pt x="927" y="1150"/>
                  </a:lnTo>
                  <a:lnTo>
                    <a:pt x="1112" y="1205"/>
                  </a:lnTo>
                  <a:lnTo>
                    <a:pt x="1298" y="1279"/>
                  </a:lnTo>
                  <a:lnTo>
                    <a:pt x="1668" y="1446"/>
                  </a:lnTo>
                  <a:lnTo>
                    <a:pt x="2021" y="1632"/>
                  </a:lnTo>
                  <a:lnTo>
                    <a:pt x="2373" y="1872"/>
                  </a:lnTo>
                  <a:lnTo>
                    <a:pt x="2725" y="2113"/>
                  </a:lnTo>
                  <a:lnTo>
                    <a:pt x="3392" y="2595"/>
                  </a:lnTo>
                  <a:lnTo>
                    <a:pt x="3744" y="2836"/>
                  </a:lnTo>
                  <a:lnTo>
                    <a:pt x="4133" y="3059"/>
                  </a:lnTo>
                  <a:lnTo>
                    <a:pt x="4523" y="3244"/>
                  </a:lnTo>
                  <a:lnTo>
                    <a:pt x="4727" y="3337"/>
                  </a:lnTo>
                  <a:lnTo>
                    <a:pt x="4949" y="3411"/>
                  </a:lnTo>
                  <a:lnTo>
                    <a:pt x="5153" y="3466"/>
                  </a:lnTo>
                  <a:lnTo>
                    <a:pt x="5375" y="3504"/>
                  </a:lnTo>
                  <a:lnTo>
                    <a:pt x="5598" y="3522"/>
                  </a:lnTo>
                  <a:lnTo>
                    <a:pt x="5820" y="3541"/>
                  </a:lnTo>
                  <a:lnTo>
                    <a:pt x="6061" y="3522"/>
                  </a:lnTo>
                  <a:lnTo>
                    <a:pt x="6283" y="3485"/>
                  </a:lnTo>
                  <a:lnTo>
                    <a:pt x="6506" y="3429"/>
                  </a:lnTo>
                  <a:lnTo>
                    <a:pt x="6747" y="3355"/>
                  </a:lnTo>
                  <a:lnTo>
                    <a:pt x="6988" y="3244"/>
                  </a:lnTo>
                  <a:lnTo>
                    <a:pt x="7210" y="3114"/>
                  </a:lnTo>
                  <a:lnTo>
                    <a:pt x="7433" y="2947"/>
                  </a:lnTo>
                  <a:lnTo>
                    <a:pt x="7636" y="2781"/>
                  </a:lnTo>
                  <a:lnTo>
                    <a:pt x="7822" y="2577"/>
                  </a:lnTo>
                  <a:lnTo>
                    <a:pt x="7970" y="2354"/>
                  </a:lnTo>
                  <a:lnTo>
                    <a:pt x="8026" y="2243"/>
                  </a:lnTo>
                  <a:lnTo>
                    <a:pt x="8081" y="2113"/>
                  </a:lnTo>
                  <a:lnTo>
                    <a:pt x="8118" y="2002"/>
                  </a:lnTo>
                  <a:lnTo>
                    <a:pt x="8137" y="1872"/>
                  </a:lnTo>
                  <a:lnTo>
                    <a:pt x="8137" y="1669"/>
                  </a:lnTo>
                  <a:lnTo>
                    <a:pt x="8118" y="1465"/>
                  </a:lnTo>
                  <a:lnTo>
                    <a:pt x="8063" y="1279"/>
                  </a:lnTo>
                  <a:lnTo>
                    <a:pt x="7989" y="1076"/>
                  </a:lnTo>
                  <a:lnTo>
                    <a:pt x="7877" y="909"/>
                  </a:lnTo>
                  <a:lnTo>
                    <a:pt x="7748" y="742"/>
                  </a:lnTo>
                  <a:lnTo>
                    <a:pt x="7599" y="612"/>
                  </a:lnTo>
                  <a:lnTo>
                    <a:pt x="7451" y="482"/>
                  </a:lnTo>
                  <a:lnTo>
                    <a:pt x="7247" y="353"/>
                  </a:lnTo>
                  <a:lnTo>
                    <a:pt x="7043" y="260"/>
                  </a:lnTo>
                  <a:lnTo>
                    <a:pt x="6839" y="167"/>
                  </a:lnTo>
                  <a:lnTo>
                    <a:pt x="6617" y="112"/>
                  </a:lnTo>
                  <a:lnTo>
                    <a:pt x="6395" y="56"/>
                  </a:lnTo>
                  <a:lnTo>
                    <a:pt x="6172" y="38"/>
                  </a:lnTo>
                  <a:lnTo>
                    <a:pt x="57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9"/>
            <p:cNvSpPr/>
            <p:nvPr/>
          </p:nvSpPr>
          <p:spPr>
            <a:xfrm>
              <a:off x="4018725" y="2520625"/>
              <a:ext cx="155725" cy="23200"/>
            </a:xfrm>
            <a:custGeom>
              <a:avLst/>
              <a:gdLst/>
              <a:ahLst/>
              <a:cxnLst/>
              <a:rect l="l" t="t" r="r" b="b"/>
              <a:pathLst>
                <a:path w="6229" h="928" extrusionOk="0">
                  <a:moveTo>
                    <a:pt x="575" y="0"/>
                  </a:moveTo>
                  <a:lnTo>
                    <a:pt x="334" y="19"/>
                  </a:lnTo>
                  <a:lnTo>
                    <a:pt x="112" y="56"/>
                  </a:lnTo>
                  <a:lnTo>
                    <a:pt x="75" y="75"/>
                  </a:lnTo>
                  <a:lnTo>
                    <a:pt x="38" y="112"/>
                  </a:lnTo>
                  <a:lnTo>
                    <a:pt x="19" y="130"/>
                  </a:lnTo>
                  <a:lnTo>
                    <a:pt x="1" y="167"/>
                  </a:lnTo>
                  <a:lnTo>
                    <a:pt x="19" y="204"/>
                  </a:lnTo>
                  <a:lnTo>
                    <a:pt x="19" y="223"/>
                  </a:lnTo>
                  <a:lnTo>
                    <a:pt x="56" y="241"/>
                  </a:lnTo>
                  <a:lnTo>
                    <a:pt x="93" y="260"/>
                  </a:lnTo>
                  <a:lnTo>
                    <a:pt x="520" y="260"/>
                  </a:lnTo>
                  <a:lnTo>
                    <a:pt x="965" y="241"/>
                  </a:lnTo>
                  <a:lnTo>
                    <a:pt x="1891" y="241"/>
                  </a:lnTo>
                  <a:lnTo>
                    <a:pt x="2688" y="260"/>
                  </a:lnTo>
                  <a:lnTo>
                    <a:pt x="3485" y="297"/>
                  </a:lnTo>
                  <a:lnTo>
                    <a:pt x="4227" y="353"/>
                  </a:lnTo>
                  <a:lnTo>
                    <a:pt x="4597" y="390"/>
                  </a:lnTo>
                  <a:lnTo>
                    <a:pt x="4949" y="445"/>
                  </a:lnTo>
                  <a:lnTo>
                    <a:pt x="5302" y="519"/>
                  </a:lnTo>
                  <a:lnTo>
                    <a:pt x="5635" y="612"/>
                  </a:lnTo>
                  <a:lnTo>
                    <a:pt x="5783" y="686"/>
                  </a:lnTo>
                  <a:lnTo>
                    <a:pt x="5932" y="760"/>
                  </a:lnTo>
                  <a:lnTo>
                    <a:pt x="6061" y="835"/>
                  </a:lnTo>
                  <a:lnTo>
                    <a:pt x="6173" y="927"/>
                  </a:lnTo>
                  <a:lnTo>
                    <a:pt x="6210" y="927"/>
                  </a:lnTo>
                  <a:lnTo>
                    <a:pt x="6228" y="909"/>
                  </a:lnTo>
                  <a:lnTo>
                    <a:pt x="6154" y="779"/>
                  </a:lnTo>
                  <a:lnTo>
                    <a:pt x="6061" y="668"/>
                  </a:lnTo>
                  <a:lnTo>
                    <a:pt x="5950" y="594"/>
                  </a:lnTo>
                  <a:lnTo>
                    <a:pt x="5821" y="519"/>
                  </a:lnTo>
                  <a:lnTo>
                    <a:pt x="5691" y="445"/>
                  </a:lnTo>
                  <a:lnTo>
                    <a:pt x="5543" y="408"/>
                  </a:lnTo>
                  <a:lnTo>
                    <a:pt x="5227" y="316"/>
                  </a:lnTo>
                  <a:lnTo>
                    <a:pt x="4857" y="241"/>
                  </a:lnTo>
                  <a:lnTo>
                    <a:pt x="4468" y="186"/>
                  </a:lnTo>
                  <a:lnTo>
                    <a:pt x="3689" y="93"/>
                  </a:lnTo>
                  <a:lnTo>
                    <a:pt x="2855" y="38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9"/>
            <p:cNvSpPr/>
            <p:nvPr/>
          </p:nvSpPr>
          <p:spPr>
            <a:xfrm>
              <a:off x="4269875" y="2258375"/>
              <a:ext cx="106125" cy="60725"/>
            </a:xfrm>
            <a:custGeom>
              <a:avLst/>
              <a:gdLst/>
              <a:ahLst/>
              <a:cxnLst/>
              <a:rect l="l" t="t" r="r" b="b"/>
              <a:pathLst>
                <a:path w="4245" h="2429" extrusionOk="0">
                  <a:moveTo>
                    <a:pt x="2947" y="0"/>
                  </a:moveTo>
                  <a:lnTo>
                    <a:pt x="2688" y="37"/>
                  </a:lnTo>
                  <a:lnTo>
                    <a:pt x="2447" y="111"/>
                  </a:lnTo>
                  <a:lnTo>
                    <a:pt x="2187" y="204"/>
                  </a:lnTo>
                  <a:lnTo>
                    <a:pt x="1965" y="334"/>
                  </a:lnTo>
                  <a:lnTo>
                    <a:pt x="1743" y="463"/>
                  </a:lnTo>
                  <a:lnTo>
                    <a:pt x="1539" y="612"/>
                  </a:lnTo>
                  <a:lnTo>
                    <a:pt x="1335" y="797"/>
                  </a:lnTo>
                  <a:lnTo>
                    <a:pt x="1131" y="982"/>
                  </a:lnTo>
                  <a:lnTo>
                    <a:pt x="760" y="1372"/>
                  </a:lnTo>
                  <a:lnTo>
                    <a:pt x="464" y="1742"/>
                  </a:lnTo>
                  <a:lnTo>
                    <a:pt x="315" y="1946"/>
                  </a:lnTo>
                  <a:lnTo>
                    <a:pt x="186" y="2150"/>
                  </a:lnTo>
                  <a:lnTo>
                    <a:pt x="37" y="2224"/>
                  </a:lnTo>
                  <a:lnTo>
                    <a:pt x="0" y="2261"/>
                  </a:lnTo>
                  <a:lnTo>
                    <a:pt x="0" y="2298"/>
                  </a:lnTo>
                  <a:lnTo>
                    <a:pt x="0" y="2335"/>
                  </a:lnTo>
                  <a:lnTo>
                    <a:pt x="19" y="2372"/>
                  </a:lnTo>
                  <a:lnTo>
                    <a:pt x="37" y="2409"/>
                  </a:lnTo>
                  <a:lnTo>
                    <a:pt x="74" y="2428"/>
                  </a:lnTo>
                  <a:lnTo>
                    <a:pt x="167" y="2428"/>
                  </a:lnTo>
                  <a:lnTo>
                    <a:pt x="390" y="2298"/>
                  </a:lnTo>
                  <a:lnTo>
                    <a:pt x="631" y="2206"/>
                  </a:lnTo>
                  <a:lnTo>
                    <a:pt x="890" y="2150"/>
                  </a:lnTo>
                  <a:lnTo>
                    <a:pt x="1149" y="2094"/>
                  </a:lnTo>
                  <a:lnTo>
                    <a:pt x="1409" y="2076"/>
                  </a:lnTo>
                  <a:lnTo>
                    <a:pt x="1687" y="2057"/>
                  </a:lnTo>
                  <a:lnTo>
                    <a:pt x="2206" y="2057"/>
                  </a:lnTo>
                  <a:lnTo>
                    <a:pt x="2743" y="2076"/>
                  </a:lnTo>
                  <a:lnTo>
                    <a:pt x="3003" y="2076"/>
                  </a:lnTo>
                  <a:lnTo>
                    <a:pt x="3262" y="2039"/>
                  </a:lnTo>
                  <a:lnTo>
                    <a:pt x="3392" y="2002"/>
                  </a:lnTo>
                  <a:lnTo>
                    <a:pt x="3503" y="1965"/>
                  </a:lnTo>
                  <a:lnTo>
                    <a:pt x="3596" y="1909"/>
                  </a:lnTo>
                  <a:lnTo>
                    <a:pt x="3707" y="1853"/>
                  </a:lnTo>
                  <a:lnTo>
                    <a:pt x="3800" y="1779"/>
                  </a:lnTo>
                  <a:lnTo>
                    <a:pt x="3893" y="1687"/>
                  </a:lnTo>
                  <a:lnTo>
                    <a:pt x="3967" y="1594"/>
                  </a:lnTo>
                  <a:lnTo>
                    <a:pt x="4041" y="1501"/>
                  </a:lnTo>
                  <a:lnTo>
                    <a:pt x="4152" y="1297"/>
                  </a:lnTo>
                  <a:lnTo>
                    <a:pt x="4189" y="1186"/>
                  </a:lnTo>
                  <a:lnTo>
                    <a:pt x="4226" y="1075"/>
                  </a:lnTo>
                  <a:lnTo>
                    <a:pt x="4245" y="945"/>
                  </a:lnTo>
                  <a:lnTo>
                    <a:pt x="4245" y="834"/>
                  </a:lnTo>
                  <a:lnTo>
                    <a:pt x="4245" y="723"/>
                  </a:lnTo>
                  <a:lnTo>
                    <a:pt x="4208" y="612"/>
                  </a:lnTo>
                  <a:lnTo>
                    <a:pt x="4171" y="500"/>
                  </a:lnTo>
                  <a:lnTo>
                    <a:pt x="4115" y="389"/>
                  </a:lnTo>
                  <a:lnTo>
                    <a:pt x="4022" y="297"/>
                  </a:lnTo>
                  <a:lnTo>
                    <a:pt x="3948" y="222"/>
                  </a:lnTo>
                  <a:lnTo>
                    <a:pt x="3837" y="167"/>
                  </a:lnTo>
                  <a:lnTo>
                    <a:pt x="3726" y="111"/>
                  </a:lnTo>
                  <a:lnTo>
                    <a:pt x="3503" y="37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9"/>
            <p:cNvSpPr/>
            <p:nvPr/>
          </p:nvSpPr>
          <p:spPr>
            <a:xfrm>
              <a:off x="42907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2447" y="0"/>
                  </a:moveTo>
                  <a:lnTo>
                    <a:pt x="2262" y="19"/>
                  </a:lnTo>
                  <a:lnTo>
                    <a:pt x="2076" y="37"/>
                  </a:lnTo>
                  <a:lnTo>
                    <a:pt x="1891" y="74"/>
                  </a:lnTo>
                  <a:lnTo>
                    <a:pt x="1520" y="185"/>
                  </a:lnTo>
                  <a:lnTo>
                    <a:pt x="1335" y="260"/>
                  </a:lnTo>
                  <a:lnTo>
                    <a:pt x="1131" y="352"/>
                  </a:lnTo>
                  <a:lnTo>
                    <a:pt x="927" y="445"/>
                  </a:lnTo>
                  <a:lnTo>
                    <a:pt x="742" y="575"/>
                  </a:lnTo>
                  <a:lnTo>
                    <a:pt x="556" y="704"/>
                  </a:lnTo>
                  <a:lnTo>
                    <a:pt x="371" y="834"/>
                  </a:lnTo>
                  <a:lnTo>
                    <a:pt x="186" y="982"/>
                  </a:lnTo>
                  <a:lnTo>
                    <a:pt x="19" y="1149"/>
                  </a:lnTo>
                  <a:lnTo>
                    <a:pt x="0" y="1186"/>
                  </a:lnTo>
                  <a:lnTo>
                    <a:pt x="0" y="1242"/>
                  </a:lnTo>
                  <a:lnTo>
                    <a:pt x="19" y="1260"/>
                  </a:lnTo>
                  <a:lnTo>
                    <a:pt x="56" y="1242"/>
                  </a:lnTo>
                  <a:lnTo>
                    <a:pt x="427" y="1001"/>
                  </a:lnTo>
                  <a:lnTo>
                    <a:pt x="779" y="760"/>
                  </a:lnTo>
                  <a:lnTo>
                    <a:pt x="1150" y="556"/>
                  </a:lnTo>
                  <a:lnTo>
                    <a:pt x="1520" y="371"/>
                  </a:lnTo>
                  <a:lnTo>
                    <a:pt x="1872" y="260"/>
                  </a:lnTo>
                  <a:lnTo>
                    <a:pt x="2225" y="167"/>
                  </a:lnTo>
                  <a:lnTo>
                    <a:pt x="2410" y="148"/>
                  </a:lnTo>
                  <a:lnTo>
                    <a:pt x="2595" y="148"/>
                  </a:lnTo>
                  <a:lnTo>
                    <a:pt x="2966" y="130"/>
                  </a:lnTo>
                  <a:lnTo>
                    <a:pt x="2984" y="111"/>
                  </a:lnTo>
                  <a:lnTo>
                    <a:pt x="2966" y="93"/>
                  </a:lnTo>
                  <a:lnTo>
                    <a:pt x="2818" y="37"/>
                  </a:lnTo>
                  <a:lnTo>
                    <a:pt x="2632" y="19"/>
                  </a:lnTo>
                  <a:lnTo>
                    <a:pt x="24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9"/>
            <p:cNvSpPr/>
            <p:nvPr/>
          </p:nvSpPr>
          <p:spPr>
            <a:xfrm>
              <a:off x="40358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780" y="1"/>
                  </a:moveTo>
                  <a:lnTo>
                    <a:pt x="1594" y="19"/>
                  </a:lnTo>
                  <a:lnTo>
                    <a:pt x="1409" y="75"/>
                  </a:lnTo>
                  <a:lnTo>
                    <a:pt x="1242" y="149"/>
                  </a:lnTo>
                  <a:lnTo>
                    <a:pt x="1094" y="242"/>
                  </a:lnTo>
                  <a:lnTo>
                    <a:pt x="946" y="353"/>
                  </a:lnTo>
                  <a:lnTo>
                    <a:pt x="835" y="483"/>
                  </a:lnTo>
                  <a:lnTo>
                    <a:pt x="742" y="613"/>
                  </a:lnTo>
                  <a:lnTo>
                    <a:pt x="649" y="761"/>
                  </a:lnTo>
                  <a:lnTo>
                    <a:pt x="575" y="909"/>
                  </a:lnTo>
                  <a:lnTo>
                    <a:pt x="519" y="1076"/>
                  </a:lnTo>
                  <a:lnTo>
                    <a:pt x="482" y="1243"/>
                  </a:lnTo>
                  <a:lnTo>
                    <a:pt x="464" y="1428"/>
                  </a:lnTo>
                  <a:lnTo>
                    <a:pt x="427" y="1799"/>
                  </a:lnTo>
                  <a:lnTo>
                    <a:pt x="427" y="2188"/>
                  </a:lnTo>
                  <a:lnTo>
                    <a:pt x="445" y="2596"/>
                  </a:lnTo>
                  <a:lnTo>
                    <a:pt x="501" y="3003"/>
                  </a:lnTo>
                  <a:lnTo>
                    <a:pt x="557" y="3411"/>
                  </a:lnTo>
                  <a:lnTo>
                    <a:pt x="649" y="4190"/>
                  </a:lnTo>
                  <a:lnTo>
                    <a:pt x="686" y="4597"/>
                  </a:lnTo>
                  <a:lnTo>
                    <a:pt x="705" y="5005"/>
                  </a:lnTo>
                  <a:lnTo>
                    <a:pt x="668" y="5394"/>
                  </a:lnTo>
                  <a:lnTo>
                    <a:pt x="649" y="5580"/>
                  </a:lnTo>
                  <a:lnTo>
                    <a:pt x="612" y="5784"/>
                  </a:lnTo>
                  <a:lnTo>
                    <a:pt x="557" y="5950"/>
                  </a:lnTo>
                  <a:lnTo>
                    <a:pt x="482" y="6136"/>
                  </a:lnTo>
                  <a:lnTo>
                    <a:pt x="390" y="6303"/>
                  </a:lnTo>
                  <a:lnTo>
                    <a:pt x="279" y="6469"/>
                  </a:lnTo>
                  <a:lnTo>
                    <a:pt x="167" y="6599"/>
                  </a:lnTo>
                  <a:lnTo>
                    <a:pt x="38" y="6729"/>
                  </a:lnTo>
                  <a:lnTo>
                    <a:pt x="19" y="6784"/>
                  </a:lnTo>
                  <a:lnTo>
                    <a:pt x="1" y="6822"/>
                  </a:lnTo>
                  <a:lnTo>
                    <a:pt x="1" y="6859"/>
                  </a:lnTo>
                  <a:lnTo>
                    <a:pt x="19" y="6914"/>
                  </a:lnTo>
                  <a:lnTo>
                    <a:pt x="38" y="6951"/>
                  </a:lnTo>
                  <a:lnTo>
                    <a:pt x="75" y="6970"/>
                  </a:lnTo>
                  <a:lnTo>
                    <a:pt x="130" y="6988"/>
                  </a:lnTo>
                  <a:lnTo>
                    <a:pt x="167" y="7007"/>
                  </a:lnTo>
                  <a:lnTo>
                    <a:pt x="279" y="6988"/>
                  </a:lnTo>
                  <a:lnTo>
                    <a:pt x="371" y="6933"/>
                  </a:lnTo>
                  <a:lnTo>
                    <a:pt x="445" y="6859"/>
                  </a:lnTo>
                  <a:lnTo>
                    <a:pt x="482" y="6747"/>
                  </a:lnTo>
                  <a:lnTo>
                    <a:pt x="742" y="6562"/>
                  </a:lnTo>
                  <a:lnTo>
                    <a:pt x="1001" y="6358"/>
                  </a:lnTo>
                  <a:lnTo>
                    <a:pt x="1354" y="6062"/>
                  </a:lnTo>
                  <a:lnTo>
                    <a:pt x="1669" y="5747"/>
                  </a:lnTo>
                  <a:lnTo>
                    <a:pt x="1984" y="5431"/>
                  </a:lnTo>
                  <a:lnTo>
                    <a:pt x="2280" y="5098"/>
                  </a:lnTo>
                  <a:lnTo>
                    <a:pt x="2540" y="4746"/>
                  </a:lnTo>
                  <a:lnTo>
                    <a:pt x="2781" y="4375"/>
                  </a:lnTo>
                  <a:lnTo>
                    <a:pt x="3003" y="3986"/>
                  </a:lnTo>
                  <a:lnTo>
                    <a:pt x="3188" y="3597"/>
                  </a:lnTo>
                  <a:lnTo>
                    <a:pt x="3355" y="3189"/>
                  </a:lnTo>
                  <a:lnTo>
                    <a:pt x="3466" y="2781"/>
                  </a:lnTo>
                  <a:lnTo>
                    <a:pt x="3504" y="2577"/>
                  </a:lnTo>
                  <a:lnTo>
                    <a:pt x="3541" y="2373"/>
                  </a:lnTo>
                  <a:lnTo>
                    <a:pt x="3541" y="2169"/>
                  </a:lnTo>
                  <a:lnTo>
                    <a:pt x="3541" y="1947"/>
                  </a:lnTo>
                  <a:lnTo>
                    <a:pt x="3522" y="1743"/>
                  </a:lnTo>
                  <a:lnTo>
                    <a:pt x="3485" y="1539"/>
                  </a:lnTo>
                  <a:lnTo>
                    <a:pt x="3429" y="1317"/>
                  </a:lnTo>
                  <a:lnTo>
                    <a:pt x="3337" y="1113"/>
                  </a:lnTo>
                  <a:lnTo>
                    <a:pt x="3244" y="946"/>
                  </a:lnTo>
                  <a:lnTo>
                    <a:pt x="3133" y="761"/>
                  </a:lnTo>
                  <a:lnTo>
                    <a:pt x="3003" y="613"/>
                  </a:lnTo>
                  <a:lnTo>
                    <a:pt x="2855" y="464"/>
                  </a:lnTo>
                  <a:lnTo>
                    <a:pt x="2707" y="335"/>
                  </a:lnTo>
                  <a:lnTo>
                    <a:pt x="2540" y="223"/>
                  </a:lnTo>
                  <a:lnTo>
                    <a:pt x="2373" y="131"/>
                  </a:lnTo>
                  <a:lnTo>
                    <a:pt x="2188" y="57"/>
                  </a:lnTo>
                  <a:lnTo>
                    <a:pt x="19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4056725" y="2339000"/>
              <a:ext cx="45425" cy="133925"/>
            </a:xfrm>
            <a:custGeom>
              <a:avLst/>
              <a:gdLst/>
              <a:ahLst/>
              <a:cxnLst/>
              <a:rect l="l" t="t" r="r" b="b"/>
              <a:pathLst>
                <a:path w="1817" h="5357" extrusionOk="0">
                  <a:moveTo>
                    <a:pt x="1428" y="0"/>
                  </a:moveTo>
                  <a:lnTo>
                    <a:pt x="1428" y="19"/>
                  </a:lnTo>
                  <a:lnTo>
                    <a:pt x="1502" y="148"/>
                  </a:lnTo>
                  <a:lnTo>
                    <a:pt x="1557" y="297"/>
                  </a:lnTo>
                  <a:lnTo>
                    <a:pt x="1595" y="426"/>
                  </a:lnTo>
                  <a:lnTo>
                    <a:pt x="1632" y="575"/>
                  </a:lnTo>
                  <a:lnTo>
                    <a:pt x="1650" y="890"/>
                  </a:lnTo>
                  <a:lnTo>
                    <a:pt x="1669" y="1205"/>
                  </a:lnTo>
                  <a:lnTo>
                    <a:pt x="1632" y="1520"/>
                  </a:lnTo>
                  <a:lnTo>
                    <a:pt x="1576" y="1853"/>
                  </a:lnTo>
                  <a:lnTo>
                    <a:pt x="1502" y="2169"/>
                  </a:lnTo>
                  <a:lnTo>
                    <a:pt x="1428" y="2484"/>
                  </a:lnTo>
                  <a:lnTo>
                    <a:pt x="1316" y="2817"/>
                  </a:lnTo>
                  <a:lnTo>
                    <a:pt x="1187" y="3169"/>
                  </a:lnTo>
                  <a:lnTo>
                    <a:pt x="1057" y="3503"/>
                  </a:lnTo>
                  <a:lnTo>
                    <a:pt x="890" y="3855"/>
                  </a:lnTo>
                  <a:lnTo>
                    <a:pt x="705" y="4207"/>
                  </a:lnTo>
                  <a:lnTo>
                    <a:pt x="482" y="4559"/>
                  </a:lnTo>
                  <a:lnTo>
                    <a:pt x="371" y="4726"/>
                  </a:lnTo>
                  <a:lnTo>
                    <a:pt x="242" y="4893"/>
                  </a:lnTo>
                  <a:lnTo>
                    <a:pt x="112" y="5060"/>
                  </a:lnTo>
                  <a:lnTo>
                    <a:pt x="19" y="5227"/>
                  </a:lnTo>
                  <a:lnTo>
                    <a:pt x="1" y="5264"/>
                  </a:lnTo>
                  <a:lnTo>
                    <a:pt x="1" y="5301"/>
                  </a:lnTo>
                  <a:lnTo>
                    <a:pt x="1" y="5319"/>
                  </a:lnTo>
                  <a:lnTo>
                    <a:pt x="19" y="5338"/>
                  </a:lnTo>
                  <a:lnTo>
                    <a:pt x="56" y="5356"/>
                  </a:lnTo>
                  <a:lnTo>
                    <a:pt x="130" y="5356"/>
                  </a:lnTo>
                  <a:lnTo>
                    <a:pt x="167" y="5319"/>
                  </a:lnTo>
                  <a:lnTo>
                    <a:pt x="334" y="5171"/>
                  </a:lnTo>
                  <a:lnTo>
                    <a:pt x="464" y="5004"/>
                  </a:lnTo>
                  <a:lnTo>
                    <a:pt x="705" y="4652"/>
                  </a:lnTo>
                  <a:lnTo>
                    <a:pt x="946" y="4244"/>
                  </a:lnTo>
                  <a:lnTo>
                    <a:pt x="1150" y="3837"/>
                  </a:lnTo>
                  <a:lnTo>
                    <a:pt x="1316" y="3484"/>
                  </a:lnTo>
                  <a:lnTo>
                    <a:pt x="1446" y="3132"/>
                  </a:lnTo>
                  <a:lnTo>
                    <a:pt x="1576" y="2780"/>
                  </a:lnTo>
                  <a:lnTo>
                    <a:pt x="1669" y="2409"/>
                  </a:lnTo>
                  <a:lnTo>
                    <a:pt x="1743" y="2076"/>
                  </a:lnTo>
                  <a:lnTo>
                    <a:pt x="1798" y="1724"/>
                  </a:lnTo>
                  <a:lnTo>
                    <a:pt x="1817" y="1372"/>
                  </a:lnTo>
                  <a:lnTo>
                    <a:pt x="1817" y="1038"/>
                  </a:lnTo>
                  <a:lnTo>
                    <a:pt x="1798" y="741"/>
                  </a:lnTo>
                  <a:lnTo>
                    <a:pt x="1780" y="612"/>
                  </a:lnTo>
                  <a:lnTo>
                    <a:pt x="1743" y="463"/>
                  </a:lnTo>
                  <a:lnTo>
                    <a:pt x="1687" y="334"/>
                  </a:lnTo>
                  <a:lnTo>
                    <a:pt x="1632" y="204"/>
                  </a:lnTo>
                  <a:lnTo>
                    <a:pt x="1557" y="93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4216575" y="2213875"/>
              <a:ext cx="62125" cy="138575"/>
            </a:xfrm>
            <a:custGeom>
              <a:avLst/>
              <a:gdLst/>
              <a:ahLst/>
              <a:cxnLst/>
              <a:rect l="l" t="t" r="r" b="b"/>
              <a:pathLst>
                <a:path w="2485" h="5543" extrusionOk="0">
                  <a:moveTo>
                    <a:pt x="798" y="1"/>
                  </a:moveTo>
                  <a:lnTo>
                    <a:pt x="650" y="19"/>
                  </a:lnTo>
                  <a:lnTo>
                    <a:pt x="520" y="75"/>
                  </a:lnTo>
                  <a:lnTo>
                    <a:pt x="390" y="130"/>
                  </a:lnTo>
                  <a:lnTo>
                    <a:pt x="297" y="205"/>
                  </a:lnTo>
                  <a:lnTo>
                    <a:pt x="205" y="279"/>
                  </a:lnTo>
                  <a:lnTo>
                    <a:pt x="131" y="390"/>
                  </a:lnTo>
                  <a:lnTo>
                    <a:pt x="75" y="501"/>
                  </a:lnTo>
                  <a:lnTo>
                    <a:pt x="38" y="631"/>
                  </a:lnTo>
                  <a:lnTo>
                    <a:pt x="1" y="779"/>
                  </a:lnTo>
                  <a:lnTo>
                    <a:pt x="1" y="909"/>
                  </a:lnTo>
                  <a:lnTo>
                    <a:pt x="1" y="1057"/>
                  </a:lnTo>
                  <a:lnTo>
                    <a:pt x="1" y="1187"/>
                  </a:lnTo>
                  <a:lnTo>
                    <a:pt x="38" y="1335"/>
                  </a:lnTo>
                  <a:lnTo>
                    <a:pt x="112" y="1632"/>
                  </a:lnTo>
                  <a:lnTo>
                    <a:pt x="223" y="1928"/>
                  </a:lnTo>
                  <a:lnTo>
                    <a:pt x="372" y="2225"/>
                  </a:lnTo>
                  <a:lnTo>
                    <a:pt x="668" y="2818"/>
                  </a:lnTo>
                  <a:lnTo>
                    <a:pt x="816" y="3114"/>
                  </a:lnTo>
                  <a:lnTo>
                    <a:pt x="965" y="3430"/>
                  </a:lnTo>
                  <a:lnTo>
                    <a:pt x="1057" y="3745"/>
                  </a:lnTo>
                  <a:lnTo>
                    <a:pt x="1094" y="3911"/>
                  </a:lnTo>
                  <a:lnTo>
                    <a:pt x="1132" y="4078"/>
                  </a:lnTo>
                  <a:lnTo>
                    <a:pt x="1150" y="4375"/>
                  </a:lnTo>
                  <a:lnTo>
                    <a:pt x="1132" y="4523"/>
                  </a:lnTo>
                  <a:lnTo>
                    <a:pt x="1113" y="4671"/>
                  </a:lnTo>
                  <a:lnTo>
                    <a:pt x="1094" y="4820"/>
                  </a:lnTo>
                  <a:lnTo>
                    <a:pt x="1057" y="4968"/>
                  </a:lnTo>
                  <a:lnTo>
                    <a:pt x="1002" y="5098"/>
                  </a:lnTo>
                  <a:lnTo>
                    <a:pt x="928" y="5227"/>
                  </a:lnTo>
                  <a:lnTo>
                    <a:pt x="835" y="5339"/>
                  </a:lnTo>
                  <a:lnTo>
                    <a:pt x="742" y="5450"/>
                  </a:lnTo>
                  <a:lnTo>
                    <a:pt x="742" y="5487"/>
                  </a:lnTo>
                  <a:lnTo>
                    <a:pt x="742" y="5524"/>
                  </a:lnTo>
                  <a:lnTo>
                    <a:pt x="779" y="5543"/>
                  </a:lnTo>
                  <a:lnTo>
                    <a:pt x="816" y="5543"/>
                  </a:lnTo>
                  <a:lnTo>
                    <a:pt x="928" y="5431"/>
                  </a:lnTo>
                  <a:lnTo>
                    <a:pt x="965" y="5431"/>
                  </a:lnTo>
                  <a:lnTo>
                    <a:pt x="1020" y="5394"/>
                  </a:lnTo>
                  <a:lnTo>
                    <a:pt x="1076" y="5357"/>
                  </a:lnTo>
                  <a:lnTo>
                    <a:pt x="1206" y="5246"/>
                  </a:lnTo>
                  <a:lnTo>
                    <a:pt x="1261" y="5190"/>
                  </a:lnTo>
                  <a:lnTo>
                    <a:pt x="1298" y="5190"/>
                  </a:lnTo>
                  <a:lnTo>
                    <a:pt x="1317" y="5153"/>
                  </a:lnTo>
                  <a:lnTo>
                    <a:pt x="1688" y="4616"/>
                  </a:lnTo>
                  <a:lnTo>
                    <a:pt x="1854" y="4356"/>
                  </a:lnTo>
                  <a:lnTo>
                    <a:pt x="2021" y="4078"/>
                  </a:lnTo>
                  <a:lnTo>
                    <a:pt x="2169" y="3800"/>
                  </a:lnTo>
                  <a:lnTo>
                    <a:pt x="2281" y="3504"/>
                  </a:lnTo>
                  <a:lnTo>
                    <a:pt x="2373" y="3189"/>
                  </a:lnTo>
                  <a:lnTo>
                    <a:pt x="2429" y="2874"/>
                  </a:lnTo>
                  <a:lnTo>
                    <a:pt x="2466" y="2596"/>
                  </a:lnTo>
                  <a:lnTo>
                    <a:pt x="2485" y="2318"/>
                  </a:lnTo>
                  <a:lnTo>
                    <a:pt x="2466" y="2021"/>
                  </a:lnTo>
                  <a:lnTo>
                    <a:pt x="2429" y="1724"/>
                  </a:lnTo>
                  <a:lnTo>
                    <a:pt x="2373" y="1428"/>
                  </a:lnTo>
                  <a:lnTo>
                    <a:pt x="2281" y="1150"/>
                  </a:lnTo>
                  <a:lnTo>
                    <a:pt x="2151" y="872"/>
                  </a:lnTo>
                  <a:lnTo>
                    <a:pt x="1984" y="612"/>
                  </a:lnTo>
                  <a:lnTo>
                    <a:pt x="1891" y="501"/>
                  </a:lnTo>
                  <a:lnTo>
                    <a:pt x="1799" y="371"/>
                  </a:lnTo>
                  <a:lnTo>
                    <a:pt x="1688" y="260"/>
                  </a:lnTo>
                  <a:lnTo>
                    <a:pt x="1558" y="168"/>
                  </a:lnTo>
                  <a:lnTo>
                    <a:pt x="1410" y="93"/>
                  </a:lnTo>
                  <a:lnTo>
                    <a:pt x="1261" y="56"/>
                  </a:lnTo>
                  <a:lnTo>
                    <a:pt x="1094" y="19"/>
                  </a:lnTo>
                  <a:lnTo>
                    <a:pt x="9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4245775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19" y="0"/>
                  </a:moveTo>
                  <a:lnTo>
                    <a:pt x="1" y="19"/>
                  </a:lnTo>
                  <a:lnTo>
                    <a:pt x="1" y="37"/>
                  </a:lnTo>
                  <a:lnTo>
                    <a:pt x="93" y="241"/>
                  </a:lnTo>
                  <a:lnTo>
                    <a:pt x="204" y="426"/>
                  </a:lnTo>
                  <a:lnTo>
                    <a:pt x="297" y="630"/>
                  </a:lnTo>
                  <a:lnTo>
                    <a:pt x="371" y="834"/>
                  </a:lnTo>
                  <a:lnTo>
                    <a:pt x="445" y="1038"/>
                  </a:lnTo>
                  <a:lnTo>
                    <a:pt x="482" y="1260"/>
                  </a:lnTo>
                  <a:lnTo>
                    <a:pt x="520" y="1483"/>
                  </a:lnTo>
                  <a:lnTo>
                    <a:pt x="538" y="1724"/>
                  </a:lnTo>
                  <a:lnTo>
                    <a:pt x="557" y="1946"/>
                  </a:lnTo>
                  <a:lnTo>
                    <a:pt x="557" y="2169"/>
                  </a:lnTo>
                  <a:lnTo>
                    <a:pt x="501" y="2632"/>
                  </a:lnTo>
                  <a:lnTo>
                    <a:pt x="427" y="3095"/>
                  </a:lnTo>
                  <a:lnTo>
                    <a:pt x="334" y="3577"/>
                  </a:lnTo>
                  <a:lnTo>
                    <a:pt x="334" y="3596"/>
                  </a:lnTo>
                  <a:lnTo>
                    <a:pt x="353" y="3614"/>
                  </a:lnTo>
                  <a:lnTo>
                    <a:pt x="390" y="3596"/>
                  </a:lnTo>
                  <a:lnTo>
                    <a:pt x="408" y="3577"/>
                  </a:lnTo>
                  <a:lnTo>
                    <a:pt x="482" y="3336"/>
                  </a:lnTo>
                  <a:lnTo>
                    <a:pt x="557" y="3095"/>
                  </a:lnTo>
                  <a:lnTo>
                    <a:pt x="612" y="2854"/>
                  </a:lnTo>
                  <a:lnTo>
                    <a:pt x="649" y="2613"/>
                  </a:lnTo>
                  <a:lnTo>
                    <a:pt x="686" y="2354"/>
                  </a:lnTo>
                  <a:lnTo>
                    <a:pt x="705" y="2113"/>
                  </a:lnTo>
                  <a:lnTo>
                    <a:pt x="723" y="1872"/>
                  </a:lnTo>
                  <a:lnTo>
                    <a:pt x="723" y="1650"/>
                  </a:lnTo>
                  <a:lnTo>
                    <a:pt x="705" y="1390"/>
                  </a:lnTo>
                  <a:lnTo>
                    <a:pt x="668" y="1149"/>
                  </a:lnTo>
                  <a:lnTo>
                    <a:pt x="612" y="927"/>
                  </a:lnTo>
                  <a:lnTo>
                    <a:pt x="538" y="704"/>
                  </a:lnTo>
                  <a:lnTo>
                    <a:pt x="445" y="501"/>
                  </a:lnTo>
                  <a:lnTo>
                    <a:pt x="334" y="297"/>
                  </a:lnTo>
                  <a:lnTo>
                    <a:pt x="279" y="204"/>
                  </a:lnTo>
                  <a:lnTo>
                    <a:pt x="204" y="130"/>
                  </a:lnTo>
                  <a:lnTo>
                    <a:pt x="130" y="5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414755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890" y="1"/>
                  </a:moveTo>
                  <a:lnTo>
                    <a:pt x="742" y="19"/>
                  </a:lnTo>
                  <a:lnTo>
                    <a:pt x="593" y="56"/>
                  </a:lnTo>
                  <a:lnTo>
                    <a:pt x="482" y="130"/>
                  </a:lnTo>
                  <a:lnTo>
                    <a:pt x="371" y="204"/>
                  </a:lnTo>
                  <a:lnTo>
                    <a:pt x="278" y="297"/>
                  </a:lnTo>
                  <a:lnTo>
                    <a:pt x="186" y="408"/>
                  </a:lnTo>
                  <a:lnTo>
                    <a:pt x="130" y="557"/>
                  </a:lnTo>
                  <a:lnTo>
                    <a:pt x="74" y="705"/>
                  </a:lnTo>
                  <a:lnTo>
                    <a:pt x="37" y="853"/>
                  </a:lnTo>
                  <a:lnTo>
                    <a:pt x="19" y="1001"/>
                  </a:lnTo>
                  <a:lnTo>
                    <a:pt x="0" y="1150"/>
                  </a:lnTo>
                  <a:lnTo>
                    <a:pt x="19" y="1316"/>
                  </a:lnTo>
                  <a:lnTo>
                    <a:pt x="56" y="1650"/>
                  </a:lnTo>
                  <a:lnTo>
                    <a:pt x="130" y="2002"/>
                  </a:lnTo>
                  <a:lnTo>
                    <a:pt x="223" y="2336"/>
                  </a:lnTo>
                  <a:lnTo>
                    <a:pt x="445" y="3040"/>
                  </a:lnTo>
                  <a:lnTo>
                    <a:pt x="556" y="3392"/>
                  </a:lnTo>
                  <a:lnTo>
                    <a:pt x="649" y="3744"/>
                  </a:lnTo>
                  <a:lnTo>
                    <a:pt x="705" y="4115"/>
                  </a:lnTo>
                  <a:lnTo>
                    <a:pt x="723" y="4300"/>
                  </a:lnTo>
                  <a:lnTo>
                    <a:pt x="723" y="4486"/>
                  </a:lnTo>
                  <a:lnTo>
                    <a:pt x="686" y="4819"/>
                  </a:lnTo>
                  <a:lnTo>
                    <a:pt x="649" y="4986"/>
                  </a:lnTo>
                  <a:lnTo>
                    <a:pt x="593" y="5153"/>
                  </a:lnTo>
                  <a:lnTo>
                    <a:pt x="538" y="5301"/>
                  </a:lnTo>
                  <a:lnTo>
                    <a:pt x="464" y="5450"/>
                  </a:lnTo>
                  <a:lnTo>
                    <a:pt x="390" y="5579"/>
                  </a:lnTo>
                  <a:lnTo>
                    <a:pt x="278" y="5709"/>
                  </a:lnTo>
                  <a:lnTo>
                    <a:pt x="167" y="5820"/>
                  </a:lnTo>
                  <a:lnTo>
                    <a:pt x="37" y="5932"/>
                  </a:lnTo>
                  <a:lnTo>
                    <a:pt x="19" y="5969"/>
                  </a:lnTo>
                  <a:lnTo>
                    <a:pt x="37" y="6006"/>
                  </a:lnTo>
                  <a:lnTo>
                    <a:pt x="56" y="6043"/>
                  </a:lnTo>
                  <a:lnTo>
                    <a:pt x="111" y="6024"/>
                  </a:lnTo>
                  <a:lnTo>
                    <a:pt x="241" y="5950"/>
                  </a:lnTo>
                  <a:lnTo>
                    <a:pt x="278" y="5950"/>
                  </a:lnTo>
                  <a:lnTo>
                    <a:pt x="352" y="5913"/>
                  </a:lnTo>
                  <a:lnTo>
                    <a:pt x="408" y="5894"/>
                  </a:lnTo>
                  <a:lnTo>
                    <a:pt x="501" y="5839"/>
                  </a:lnTo>
                  <a:lnTo>
                    <a:pt x="593" y="5783"/>
                  </a:lnTo>
                  <a:lnTo>
                    <a:pt x="668" y="5746"/>
                  </a:lnTo>
                  <a:lnTo>
                    <a:pt x="705" y="5728"/>
                  </a:lnTo>
                  <a:lnTo>
                    <a:pt x="723" y="5709"/>
                  </a:lnTo>
                  <a:lnTo>
                    <a:pt x="1224" y="5190"/>
                  </a:lnTo>
                  <a:lnTo>
                    <a:pt x="1483" y="4912"/>
                  </a:lnTo>
                  <a:lnTo>
                    <a:pt x="1705" y="4634"/>
                  </a:lnTo>
                  <a:lnTo>
                    <a:pt x="1909" y="4356"/>
                  </a:lnTo>
                  <a:lnTo>
                    <a:pt x="2095" y="4060"/>
                  </a:lnTo>
                  <a:lnTo>
                    <a:pt x="2243" y="3726"/>
                  </a:lnTo>
                  <a:lnTo>
                    <a:pt x="2373" y="3392"/>
                  </a:lnTo>
                  <a:lnTo>
                    <a:pt x="2447" y="3096"/>
                  </a:lnTo>
                  <a:lnTo>
                    <a:pt x="2521" y="2781"/>
                  </a:lnTo>
                  <a:lnTo>
                    <a:pt x="2558" y="2466"/>
                  </a:lnTo>
                  <a:lnTo>
                    <a:pt x="2577" y="2132"/>
                  </a:lnTo>
                  <a:lnTo>
                    <a:pt x="2558" y="1817"/>
                  </a:lnTo>
                  <a:lnTo>
                    <a:pt x="2502" y="1483"/>
                  </a:lnTo>
                  <a:lnTo>
                    <a:pt x="2410" y="1168"/>
                  </a:lnTo>
                  <a:lnTo>
                    <a:pt x="2336" y="1001"/>
                  </a:lnTo>
                  <a:lnTo>
                    <a:pt x="2261" y="853"/>
                  </a:lnTo>
                  <a:lnTo>
                    <a:pt x="2187" y="705"/>
                  </a:lnTo>
                  <a:lnTo>
                    <a:pt x="2076" y="557"/>
                  </a:lnTo>
                  <a:lnTo>
                    <a:pt x="1965" y="427"/>
                  </a:lnTo>
                  <a:lnTo>
                    <a:pt x="1854" y="316"/>
                  </a:lnTo>
                  <a:lnTo>
                    <a:pt x="1705" y="204"/>
                  </a:lnTo>
                  <a:lnTo>
                    <a:pt x="1539" y="112"/>
                  </a:lnTo>
                  <a:lnTo>
                    <a:pt x="1390" y="56"/>
                  </a:lnTo>
                  <a:lnTo>
                    <a:pt x="1224" y="19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41758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279" y="1"/>
                  </a:moveTo>
                  <a:lnTo>
                    <a:pt x="260" y="19"/>
                  </a:lnTo>
                  <a:lnTo>
                    <a:pt x="242" y="38"/>
                  </a:lnTo>
                  <a:lnTo>
                    <a:pt x="242" y="56"/>
                  </a:lnTo>
                  <a:lnTo>
                    <a:pt x="316" y="279"/>
                  </a:lnTo>
                  <a:lnTo>
                    <a:pt x="409" y="501"/>
                  </a:lnTo>
                  <a:lnTo>
                    <a:pt x="483" y="723"/>
                  </a:lnTo>
                  <a:lnTo>
                    <a:pt x="520" y="946"/>
                  </a:lnTo>
                  <a:lnTo>
                    <a:pt x="557" y="1205"/>
                  </a:lnTo>
                  <a:lnTo>
                    <a:pt x="575" y="1446"/>
                  </a:lnTo>
                  <a:lnTo>
                    <a:pt x="575" y="1706"/>
                  </a:lnTo>
                  <a:lnTo>
                    <a:pt x="557" y="1965"/>
                  </a:lnTo>
                  <a:lnTo>
                    <a:pt x="538" y="2206"/>
                  </a:lnTo>
                  <a:lnTo>
                    <a:pt x="483" y="2466"/>
                  </a:lnTo>
                  <a:lnTo>
                    <a:pt x="427" y="2707"/>
                  </a:lnTo>
                  <a:lnTo>
                    <a:pt x="372" y="2966"/>
                  </a:lnTo>
                  <a:lnTo>
                    <a:pt x="205" y="3448"/>
                  </a:lnTo>
                  <a:lnTo>
                    <a:pt x="1" y="3948"/>
                  </a:lnTo>
                  <a:lnTo>
                    <a:pt x="1" y="3986"/>
                  </a:lnTo>
                  <a:lnTo>
                    <a:pt x="19" y="4004"/>
                  </a:lnTo>
                  <a:lnTo>
                    <a:pt x="56" y="4004"/>
                  </a:lnTo>
                  <a:lnTo>
                    <a:pt x="75" y="3986"/>
                  </a:lnTo>
                  <a:lnTo>
                    <a:pt x="223" y="3726"/>
                  </a:lnTo>
                  <a:lnTo>
                    <a:pt x="335" y="3467"/>
                  </a:lnTo>
                  <a:lnTo>
                    <a:pt x="446" y="3226"/>
                  </a:lnTo>
                  <a:lnTo>
                    <a:pt x="538" y="2966"/>
                  </a:lnTo>
                  <a:lnTo>
                    <a:pt x="613" y="2688"/>
                  </a:lnTo>
                  <a:lnTo>
                    <a:pt x="687" y="2429"/>
                  </a:lnTo>
                  <a:lnTo>
                    <a:pt x="724" y="2169"/>
                  </a:lnTo>
                  <a:lnTo>
                    <a:pt x="761" y="1910"/>
                  </a:lnTo>
                  <a:lnTo>
                    <a:pt x="798" y="1650"/>
                  </a:lnTo>
                  <a:lnTo>
                    <a:pt x="798" y="1372"/>
                  </a:lnTo>
                  <a:lnTo>
                    <a:pt x="779" y="1113"/>
                  </a:lnTo>
                  <a:lnTo>
                    <a:pt x="724" y="872"/>
                  </a:lnTo>
                  <a:lnTo>
                    <a:pt x="668" y="631"/>
                  </a:lnTo>
                  <a:lnTo>
                    <a:pt x="575" y="390"/>
                  </a:lnTo>
                  <a:lnTo>
                    <a:pt x="520" y="279"/>
                  </a:lnTo>
                  <a:lnTo>
                    <a:pt x="446" y="186"/>
                  </a:lnTo>
                  <a:lnTo>
                    <a:pt x="372" y="93"/>
                  </a:lnTo>
                  <a:lnTo>
                    <a:pt x="297" y="19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9"/>
            <p:cNvSpPr/>
            <p:nvPr/>
          </p:nvSpPr>
          <p:spPr>
            <a:xfrm>
              <a:off x="4213800" y="2339000"/>
              <a:ext cx="157575" cy="72300"/>
            </a:xfrm>
            <a:custGeom>
              <a:avLst/>
              <a:gdLst/>
              <a:ahLst/>
              <a:cxnLst/>
              <a:rect l="l" t="t" r="r" b="b"/>
              <a:pathLst>
                <a:path w="6303" h="2892" extrusionOk="0">
                  <a:moveTo>
                    <a:pt x="4264" y="0"/>
                  </a:moveTo>
                  <a:lnTo>
                    <a:pt x="3893" y="19"/>
                  </a:lnTo>
                  <a:lnTo>
                    <a:pt x="3541" y="56"/>
                  </a:lnTo>
                  <a:lnTo>
                    <a:pt x="3170" y="148"/>
                  </a:lnTo>
                  <a:lnTo>
                    <a:pt x="2836" y="241"/>
                  </a:lnTo>
                  <a:lnTo>
                    <a:pt x="2484" y="371"/>
                  </a:lnTo>
                  <a:lnTo>
                    <a:pt x="2132" y="500"/>
                  </a:lnTo>
                  <a:lnTo>
                    <a:pt x="1799" y="649"/>
                  </a:lnTo>
                  <a:lnTo>
                    <a:pt x="1465" y="816"/>
                  </a:lnTo>
                  <a:lnTo>
                    <a:pt x="1168" y="964"/>
                  </a:lnTo>
                  <a:lnTo>
                    <a:pt x="890" y="1131"/>
                  </a:lnTo>
                  <a:lnTo>
                    <a:pt x="612" y="1297"/>
                  </a:lnTo>
                  <a:lnTo>
                    <a:pt x="334" y="1483"/>
                  </a:lnTo>
                  <a:lnTo>
                    <a:pt x="112" y="1520"/>
                  </a:lnTo>
                  <a:lnTo>
                    <a:pt x="56" y="1538"/>
                  </a:lnTo>
                  <a:lnTo>
                    <a:pt x="19" y="1575"/>
                  </a:lnTo>
                  <a:lnTo>
                    <a:pt x="1" y="1631"/>
                  </a:lnTo>
                  <a:lnTo>
                    <a:pt x="1" y="1687"/>
                  </a:lnTo>
                  <a:lnTo>
                    <a:pt x="19" y="1724"/>
                  </a:lnTo>
                  <a:lnTo>
                    <a:pt x="56" y="1779"/>
                  </a:lnTo>
                  <a:lnTo>
                    <a:pt x="112" y="1798"/>
                  </a:lnTo>
                  <a:lnTo>
                    <a:pt x="168" y="1816"/>
                  </a:lnTo>
                  <a:lnTo>
                    <a:pt x="520" y="1798"/>
                  </a:lnTo>
                  <a:lnTo>
                    <a:pt x="890" y="1798"/>
                  </a:lnTo>
                  <a:lnTo>
                    <a:pt x="1243" y="1835"/>
                  </a:lnTo>
                  <a:lnTo>
                    <a:pt x="1613" y="1909"/>
                  </a:lnTo>
                  <a:lnTo>
                    <a:pt x="1947" y="2002"/>
                  </a:lnTo>
                  <a:lnTo>
                    <a:pt x="2299" y="2113"/>
                  </a:lnTo>
                  <a:lnTo>
                    <a:pt x="2966" y="2391"/>
                  </a:lnTo>
                  <a:lnTo>
                    <a:pt x="3633" y="2669"/>
                  </a:lnTo>
                  <a:lnTo>
                    <a:pt x="3986" y="2780"/>
                  </a:lnTo>
                  <a:lnTo>
                    <a:pt x="4152" y="2836"/>
                  </a:lnTo>
                  <a:lnTo>
                    <a:pt x="4338" y="2873"/>
                  </a:lnTo>
                  <a:lnTo>
                    <a:pt x="4505" y="2891"/>
                  </a:lnTo>
                  <a:lnTo>
                    <a:pt x="4671" y="2891"/>
                  </a:lnTo>
                  <a:lnTo>
                    <a:pt x="4838" y="2873"/>
                  </a:lnTo>
                  <a:lnTo>
                    <a:pt x="4986" y="2854"/>
                  </a:lnTo>
                  <a:lnTo>
                    <a:pt x="5153" y="2799"/>
                  </a:lnTo>
                  <a:lnTo>
                    <a:pt x="5302" y="2743"/>
                  </a:lnTo>
                  <a:lnTo>
                    <a:pt x="5468" y="2650"/>
                  </a:lnTo>
                  <a:lnTo>
                    <a:pt x="5598" y="2558"/>
                  </a:lnTo>
                  <a:lnTo>
                    <a:pt x="5746" y="2465"/>
                  </a:lnTo>
                  <a:lnTo>
                    <a:pt x="5858" y="2335"/>
                  </a:lnTo>
                  <a:lnTo>
                    <a:pt x="5969" y="2224"/>
                  </a:lnTo>
                  <a:lnTo>
                    <a:pt x="6080" y="2076"/>
                  </a:lnTo>
                  <a:lnTo>
                    <a:pt x="6154" y="1946"/>
                  </a:lnTo>
                  <a:lnTo>
                    <a:pt x="6228" y="1779"/>
                  </a:lnTo>
                  <a:lnTo>
                    <a:pt x="6284" y="1631"/>
                  </a:lnTo>
                  <a:lnTo>
                    <a:pt x="6302" y="1464"/>
                  </a:lnTo>
                  <a:lnTo>
                    <a:pt x="6302" y="1297"/>
                  </a:lnTo>
                  <a:lnTo>
                    <a:pt x="6284" y="1131"/>
                  </a:lnTo>
                  <a:lnTo>
                    <a:pt x="6228" y="982"/>
                  </a:lnTo>
                  <a:lnTo>
                    <a:pt x="6154" y="834"/>
                  </a:lnTo>
                  <a:lnTo>
                    <a:pt x="6043" y="704"/>
                  </a:lnTo>
                  <a:lnTo>
                    <a:pt x="5932" y="593"/>
                  </a:lnTo>
                  <a:lnTo>
                    <a:pt x="5820" y="482"/>
                  </a:lnTo>
                  <a:lnTo>
                    <a:pt x="5672" y="389"/>
                  </a:lnTo>
                  <a:lnTo>
                    <a:pt x="5505" y="297"/>
                  </a:lnTo>
                  <a:lnTo>
                    <a:pt x="5339" y="204"/>
                  </a:lnTo>
                  <a:lnTo>
                    <a:pt x="5172" y="148"/>
                  </a:lnTo>
                  <a:lnTo>
                    <a:pt x="4986" y="93"/>
                  </a:lnTo>
                  <a:lnTo>
                    <a:pt x="4820" y="56"/>
                  </a:lnTo>
                  <a:lnTo>
                    <a:pt x="4634" y="19"/>
                  </a:lnTo>
                  <a:lnTo>
                    <a:pt x="4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9"/>
            <p:cNvSpPr/>
            <p:nvPr/>
          </p:nvSpPr>
          <p:spPr>
            <a:xfrm>
              <a:off x="4247175" y="2359375"/>
              <a:ext cx="109825" cy="16250"/>
            </a:xfrm>
            <a:custGeom>
              <a:avLst/>
              <a:gdLst/>
              <a:ahLst/>
              <a:cxnLst/>
              <a:rect l="l" t="t" r="r" b="b"/>
              <a:pathLst>
                <a:path w="4393" h="650" extrusionOk="0">
                  <a:moveTo>
                    <a:pt x="2113" y="1"/>
                  </a:moveTo>
                  <a:lnTo>
                    <a:pt x="1817" y="19"/>
                  </a:lnTo>
                  <a:lnTo>
                    <a:pt x="1539" y="75"/>
                  </a:lnTo>
                  <a:lnTo>
                    <a:pt x="1242" y="130"/>
                  </a:lnTo>
                  <a:lnTo>
                    <a:pt x="945" y="186"/>
                  </a:lnTo>
                  <a:lnTo>
                    <a:pt x="649" y="279"/>
                  </a:lnTo>
                  <a:lnTo>
                    <a:pt x="352" y="390"/>
                  </a:lnTo>
                  <a:lnTo>
                    <a:pt x="56" y="501"/>
                  </a:lnTo>
                  <a:lnTo>
                    <a:pt x="19" y="538"/>
                  </a:lnTo>
                  <a:lnTo>
                    <a:pt x="0" y="594"/>
                  </a:lnTo>
                  <a:lnTo>
                    <a:pt x="19" y="649"/>
                  </a:lnTo>
                  <a:lnTo>
                    <a:pt x="74" y="649"/>
                  </a:lnTo>
                  <a:lnTo>
                    <a:pt x="630" y="538"/>
                  </a:lnTo>
                  <a:lnTo>
                    <a:pt x="1186" y="427"/>
                  </a:lnTo>
                  <a:lnTo>
                    <a:pt x="1761" y="316"/>
                  </a:lnTo>
                  <a:lnTo>
                    <a:pt x="2039" y="279"/>
                  </a:lnTo>
                  <a:lnTo>
                    <a:pt x="2317" y="260"/>
                  </a:lnTo>
                  <a:lnTo>
                    <a:pt x="2873" y="260"/>
                  </a:lnTo>
                  <a:lnTo>
                    <a:pt x="3132" y="279"/>
                  </a:lnTo>
                  <a:lnTo>
                    <a:pt x="3392" y="334"/>
                  </a:lnTo>
                  <a:lnTo>
                    <a:pt x="3651" y="390"/>
                  </a:lnTo>
                  <a:lnTo>
                    <a:pt x="3892" y="464"/>
                  </a:lnTo>
                  <a:lnTo>
                    <a:pt x="4133" y="538"/>
                  </a:lnTo>
                  <a:lnTo>
                    <a:pt x="4374" y="612"/>
                  </a:lnTo>
                  <a:lnTo>
                    <a:pt x="4393" y="612"/>
                  </a:lnTo>
                  <a:lnTo>
                    <a:pt x="4393" y="594"/>
                  </a:lnTo>
                  <a:lnTo>
                    <a:pt x="4393" y="557"/>
                  </a:lnTo>
                  <a:lnTo>
                    <a:pt x="4300" y="482"/>
                  </a:lnTo>
                  <a:lnTo>
                    <a:pt x="4207" y="390"/>
                  </a:lnTo>
                  <a:lnTo>
                    <a:pt x="4078" y="334"/>
                  </a:lnTo>
                  <a:lnTo>
                    <a:pt x="3967" y="279"/>
                  </a:lnTo>
                  <a:lnTo>
                    <a:pt x="3707" y="186"/>
                  </a:lnTo>
                  <a:lnTo>
                    <a:pt x="3448" y="112"/>
                  </a:lnTo>
                  <a:lnTo>
                    <a:pt x="3188" y="56"/>
                  </a:lnTo>
                  <a:lnTo>
                    <a:pt x="2929" y="19"/>
                  </a:lnTo>
                  <a:lnTo>
                    <a:pt x="26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4117425" y="2415450"/>
              <a:ext cx="164975" cy="78325"/>
            </a:xfrm>
            <a:custGeom>
              <a:avLst/>
              <a:gdLst/>
              <a:ahLst/>
              <a:cxnLst/>
              <a:rect l="l" t="t" r="r" b="b"/>
              <a:pathLst>
                <a:path w="6599" h="3133" extrusionOk="0">
                  <a:moveTo>
                    <a:pt x="4801" y="0"/>
                  </a:moveTo>
                  <a:lnTo>
                    <a:pt x="4412" y="19"/>
                  </a:lnTo>
                  <a:lnTo>
                    <a:pt x="4023" y="74"/>
                  </a:lnTo>
                  <a:lnTo>
                    <a:pt x="3652" y="148"/>
                  </a:lnTo>
                  <a:lnTo>
                    <a:pt x="2910" y="334"/>
                  </a:lnTo>
                  <a:lnTo>
                    <a:pt x="2188" y="519"/>
                  </a:lnTo>
                  <a:lnTo>
                    <a:pt x="1483" y="742"/>
                  </a:lnTo>
                  <a:lnTo>
                    <a:pt x="816" y="983"/>
                  </a:lnTo>
                  <a:lnTo>
                    <a:pt x="482" y="1131"/>
                  </a:lnTo>
                  <a:lnTo>
                    <a:pt x="167" y="1279"/>
                  </a:lnTo>
                  <a:lnTo>
                    <a:pt x="56" y="1316"/>
                  </a:lnTo>
                  <a:lnTo>
                    <a:pt x="19" y="1353"/>
                  </a:lnTo>
                  <a:lnTo>
                    <a:pt x="1" y="1390"/>
                  </a:lnTo>
                  <a:lnTo>
                    <a:pt x="38" y="1446"/>
                  </a:lnTo>
                  <a:lnTo>
                    <a:pt x="75" y="1464"/>
                  </a:lnTo>
                  <a:lnTo>
                    <a:pt x="427" y="1520"/>
                  </a:lnTo>
                  <a:lnTo>
                    <a:pt x="760" y="1613"/>
                  </a:lnTo>
                  <a:lnTo>
                    <a:pt x="1113" y="1724"/>
                  </a:lnTo>
                  <a:lnTo>
                    <a:pt x="1446" y="1854"/>
                  </a:lnTo>
                  <a:lnTo>
                    <a:pt x="1669" y="1946"/>
                  </a:lnTo>
                  <a:lnTo>
                    <a:pt x="1873" y="2039"/>
                  </a:lnTo>
                  <a:lnTo>
                    <a:pt x="2280" y="2280"/>
                  </a:lnTo>
                  <a:lnTo>
                    <a:pt x="2670" y="2521"/>
                  </a:lnTo>
                  <a:lnTo>
                    <a:pt x="3096" y="2743"/>
                  </a:lnTo>
                  <a:lnTo>
                    <a:pt x="3429" y="2892"/>
                  </a:lnTo>
                  <a:lnTo>
                    <a:pt x="3800" y="3021"/>
                  </a:lnTo>
                  <a:lnTo>
                    <a:pt x="3985" y="3058"/>
                  </a:lnTo>
                  <a:lnTo>
                    <a:pt x="4171" y="3095"/>
                  </a:lnTo>
                  <a:lnTo>
                    <a:pt x="4356" y="3114"/>
                  </a:lnTo>
                  <a:lnTo>
                    <a:pt x="4560" y="3132"/>
                  </a:lnTo>
                  <a:lnTo>
                    <a:pt x="4745" y="3114"/>
                  </a:lnTo>
                  <a:lnTo>
                    <a:pt x="4931" y="3095"/>
                  </a:lnTo>
                  <a:lnTo>
                    <a:pt x="5135" y="3058"/>
                  </a:lnTo>
                  <a:lnTo>
                    <a:pt x="5320" y="3021"/>
                  </a:lnTo>
                  <a:lnTo>
                    <a:pt x="5505" y="2947"/>
                  </a:lnTo>
                  <a:lnTo>
                    <a:pt x="5672" y="2854"/>
                  </a:lnTo>
                  <a:lnTo>
                    <a:pt x="5857" y="2743"/>
                  </a:lnTo>
                  <a:lnTo>
                    <a:pt x="6024" y="2614"/>
                  </a:lnTo>
                  <a:lnTo>
                    <a:pt x="6135" y="2502"/>
                  </a:lnTo>
                  <a:lnTo>
                    <a:pt x="6265" y="2373"/>
                  </a:lnTo>
                  <a:lnTo>
                    <a:pt x="6358" y="2224"/>
                  </a:lnTo>
                  <a:lnTo>
                    <a:pt x="6451" y="2076"/>
                  </a:lnTo>
                  <a:lnTo>
                    <a:pt x="6506" y="1909"/>
                  </a:lnTo>
                  <a:lnTo>
                    <a:pt x="6562" y="1761"/>
                  </a:lnTo>
                  <a:lnTo>
                    <a:pt x="6599" y="1594"/>
                  </a:lnTo>
                  <a:lnTo>
                    <a:pt x="6599" y="1427"/>
                  </a:lnTo>
                  <a:lnTo>
                    <a:pt x="6599" y="1242"/>
                  </a:lnTo>
                  <a:lnTo>
                    <a:pt x="6562" y="1057"/>
                  </a:lnTo>
                  <a:lnTo>
                    <a:pt x="6506" y="890"/>
                  </a:lnTo>
                  <a:lnTo>
                    <a:pt x="6413" y="742"/>
                  </a:lnTo>
                  <a:lnTo>
                    <a:pt x="6321" y="593"/>
                  </a:lnTo>
                  <a:lnTo>
                    <a:pt x="6191" y="482"/>
                  </a:lnTo>
                  <a:lnTo>
                    <a:pt x="6061" y="352"/>
                  </a:lnTo>
                  <a:lnTo>
                    <a:pt x="5913" y="260"/>
                  </a:lnTo>
                  <a:lnTo>
                    <a:pt x="5728" y="167"/>
                  </a:lnTo>
                  <a:lnTo>
                    <a:pt x="5542" y="111"/>
                  </a:lnTo>
                  <a:lnTo>
                    <a:pt x="5376" y="56"/>
                  </a:lnTo>
                  <a:lnTo>
                    <a:pt x="5172" y="19"/>
                  </a:lnTo>
                  <a:lnTo>
                    <a:pt x="4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9"/>
            <p:cNvSpPr/>
            <p:nvPr/>
          </p:nvSpPr>
          <p:spPr>
            <a:xfrm>
              <a:off x="4155425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3114" y="0"/>
                  </a:moveTo>
                  <a:lnTo>
                    <a:pt x="2558" y="19"/>
                  </a:lnTo>
                  <a:lnTo>
                    <a:pt x="1946" y="37"/>
                  </a:lnTo>
                  <a:lnTo>
                    <a:pt x="1335" y="93"/>
                  </a:lnTo>
                  <a:lnTo>
                    <a:pt x="705" y="149"/>
                  </a:lnTo>
                  <a:lnTo>
                    <a:pt x="93" y="223"/>
                  </a:lnTo>
                  <a:lnTo>
                    <a:pt x="37" y="241"/>
                  </a:lnTo>
                  <a:lnTo>
                    <a:pt x="0" y="297"/>
                  </a:lnTo>
                  <a:lnTo>
                    <a:pt x="19" y="334"/>
                  </a:lnTo>
                  <a:lnTo>
                    <a:pt x="37" y="353"/>
                  </a:lnTo>
                  <a:lnTo>
                    <a:pt x="56" y="353"/>
                  </a:lnTo>
                  <a:lnTo>
                    <a:pt x="631" y="334"/>
                  </a:lnTo>
                  <a:lnTo>
                    <a:pt x="1205" y="315"/>
                  </a:lnTo>
                  <a:lnTo>
                    <a:pt x="2373" y="241"/>
                  </a:lnTo>
                  <a:lnTo>
                    <a:pt x="2966" y="204"/>
                  </a:lnTo>
                  <a:lnTo>
                    <a:pt x="3837" y="204"/>
                  </a:lnTo>
                  <a:lnTo>
                    <a:pt x="4115" y="241"/>
                  </a:lnTo>
                  <a:lnTo>
                    <a:pt x="4245" y="278"/>
                  </a:lnTo>
                  <a:lnTo>
                    <a:pt x="4374" y="315"/>
                  </a:lnTo>
                  <a:lnTo>
                    <a:pt x="4504" y="353"/>
                  </a:lnTo>
                  <a:lnTo>
                    <a:pt x="4652" y="371"/>
                  </a:lnTo>
                  <a:lnTo>
                    <a:pt x="4671" y="353"/>
                  </a:lnTo>
                  <a:lnTo>
                    <a:pt x="4671" y="334"/>
                  </a:lnTo>
                  <a:lnTo>
                    <a:pt x="4597" y="241"/>
                  </a:lnTo>
                  <a:lnTo>
                    <a:pt x="4486" y="167"/>
                  </a:lnTo>
                  <a:lnTo>
                    <a:pt x="4374" y="130"/>
                  </a:lnTo>
                  <a:lnTo>
                    <a:pt x="4226" y="75"/>
                  </a:lnTo>
                  <a:lnTo>
                    <a:pt x="3948" y="37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8" name="Google Shape;2328;p49"/>
          <p:cNvGrpSpPr/>
          <p:nvPr/>
        </p:nvGrpSpPr>
        <p:grpSpPr>
          <a:xfrm>
            <a:off x="7838781" y="4044727"/>
            <a:ext cx="348387" cy="365702"/>
            <a:chOff x="8577950" y="1152147"/>
            <a:chExt cx="348387" cy="365702"/>
          </a:xfrm>
        </p:grpSpPr>
        <p:sp>
          <p:nvSpPr>
            <p:cNvPr id="2329" name="Google Shape;2329;p49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9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1" name="Google Shape;2331;p49"/>
          <p:cNvGrpSpPr/>
          <p:nvPr/>
        </p:nvGrpSpPr>
        <p:grpSpPr>
          <a:xfrm>
            <a:off x="956831" y="4006097"/>
            <a:ext cx="348387" cy="365702"/>
            <a:chOff x="8577950" y="1152147"/>
            <a:chExt cx="348387" cy="365702"/>
          </a:xfrm>
        </p:grpSpPr>
        <p:sp>
          <p:nvSpPr>
            <p:cNvPr id="2332" name="Google Shape;2332;p49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9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4" name="Google Shape;2334;p49"/>
          <p:cNvSpPr/>
          <p:nvPr/>
        </p:nvSpPr>
        <p:spPr>
          <a:xfrm>
            <a:off x="2269700" y="1103471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5" name="Google Shape;2335;p49"/>
          <p:cNvSpPr/>
          <p:nvPr/>
        </p:nvSpPr>
        <p:spPr>
          <a:xfrm flipH="1">
            <a:off x="7386865" y="3158725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6" name="Google Shape;2336;p49"/>
          <p:cNvSpPr/>
          <p:nvPr/>
        </p:nvSpPr>
        <p:spPr>
          <a:xfrm>
            <a:off x="549136" y="3179590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322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4">
            <a:extLst>
              <a:ext uri="{FF2B5EF4-FFF2-40B4-BE49-F238E27FC236}">
                <a16:creationId xmlns="" xmlns:a16="http://schemas.microsoft.com/office/drawing/2014/main" id="{39614D25-F084-4ED1-8DE3-2BCA83105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36"/>
            <a:ext cx="9194400" cy="51464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5093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40D810C-502A-46FE-992C-01FB9F35032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Premium Vector | Children celebrating world peace day">
            <a:extLst>
              <a:ext uri="{FF2B5EF4-FFF2-40B4-BE49-F238E27FC236}">
                <a16:creationId xmlns="" xmlns:a16="http://schemas.microsoft.com/office/drawing/2014/main" id="{49FF07E4-6E95-48DD-9D79-C2ACFB22B7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52"/>
          <a:stretch/>
        </p:blipFill>
        <p:spPr bwMode="auto">
          <a:xfrm>
            <a:off x="-135149" y="0"/>
            <a:ext cx="4452205" cy="51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emium Vector | Children celebrating world peace day">
            <a:extLst>
              <a:ext uri="{FF2B5EF4-FFF2-40B4-BE49-F238E27FC236}">
                <a16:creationId xmlns="" xmlns:a16="http://schemas.microsoft.com/office/drawing/2014/main" id="{137D82B3-F14D-4CE5-891F-EFDCF8CE99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8" r="-1"/>
          <a:stretch/>
        </p:blipFill>
        <p:spPr bwMode="auto">
          <a:xfrm>
            <a:off x="4317056" y="0"/>
            <a:ext cx="4699214" cy="51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ạm biệt">
            <a:hlinkClick r:id="" action="ppaction://media"/>
            <a:extLst>
              <a:ext uri="{FF2B5EF4-FFF2-40B4-BE49-F238E27FC236}">
                <a16:creationId xmlns="" xmlns:a16="http://schemas.microsoft.com/office/drawing/2014/main" id="{5E0783BA-7483-62CF-6900-73BF0E9A24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73903" y="413587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5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rái Đất Này Là Của Chúng Mình - Nhạc Thiếu Nhi Vui Nhộn Hay Nhất LU VÀ BUN">
            <a:hlinkClick r:id="" action="ppaction://media"/>
            <a:extLst>
              <a:ext uri="{FF2B5EF4-FFF2-40B4-BE49-F238E27FC236}">
                <a16:creationId xmlns="" xmlns:a16="http://schemas.microsoft.com/office/drawing/2014/main" id="{D06CBD0D-6B60-21E3-1564-75A2C88631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2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7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38645" y="226620"/>
            <a:ext cx="7642155" cy="77544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08922" y="1555200"/>
            <a:ext cx="6501600" cy="2131200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đùm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đùm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chia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rẽ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96800" y="2379600"/>
            <a:ext cx="488122" cy="48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E02D7C7-D190-451E-83E1-181423846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00" b="92000" l="3519" r="93704">
                        <a14:foregroundMark x1="47407" y1="8500" x2="48796" y2="8200"/>
                        <a14:foregroundMark x1="93704" y1="13600" x2="91667" y2="18000"/>
                        <a14:foregroundMark x1="44074" y1="92100" x2="41667" y2="91400"/>
                        <a14:foregroundMark x1="49444" y1="5300" x2="51111" y2="4900"/>
                        <a14:foregroundMark x1="24469" y1="49613" x2="27685" y2="51600"/>
                        <a14:foregroundMark x1="18085" y1="45670" x2="18633" y2="46008"/>
                        <a14:foregroundMark x1="27685" y1="51600" x2="33241" y2="52700"/>
                        <a14:foregroundMark x1="24470" y1="49609" x2="34259" y2="57100"/>
                        <a14:foregroundMark x1="18056" y1="44700" x2="18750" y2="45231"/>
                        <a14:foregroundMark x1="8388" y1="42044" x2="7870" y2="42100"/>
                        <a14:foregroundMark x1="15684" y1="44441" x2="16586" y2="46852"/>
                        <a14:foregroundMark x1="22713" y1="50706" x2="22778" y2="51600"/>
                        <a14:foregroundMark x1="4537" y1="35500" x2="4907" y2="37700"/>
                        <a14:foregroundMark x1="3889" y1="44700" x2="3519" y2="44300"/>
                        <a14:foregroundMark x1="8611" y1="50500" x2="7222" y2="43900"/>
                        <a14:foregroundMark x1="3889" y1="35500" x2="32870" y2="55600"/>
                        <a14:foregroundMark x1="31852" y1="42500" x2="29815" y2="41700"/>
                        <a14:foregroundMark x1="15370" y1="43200" x2="14630" y2="42800"/>
                        <a14:foregroundMark x1="15648" y1="53400" x2="18056" y2="49800"/>
                        <a14:foregroundMark x1="7870" y1="47900" x2="31852" y2="56000"/>
                        <a14:backgroundMark x1="15364" y1="46421" x2="15000" y2="47600"/>
                        <a14:backgroundMark x1="15827" y1="46742" x2="16153" y2="48200"/>
                        <a14:backgroundMark x1="6956" y1="40590" x2="6852" y2="41000"/>
                        <a14:backgroundMark x1="10658" y1="43157" x2="10368" y2="46246"/>
                        <a14:backgroundMark x1="21389" y1="43600" x2="21242" y2="44573"/>
                        <a14:backgroundMark x1="16988" y1="41622" x2="18704" y2="39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2287" y="2223180"/>
            <a:ext cx="2274630" cy="210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p49"/>
          <p:cNvSpPr/>
          <p:nvPr/>
        </p:nvSpPr>
        <p:spPr>
          <a:xfrm>
            <a:off x="5750721" y="860497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2" name="Google Shape;2262;p49"/>
          <p:cNvGrpSpPr/>
          <p:nvPr/>
        </p:nvGrpSpPr>
        <p:grpSpPr>
          <a:xfrm>
            <a:off x="3885159" y="277758"/>
            <a:ext cx="1373682" cy="1235095"/>
            <a:chOff x="3385325" y="1618925"/>
            <a:chExt cx="1079175" cy="970300"/>
          </a:xfrm>
        </p:grpSpPr>
        <p:sp>
          <p:nvSpPr>
            <p:cNvPr id="2263" name="Google Shape;2263;p49"/>
            <p:cNvSpPr/>
            <p:nvPr/>
          </p:nvSpPr>
          <p:spPr>
            <a:xfrm>
              <a:off x="3385325" y="1618925"/>
              <a:ext cx="1079175" cy="928600"/>
            </a:xfrm>
            <a:custGeom>
              <a:avLst/>
              <a:gdLst/>
              <a:ahLst/>
              <a:cxnLst/>
              <a:rect l="l" t="t" r="r" b="b"/>
              <a:pathLst>
                <a:path w="43167" h="37144" extrusionOk="0">
                  <a:moveTo>
                    <a:pt x="11436" y="1"/>
                  </a:moveTo>
                  <a:lnTo>
                    <a:pt x="10824" y="56"/>
                  </a:lnTo>
                  <a:lnTo>
                    <a:pt x="10213" y="130"/>
                  </a:lnTo>
                  <a:lnTo>
                    <a:pt x="9620" y="223"/>
                  </a:lnTo>
                  <a:lnTo>
                    <a:pt x="9027" y="371"/>
                  </a:lnTo>
                  <a:lnTo>
                    <a:pt x="8452" y="519"/>
                  </a:lnTo>
                  <a:lnTo>
                    <a:pt x="7877" y="723"/>
                  </a:lnTo>
                  <a:lnTo>
                    <a:pt x="7321" y="927"/>
                  </a:lnTo>
                  <a:lnTo>
                    <a:pt x="6784" y="1187"/>
                  </a:lnTo>
                  <a:lnTo>
                    <a:pt x="6265" y="1446"/>
                  </a:lnTo>
                  <a:lnTo>
                    <a:pt x="5746" y="1743"/>
                  </a:lnTo>
                  <a:lnTo>
                    <a:pt x="5245" y="2076"/>
                  </a:lnTo>
                  <a:lnTo>
                    <a:pt x="4764" y="2429"/>
                  </a:lnTo>
                  <a:lnTo>
                    <a:pt x="4300" y="2799"/>
                  </a:lnTo>
                  <a:lnTo>
                    <a:pt x="3855" y="3207"/>
                  </a:lnTo>
                  <a:lnTo>
                    <a:pt x="3429" y="3633"/>
                  </a:lnTo>
                  <a:lnTo>
                    <a:pt x="3133" y="3948"/>
                  </a:lnTo>
                  <a:lnTo>
                    <a:pt x="2855" y="4263"/>
                  </a:lnTo>
                  <a:lnTo>
                    <a:pt x="2595" y="4597"/>
                  </a:lnTo>
                  <a:lnTo>
                    <a:pt x="2354" y="4949"/>
                  </a:lnTo>
                  <a:lnTo>
                    <a:pt x="2132" y="5246"/>
                  </a:lnTo>
                  <a:lnTo>
                    <a:pt x="1928" y="5579"/>
                  </a:lnTo>
                  <a:lnTo>
                    <a:pt x="1742" y="5894"/>
                  </a:lnTo>
                  <a:lnTo>
                    <a:pt x="1557" y="6228"/>
                  </a:lnTo>
                  <a:lnTo>
                    <a:pt x="1372" y="6562"/>
                  </a:lnTo>
                  <a:lnTo>
                    <a:pt x="1224" y="6895"/>
                  </a:lnTo>
                  <a:lnTo>
                    <a:pt x="1057" y="7247"/>
                  </a:lnTo>
                  <a:lnTo>
                    <a:pt x="908" y="7600"/>
                  </a:lnTo>
                  <a:lnTo>
                    <a:pt x="779" y="7952"/>
                  </a:lnTo>
                  <a:lnTo>
                    <a:pt x="668" y="8322"/>
                  </a:lnTo>
                  <a:lnTo>
                    <a:pt x="538" y="8693"/>
                  </a:lnTo>
                  <a:lnTo>
                    <a:pt x="445" y="9064"/>
                  </a:lnTo>
                  <a:lnTo>
                    <a:pt x="352" y="9435"/>
                  </a:lnTo>
                  <a:lnTo>
                    <a:pt x="278" y="9824"/>
                  </a:lnTo>
                  <a:lnTo>
                    <a:pt x="204" y="10213"/>
                  </a:lnTo>
                  <a:lnTo>
                    <a:pt x="149" y="10584"/>
                  </a:lnTo>
                  <a:lnTo>
                    <a:pt x="74" y="11084"/>
                  </a:lnTo>
                  <a:lnTo>
                    <a:pt x="37" y="11566"/>
                  </a:lnTo>
                  <a:lnTo>
                    <a:pt x="19" y="12066"/>
                  </a:lnTo>
                  <a:lnTo>
                    <a:pt x="0" y="12567"/>
                  </a:lnTo>
                  <a:lnTo>
                    <a:pt x="0" y="12975"/>
                  </a:lnTo>
                  <a:lnTo>
                    <a:pt x="19" y="13382"/>
                  </a:lnTo>
                  <a:lnTo>
                    <a:pt x="56" y="13809"/>
                  </a:lnTo>
                  <a:lnTo>
                    <a:pt x="111" y="14216"/>
                  </a:lnTo>
                  <a:lnTo>
                    <a:pt x="167" y="14624"/>
                  </a:lnTo>
                  <a:lnTo>
                    <a:pt x="241" y="15032"/>
                  </a:lnTo>
                  <a:lnTo>
                    <a:pt x="315" y="15440"/>
                  </a:lnTo>
                  <a:lnTo>
                    <a:pt x="408" y="15829"/>
                  </a:lnTo>
                  <a:lnTo>
                    <a:pt x="575" y="16422"/>
                  </a:lnTo>
                  <a:lnTo>
                    <a:pt x="779" y="16997"/>
                  </a:lnTo>
                  <a:lnTo>
                    <a:pt x="1001" y="17571"/>
                  </a:lnTo>
                  <a:lnTo>
                    <a:pt x="1242" y="18146"/>
                  </a:lnTo>
                  <a:lnTo>
                    <a:pt x="1520" y="18720"/>
                  </a:lnTo>
                  <a:lnTo>
                    <a:pt x="1835" y="19295"/>
                  </a:lnTo>
                  <a:lnTo>
                    <a:pt x="2169" y="19851"/>
                  </a:lnTo>
                  <a:lnTo>
                    <a:pt x="2521" y="20425"/>
                  </a:lnTo>
                  <a:lnTo>
                    <a:pt x="2929" y="21000"/>
                  </a:lnTo>
                  <a:lnTo>
                    <a:pt x="3355" y="21593"/>
                  </a:lnTo>
                  <a:lnTo>
                    <a:pt x="3800" y="22168"/>
                  </a:lnTo>
                  <a:lnTo>
                    <a:pt x="4282" y="22742"/>
                  </a:lnTo>
                  <a:lnTo>
                    <a:pt x="5023" y="23595"/>
                  </a:lnTo>
                  <a:lnTo>
                    <a:pt x="5839" y="24429"/>
                  </a:lnTo>
                  <a:lnTo>
                    <a:pt x="6691" y="25300"/>
                  </a:lnTo>
                  <a:lnTo>
                    <a:pt x="7599" y="26153"/>
                  </a:lnTo>
                  <a:lnTo>
                    <a:pt x="8359" y="26857"/>
                  </a:lnTo>
                  <a:lnTo>
                    <a:pt x="9156" y="27561"/>
                  </a:lnTo>
                  <a:lnTo>
                    <a:pt x="10824" y="29007"/>
                  </a:lnTo>
                  <a:lnTo>
                    <a:pt x="12604" y="30508"/>
                  </a:lnTo>
                  <a:lnTo>
                    <a:pt x="14457" y="32047"/>
                  </a:lnTo>
                  <a:lnTo>
                    <a:pt x="14995" y="32491"/>
                  </a:lnTo>
                  <a:lnTo>
                    <a:pt x="17367" y="34437"/>
                  </a:lnTo>
                  <a:lnTo>
                    <a:pt x="19906" y="36587"/>
                  </a:lnTo>
                  <a:lnTo>
                    <a:pt x="20092" y="36717"/>
                  </a:lnTo>
                  <a:lnTo>
                    <a:pt x="20277" y="36828"/>
                  </a:lnTo>
                  <a:lnTo>
                    <a:pt x="20481" y="36921"/>
                  </a:lnTo>
                  <a:lnTo>
                    <a:pt x="20685" y="36995"/>
                  </a:lnTo>
                  <a:lnTo>
                    <a:pt x="20907" y="37069"/>
                  </a:lnTo>
                  <a:lnTo>
                    <a:pt x="21129" y="37106"/>
                  </a:lnTo>
                  <a:lnTo>
                    <a:pt x="21352" y="37125"/>
                  </a:lnTo>
                  <a:lnTo>
                    <a:pt x="21593" y="37143"/>
                  </a:lnTo>
                  <a:lnTo>
                    <a:pt x="21815" y="37125"/>
                  </a:lnTo>
                  <a:lnTo>
                    <a:pt x="22038" y="37106"/>
                  </a:lnTo>
                  <a:lnTo>
                    <a:pt x="22260" y="37069"/>
                  </a:lnTo>
                  <a:lnTo>
                    <a:pt x="22482" y="36995"/>
                  </a:lnTo>
                  <a:lnTo>
                    <a:pt x="22705" y="36921"/>
                  </a:lnTo>
                  <a:lnTo>
                    <a:pt x="22890" y="36828"/>
                  </a:lnTo>
                  <a:lnTo>
                    <a:pt x="23076" y="36717"/>
                  </a:lnTo>
                  <a:lnTo>
                    <a:pt x="23242" y="36587"/>
                  </a:lnTo>
                  <a:lnTo>
                    <a:pt x="25800" y="34437"/>
                  </a:lnTo>
                  <a:lnTo>
                    <a:pt x="28172" y="32491"/>
                  </a:lnTo>
                  <a:lnTo>
                    <a:pt x="28766" y="32009"/>
                  </a:lnTo>
                  <a:lnTo>
                    <a:pt x="30526" y="30545"/>
                  </a:lnTo>
                  <a:lnTo>
                    <a:pt x="32194" y="29137"/>
                  </a:lnTo>
                  <a:lnTo>
                    <a:pt x="33788" y="27765"/>
                  </a:lnTo>
                  <a:lnTo>
                    <a:pt x="34548" y="27098"/>
                  </a:lnTo>
                  <a:lnTo>
                    <a:pt x="35271" y="26431"/>
                  </a:lnTo>
                  <a:lnTo>
                    <a:pt x="36272" y="25485"/>
                  </a:lnTo>
                  <a:lnTo>
                    <a:pt x="37199" y="24577"/>
                  </a:lnTo>
                  <a:lnTo>
                    <a:pt x="38070" y="23650"/>
                  </a:lnTo>
                  <a:lnTo>
                    <a:pt x="38496" y="23206"/>
                  </a:lnTo>
                  <a:lnTo>
                    <a:pt x="38885" y="22742"/>
                  </a:lnTo>
                  <a:lnTo>
                    <a:pt x="39238" y="22316"/>
                  </a:lnTo>
                  <a:lnTo>
                    <a:pt x="39590" y="21890"/>
                  </a:lnTo>
                  <a:lnTo>
                    <a:pt x="39905" y="21463"/>
                  </a:lnTo>
                  <a:lnTo>
                    <a:pt x="40220" y="21037"/>
                  </a:lnTo>
                  <a:lnTo>
                    <a:pt x="40646" y="20407"/>
                  </a:lnTo>
                  <a:lnTo>
                    <a:pt x="41054" y="19777"/>
                  </a:lnTo>
                  <a:lnTo>
                    <a:pt x="41425" y="19147"/>
                  </a:lnTo>
                  <a:lnTo>
                    <a:pt x="41740" y="18516"/>
                  </a:lnTo>
                  <a:lnTo>
                    <a:pt x="42036" y="17886"/>
                  </a:lnTo>
                  <a:lnTo>
                    <a:pt x="42296" y="17238"/>
                  </a:lnTo>
                  <a:lnTo>
                    <a:pt x="42518" y="16607"/>
                  </a:lnTo>
                  <a:lnTo>
                    <a:pt x="42703" y="15977"/>
                  </a:lnTo>
                  <a:lnTo>
                    <a:pt x="42815" y="15551"/>
                  </a:lnTo>
                  <a:lnTo>
                    <a:pt x="42907" y="15125"/>
                  </a:lnTo>
                  <a:lnTo>
                    <a:pt x="42981" y="14717"/>
                  </a:lnTo>
                  <a:lnTo>
                    <a:pt x="43056" y="14291"/>
                  </a:lnTo>
                  <a:lnTo>
                    <a:pt x="43093" y="13864"/>
                  </a:lnTo>
                  <a:lnTo>
                    <a:pt x="43130" y="13419"/>
                  </a:lnTo>
                  <a:lnTo>
                    <a:pt x="43148" y="12993"/>
                  </a:lnTo>
                  <a:lnTo>
                    <a:pt x="43167" y="12567"/>
                  </a:lnTo>
                  <a:lnTo>
                    <a:pt x="43167" y="12178"/>
                  </a:lnTo>
                  <a:lnTo>
                    <a:pt x="43148" y="11788"/>
                  </a:lnTo>
                  <a:lnTo>
                    <a:pt x="43074" y="11029"/>
                  </a:lnTo>
                  <a:lnTo>
                    <a:pt x="43000" y="10380"/>
                  </a:lnTo>
                  <a:lnTo>
                    <a:pt x="42889" y="9750"/>
                  </a:lnTo>
                  <a:lnTo>
                    <a:pt x="42741" y="9138"/>
                  </a:lnTo>
                  <a:lnTo>
                    <a:pt x="42574" y="8526"/>
                  </a:lnTo>
                  <a:lnTo>
                    <a:pt x="42370" y="7933"/>
                  </a:lnTo>
                  <a:lnTo>
                    <a:pt x="42147" y="7359"/>
                  </a:lnTo>
                  <a:lnTo>
                    <a:pt x="41906" y="6803"/>
                  </a:lnTo>
                  <a:lnTo>
                    <a:pt x="41628" y="6247"/>
                  </a:lnTo>
                  <a:lnTo>
                    <a:pt x="41425" y="5894"/>
                  </a:lnTo>
                  <a:lnTo>
                    <a:pt x="41221" y="5542"/>
                  </a:lnTo>
                  <a:lnTo>
                    <a:pt x="40998" y="5209"/>
                  </a:lnTo>
                  <a:lnTo>
                    <a:pt x="40776" y="4875"/>
                  </a:lnTo>
                  <a:lnTo>
                    <a:pt x="40535" y="4560"/>
                  </a:lnTo>
                  <a:lnTo>
                    <a:pt x="40275" y="4245"/>
                  </a:lnTo>
                  <a:lnTo>
                    <a:pt x="40016" y="3930"/>
                  </a:lnTo>
                  <a:lnTo>
                    <a:pt x="39738" y="3633"/>
                  </a:lnTo>
                  <a:lnTo>
                    <a:pt x="39312" y="3207"/>
                  </a:lnTo>
                  <a:lnTo>
                    <a:pt x="38867" y="2799"/>
                  </a:lnTo>
                  <a:lnTo>
                    <a:pt x="38403" y="2429"/>
                  </a:lnTo>
                  <a:lnTo>
                    <a:pt x="37922" y="2076"/>
                  </a:lnTo>
                  <a:lnTo>
                    <a:pt x="37421" y="1743"/>
                  </a:lnTo>
                  <a:lnTo>
                    <a:pt x="36902" y="1446"/>
                  </a:lnTo>
                  <a:lnTo>
                    <a:pt x="36383" y="1187"/>
                  </a:lnTo>
                  <a:lnTo>
                    <a:pt x="35827" y="927"/>
                  </a:lnTo>
                  <a:lnTo>
                    <a:pt x="35290" y="723"/>
                  </a:lnTo>
                  <a:lnTo>
                    <a:pt x="34715" y="519"/>
                  </a:lnTo>
                  <a:lnTo>
                    <a:pt x="34141" y="371"/>
                  </a:lnTo>
                  <a:lnTo>
                    <a:pt x="33547" y="223"/>
                  </a:lnTo>
                  <a:lnTo>
                    <a:pt x="32954" y="130"/>
                  </a:lnTo>
                  <a:lnTo>
                    <a:pt x="32343" y="56"/>
                  </a:lnTo>
                  <a:lnTo>
                    <a:pt x="31731" y="1"/>
                  </a:lnTo>
                  <a:lnTo>
                    <a:pt x="30638" y="1"/>
                  </a:lnTo>
                  <a:lnTo>
                    <a:pt x="30174" y="38"/>
                  </a:lnTo>
                  <a:lnTo>
                    <a:pt x="29729" y="75"/>
                  </a:lnTo>
                  <a:lnTo>
                    <a:pt x="29285" y="130"/>
                  </a:lnTo>
                  <a:lnTo>
                    <a:pt x="28840" y="223"/>
                  </a:lnTo>
                  <a:lnTo>
                    <a:pt x="28395" y="316"/>
                  </a:lnTo>
                  <a:lnTo>
                    <a:pt x="27969" y="427"/>
                  </a:lnTo>
                  <a:lnTo>
                    <a:pt x="27542" y="557"/>
                  </a:lnTo>
                  <a:lnTo>
                    <a:pt x="27116" y="705"/>
                  </a:lnTo>
                  <a:lnTo>
                    <a:pt x="26690" y="890"/>
                  </a:lnTo>
                  <a:lnTo>
                    <a:pt x="26282" y="1076"/>
                  </a:lnTo>
                  <a:lnTo>
                    <a:pt x="25874" y="1279"/>
                  </a:lnTo>
                  <a:lnTo>
                    <a:pt x="25485" y="1502"/>
                  </a:lnTo>
                  <a:lnTo>
                    <a:pt x="25096" y="1724"/>
                  </a:lnTo>
                  <a:lnTo>
                    <a:pt x="24707" y="1984"/>
                  </a:lnTo>
                  <a:lnTo>
                    <a:pt x="24317" y="2262"/>
                  </a:lnTo>
                  <a:lnTo>
                    <a:pt x="23928" y="2577"/>
                  </a:lnTo>
                  <a:lnTo>
                    <a:pt x="23520" y="2910"/>
                  </a:lnTo>
                  <a:lnTo>
                    <a:pt x="23131" y="3263"/>
                  </a:lnTo>
                  <a:lnTo>
                    <a:pt x="22760" y="3633"/>
                  </a:lnTo>
                  <a:lnTo>
                    <a:pt x="22649" y="3763"/>
                  </a:lnTo>
                  <a:lnTo>
                    <a:pt x="22501" y="3856"/>
                  </a:lnTo>
                  <a:lnTo>
                    <a:pt x="22371" y="3948"/>
                  </a:lnTo>
                  <a:lnTo>
                    <a:pt x="22223" y="4004"/>
                  </a:lnTo>
                  <a:lnTo>
                    <a:pt x="22056" y="4060"/>
                  </a:lnTo>
                  <a:lnTo>
                    <a:pt x="21908" y="4097"/>
                  </a:lnTo>
                  <a:lnTo>
                    <a:pt x="21741" y="4134"/>
                  </a:lnTo>
                  <a:lnTo>
                    <a:pt x="21426" y="4134"/>
                  </a:lnTo>
                  <a:lnTo>
                    <a:pt x="21259" y="4097"/>
                  </a:lnTo>
                  <a:lnTo>
                    <a:pt x="21111" y="4060"/>
                  </a:lnTo>
                  <a:lnTo>
                    <a:pt x="20944" y="4004"/>
                  </a:lnTo>
                  <a:lnTo>
                    <a:pt x="20796" y="3948"/>
                  </a:lnTo>
                  <a:lnTo>
                    <a:pt x="20666" y="3856"/>
                  </a:lnTo>
                  <a:lnTo>
                    <a:pt x="20518" y="3763"/>
                  </a:lnTo>
                  <a:lnTo>
                    <a:pt x="20407" y="3633"/>
                  </a:lnTo>
                  <a:lnTo>
                    <a:pt x="20036" y="3263"/>
                  </a:lnTo>
                  <a:lnTo>
                    <a:pt x="19647" y="2910"/>
                  </a:lnTo>
                  <a:lnTo>
                    <a:pt x="19239" y="2577"/>
                  </a:lnTo>
                  <a:lnTo>
                    <a:pt x="18850" y="2262"/>
                  </a:lnTo>
                  <a:lnTo>
                    <a:pt x="18460" y="1984"/>
                  </a:lnTo>
                  <a:lnTo>
                    <a:pt x="18071" y="1724"/>
                  </a:lnTo>
                  <a:lnTo>
                    <a:pt x="17682" y="1502"/>
                  </a:lnTo>
                  <a:lnTo>
                    <a:pt x="17293" y="1279"/>
                  </a:lnTo>
                  <a:lnTo>
                    <a:pt x="16885" y="1076"/>
                  </a:lnTo>
                  <a:lnTo>
                    <a:pt x="16477" y="890"/>
                  </a:lnTo>
                  <a:lnTo>
                    <a:pt x="16051" y="705"/>
                  </a:lnTo>
                  <a:lnTo>
                    <a:pt x="15625" y="557"/>
                  </a:lnTo>
                  <a:lnTo>
                    <a:pt x="15198" y="427"/>
                  </a:lnTo>
                  <a:lnTo>
                    <a:pt x="14772" y="316"/>
                  </a:lnTo>
                  <a:lnTo>
                    <a:pt x="14327" y="223"/>
                  </a:lnTo>
                  <a:lnTo>
                    <a:pt x="13883" y="130"/>
                  </a:lnTo>
                  <a:lnTo>
                    <a:pt x="13438" y="75"/>
                  </a:lnTo>
                  <a:lnTo>
                    <a:pt x="12993" y="38"/>
                  </a:lnTo>
                  <a:lnTo>
                    <a:pt x="12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4340300" y="1667575"/>
              <a:ext cx="80200" cy="115400"/>
            </a:xfrm>
            <a:custGeom>
              <a:avLst/>
              <a:gdLst/>
              <a:ahLst/>
              <a:cxnLst/>
              <a:rect l="l" t="t" r="r" b="b"/>
              <a:pathLst>
                <a:path w="3208" h="4616" extrusionOk="0">
                  <a:moveTo>
                    <a:pt x="1576" y="1"/>
                  </a:moveTo>
                  <a:lnTo>
                    <a:pt x="1520" y="19"/>
                  </a:lnTo>
                  <a:lnTo>
                    <a:pt x="1465" y="38"/>
                  </a:lnTo>
                  <a:lnTo>
                    <a:pt x="1428" y="93"/>
                  </a:lnTo>
                  <a:lnTo>
                    <a:pt x="1409" y="167"/>
                  </a:lnTo>
                  <a:lnTo>
                    <a:pt x="1354" y="501"/>
                  </a:lnTo>
                  <a:lnTo>
                    <a:pt x="1261" y="835"/>
                  </a:lnTo>
                  <a:lnTo>
                    <a:pt x="1131" y="1131"/>
                  </a:lnTo>
                  <a:lnTo>
                    <a:pt x="983" y="1391"/>
                  </a:lnTo>
                  <a:lnTo>
                    <a:pt x="798" y="1632"/>
                  </a:lnTo>
                  <a:lnTo>
                    <a:pt x="705" y="1743"/>
                  </a:lnTo>
                  <a:lnTo>
                    <a:pt x="594" y="1836"/>
                  </a:lnTo>
                  <a:lnTo>
                    <a:pt x="482" y="1928"/>
                  </a:lnTo>
                  <a:lnTo>
                    <a:pt x="353" y="2002"/>
                  </a:lnTo>
                  <a:lnTo>
                    <a:pt x="242" y="2077"/>
                  </a:lnTo>
                  <a:lnTo>
                    <a:pt x="112" y="2114"/>
                  </a:lnTo>
                  <a:lnTo>
                    <a:pt x="56" y="2151"/>
                  </a:lnTo>
                  <a:lnTo>
                    <a:pt x="19" y="2188"/>
                  </a:lnTo>
                  <a:lnTo>
                    <a:pt x="1" y="2243"/>
                  </a:lnTo>
                  <a:lnTo>
                    <a:pt x="1" y="2299"/>
                  </a:lnTo>
                  <a:lnTo>
                    <a:pt x="1" y="2336"/>
                  </a:lnTo>
                  <a:lnTo>
                    <a:pt x="1" y="2392"/>
                  </a:lnTo>
                  <a:lnTo>
                    <a:pt x="19" y="2429"/>
                  </a:lnTo>
                  <a:lnTo>
                    <a:pt x="56" y="2466"/>
                  </a:lnTo>
                  <a:lnTo>
                    <a:pt x="112" y="2503"/>
                  </a:lnTo>
                  <a:lnTo>
                    <a:pt x="242" y="2558"/>
                  </a:lnTo>
                  <a:lnTo>
                    <a:pt x="353" y="2614"/>
                  </a:lnTo>
                  <a:lnTo>
                    <a:pt x="482" y="2688"/>
                  </a:lnTo>
                  <a:lnTo>
                    <a:pt x="594" y="2781"/>
                  </a:lnTo>
                  <a:lnTo>
                    <a:pt x="798" y="2985"/>
                  </a:lnTo>
                  <a:lnTo>
                    <a:pt x="983" y="3226"/>
                  </a:lnTo>
                  <a:lnTo>
                    <a:pt x="1131" y="3485"/>
                  </a:lnTo>
                  <a:lnTo>
                    <a:pt x="1261" y="3782"/>
                  </a:lnTo>
                  <a:lnTo>
                    <a:pt x="1354" y="4115"/>
                  </a:lnTo>
                  <a:lnTo>
                    <a:pt x="1409" y="4449"/>
                  </a:lnTo>
                  <a:lnTo>
                    <a:pt x="1428" y="4523"/>
                  </a:lnTo>
                  <a:lnTo>
                    <a:pt x="1465" y="4579"/>
                  </a:lnTo>
                  <a:lnTo>
                    <a:pt x="1520" y="4616"/>
                  </a:lnTo>
                  <a:lnTo>
                    <a:pt x="1687" y="4616"/>
                  </a:lnTo>
                  <a:lnTo>
                    <a:pt x="1743" y="4579"/>
                  </a:lnTo>
                  <a:lnTo>
                    <a:pt x="1780" y="4523"/>
                  </a:lnTo>
                  <a:lnTo>
                    <a:pt x="1798" y="4449"/>
                  </a:lnTo>
                  <a:lnTo>
                    <a:pt x="1854" y="4115"/>
                  </a:lnTo>
                  <a:lnTo>
                    <a:pt x="1928" y="3782"/>
                  </a:lnTo>
                  <a:lnTo>
                    <a:pt x="2058" y="3485"/>
                  </a:lnTo>
                  <a:lnTo>
                    <a:pt x="2206" y="3226"/>
                  </a:lnTo>
                  <a:lnTo>
                    <a:pt x="2392" y="2985"/>
                  </a:lnTo>
                  <a:lnTo>
                    <a:pt x="2595" y="2781"/>
                  </a:lnTo>
                  <a:lnTo>
                    <a:pt x="2725" y="2688"/>
                  </a:lnTo>
                  <a:lnTo>
                    <a:pt x="2836" y="2614"/>
                  </a:lnTo>
                  <a:lnTo>
                    <a:pt x="2966" y="2558"/>
                  </a:lnTo>
                  <a:lnTo>
                    <a:pt x="3077" y="2503"/>
                  </a:lnTo>
                  <a:lnTo>
                    <a:pt x="3133" y="2466"/>
                  </a:lnTo>
                  <a:lnTo>
                    <a:pt x="3170" y="2429"/>
                  </a:lnTo>
                  <a:lnTo>
                    <a:pt x="3188" y="2392"/>
                  </a:lnTo>
                  <a:lnTo>
                    <a:pt x="3207" y="2336"/>
                  </a:lnTo>
                  <a:lnTo>
                    <a:pt x="3207" y="2299"/>
                  </a:lnTo>
                  <a:lnTo>
                    <a:pt x="3188" y="2243"/>
                  </a:lnTo>
                  <a:lnTo>
                    <a:pt x="3170" y="2188"/>
                  </a:lnTo>
                  <a:lnTo>
                    <a:pt x="3133" y="2151"/>
                  </a:lnTo>
                  <a:lnTo>
                    <a:pt x="3077" y="2114"/>
                  </a:lnTo>
                  <a:lnTo>
                    <a:pt x="2966" y="2077"/>
                  </a:lnTo>
                  <a:lnTo>
                    <a:pt x="2836" y="2002"/>
                  </a:lnTo>
                  <a:lnTo>
                    <a:pt x="2725" y="1928"/>
                  </a:lnTo>
                  <a:lnTo>
                    <a:pt x="2595" y="1836"/>
                  </a:lnTo>
                  <a:lnTo>
                    <a:pt x="2503" y="1743"/>
                  </a:lnTo>
                  <a:lnTo>
                    <a:pt x="2392" y="1632"/>
                  </a:lnTo>
                  <a:lnTo>
                    <a:pt x="2206" y="1391"/>
                  </a:lnTo>
                  <a:lnTo>
                    <a:pt x="2058" y="1131"/>
                  </a:lnTo>
                  <a:lnTo>
                    <a:pt x="1928" y="835"/>
                  </a:lnTo>
                  <a:lnTo>
                    <a:pt x="1854" y="501"/>
                  </a:lnTo>
                  <a:lnTo>
                    <a:pt x="1798" y="167"/>
                  </a:lnTo>
                  <a:lnTo>
                    <a:pt x="1780" y="93"/>
                  </a:lnTo>
                  <a:lnTo>
                    <a:pt x="1743" y="38"/>
                  </a:lnTo>
                  <a:lnTo>
                    <a:pt x="1687" y="1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9"/>
            <p:cNvSpPr/>
            <p:nvPr/>
          </p:nvSpPr>
          <p:spPr>
            <a:xfrm>
              <a:off x="4419075" y="1811675"/>
              <a:ext cx="42650" cy="61200"/>
            </a:xfrm>
            <a:custGeom>
              <a:avLst/>
              <a:gdLst/>
              <a:ahLst/>
              <a:cxnLst/>
              <a:rect l="l" t="t" r="r" b="b"/>
              <a:pathLst>
                <a:path w="1706" h="2448" extrusionOk="0">
                  <a:moveTo>
                    <a:pt x="797" y="1"/>
                  </a:moveTo>
                  <a:lnTo>
                    <a:pt x="779" y="19"/>
                  </a:lnTo>
                  <a:lnTo>
                    <a:pt x="760" y="56"/>
                  </a:lnTo>
                  <a:lnTo>
                    <a:pt x="742" y="75"/>
                  </a:lnTo>
                  <a:lnTo>
                    <a:pt x="723" y="260"/>
                  </a:lnTo>
                  <a:lnTo>
                    <a:pt x="668" y="446"/>
                  </a:lnTo>
                  <a:lnTo>
                    <a:pt x="594" y="594"/>
                  </a:lnTo>
                  <a:lnTo>
                    <a:pt x="519" y="742"/>
                  </a:lnTo>
                  <a:lnTo>
                    <a:pt x="427" y="872"/>
                  </a:lnTo>
                  <a:lnTo>
                    <a:pt x="316" y="983"/>
                  </a:lnTo>
                  <a:lnTo>
                    <a:pt x="186" y="1057"/>
                  </a:lnTo>
                  <a:lnTo>
                    <a:pt x="56" y="1131"/>
                  </a:lnTo>
                  <a:lnTo>
                    <a:pt x="19" y="1169"/>
                  </a:lnTo>
                  <a:lnTo>
                    <a:pt x="0" y="1224"/>
                  </a:lnTo>
                  <a:lnTo>
                    <a:pt x="0" y="1243"/>
                  </a:lnTo>
                  <a:lnTo>
                    <a:pt x="19" y="1298"/>
                  </a:lnTo>
                  <a:lnTo>
                    <a:pt x="56" y="1335"/>
                  </a:lnTo>
                  <a:lnTo>
                    <a:pt x="186" y="1391"/>
                  </a:lnTo>
                  <a:lnTo>
                    <a:pt x="316" y="1484"/>
                  </a:lnTo>
                  <a:lnTo>
                    <a:pt x="427" y="1576"/>
                  </a:lnTo>
                  <a:lnTo>
                    <a:pt x="519" y="1706"/>
                  </a:lnTo>
                  <a:lnTo>
                    <a:pt x="594" y="1854"/>
                  </a:lnTo>
                  <a:lnTo>
                    <a:pt x="668" y="2021"/>
                  </a:lnTo>
                  <a:lnTo>
                    <a:pt x="723" y="2188"/>
                  </a:lnTo>
                  <a:lnTo>
                    <a:pt x="742" y="2373"/>
                  </a:lnTo>
                  <a:lnTo>
                    <a:pt x="760" y="2410"/>
                  </a:lnTo>
                  <a:lnTo>
                    <a:pt x="779" y="2429"/>
                  </a:lnTo>
                  <a:lnTo>
                    <a:pt x="797" y="2447"/>
                  </a:lnTo>
                  <a:lnTo>
                    <a:pt x="890" y="2447"/>
                  </a:lnTo>
                  <a:lnTo>
                    <a:pt x="927" y="2429"/>
                  </a:lnTo>
                  <a:lnTo>
                    <a:pt x="946" y="2410"/>
                  </a:lnTo>
                  <a:lnTo>
                    <a:pt x="946" y="2373"/>
                  </a:lnTo>
                  <a:lnTo>
                    <a:pt x="983" y="2188"/>
                  </a:lnTo>
                  <a:lnTo>
                    <a:pt x="1020" y="2021"/>
                  </a:lnTo>
                  <a:lnTo>
                    <a:pt x="1094" y="1854"/>
                  </a:lnTo>
                  <a:lnTo>
                    <a:pt x="1168" y="1706"/>
                  </a:lnTo>
                  <a:lnTo>
                    <a:pt x="1279" y="1576"/>
                  </a:lnTo>
                  <a:lnTo>
                    <a:pt x="1391" y="1484"/>
                  </a:lnTo>
                  <a:lnTo>
                    <a:pt x="1502" y="1391"/>
                  </a:lnTo>
                  <a:lnTo>
                    <a:pt x="1631" y="1335"/>
                  </a:lnTo>
                  <a:lnTo>
                    <a:pt x="1687" y="1298"/>
                  </a:lnTo>
                  <a:lnTo>
                    <a:pt x="1706" y="1243"/>
                  </a:lnTo>
                  <a:lnTo>
                    <a:pt x="1706" y="1224"/>
                  </a:lnTo>
                  <a:lnTo>
                    <a:pt x="1687" y="1169"/>
                  </a:lnTo>
                  <a:lnTo>
                    <a:pt x="1631" y="1131"/>
                  </a:lnTo>
                  <a:lnTo>
                    <a:pt x="1502" y="1057"/>
                  </a:lnTo>
                  <a:lnTo>
                    <a:pt x="1391" y="983"/>
                  </a:lnTo>
                  <a:lnTo>
                    <a:pt x="1279" y="872"/>
                  </a:lnTo>
                  <a:lnTo>
                    <a:pt x="1168" y="742"/>
                  </a:lnTo>
                  <a:lnTo>
                    <a:pt x="1094" y="594"/>
                  </a:lnTo>
                  <a:lnTo>
                    <a:pt x="1020" y="446"/>
                  </a:lnTo>
                  <a:lnTo>
                    <a:pt x="983" y="260"/>
                  </a:lnTo>
                  <a:lnTo>
                    <a:pt x="946" y="75"/>
                  </a:lnTo>
                  <a:lnTo>
                    <a:pt x="946" y="56"/>
                  </a:lnTo>
                  <a:lnTo>
                    <a:pt x="927" y="19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3771750" y="1782950"/>
              <a:ext cx="332275" cy="639925"/>
            </a:xfrm>
            <a:custGeom>
              <a:avLst/>
              <a:gdLst/>
              <a:ahLst/>
              <a:cxnLst/>
              <a:rect l="l" t="t" r="r" b="b"/>
              <a:pathLst>
                <a:path w="13291" h="25597" extrusionOk="0">
                  <a:moveTo>
                    <a:pt x="5098" y="1"/>
                  </a:moveTo>
                  <a:lnTo>
                    <a:pt x="4838" y="19"/>
                  </a:lnTo>
                  <a:lnTo>
                    <a:pt x="4579" y="56"/>
                  </a:lnTo>
                  <a:lnTo>
                    <a:pt x="4319" y="130"/>
                  </a:lnTo>
                  <a:lnTo>
                    <a:pt x="4078" y="205"/>
                  </a:lnTo>
                  <a:lnTo>
                    <a:pt x="3838" y="316"/>
                  </a:lnTo>
                  <a:lnTo>
                    <a:pt x="3615" y="427"/>
                  </a:lnTo>
                  <a:lnTo>
                    <a:pt x="3393" y="575"/>
                  </a:lnTo>
                  <a:lnTo>
                    <a:pt x="3170" y="724"/>
                  </a:lnTo>
                  <a:lnTo>
                    <a:pt x="2985" y="909"/>
                  </a:lnTo>
                  <a:lnTo>
                    <a:pt x="2781" y="1094"/>
                  </a:lnTo>
                  <a:lnTo>
                    <a:pt x="2614" y="1298"/>
                  </a:lnTo>
                  <a:lnTo>
                    <a:pt x="2466" y="1502"/>
                  </a:lnTo>
                  <a:lnTo>
                    <a:pt x="2318" y="1724"/>
                  </a:lnTo>
                  <a:lnTo>
                    <a:pt x="2188" y="1965"/>
                  </a:lnTo>
                  <a:lnTo>
                    <a:pt x="2077" y="2225"/>
                  </a:lnTo>
                  <a:lnTo>
                    <a:pt x="2003" y="2484"/>
                  </a:lnTo>
                  <a:lnTo>
                    <a:pt x="1928" y="2725"/>
                  </a:lnTo>
                  <a:lnTo>
                    <a:pt x="1891" y="2948"/>
                  </a:lnTo>
                  <a:lnTo>
                    <a:pt x="1891" y="3170"/>
                  </a:lnTo>
                  <a:lnTo>
                    <a:pt x="1891" y="3374"/>
                  </a:lnTo>
                  <a:lnTo>
                    <a:pt x="1928" y="3559"/>
                  </a:lnTo>
                  <a:lnTo>
                    <a:pt x="1947" y="3745"/>
                  </a:lnTo>
                  <a:lnTo>
                    <a:pt x="2058" y="4097"/>
                  </a:lnTo>
                  <a:lnTo>
                    <a:pt x="2299" y="4764"/>
                  </a:lnTo>
                  <a:lnTo>
                    <a:pt x="2336" y="4912"/>
                  </a:lnTo>
                  <a:lnTo>
                    <a:pt x="2373" y="5079"/>
                  </a:lnTo>
                  <a:lnTo>
                    <a:pt x="2392" y="5227"/>
                  </a:lnTo>
                  <a:lnTo>
                    <a:pt x="2410" y="5394"/>
                  </a:lnTo>
                  <a:lnTo>
                    <a:pt x="2392" y="5617"/>
                  </a:lnTo>
                  <a:lnTo>
                    <a:pt x="2355" y="5821"/>
                  </a:lnTo>
                  <a:lnTo>
                    <a:pt x="2299" y="6043"/>
                  </a:lnTo>
                  <a:lnTo>
                    <a:pt x="2225" y="6247"/>
                  </a:lnTo>
                  <a:lnTo>
                    <a:pt x="2132" y="6451"/>
                  </a:lnTo>
                  <a:lnTo>
                    <a:pt x="2021" y="6655"/>
                  </a:lnTo>
                  <a:lnTo>
                    <a:pt x="1799" y="7062"/>
                  </a:lnTo>
                  <a:lnTo>
                    <a:pt x="1539" y="7452"/>
                  </a:lnTo>
                  <a:lnTo>
                    <a:pt x="1280" y="7841"/>
                  </a:lnTo>
                  <a:lnTo>
                    <a:pt x="1020" y="8211"/>
                  </a:lnTo>
                  <a:lnTo>
                    <a:pt x="798" y="8582"/>
                  </a:lnTo>
                  <a:lnTo>
                    <a:pt x="668" y="8879"/>
                  </a:lnTo>
                  <a:lnTo>
                    <a:pt x="538" y="9157"/>
                  </a:lnTo>
                  <a:lnTo>
                    <a:pt x="427" y="9472"/>
                  </a:lnTo>
                  <a:lnTo>
                    <a:pt x="335" y="9787"/>
                  </a:lnTo>
                  <a:lnTo>
                    <a:pt x="260" y="10102"/>
                  </a:lnTo>
                  <a:lnTo>
                    <a:pt x="186" y="10417"/>
                  </a:lnTo>
                  <a:lnTo>
                    <a:pt x="131" y="10751"/>
                  </a:lnTo>
                  <a:lnTo>
                    <a:pt x="75" y="11084"/>
                  </a:lnTo>
                  <a:lnTo>
                    <a:pt x="38" y="11436"/>
                  </a:lnTo>
                  <a:lnTo>
                    <a:pt x="19" y="11789"/>
                  </a:lnTo>
                  <a:lnTo>
                    <a:pt x="1" y="12493"/>
                  </a:lnTo>
                  <a:lnTo>
                    <a:pt x="19" y="13216"/>
                  </a:lnTo>
                  <a:lnTo>
                    <a:pt x="57" y="13939"/>
                  </a:lnTo>
                  <a:lnTo>
                    <a:pt x="131" y="14661"/>
                  </a:lnTo>
                  <a:lnTo>
                    <a:pt x="242" y="15384"/>
                  </a:lnTo>
                  <a:lnTo>
                    <a:pt x="353" y="16107"/>
                  </a:lnTo>
                  <a:lnTo>
                    <a:pt x="501" y="16811"/>
                  </a:lnTo>
                  <a:lnTo>
                    <a:pt x="650" y="17497"/>
                  </a:lnTo>
                  <a:lnTo>
                    <a:pt x="798" y="18146"/>
                  </a:lnTo>
                  <a:lnTo>
                    <a:pt x="1113" y="19388"/>
                  </a:lnTo>
                  <a:lnTo>
                    <a:pt x="1280" y="19944"/>
                  </a:lnTo>
                  <a:lnTo>
                    <a:pt x="1465" y="20481"/>
                  </a:lnTo>
                  <a:lnTo>
                    <a:pt x="1688" y="21037"/>
                  </a:lnTo>
                  <a:lnTo>
                    <a:pt x="1910" y="21556"/>
                  </a:lnTo>
                  <a:lnTo>
                    <a:pt x="2169" y="22094"/>
                  </a:lnTo>
                  <a:lnTo>
                    <a:pt x="2447" y="22594"/>
                  </a:lnTo>
                  <a:lnTo>
                    <a:pt x="2763" y="23113"/>
                  </a:lnTo>
                  <a:lnTo>
                    <a:pt x="3078" y="23595"/>
                  </a:lnTo>
                  <a:lnTo>
                    <a:pt x="3244" y="23836"/>
                  </a:lnTo>
                  <a:lnTo>
                    <a:pt x="3411" y="24077"/>
                  </a:lnTo>
                  <a:lnTo>
                    <a:pt x="3615" y="24299"/>
                  </a:lnTo>
                  <a:lnTo>
                    <a:pt x="3708" y="24392"/>
                  </a:lnTo>
                  <a:lnTo>
                    <a:pt x="3819" y="24485"/>
                  </a:lnTo>
                  <a:lnTo>
                    <a:pt x="3930" y="24559"/>
                  </a:lnTo>
                  <a:lnTo>
                    <a:pt x="4060" y="24633"/>
                  </a:lnTo>
                  <a:lnTo>
                    <a:pt x="4190" y="24670"/>
                  </a:lnTo>
                  <a:lnTo>
                    <a:pt x="4319" y="24707"/>
                  </a:lnTo>
                  <a:lnTo>
                    <a:pt x="4579" y="24707"/>
                  </a:lnTo>
                  <a:lnTo>
                    <a:pt x="4727" y="24670"/>
                  </a:lnTo>
                  <a:lnTo>
                    <a:pt x="4838" y="24633"/>
                  </a:lnTo>
                  <a:lnTo>
                    <a:pt x="4950" y="24559"/>
                  </a:lnTo>
                  <a:lnTo>
                    <a:pt x="5042" y="24485"/>
                  </a:lnTo>
                  <a:lnTo>
                    <a:pt x="5079" y="24429"/>
                  </a:lnTo>
                  <a:lnTo>
                    <a:pt x="5116" y="24355"/>
                  </a:lnTo>
                  <a:lnTo>
                    <a:pt x="5116" y="24299"/>
                  </a:lnTo>
                  <a:lnTo>
                    <a:pt x="5116" y="24207"/>
                  </a:lnTo>
                  <a:lnTo>
                    <a:pt x="5098" y="23892"/>
                  </a:lnTo>
                  <a:lnTo>
                    <a:pt x="5079" y="23558"/>
                  </a:lnTo>
                  <a:lnTo>
                    <a:pt x="5024" y="23132"/>
                  </a:lnTo>
                  <a:lnTo>
                    <a:pt x="5191" y="23428"/>
                  </a:lnTo>
                  <a:lnTo>
                    <a:pt x="5376" y="23706"/>
                  </a:lnTo>
                  <a:lnTo>
                    <a:pt x="5598" y="24058"/>
                  </a:lnTo>
                  <a:lnTo>
                    <a:pt x="5858" y="24392"/>
                  </a:lnTo>
                  <a:lnTo>
                    <a:pt x="6117" y="24707"/>
                  </a:lnTo>
                  <a:lnTo>
                    <a:pt x="6395" y="25022"/>
                  </a:lnTo>
                  <a:lnTo>
                    <a:pt x="6525" y="25152"/>
                  </a:lnTo>
                  <a:lnTo>
                    <a:pt x="6655" y="25282"/>
                  </a:lnTo>
                  <a:lnTo>
                    <a:pt x="6803" y="25393"/>
                  </a:lnTo>
                  <a:lnTo>
                    <a:pt x="6970" y="25486"/>
                  </a:lnTo>
                  <a:lnTo>
                    <a:pt x="7137" y="25560"/>
                  </a:lnTo>
                  <a:lnTo>
                    <a:pt x="7303" y="25597"/>
                  </a:lnTo>
                  <a:lnTo>
                    <a:pt x="7489" y="25597"/>
                  </a:lnTo>
                  <a:lnTo>
                    <a:pt x="7600" y="25560"/>
                  </a:lnTo>
                  <a:lnTo>
                    <a:pt x="7693" y="25523"/>
                  </a:lnTo>
                  <a:lnTo>
                    <a:pt x="7767" y="25486"/>
                  </a:lnTo>
                  <a:lnTo>
                    <a:pt x="7841" y="25430"/>
                  </a:lnTo>
                  <a:lnTo>
                    <a:pt x="7897" y="25374"/>
                  </a:lnTo>
                  <a:lnTo>
                    <a:pt x="7952" y="25300"/>
                  </a:lnTo>
                  <a:lnTo>
                    <a:pt x="8026" y="25133"/>
                  </a:lnTo>
                  <a:lnTo>
                    <a:pt x="8045" y="24967"/>
                  </a:lnTo>
                  <a:lnTo>
                    <a:pt x="8063" y="24763"/>
                  </a:lnTo>
                  <a:lnTo>
                    <a:pt x="8045" y="24559"/>
                  </a:lnTo>
                  <a:lnTo>
                    <a:pt x="8008" y="24151"/>
                  </a:lnTo>
                  <a:lnTo>
                    <a:pt x="7952" y="23725"/>
                  </a:lnTo>
                  <a:lnTo>
                    <a:pt x="8138" y="23947"/>
                  </a:lnTo>
                  <a:lnTo>
                    <a:pt x="8416" y="24244"/>
                  </a:lnTo>
                  <a:lnTo>
                    <a:pt x="8694" y="24522"/>
                  </a:lnTo>
                  <a:lnTo>
                    <a:pt x="8990" y="24800"/>
                  </a:lnTo>
                  <a:lnTo>
                    <a:pt x="9324" y="25059"/>
                  </a:lnTo>
                  <a:lnTo>
                    <a:pt x="9565" y="25245"/>
                  </a:lnTo>
                  <a:lnTo>
                    <a:pt x="9713" y="25319"/>
                  </a:lnTo>
                  <a:lnTo>
                    <a:pt x="9861" y="25393"/>
                  </a:lnTo>
                  <a:lnTo>
                    <a:pt x="10009" y="25448"/>
                  </a:lnTo>
                  <a:lnTo>
                    <a:pt x="10176" y="25467"/>
                  </a:lnTo>
                  <a:lnTo>
                    <a:pt x="10250" y="25467"/>
                  </a:lnTo>
                  <a:lnTo>
                    <a:pt x="10325" y="25430"/>
                  </a:lnTo>
                  <a:lnTo>
                    <a:pt x="10380" y="25411"/>
                  </a:lnTo>
                  <a:lnTo>
                    <a:pt x="10454" y="25356"/>
                  </a:lnTo>
                  <a:lnTo>
                    <a:pt x="10528" y="25282"/>
                  </a:lnTo>
                  <a:lnTo>
                    <a:pt x="10566" y="25189"/>
                  </a:lnTo>
                  <a:lnTo>
                    <a:pt x="10603" y="25096"/>
                  </a:lnTo>
                  <a:lnTo>
                    <a:pt x="10621" y="24985"/>
                  </a:lnTo>
                  <a:lnTo>
                    <a:pt x="10640" y="24874"/>
                  </a:lnTo>
                  <a:lnTo>
                    <a:pt x="10621" y="24744"/>
                  </a:lnTo>
                  <a:lnTo>
                    <a:pt x="10584" y="24485"/>
                  </a:lnTo>
                  <a:lnTo>
                    <a:pt x="10510" y="24225"/>
                  </a:lnTo>
                  <a:lnTo>
                    <a:pt x="10436" y="23966"/>
                  </a:lnTo>
                  <a:lnTo>
                    <a:pt x="10287" y="23558"/>
                  </a:lnTo>
                  <a:lnTo>
                    <a:pt x="10640" y="23892"/>
                  </a:lnTo>
                  <a:lnTo>
                    <a:pt x="11010" y="24225"/>
                  </a:lnTo>
                  <a:lnTo>
                    <a:pt x="11418" y="24522"/>
                  </a:lnTo>
                  <a:lnTo>
                    <a:pt x="11622" y="24651"/>
                  </a:lnTo>
                  <a:lnTo>
                    <a:pt x="11844" y="24763"/>
                  </a:lnTo>
                  <a:lnTo>
                    <a:pt x="11974" y="24837"/>
                  </a:lnTo>
                  <a:lnTo>
                    <a:pt x="12104" y="24874"/>
                  </a:lnTo>
                  <a:lnTo>
                    <a:pt x="12252" y="24911"/>
                  </a:lnTo>
                  <a:lnTo>
                    <a:pt x="12400" y="24948"/>
                  </a:lnTo>
                  <a:lnTo>
                    <a:pt x="12549" y="24948"/>
                  </a:lnTo>
                  <a:lnTo>
                    <a:pt x="12697" y="24929"/>
                  </a:lnTo>
                  <a:lnTo>
                    <a:pt x="12845" y="24892"/>
                  </a:lnTo>
                  <a:lnTo>
                    <a:pt x="12975" y="24818"/>
                  </a:lnTo>
                  <a:lnTo>
                    <a:pt x="13049" y="24763"/>
                  </a:lnTo>
                  <a:lnTo>
                    <a:pt x="13105" y="24707"/>
                  </a:lnTo>
                  <a:lnTo>
                    <a:pt x="13160" y="24633"/>
                  </a:lnTo>
                  <a:lnTo>
                    <a:pt x="13197" y="24540"/>
                  </a:lnTo>
                  <a:lnTo>
                    <a:pt x="13253" y="24373"/>
                  </a:lnTo>
                  <a:lnTo>
                    <a:pt x="13290" y="24170"/>
                  </a:lnTo>
                  <a:lnTo>
                    <a:pt x="13272" y="23966"/>
                  </a:lnTo>
                  <a:lnTo>
                    <a:pt x="13253" y="23762"/>
                  </a:lnTo>
                  <a:lnTo>
                    <a:pt x="13216" y="23576"/>
                  </a:lnTo>
                  <a:lnTo>
                    <a:pt x="13179" y="23410"/>
                  </a:lnTo>
                  <a:lnTo>
                    <a:pt x="13068" y="23132"/>
                  </a:lnTo>
                  <a:lnTo>
                    <a:pt x="12938" y="22835"/>
                  </a:lnTo>
                  <a:lnTo>
                    <a:pt x="12790" y="22557"/>
                  </a:lnTo>
                  <a:lnTo>
                    <a:pt x="12641" y="22298"/>
                  </a:lnTo>
                  <a:lnTo>
                    <a:pt x="12475" y="22020"/>
                  </a:lnTo>
                  <a:lnTo>
                    <a:pt x="12289" y="21760"/>
                  </a:lnTo>
                  <a:lnTo>
                    <a:pt x="11919" y="21260"/>
                  </a:lnTo>
                  <a:lnTo>
                    <a:pt x="11400" y="20574"/>
                  </a:lnTo>
                  <a:lnTo>
                    <a:pt x="11140" y="20222"/>
                  </a:lnTo>
                  <a:lnTo>
                    <a:pt x="10899" y="19870"/>
                  </a:lnTo>
                  <a:lnTo>
                    <a:pt x="10677" y="19517"/>
                  </a:lnTo>
                  <a:lnTo>
                    <a:pt x="10473" y="19147"/>
                  </a:lnTo>
                  <a:lnTo>
                    <a:pt x="10287" y="18758"/>
                  </a:lnTo>
                  <a:lnTo>
                    <a:pt x="10102" y="18368"/>
                  </a:lnTo>
                  <a:lnTo>
                    <a:pt x="9972" y="17979"/>
                  </a:lnTo>
                  <a:lnTo>
                    <a:pt x="9880" y="17571"/>
                  </a:lnTo>
                  <a:lnTo>
                    <a:pt x="9806" y="17182"/>
                  </a:lnTo>
                  <a:lnTo>
                    <a:pt x="9769" y="16774"/>
                  </a:lnTo>
                  <a:lnTo>
                    <a:pt x="9750" y="16367"/>
                  </a:lnTo>
                  <a:lnTo>
                    <a:pt x="9750" y="15959"/>
                  </a:lnTo>
                  <a:lnTo>
                    <a:pt x="9769" y="15570"/>
                  </a:lnTo>
                  <a:lnTo>
                    <a:pt x="9806" y="15162"/>
                  </a:lnTo>
                  <a:lnTo>
                    <a:pt x="9917" y="14346"/>
                  </a:lnTo>
                  <a:lnTo>
                    <a:pt x="10065" y="13531"/>
                  </a:lnTo>
                  <a:lnTo>
                    <a:pt x="10195" y="12734"/>
                  </a:lnTo>
                  <a:lnTo>
                    <a:pt x="10325" y="11937"/>
                  </a:lnTo>
                  <a:lnTo>
                    <a:pt x="10380" y="11548"/>
                  </a:lnTo>
                  <a:lnTo>
                    <a:pt x="10399" y="11177"/>
                  </a:lnTo>
                  <a:lnTo>
                    <a:pt x="10399" y="10806"/>
                  </a:lnTo>
                  <a:lnTo>
                    <a:pt x="10380" y="10454"/>
                  </a:lnTo>
                  <a:lnTo>
                    <a:pt x="10343" y="10102"/>
                  </a:lnTo>
                  <a:lnTo>
                    <a:pt x="10269" y="9750"/>
                  </a:lnTo>
                  <a:lnTo>
                    <a:pt x="10158" y="9398"/>
                  </a:lnTo>
                  <a:lnTo>
                    <a:pt x="10028" y="9027"/>
                  </a:lnTo>
                  <a:lnTo>
                    <a:pt x="9861" y="8693"/>
                  </a:lnTo>
                  <a:lnTo>
                    <a:pt x="9676" y="8341"/>
                  </a:lnTo>
                  <a:lnTo>
                    <a:pt x="9305" y="7674"/>
                  </a:lnTo>
                  <a:lnTo>
                    <a:pt x="8897" y="7025"/>
                  </a:lnTo>
                  <a:lnTo>
                    <a:pt x="8508" y="6358"/>
                  </a:lnTo>
                  <a:lnTo>
                    <a:pt x="8397" y="6191"/>
                  </a:lnTo>
                  <a:lnTo>
                    <a:pt x="8323" y="6006"/>
                  </a:lnTo>
                  <a:lnTo>
                    <a:pt x="8249" y="5821"/>
                  </a:lnTo>
                  <a:lnTo>
                    <a:pt x="8193" y="5635"/>
                  </a:lnTo>
                  <a:lnTo>
                    <a:pt x="8175" y="5468"/>
                  </a:lnTo>
                  <a:lnTo>
                    <a:pt x="8193" y="5320"/>
                  </a:lnTo>
                  <a:lnTo>
                    <a:pt x="8193" y="5172"/>
                  </a:lnTo>
                  <a:lnTo>
                    <a:pt x="8230" y="5024"/>
                  </a:lnTo>
                  <a:lnTo>
                    <a:pt x="8323" y="4746"/>
                  </a:lnTo>
                  <a:lnTo>
                    <a:pt x="8434" y="4468"/>
                  </a:lnTo>
                  <a:lnTo>
                    <a:pt x="8564" y="4171"/>
                  </a:lnTo>
                  <a:lnTo>
                    <a:pt x="8675" y="3874"/>
                  </a:lnTo>
                  <a:lnTo>
                    <a:pt x="8712" y="3708"/>
                  </a:lnTo>
                  <a:lnTo>
                    <a:pt x="8749" y="3541"/>
                  </a:lnTo>
                  <a:lnTo>
                    <a:pt x="8786" y="3355"/>
                  </a:lnTo>
                  <a:lnTo>
                    <a:pt x="8786" y="3170"/>
                  </a:lnTo>
                  <a:lnTo>
                    <a:pt x="8768" y="2799"/>
                  </a:lnTo>
                  <a:lnTo>
                    <a:pt x="8712" y="2466"/>
                  </a:lnTo>
                  <a:lnTo>
                    <a:pt x="8601" y="2132"/>
                  </a:lnTo>
                  <a:lnTo>
                    <a:pt x="8471" y="1817"/>
                  </a:lnTo>
                  <a:lnTo>
                    <a:pt x="8304" y="1539"/>
                  </a:lnTo>
                  <a:lnTo>
                    <a:pt x="8100" y="1280"/>
                  </a:lnTo>
                  <a:lnTo>
                    <a:pt x="7878" y="1039"/>
                  </a:lnTo>
                  <a:lnTo>
                    <a:pt x="7619" y="816"/>
                  </a:lnTo>
                  <a:lnTo>
                    <a:pt x="7359" y="612"/>
                  </a:lnTo>
                  <a:lnTo>
                    <a:pt x="7063" y="446"/>
                  </a:lnTo>
                  <a:lnTo>
                    <a:pt x="6766" y="297"/>
                  </a:lnTo>
                  <a:lnTo>
                    <a:pt x="6432" y="186"/>
                  </a:lnTo>
                  <a:lnTo>
                    <a:pt x="6117" y="93"/>
                  </a:lnTo>
                  <a:lnTo>
                    <a:pt x="5784" y="38"/>
                  </a:lnTo>
                  <a:lnTo>
                    <a:pt x="5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3500225" y="1673600"/>
              <a:ext cx="372100" cy="528725"/>
            </a:xfrm>
            <a:custGeom>
              <a:avLst/>
              <a:gdLst/>
              <a:ahLst/>
              <a:cxnLst/>
              <a:rect l="l" t="t" r="r" b="b"/>
              <a:pathLst>
                <a:path w="14884" h="21149" extrusionOk="0">
                  <a:moveTo>
                    <a:pt x="4301" y="1"/>
                  </a:moveTo>
                  <a:lnTo>
                    <a:pt x="4152" y="19"/>
                  </a:lnTo>
                  <a:lnTo>
                    <a:pt x="4023" y="56"/>
                  </a:lnTo>
                  <a:lnTo>
                    <a:pt x="3912" y="130"/>
                  </a:lnTo>
                  <a:lnTo>
                    <a:pt x="3782" y="204"/>
                  </a:lnTo>
                  <a:lnTo>
                    <a:pt x="3689" y="316"/>
                  </a:lnTo>
                  <a:lnTo>
                    <a:pt x="3578" y="445"/>
                  </a:lnTo>
                  <a:lnTo>
                    <a:pt x="3504" y="575"/>
                  </a:lnTo>
                  <a:lnTo>
                    <a:pt x="3430" y="723"/>
                  </a:lnTo>
                  <a:lnTo>
                    <a:pt x="3356" y="872"/>
                  </a:lnTo>
                  <a:lnTo>
                    <a:pt x="3263" y="1168"/>
                  </a:lnTo>
                  <a:lnTo>
                    <a:pt x="3189" y="1483"/>
                  </a:lnTo>
                  <a:lnTo>
                    <a:pt x="3152" y="1687"/>
                  </a:lnTo>
                  <a:lnTo>
                    <a:pt x="3152" y="1891"/>
                  </a:lnTo>
                  <a:lnTo>
                    <a:pt x="3152" y="2095"/>
                  </a:lnTo>
                  <a:lnTo>
                    <a:pt x="3170" y="2299"/>
                  </a:lnTo>
                  <a:lnTo>
                    <a:pt x="3189" y="2503"/>
                  </a:lnTo>
                  <a:lnTo>
                    <a:pt x="3226" y="2707"/>
                  </a:lnTo>
                  <a:lnTo>
                    <a:pt x="3337" y="3114"/>
                  </a:lnTo>
                  <a:lnTo>
                    <a:pt x="3430" y="3392"/>
                  </a:lnTo>
                  <a:lnTo>
                    <a:pt x="3133" y="3133"/>
                  </a:lnTo>
                  <a:lnTo>
                    <a:pt x="2837" y="2855"/>
                  </a:lnTo>
                  <a:lnTo>
                    <a:pt x="2688" y="2725"/>
                  </a:lnTo>
                  <a:lnTo>
                    <a:pt x="2540" y="2595"/>
                  </a:lnTo>
                  <a:lnTo>
                    <a:pt x="2373" y="2466"/>
                  </a:lnTo>
                  <a:lnTo>
                    <a:pt x="2206" y="2373"/>
                  </a:lnTo>
                  <a:lnTo>
                    <a:pt x="2114" y="2354"/>
                  </a:lnTo>
                  <a:lnTo>
                    <a:pt x="2021" y="2336"/>
                  </a:lnTo>
                  <a:lnTo>
                    <a:pt x="1928" y="2317"/>
                  </a:lnTo>
                  <a:lnTo>
                    <a:pt x="1817" y="2336"/>
                  </a:lnTo>
                  <a:lnTo>
                    <a:pt x="1743" y="2354"/>
                  </a:lnTo>
                  <a:lnTo>
                    <a:pt x="1650" y="2392"/>
                  </a:lnTo>
                  <a:lnTo>
                    <a:pt x="1576" y="2429"/>
                  </a:lnTo>
                  <a:lnTo>
                    <a:pt x="1521" y="2484"/>
                  </a:lnTo>
                  <a:lnTo>
                    <a:pt x="1409" y="2614"/>
                  </a:lnTo>
                  <a:lnTo>
                    <a:pt x="1317" y="2762"/>
                  </a:lnTo>
                  <a:lnTo>
                    <a:pt x="1261" y="2929"/>
                  </a:lnTo>
                  <a:lnTo>
                    <a:pt x="1224" y="3114"/>
                  </a:lnTo>
                  <a:lnTo>
                    <a:pt x="1224" y="3318"/>
                  </a:lnTo>
                  <a:lnTo>
                    <a:pt x="1224" y="3504"/>
                  </a:lnTo>
                  <a:lnTo>
                    <a:pt x="1243" y="3707"/>
                  </a:lnTo>
                  <a:lnTo>
                    <a:pt x="1280" y="3893"/>
                  </a:lnTo>
                  <a:lnTo>
                    <a:pt x="1372" y="4264"/>
                  </a:lnTo>
                  <a:lnTo>
                    <a:pt x="1446" y="4467"/>
                  </a:lnTo>
                  <a:lnTo>
                    <a:pt x="1521" y="4690"/>
                  </a:lnTo>
                  <a:lnTo>
                    <a:pt x="1613" y="4894"/>
                  </a:lnTo>
                  <a:lnTo>
                    <a:pt x="1706" y="5116"/>
                  </a:lnTo>
                  <a:lnTo>
                    <a:pt x="1928" y="5505"/>
                  </a:lnTo>
                  <a:lnTo>
                    <a:pt x="2206" y="5895"/>
                  </a:lnTo>
                  <a:lnTo>
                    <a:pt x="2484" y="6228"/>
                  </a:lnTo>
                  <a:lnTo>
                    <a:pt x="1910" y="6006"/>
                  </a:lnTo>
                  <a:lnTo>
                    <a:pt x="1743" y="5950"/>
                  </a:lnTo>
                  <a:lnTo>
                    <a:pt x="1576" y="5895"/>
                  </a:lnTo>
                  <a:lnTo>
                    <a:pt x="1391" y="5876"/>
                  </a:lnTo>
                  <a:lnTo>
                    <a:pt x="1206" y="5857"/>
                  </a:lnTo>
                  <a:lnTo>
                    <a:pt x="1039" y="5857"/>
                  </a:lnTo>
                  <a:lnTo>
                    <a:pt x="872" y="5913"/>
                  </a:lnTo>
                  <a:lnTo>
                    <a:pt x="705" y="5987"/>
                  </a:lnTo>
                  <a:lnTo>
                    <a:pt x="631" y="6024"/>
                  </a:lnTo>
                  <a:lnTo>
                    <a:pt x="575" y="6098"/>
                  </a:lnTo>
                  <a:lnTo>
                    <a:pt x="501" y="6173"/>
                  </a:lnTo>
                  <a:lnTo>
                    <a:pt x="446" y="6247"/>
                  </a:lnTo>
                  <a:lnTo>
                    <a:pt x="409" y="6339"/>
                  </a:lnTo>
                  <a:lnTo>
                    <a:pt x="390" y="6432"/>
                  </a:lnTo>
                  <a:lnTo>
                    <a:pt x="371" y="6617"/>
                  </a:lnTo>
                  <a:lnTo>
                    <a:pt x="371" y="6803"/>
                  </a:lnTo>
                  <a:lnTo>
                    <a:pt x="427" y="7007"/>
                  </a:lnTo>
                  <a:lnTo>
                    <a:pt x="501" y="7192"/>
                  </a:lnTo>
                  <a:lnTo>
                    <a:pt x="575" y="7377"/>
                  </a:lnTo>
                  <a:lnTo>
                    <a:pt x="687" y="7544"/>
                  </a:lnTo>
                  <a:lnTo>
                    <a:pt x="779" y="7674"/>
                  </a:lnTo>
                  <a:lnTo>
                    <a:pt x="890" y="7822"/>
                  </a:lnTo>
                  <a:lnTo>
                    <a:pt x="1020" y="7952"/>
                  </a:lnTo>
                  <a:lnTo>
                    <a:pt x="1150" y="8063"/>
                  </a:lnTo>
                  <a:lnTo>
                    <a:pt x="1446" y="8267"/>
                  </a:lnTo>
                  <a:lnTo>
                    <a:pt x="1762" y="8452"/>
                  </a:lnTo>
                  <a:lnTo>
                    <a:pt x="2169" y="8638"/>
                  </a:lnTo>
                  <a:lnTo>
                    <a:pt x="2577" y="8804"/>
                  </a:lnTo>
                  <a:lnTo>
                    <a:pt x="2151" y="8879"/>
                  </a:lnTo>
                  <a:lnTo>
                    <a:pt x="1724" y="8990"/>
                  </a:lnTo>
                  <a:lnTo>
                    <a:pt x="1335" y="9120"/>
                  </a:lnTo>
                  <a:lnTo>
                    <a:pt x="1150" y="9194"/>
                  </a:lnTo>
                  <a:lnTo>
                    <a:pt x="965" y="9305"/>
                  </a:lnTo>
                  <a:lnTo>
                    <a:pt x="779" y="9398"/>
                  </a:lnTo>
                  <a:lnTo>
                    <a:pt x="612" y="9527"/>
                  </a:lnTo>
                  <a:lnTo>
                    <a:pt x="464" y="9657"/>
                  </a:lnTo>
                  <a:lnTo>
                    <a:pt x="334" y="9805"/>
                  </a:lnTo>
                  <a:lnTo>
                    <a:pt x="242" y="9954"/>
                  </a:lnTo>
                  <a:lnTo>
                    <a:pt x="168" y="10083"/>
                  </a:lnTo>
                  <a:lnTo>
                    <a:pt x="93" y="10250"/>
                  </a:lnTo>
                  <a:lnTo>
                    <a:pt x="38" y="10417"/>
                  </a:lnTo>
                  <a:lnTo>
                    <a:pt x="19" y="10565"/>
                  </a:lnTo>
                  <a:lnTo>
                    <a:pt x="1" y="10732"/>
                  </a:lnTo>
                  <a:lnTo>
                    <a:pt x="19" y="10899"/>
                  </a:lnTo>
                  <a:lnTo>
                    <a:pt x="75" y="11066"/>
                  </a:lnTo>
                  <a:lnTo>
                    <a:pt x="131" y="11177"/>
                  </a:lnTo>
                  <a:lnTo>
                    <a:pt x="205" y="11251"/>
                  </a:lnTo>
                  <a:lnTo>
                    <a:pt x="279" y="11325"/>
                  </a:lnTo>
                  <a:lnTo>
                    <a:pt x="353" y="11399"/>
                  </a:lnTo>
                  <a:lnTo>
                    <a:pt x="446" y="11436"/>
                  </a:lnTo>
                  <a:lnTo>
                    <a:pt x="538" y="11473"/>
                  </a:lnTo>
                  <a:lnTo>
                    <a:pt x="761" y="11529"/>
                  </a:lnTo>
                  <a:lnTo>
                    <a:pt x="965" y="11548"/>
                  </a:lnTo>
                  <a:lnTo>
                    <a:pt x="1187" y="11529"/>
                  </a:lnTo>
                  <a:lnTo>
                    <a:pt x="1613" y="11473"/>
                  </a:lnTo>
                  <a:lnTo>
                    <a:pt x="3170" y="11214"/>
                  </a:lnTo>
                  <a:lnTo>
                    <a:pt x="3170" y="11214"/>
                  </a:lnTo>
                  <a:lnTo>
                    <a:pt x="2892" y="11381"/>
                  </a:lnTo>
                  <a:lnTo>
                    <a:pt x="2633" y="11566"/>
                  </a:lnTo>
                  <a:lnTo>
                    <a:pt x="2392" y="11751"/>
                  </a:lnTo>
                  <a:lnTo>
                    <a:pt x="2151" y="11955"/>
                  </a:lnTo>
                  <a:lnTo>
                    <a:pt x="1947" y="12178"/>
                  </a:lnTo>
                  <a:lnTo>
                    <a:pt x="1762" y="12437"/>
                  </a:lnTo>
                  <a:lnTo>
                    <a:pt x="1613" y="12697"/>
                  </a:lnTo>
                  <a:lnTo>
                    <a:pt x="1484" y="12975"/>
                  </a:lnTo>
                  <a:lnTo>
                    <a:pt x="1428" y="13179"/>
                  </a:lnTo>
                  <a:lnTo>
                    <a:pt x="1391" y="13364"/>
                  </a:lnTo>
                  <a:lnTo>
                    <a:pt x="1391" y="13568"/>
                  </a:lnTo>
                  <a:lnTo>
                    <a:pt x="1409" y="13772"/>
                  </a:lnTo>
                  <a:lnTo>
                    <a:pt x="1484" y="13938"/>
                  </a:lnTo>
                  <a:lnTo>
                    <a:pt x="1521" y="14031"/>
                  </a:lnTo>
                  <a:lnTo>
                    <a:pt x="1576" y="14105"/>
                  </a:lnTo>
                  <a:lnTo>
                    <a:pt x="1650" y="14179"/>
                  </a:lnTo>
                  <a:lnTo>
                    <a:pt x="1724" y="14235"/>
                  </a:lnTo>
                  <a:lnTo>
                    <a:pt x="1817" y="14291"/>
                  </a:lnTo>
                  <a:lnTo>
                    <a:pt x="1928" y="14328"/>
                  </a:lnTo>
                  <a:lnTo>
                    <a:pt x="2132" y="14383"/>
                  </a:lnTo>
                  <a:lnTo>
                    <a:pt x="2336" y="14383"/>
                  </a:lnTo>
                  <a:lnTo>
                    <a:pt x="2540" y="14365"/>
                  </a:lnTo>
                  <a:lnTo>
                    <a:pt x="2744" y="14309"/>
                  </a:lnTo>
                  <a:lnTo>
                    <a:pt x="2948" y="14254"/>
                  </a:lnTo>
                  <a:lnTo>
                    <a:pt x="3152" y="14161"/>
                  </a:lnTo>
                  <a:lnTo>
                    <a:pt x="3504" y="13976"/>
                  </a:lnTo>
                  <a:lnTo>
                    <a:pt x="4319" y="13475"/>
                  </a:lnTo>
                  <a:lnTo>
                    <a:pt x="5116" y="12975"/>
                  </a:lnTo>
                  <a:lnTo>
                    <a:pt x="4820" y="13531"/>
                  </a:lnTo>
                  <a:lnTo>
                    <a:pt x="4690" y="13827"/>
                  </a:lnTo>
                  <a:lnTo>
                    <a:pt x="4560" y="14105"/>
                  </a:lnTo>
                  <a:lnTo>
                    <a:pt x="4393" y="14550"/>
                  </a:lnTo>
                  <a:lnTo>
                    <a:pt x="4264" y="14995"/>
                  </a:lnTo>
                  <a:lnTo>
                    <a:pt x="4134" y="15440"/>
                  </a:lnTo>
                  <a:lnTo>
                    <a:pt x="4041" y="15903"/>
                  </a:lnTo>
                  <a:lnTo>
                    <a:pt x="4023" y="16088"/>
                  </a:lnTo>
                  <a:lnTo>
                    <a:pt x="4041" y="16255"/>
                  </a:lnTo>
                  <a:lnTo>
                    <a:pt x="4078" y="16348"/>
                  </a:lnTo>
                  <a:lnTo>
                    <a:pt x="4115" y="16441"/>
                  </a:lnTo>
                  <a:lnTo>
                    <a:pt x="4152" y="16515"/>
                  </a:lnTo>
                  <a:lnTo>
                    <a:pt x="4227" y="16589"/>
                  </a:lnTo>
                  <a:lnTo>
                    <a:pt x="4301" y="16644"/>
                  </a:lnTo>
                  <a:lnTo>
                    <a:pt x="4375" y="16682"/>
                  </a:lnTo>
                  <a:lnTo>
                    <a:pt x="4468" y="16700"/>
                  </a:lnTo>
                  <a:lnTo>
                    <a:pt x="4542" y="16719"/>
                  </a:lnTo>
                  <a:lnTo>
                    <a:pt x="4727" y="16737"/>
                  </a:lnTo>
                  <a:lnTo>
                    <a:pt x="4894" y="16719"/>
                  </a:lnTo>
                  <a:lnTo>
                    <a:pt x="5079" y="16663"/>
                  </a:lnTo>
                  <a:lnTo>
                    <a:pt x="5265" y="16607"/>
                  </a:lnTo>
                  <a:lnTo>
                    <a:pt x="5413" y="16515"/>
                  </a:lnTo>
                  <a:lnTo>
                    <a:pt x="5580" y="16422"/>
                  </a:lnTo>
                  <a:lnTo>
                    <a:pt x="5950" y="16181"/>
                  </a:lnTo>
                  <a:lnTo>
                    <a:pt x="6284" y="15922"/>
                  </a:lnTo>
                  <a:lnTo>
                    <a:pt x="6488" y="15755"/>
                  </a:lnTo>
                  <a:lnTo>
                    <a:pt x="6673" y="15588"/>
                  </a:lnTo>
                  <a:lnTo>
                    <a:pt x="6840" y="15403"/>
                  </a:lnTo>
                  <a:lnTo>
                    <a:pt x="7007" y="15217"/>
                  </a:lnTo>
                  <a:lnTo>
                    <a:pt x="6655" y="16589"/>
                  </a:lnTo>
                  <a:lnTo>
                    <a:pt x="6525" y="17108"/>
                  </a:lnTo>
                  <a:lnTo>
                    <a:pt x="6395" y="17627"/>
                  </a:lnTo>
                  <a:lnTo>
                    <a:pt x="6340" y="17886"/>
                  </a:lnTo>
                  <a:lnTo>
                    <a:pt x="6302" y="18127"/>
                  </a:lnTo>
                  <a:lnTo>
                    <a:pt x="6302" y="18387"/>
                  </a:lnTo>
                  <a:lnTo>
                    <a:pt x="6321" y="18646"/>
                  </a:lnTo>
                  <a:lnTo>
                    <a:pt x="6377" y="18850"/>
                  </a:lnTo>
                  <a:lnTo>
                    <a:pt x="6451" y="19035"/>
                  </a:lnTo>
                  <a:lnTo>
                    <a:pt x="6562" y="19221"/>
                  </a:lnTo>
                  <a:lnTo>
                    <a:pt x="6692" y="19388"/>
                  </a:lnTo>
                  <a:lnTo>
                    <a:pt x="6859" y="19517"/>
                  </a:lnTo>
                  <a:lnTo>
                    <a:pt x="7025" y="19629"/>
                  </a:lnTo>
                  <a:lnTo>
                    <a:pt x="7137" y="19684"/>
                  </a:lnTo>
                  <a:lnTo>
                    <a:pt x="7229" y="19703"/>
                  </a:lnTo>
                  <a:lnTo>
                    <a:pt x="7340" y="19721"/>
                  </a:lnTo>
                  <a:lnTo>
                    <a:pt x="7452" y="19740"/>
                  </a:lnTo>
                  <a:lnTo>
                    <a:pt x="7563" y="19740"/>
                  </a:lnTo>
                  <a:lnTo>
                    <a:pt x="7674" y="19721"/>
                  </a:lnTo>
                  <a:lnTo>
                    <a:pt x="7785" y="19684"/>
                  </a:lnTo>
                  <a:lnTo>
                    <a:pt x="7896" y="19647"/>
                  </a:lnTo>
                  <a:lnTo>
                    <a:pt x="8100" y="19536"/>
                  </a:lnTo>
                  <a:lnTo>
                    <a:pt x="8286" y="19406"/>
                  </a:lnTo>
                  <a:lnTo>
                    <a:pt x="8452" y="19239"/>
                  </a:lnTo>
                  <a:lnTo>
                    <a:pt x="8619" y="19072"/>
                  </a:lnTo>
                  <a:lnTo>
                    <a:pt x="8916" y="18739"/>
                  </a:lnTo>
                  <a:lnTo>
                    <a:pt x="9175" y="18405"/>
                  </a:lnTo>
                  <a:lnTo>
                    <a:pt x="9416" y="18072"/>
                  </a:lnTo>
                  <a:lnTo>
                    <a:pt x="9657" y="17738"/>
                  </a:lnTo>
                  <a:lnTo>
                    <a:pt x="9861" y="17367"/>
                  </a:lnTo>
                  <a:lnTo>
                    <a:pt x="9954" y="18850"/>
                  </a:lnTo>
                  <a:lnTo>
                    <a:pt x="9972" y="19258"/>
                  </a:lnTo>
                  <a:lnTo>
                    <a:pt x="9991" y="19480"/>
                  </a:lnTo>
                  <a:lnTo>
                    <a:pt x="10028" y="19684"/>
                  </a:lnTo>
                  <a:lnTo>
                    <a:pt x="10065" y="19888"/>
                  </a:lnTo>
                  <a:lnTo>
                    <a:pt x="10121" y="20073"/>
                  </a:lnTo>
                  <a:lnTo>
                    <a:pt x="10195" y="20259"/>
                  </a:lnTo>
                  <a:lnTo>
                    <a:pt x="10306" y="20444"/>
                  </a:lnTo>
                  <a:lnTo>
                    <a:pt x="10417" y="20592"/>
                  </a:lnTo>
                  <a:lnTo>
                    <a:pt x="10565" y="20704"/>
                  </a:lnTo>
                  <a:lnTo>
                    <a:pt x="10714" y="20815"/>
                  </a:lnTo>
                  <a:lnTo>
                    <a:pt x="10880" y="20889"/>
                  </a:lnTo>
                  <a:lnTo>
                    <a:pt x="11066" y="20944"/>
                  </a:lnTo>
                  <a:lnTo>
                    <a:pt x="11251" y="20963"/>
                  </a:lnTo>
                  <a:lnTo>
                    <a:pt x="11436" y="20944"/>
                  </a:lnTo>
                  <a:lnTo>
                    <a:pt x="11603" y="20889"/>
                  </a:lnTo>
                  <a:lnTo>
                    <a:pt x="11696" y="20833"/>
                  </a:lnTo>
                  <a:lnTo>
                    <a:pt x="11789" y="20778"/>
                  </a:lnTo>
                  <a:lnTo>
                    <a:pt x="11863" y="20704"/>
                  </a:lnTo>
                  <a:lnTo>
                    <a:pt x="11937" y="20629"/>
                  </a:lnTo>
                  <a:lnTo>
                    <a:pt x="12048" y="20463"/>
                  </a:lnTo>
                  <a:lnTo>
                    <a:pt x="12122" y="20277"/>
                  </a:lnTo>
                  <a:lnTo>
                    <a:pt x="12196" y="20073"/>
                  </a:lnTo>
                  <a:lnTo>
                    <a:pt x="12233" y="19851"/>
                  </a:lnTo>
                  <a:lnTo>
                    <a:pt x="12326" y="19462"/>
                  </a:lnTo>
                  <a:lnTo>
                    <a:pt x="12437" y="18869"/>
                  </a:lnTo>
                  <a:lnTo>
                    <a:pt x="12549" y="18276"/>
                  </a:lnTo>
                  <a:lnTo>
                    <a:pt x="12845" y="19795"/>
                  </a:lnTo>
                  <a:lnTo>
                    <a:pt x="12901" y="20055"/>
                  </a:lnTo>
                  <a:lnTo>
                    <a:pt x="12975" y="20296"/>
                  </a:lnTo>
                  <a:lnTo>
                    <a:pt x="13086" y="20537"/>
                  </a:lnTo>
                  <a:lnTo>
                    <a:pt x="13160" y="20648"/>
                  </a:lnTo>
                  <a:lnTo>
                    <a:pt x="13234" y="20759"/>
                  </a:lnTo>
                  <a:lnTo>
                    <a:pt x="13327" y="20852"/>
                  </a:lnTo>
                  <a:lnTo>
                    <a:pt x="13401" y="20926"/>
                  </a:lnTo>
                  <a:lnTo>
                    <a:pt x="13512" y="21000"/>
                  </a:lnTo>
                  <a:lnTo>
                    <a:pt x="13624" y="21056"/>
                  </a:lnTo>
                  <a:lnTo>
                    <a:pt x="13735" y="21093"/>
                  </a:lnTo>
                  <a:lnTo>
                    <a:pt x="13846" y="21130"/>
                  </a:lnTo>
                  <a:lnTo>
                    <a:pt x="13957" y="21148"/>
                  </a:lnTo>
                  <a:lnTo>
                    <a:pt x="14087" y="21148"/>
                  </a:lnTo>
                  <a:lnTo>
                    <a:pt x="14235" y="21130"/>
                  </a:lnTo>
                  <a:lnTo>
                    <a:pt x="14365" y="21093"/>
                  </a:lnTo>
                  <a:lnTo>
                    <a:pt x="14476" y="21037"/>
                  </a:lnTo>
                  <a:lnTo>
                    <a:pt x="14569" y="20963"/>
                  </a:lnTo>
                  <a:lnTo>
                    <a:pt x="14643" y="20870"/>
                  </a:lnTo>
                  <a:lnTo>
                    <a:pt x="14699" y="20778"/>
                  </a:lnTo>
                  <a:lnTo>
                    <a:pt x="14754" y="20666"/>
                  </a:lnTo>
                  <a:lnTo>
                    <a:pt x="14810" y="20555"/>
                  </a:lnTo>
                  <a:lnTo>
                    <a:pt x="14865" y="20296"/>
                  </a:lnTo>
                  <a:lnTo>
                    <a:pt x="14884" y="20036"/>
                  </a:lnTo>
                  <a:lnTo>
                    <a:pt x="14884" y="19777"/>
                  </a:lnTo>
                  <a:lnTo>
                    <a:pt x="14884" y="19536"/>
                  </a:lnTo>
                  <a:lnTo>
                    <a:pt x="14884" y="19091"/>
                  </a:lnTo>
                  <a:lnTo>
                    <a:pt x="14847" y="18665"/>
                  </a:lnTo>
                  <a:lnTo>
                    <a:pt x="14810" y="18238"/>
                  </a:lnTo>
                  <a:lnTo>
                    <a:pt x="14736" y="17794"/>
                  </a:lnTo>
                  <a:lnTo>
                    <a:pt x="14828" y="17071"/>
                  </a:lnTo>
                  <a:lnTo>
                    <a:pt x="14847" y="16719"/>
                  </a:lnTo>
                  <a:lnTo>
                    <a:pt x="14865" y="16366"/>
                  </a:lnTo>
                  <a:lnTo>
                    <a:pt x="14865" y="15996"/>
                  </a:lnTo>
                  <a:lnTo>
                    <a:pt x="14847" y="15625"/>
                  </a:lnTo>
                  <a:lnTo>
                    <a:pt x="14828" y="15273"/>
                  </a:lnTo>
                  <a:lnTo>
                    <a:pt x="14773" y="14921"/>
                  </a:lnTo>
                  <a:lnTo>
                    <a:pt x="14680" y="14457"/>
                  </a:lnTo>
                  <a:lnTo>
                    <a:pt x="14550" y="14013"/>
                  </a:lnTo>
                  <a:lnTo>
                    <a:pt x="14476" y="13809"/>
                  </a:lnTo>
                  <a:lnTo>
                    <a:pt x="14383" y="13586"/>
                  </a:lnTo>
                  <a:lnTo>
                    <a:pt x="14272" y="13382"/>
                  </a:lnTo>
                  <a:lnTo>
                    <a:pt x="14161" y="13179"/>
                  </a:lnTo>
                  <a:lnTo>
                    <a:pt x="14013" y="12975"/>
                  </a:lnTo>
                  <a:lnTo>
                    <a:pt x="13846" y="12771"/>
                  </a:lnTo>
                  <a:lnTo>
                    <a:pt x="13679" y="12585"/>
                  </a:lnTo>
                  <a:lnTo>
                    <a:pt x="13475" y="12419"/>
                  </a:lnTo>
                  <a:lnTo>
                    <a:pt x="13420" y="12363"/>
                  </a:lnTo>
                  <a:lnTo>
                    <a:pt x="13401" y="12363"/>
                  </a:lnTo>
                  <a:lnTo>
                    <a:pt x="13346" y="12289"/>
                  </a:lnTo>
                  <a:lnTo>
                    <a:pt x="12678" y="11751"/>
                  </a:lnTo>
                  <a:lnTo>
                    <a:pt x="12011" y="11232"/>
                  </a:lnTo>
                  <a:lnTo>
                    <a:pt x="11344" y="10713"/>
                  </a:lnTo>
                  <a:lnTo>
                    <a:pt x="10121" y="9768"/>
                  </a:lnTo>
                  <a:lnTo>
                    <a:pt x="9490" y="9286"/>
                  </a:lnTo>
                  <a:lnTo>
                    <a:pt x="8897" y="8786"/>
                  </a:lnTo>
                  <a:lnTo>
                    <a:pt x="8323" y="8285"/>
                  </a:lnTo>
                  <a:lnTo>
                    <a:pt x="7767" y="7729"/>
                  </a:lnTo>
                  <a:lnTo>
                    <a:pt x="7489" y="7451"/>
                  </a:lnTo>
                  <a:lnTo>
                    <a:pt x="7248" y="7173"/>
                  </a:lnTo>
                  <a:lnTo>
                    <a:pt x="6988" y="6877"/>
                  </a:lnTo>
                  <a:lnTo>
                    <a:pt x="6766" y="6562"/>
                  </a:lnTo>
                  <a:lnTo>
                    <a:pt x="6543" y="6265"/>
                  </a:lnTo>
                  <a:lnTo>
                    <a:pt x="6340" y="5950"/>
                  </a:lnTo>
                  <a:lnTo>
                    <a:pt x="6154" y="5617"/>
                  </a:lnTo>
                  <a:lnTo>
                    <a:pt x="5987" y="5283"/>
                  </a:lnTo>
                  <a:lnTo>
                    <a:pt x="5821" y="4949"/>
                  </a:lnTo>
                  <a:lnTo>
                    <a:pt x="5691" y="4616"/>
                  </a:lnTo>
                  <a:lnTo>
                    <a:pt x="5561" y="4264"/>
                  </a:lnTo>
                  <a:lnTo>
                    <a:pt x="5450" y="3893"/>
                  </a:lnTo>
                  <a:lnTo>
                    <a:pt x="5376" y="3541"/>
                  </a:lnTo>
                  <a:lnTo>
                    <a:pt x="5302" y="3170"/>
                  </a:lnTo>
                  <a:lnTo>
                    <a:pt x="5265" y="2818"/>
                  </a:lnTo>
                  <a:lnTo>
                    <a:pt x="5246" y="2447"/>
                  </a:lnTo>
                  <a:lnTo>
                    <a:pt x="5265" y="1780"/>
                  </a:lnTo>
                  <a:lnTo>
                    <a:pt x="5265" y="1446"/>
                  </a:lnTo>
                  <a:lnTo>
                    <a:pt x="5227" y="1113"/>
                  </a:lnTo>
                  <a:lnTo>
                    <a:pt x="5172" y="835"/>
                  </a:lnTo>
                  <a:lnTo>
                    <a:pt x="5135" y="686"/>
                  </a:lnTo>
                  <a:lnTo>
                    <a:pt x="5079" y="557"/>
                  </a:lnTo>
                  <a:lnTo>
                    <a:pt x="5005" y="445"/>
                  </a:lnTo>
                  <a:lnTo>
                    <a:pt x="4931" y="316"/>
                  </a:lnTo>
                  <a:lnTo>
                    <a:pt x="4820" y="223"/>
                  </a:lnTo>
                  <a:lnTo>
                    <a:pt x="4709" y="130"/>
                  </a:lnTo>
                  <a:lnTo>
                    <a:pt x="4560" y="56"/>
                  </a:lnTo>
                  <a:lnTo>
                    <a:pt x="4431" y="19"/>
                  </a:lnTo>
                  <a:lnTo>
                    <a:pt x="4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3942275" y="1693075"/>
              <a:ext cx="355875" cy="508325"/>
            </a:xfrm>
            <a:custGeom>
              <a:avLst/>
              <a:gdLst/>
              <a:ahLst/>
              <a:cxnLst/>
              <a:rect l="l" t="t" r="r" b="b"/>
              <a:pathLst>
                <a:path w="14235" h="20333" extrusionOk="0">
                  <a:moveTo>
                    <a:pt x="10713" y="0"/>
                  </a:moveTo>
                  <a:lnTo>
                    <a:pt x="10584" y="19"/>
                  </a:lnTo>
                  <a:lnTo>
                    <a:pt x="10454" y="93"/>
                  </a:lnTo>
                  <a:lnTo>
                    <a:pt x="10343" y="167"/>
                  </a:lnTo>
                  <a:lnTo>
                    <a:pt x="10232" y="260"/>
                  </a:lnTo>
                  <a:lnTo>
                    <a:pt x="10157" y="371"/>
                  </a:lnTo>
                  <a:lnTo>
                    <a:pt x="10083" y="482"/>
                  </a:lnTo>
                  <a:lnTo>
                    <a:pt x="10028" y="612"/>
                  </a:lnTo>
                  <a:lnTo>
                    <a:pt x="9972" y="741"/>
                  </a:lnTo>
                  <a:lnTo>
                    <a:pt x="9916" y="1019"/>
                  </a:lnTo>
                  <a:lnTo>
                    <a:pt x="9879" y="1353"/>
                  </a:lnTo>
                  <a:lnTo>
                    <a:pt x="9842" y="1687"/>
                  </a:lnTo>
                  <a:lnTo>
                    <a:pt x="9824" y="2354"/>
                  </a:lnTo>
                  <a:lnTo>
                    <a:pt x="9805" y="2706"/>
                  </a:lnTo>
                  <a:lnTo>
                    <a:pt x="9731" y="3077"/>
                  </a:lnTo>
                  <a:lnTo>
                    <a:pt x="9657" y="3429"/>
                  </a:lnTo>
                  <a:lnTo>
                    <a:pt x="9564" y="3781"/>
                  </a:lnTo>
                  <a:lnTo>
                    <a:pt x="9435" y="4133"/>
                  </a:lnTo>
                  <a:lnTo>
                    <a:pt x="9305" y="4467"/>
                  </a:lnTo>
                  <a:lnTo>
                    <a:pt x="9157" y="4800"/>
                  </a:lnTo>
                  <a:lnTo>
                    <a:pt x="9008" y="5134"/>
                  </a:lnTo>
                  <a:lnTo>
                    <a:pt x="8823" y="5449"/>
                  </a:lnTo>
                  <a:lnTo>
                    <a:pt x="8638" y="5764"/>
                  </a:lnTo>
                  <a:lnTo>
                    <a:pt x="8434" y="6061"/>
                  </a:lnTo>
                  <a:lnTo>
                    <a:pt x="8211" y="6339"/>
                  </a:lnTo>
                  <a:lnTo>
                    <a:pt x="7989" y="6635"/>
                  </a:lnTo>
                  <a:lnTo>
                    <a:pt x="7729" y="6913"/>
                  </a:lnTo>
                  <a:lnTo>
                    <a:pt x="7488" y="7173"/>
                  </a:lnTo>
                  <a:lnTo>
                    <a:pt x="7229" y="7432"/>
                  </a:lnTo>
                  <a:lnTo>
                    <a:pt x="6691" y="7933"/>
                  </a:lnTo>
                  <a:lnTo>
                    <a:pt x="6117" y="8396"/>
                  </a:lnTo>
                  <a:lnTo>
                    <a:pt x="5542" y="8841"/>
                  </a:lnTo>
                  <a:lnTo>
                    <a:pt x="4949" y="9286"/>
                  </a:lnTo>
                  <a:lnTo>
                    <a:pt x="3763" y="10138"/>
                  </a:lnTo>
                  <a:lnTo>
                    <a:pt x="3114" y="10602"/>
                  </a:lnTo>
                  <a:lnTo>
                    <a:pt x="2484" y="11065"/>
                  </a:lnTo>
                  <a:lnTo>
                    <a:pt x="1835" y="11566"/>
                  </a:lnTo>
                  <a:lnTo>
                    <a:pt x="1761" y="11621"/>
                  </a:lnTo>
                  <a:lnTo>
                    <a:pt x="1706" y="11658"/>
                  </a:lnTo>
                  <a:lnTo>
                    <a:pt x="1520" y="11825"/>
                  </a:lnTo>
                  <a:lnTo>
                    <a:pt x="1335" y="11992"/>
                  </a:lnTo>
                  <a:lnTo>
                    <a:pt x="1187" y="12177"/>
                  </a:lnTo>
                  <a:lnTo>
                    <a:pt x="1038" y="12381"/>
                  </a:lnTo>
                  <a:lnTo>
                    <a:pt x="909" y="12566"/>
                  </a:lnTo>
                  <a:lnTo>
                    <a:pt x="798" y="12770"/>
                  </a:lnTo>
                  <a:lnTo>
                    <a:pt x="705" y="12974"/>
                  </a:lnTo>
                  <a:lnTo>
                    <a:pt x="631" y="13178"/>
                  </a:lnTo>
                  <a:lnTo>
                    <a:pt x="482" y="13623"/>
                  </a:lnTo>
                  <a:lnTo>
                    <a:pt x="371" y="14068"/>
                  </a:lnTo>
                  <a:lnTo>
                    <a:pt x="297" y="14420"/>
                  </a:lnTo>
                  <a:lnTo>
                    <a:pt x="260" y="14772"/>
                  </a:lnTo>
                  <a:lnTo>
                    <a:pt x="223" y="15124"/>
                  </a:lnTo>
                  <a:lnTo>
                    <a:pt x="204" y="15495"/>
                  </a:lnTo>
                  <a:lnTo>
                    <a:pt x="204" y="15847"/>
                  </a:lnTo>
                  <a:lnTo>
                    <a:pt x="204" y="16218"/>
                  </a:lnTo>
                  <a:lnTo>
                    <a:pt x="242" y="16940"/>
                  </a:lnTo>
                  <a:lnTo>
                    <a:pt x="167" y="17367"/>
                  </a:lnTo>
                  <a:lnTo>
                    <a:pt x="112" y="17793"/>
                  </a:lnTo>
                  <a:lnTo>
                    <a:pt x="56" y="18219"/>
                  </a:lnTo>
                  <a:lnTo>
                    <a:pt x="19" y="18664"/>
                  </a:lnTo>
                  <a:lnTo>
                    <a:pt x="1" y="18887"/>
                  </a:lnTo>
                  <a:lnTo>
                    <a:pt x="1" y="19146"/>
                  </a:lnTo>
                  <a:lnTo>
                    <a:pt x="1" y="19424"/>
                  </a:lnTo>
                  <a:lnTo>
                    <a:pt x="38" y="19665"/>
                  </a:lnTo>
                  <a:lnTo>
                    <a:pt x="75" y="19795"/>
                  </a:lnTo>
                  <a:lnTo>
                    <a:pt x="130" y="19906"/>
                  </a:lnTo>
                  <a:lnTo>
                    <a:pt x="167" y="19999"/>
                  </a:lnTo>
                  <a:lnTo>
                    <a:pt x="242" y="20091"/>
                  </a:lnTo>
                  <a:lnTo>
                    <a:pt x="334" y="20184"/>
                  </a:lnTo>
                  <a:lnTo>
                    <a:pt x="427" y="20240"/>
                  </a:lnTo>
                  <a:lnTo>
                    <a:pt x="538" y="20295"/>
                  </a:lnTo>
                  <a:lnTo>
                    <a:pt x="668" y="20314"/>
                  </a:lnTo>
                  <a:lnTo>
                    <a:pt x="779" y="20332"/>
                  </a:lnTo>
                  <a:lnTo>
                    <a:pt x="890" y="20314"/>
                  </a:lnTo>
                  <a:lnTo>
                    <a:pt x="1001" y="20295"/>
                  </a:lnTo>
                  <a:lnTo>
                    <a:pt x="1113" y="20258"/>
                  </a:lnTo>
                  <a:lnTo>
                    <a:pt x="1205" y="20203"/>
                  </a:lnTo>
                  <a:lnTo>
                    <a:pt x="1317" y="20147"/>
                  </a:lnTo>
                  <a:lnTo>
                    <a:pt x="1391" y="20073"/>
                  </a:lnTo>
                  <a:lnTo>
                    <a:pt x="1483" y="19999"/>
                  </a:lnTo>
                  <a:lnTo>
                    <a:pt x="1557" y="19906"/>
                  </a:lnTo>
                  <a:lnTo>
                    <a:pt x="1632" y="19795"/>
                  </a:lnTo>
                  <a:lnTo>
                    <a:pt x="1743" y="19572"/>
                  </a:lnTo>
                  <a:lnTo>
                    <a:pt x="1835" y="19313"/>
                  </a:lnTo>
                  <a:lnTo>
                    <a:pt x="1891" y="19072"/>
                  </a:lnTo>
                  <a:lnTo>
                    <a:pt x="2243" y="17589"/>
                  </a:lnTo>
                  <a:lnTo>
                    <a:pt x="2317" y="18182"/>
                  </a:lnTo>
                  <a:lnTo>
                    <a:pt x="2391" y="18775"/>
                  </a:lnTo>
                  <a:lnTo>
                    <a:pt x="2447" y="19183"/>
                  </a:lnTo>
                  <a:lnTo>
                    <a:pt x="2484" y="19387"/>
                  </a:lnTo>
                  <a:lnTo>
                    <a:pt x="2521" y="19591"/>
                  </a:lnTo>
                  <a:lnTo>
                    <a:pt x="2595" y="19795"/>
                  </a:lnTo>
                  <a:lnTo>
                    <a:pt x="2688" y="19962"/>
                  </a:lnTo>
                  <a:lnTo>
                    <a:pt x="2744" y="20054"/>
                  </a:lnTo>
                  <a:lnTo>
                    <a:pt x="2818" y="20128"/>
                  </a:lnTo>
                  <a:lnTo>
                    <a:pt x="2892" y="20184"/>
                  </a:lnTo>
                  <a:lnTo>
                    <a:pt x="2985" y="20240"/>
                  </a:lnTo>
                  <a:lnTo>
                    <a:pt x="3133" y="20314"/>
                  </a:lnTo>
                  <a:lnTo>
                    <a:pt x="3300" y="20332"/>
                  </a:lnTo>
                  <a:lnTo>
                    <a:pt x="3466" y="20332"/>
                  </a:lnTo>
                  <a:lnTo>
                    <a:pt x="3633" y="20295"/>
                  </a:lnTo>
                  <a:lnTo>
                    <a:pt x="3800" y="20240"/>
                  </a:lnTo>
                  <a:lnTo>
                    <a:pt x="3948" y="20147"/>
                  </a:lnTo>
                  <a:lnTo>
                    <a:pt x="4078" y="20036"/>
                  </a:lnTo>
                  <a:lnTo>
                    <a:pt x="4189" y="19906"/>
                  </a:lnTo>
                  <a:lnTo>
                    <a:pt x="4301" y="19739"/>
                  </a:lnTo>
                  <a:lnTo>
                    <a:pt x="4393" y="19554"/>
                  </a:lnTo>
                  <a:lnTo>
                    <a:pt x="4449" y="19368"/>
                  </a:lnTo>
                  <a:lnTo>
                    <a:pt x="4504" y="19165"/>
                  </a:lnTo>
                  <a:lnTo>
                    <a:pt x="4579" y="18757"/>
                  </a:lnTo>
                  <a:lnTo>
                    <a:pt x="4616" y="18349"/>
                  </a:lnTo>
                  <a:lnTo>
                    <a:pt x="4764" y="16885"/>
                  </a:lnTo>
                  <a:lnTo>
                    <a:pt x="4949" y="17256"/>
                  </a:lnTo>
                  <a:lnTo>
                    <a:pt x="5153" y="17608"/>
                  </a:lnTo>
                  <a:lnTo>
                    <a:pt x="5357" y="17960"/>
                  </a:lnTo>
                  <a:lnTo>
                    <a:pt x="5579" y="18293"/>
                  </a:lnTo>
                  <a:lnTo>
                    <a:pt x="5839" y="18664"/>
                  </a:lnTo>
                  <a:lnTo>
                    <a:pt x="5969" y="18850"/>
                  </a:lnTo>
                  <a:lnTo>
                    <a:pt x="6117" y="19016"/>
                  </a:lnTo>
                  <a:lnTo>
                    <a:pt x="6284" y="19165"/>
                  </a:lnTo>
                  <a:lnTo>
                    <a:pt x="6469" y="19294"/>
                  </a:lnTo>
                  <a:lnTo>
                    <a:pt x="6562" y="19331"/>
                  </a:lnTo>
                  <a:lnTo>
                    <a:pt x="6673" y="19368"/>
                  </a:lnTo>
                  <a:lnTo>
                    <a:pt x="6766" y="19406"/>
                  </a:lnTo>
                  <a:lnTo>
                    <a:pt x="7081" y="19406"/>
                  </a:lnTo>
                  <a:lnTo>
                    <a:pt x="7266" y="19350"/>
                  </a:lnTo>
                  <a:lnTo>
                    <a:pt x="7433" y="19239"/>
                  </a:lnTo>
                  <a:lnTo>
                    <a:pt x="7581" y="19109"/>
                  </a:lnTo>
                  <a:lnTo>
                    <a:pt x="7711" y="18961"/>
                  </a:lnTo>
                  <a:lnTo>
                    <a:pt x="7822" y="18794"/>
                  </a:lnTo>
                  <a:lnTo>
                    <a:pt x="7915" y="18609"/>
                  </a:lnTo>
                  <a:lnTo>
                    <a:pt x="7970" y="18405"/>
                  </a:lnTo>
                  <a:lnTo>
                    <a:pt x="8007" y="18164"/>
                  </a:lnTo>
                  <a:lnTo>
                    <a:pt x="8026" y="17904"/>
                  </a:lnTo>
                  <a:lnTo>
                    <a:pt x="8007" y="17645"/>
                  </a:lnTo>
                  <a:lnTo>
                    <a:pt x="7970" y="17385"/>
                  </a:lnTo>
                  <a:lnTo>
                    <a:pt x="7878" y="16866"/>
                  </a:lnTo>
                  <a:lnTo>
                    <a:pt x="7785" y="16329"/>
                  </a:lnTo>
                  <a:lnTo>
                    <a:pt x="7526" y="14939"/>
                  </a:lnTo>
                  <a:lnTo>
                    <a:pt x="7822" y="15328"/>
                  </a:lnTo>
                  <a:lnTo>
                    <a:pt x="7989" y="15513"/>
                  </a:lnTo>
                  <a:lnTo>
                    <a:pt x="8156" y="15699"/>
                  </a:lnTo>
                  <a:lnTo>
                    <a:pt x="8452" y="15995"/>
                  </a:lnTo>
                  <a:lnTo>
                    <a:pt x="8786" y="16255"/>
                  </a:lnTo>
                  <a:lnTo>
                    <a:pt x="8916" y="16366"/>
                  </a:lnTo>
                  <a:lnTo>
                    <a:pt x="9064" y="16459"/>
                  </a:lnTo>
                  <a:lnTo>
                    <a:pt x="9231" y="16533"/>
                  </a:lnTo>
                  <a:lnTo>
                    <a:pt x="9397" y="16588"/>
                  </a:lnTo>
                  <a:lnTo>
                    <a:pt x="9546" y="16625"/>
                  </a:lnTo>
                  <a:lnTo>
                    <a:pt x="9713" y="16625"/>
                  </a:lnTo>
                  <a:lnTo>
                    <a:pt x="9805" y="16607"/>
                  </a:lnTo>
                  <a:lnTo>
                    <a:pt x="9879" y="16588"/>
                  </a:lnTo>
                  <a:lnTo>
                    <a:pt x="9954" y="16551"/>
                  </a:lnTo>
                  <a:lnTo>
                    <a:pt x="10028" y="16514"/>
                  </a:lnTo>
                  <a:lnTo>
                    <a:pt x="10083" y="16440"/>
                  </a:lnTo>
                  <a:lnTo>
                    <a:pt x="10139" y="16366"/>
                  </a:lnTo>
                  <a:lnTo>
                    <a:pt x="10176" y="16292"/>
                  </a:lnTo>
                  <a:lnTo>
                    <a:pt x="10194" y="16199"/>
                  </a:lnTo>
                  <a:lnTo>
                    <a:pt x="10232" y="16032"/>
                  </a:lnTo>
                  <a:lnTo>
                    <a:pt x="10232" y="15847"/>
                  </a:lnTo>
                  <a:lnTo>
                    <a:pt x="10157" y="15384"/>
                  </a:lnTo>
                  <a:lnTo>
                    <a:pt x="10083" y="14920"/>
                  </a:lnTo>
                  <a:lnTo>
                    <a:pt x="9972" y="14475"/>
                  </a:lnTo>
                  <a:lnTo>
                    <a:pt x="9842" y="14031"/>
                  </a:lnTo>
                  <a:lnTo>
                    <a:pt x="9638" y="13419"/>
                  </a:lnTo>
                  <a:lnTo>
                    <a:pt x="9397" y="12844"/>
                  </a:lnTo>
                  <a:lnTo>
                    <a:pt x="10825" y="13956"/>
                  </a:lnTo>
                  <a:lnTo>
                    <a:pt x="11140" y="14179"/>
                  </a:lnTo>
                  <a:lnTo>
                    <a:pt x="11325" y="14272"/>
                  </a:lnTo>
                  <a:lnTo>
                    <a:pt x="11510" y="14364"/>
                  </a:lnTo>
                  <a:lnTo>
                    <a:pt x="11696" y="14420"/>
                  </a:lnTo>
                  <a:lnTo>
                    <a:pt x="11881" y="14457"/>
                  </a:lnTo>
                  <a:lnTo>
                    <a:pt x="12066" y="14475"/>
                  </a:lnTo>
                  <a:lnTo>
                    <a:pt x="12252" y="14438"/>
                  </a:lnTo>
                  <a:lnTo>
                    <a:pt x="12363" y="14401"/>
                  </a:lnTo>
                  <a:lnTo>
                    <a:pt x="12456" y="14364"/>
                  </a:lnTo>
                  <a:lnTo>
                    <a:pt x="12530" y="14309"/>
                  </a:lnTo>
                  <a:lnTo>
                    <a:pt x="12585" y="14234"/>
                  </a:lnTo>
                  <a:lnTo>
                    <a:pt x="12660" y="14160"/>
                  </a:lnTo>
                  <a:lnTo>
                    <a:pt x="12697" y="14086"/>
                  </a:lnTo>
                  <a:lnTo>
                    <a:pt x="12771" y="13919"/>
                  </a:lnTo>
                  <a:lnTo>
                    <a:pt x="12808" y="13716"/>
                  </a:lnTo>
                  <a:lnTo>
                    <a:pt x="12808" y="13512"/>
                  </a:lnTo>
                  <a:lnTo>
                    <a:pt x="12789" y="13326"/>
                  </a:lnTo>
                  <a:lnTo>
                    <a:pt x="12752" y="13122"/>
                  </a:lnTo>
                  <a:lnTo>
                    <a:pt x="12641" y="12826"/>
                  </a:lnTo>
                  <a:lnTo>
                    <a:pt x="12511" y="12548"/>
                  </a:lnTo>
                  <a:lnTo>
                    <a:pt x="12363" y="12307"/>
                  </a:lnTo>
                  <a:lnTo>
                    <a:pt x="12178" y="12066"/>
                  </a:lnTo>
                  <a:lnTo>
                    <a:pt x="11974" y="11844"/>
                  </a:lnTo>
                  <a:lnTo>
                    <a:pt x="11751" y="11621"/>
                  </a:lnTo>
                  <a:lnTo>
                    <a:pt x="11529" y="11436"/>
                  </a:lnTo>
                  <a:lnTo>
                    <a:pt x="11288" y="11250"/>
                  </a:lnTo>
                  <a:lnTo>
                    <a:pt x="12697" y="11603"/>
                  </a:lnTo>
                  <a:lnTo>
                    <a:pt x="13086" y="11695"/>
                  </a:lnTo>
                  <a:lnTo>
                    <a:pt x="13290" y="11732"/>
                  </a:lnTo>
                  <a:lnTo>
                    <a:pt x="13494" y="11732"/>
                  </a:lnTo>
                  <a:lnTo>
                    <a:pt x="13697" y="11695"/>
                  </a:lnTo>
                  <a:lnTo>
                    <a:pt x="13772" y="11677"/>
                  </a:lnTo>
                  <a:lnTo>
                    <a:pt x="13864" y="11621"/>
                  </a:lnTo>
                  <a:lnTo>
                    <a:pt x="13938" y="11566"/>
                  </a:lnTo>
                  <a:lnTo>
                    <a:pt x="14013" y="11510"/>
                  </a:lnTo>
                  <a:lnTo>
                    <a:pt x="14087" y="11417"/>
                  </a:lnTo>
                  <a:lnTo>
                    <a:pt x="14142" y="11325"/>
                  </a:lnTo>
                  <a:lnTo>
                    <a:pt x="14198" y="11158"/>
                  </a:lnTo>
                  <a:lnTo>
                    <a:pt x="14235" y="11009"/>
                  </a:lnTo>
                  <a:lnTo>
                    <a:pt x="14235" y="10843"/>
                  </a:lnTo>
                  <a:lnTo>
                    <a:pt x="14216" y="10676"/>
                  </a:lnTo>
                  <a:lnTo>
                    <a:pt x="14179" y="10509"/>
                  </a:lnTo>
                  <a:lnTo>
                    <a:pt x="14124" y="10342"/>
                  </a:lnTo>
                  <a:lnTo>
                    <a:pt x="14050" y="10194"/>
                  </a:lnTo>
                  <a:lnTo>
                    <a:pt x="13975" y="10064"/>
                  </a:lnTo>
                  <a:lnTo>
                    <a:pt x="13864" y="9897"/>
                  </a:lnTo>
                  <a:lnTo>
                    <a:pt x="13735" y="9749"/>
                  </a:lnTo>
                  <a:lnTo>
                    <a:pt x="13586" y="9619"/>
                  </a:lnTo>
                  <a:lnTo>
                    <a:pt x="13419" y="9490"/>
                  </a:lnTo>
                  <a:lnTo>
                    <a:pt x="13253" y="9378"/>
                  </a:lnTo>
                  <a:lnTo>
                    <a:pt x="13086" y="9286"/>
                  </a:lnTo>
                  <a:lnTo>
                    <a:pt x="12734" y="9119"/>
                  </a:lnTo>
                  <a:lnTo>
                    <a:pt x="12344" y="8989"/>
                  </a:lnTo>
                  <a:lnTo>
                    <a:pt x="11955" y="8878"/>
                  </a:lnTo>
                  <a:lnTo>
                    <a:pt x="12344" y="8748"/>
                  </a:lnTo>
                  <a:lnTo>
                    <a:pt x="12734" y="8600"/>
                  </a:lnTo>
                  <a:lnTo>
                    <a:pt x="13030" y="8433"/>
                  </a:lnTo>
                  <a:lnTo>
                    <a:pt x="13308" y="8248"/>
                  </a:lnTo>
                  <a:lnTo>
                    <a:pt x="13438" y="8137"/>
                  </a:lnTo>
                  <a:lnTo>
                    <a:pt x="13568" y="8025"/>
                  </a:lnTo>
                  <a:lnTo>
                    <a:pt x="13679" y="7896"/>
                  </a:lnTo>
                  <a:lnTo>
                    <a:pt x="13772" y="7766"/>
                  </a:lnTo>
                  <a:lnTo>
                    <a:pt x="13883" y="7599"/>
                  </a:lnTo>
                  <a:lnTo>
                    <a:pt x="13957" y="7432"/>
                  </a:lnTo>
                  <a:lnTo>
                    <a:pt x="14031" y="7247"/>
                  </a:lnTo>
                  <a:lnTo>
                    <a:pt x="14087" y="7062"/>
                  </a:lnTo>
                  <a:lnTo>
                    <a:pt x="14124" y="6858"/>
                  </a:lnTo>
                  <a:lnTo>
                    <a:pt x="14105" y="6672"/>
                  </a:lnTo>
                  <a:lnTo>
                    <a:pt x="14087" y="6580"/>
                  </a:lnTo>
                  <a:lnTo>
                    <a:pt x="14050" y="6506"/>
                  </a:lnTo>
                  <a:lnTo>
                    <a:pt x="14013" y="6413"/>
                  </a:lnTo>
                  <a:lnTo>
                    <a:pt x="13957" y="6320"/>
                  </a:lnTo>
                  <a:lnTo>
                    <a:pt x="13827" y="6209"/>
                  </a:lnTo>
                  <a:lnTo>
                    <a:pt x="13697" y="6116"/>
                  </a:lnTo>
                  <a:lnTo>
                    <a:pt x="13531" y="6079"/>
                  </a:lnTo>
                  <a:lnTo>
                    <a:pt x="13382" y="6042"/>
                  </a:lnTo>
                  <a:lnTo>
                    <a:pt x="13197" y="6042"/>
                  </a:lnTo>
                  <a:lnTo>
                    <a:pt x="13030" y="6061"/>
                  </a:lnTo>
                  <a:lnTo>
                    <a:pt x="12882" y="6098"/>
                  </a:lnTo>
                  <a:lnTo>
                    <a:pt x="12715" y="6135"/>
                  </a:lnTo>
                  <a:lnTo>
                    <a:pt x="12178" y="6320"/>
                  </a:lnTo>
                  <a:lnTo>
                    <a:pt x="12456" y="6005"/>
                  </a:lnTo>
                  <a:lnTo>
                    <a:pt x="12734" y="5653"/>
                  </a:lnTo>
                  <a:lnTo>
                    <a:pt x="12956" y="5264"/>
                  </a:lnTo>
                  <a:lnTo>
                    <a:pt x="13160" y="4856"/>
                  </a:lnTo>
                  <a:lnTo>
                    <a:pt x="13234" y="4652"/>
                  </a:lnTo>
                  <a:lnTo>
                    <a:pt x="13308" y="4448"/>
                  </a:lnTo>
                  <a:lnTo>
                    <a:pt x="13419" y="4078"/>
                  </a:lnTo>
                  <a:lnTo>
                    <a:pt x="13457" y="3892"/>
                  </a:lnTo>
                  <a:lnTo>
                    <a:pt x="13475" y="3707"/>
                  </a:lnTo>
                  <a:lnTo>
                    <a:pt x="13494" y="3503"/>
                  </a:lnTo>
                  <a:lnTo>
                    <a:pt x="13494" y="3318"/>
                  </a:lnTo>
                  <a:lnTo>
                    <a:pt x="13475" y="3132"/>
                  </a:lnTo>
                  <a:lnTo>
                    <a:pt x="13438" y="2947"/>
                  </a:lnTo>
                  <a:lnTo>
                    <a:pt x="13364" y="2799"/>
                  </a:lnTo>
                  <a:lnTo>
                    <a:pt x="13271" y="2669"/>
                  </a:lnTo>
                  <a:lnTo>
                    <a:pt x="13216" y="2613"/>
                  </a:lnTo>
                  <a:lnTo>
                    <a:pt x="13141" y="2558"/>
                  </a:lnTo>
                  <a:lnTo>
                    <a:pt x="13086" y="2521"/>
                  </a:lnTo>
                  <a:lnTo>
                    <a:pt x="12993" y="2484"/>
                  </a:lnTo>
                  <a:lnTo>
                    <a:pt x="12900" y="2465"/>
                  </a:lnTo>
                  <a:lnTo>
                    <a:pt x="12808" y="2465"/>
                  </a:lnTo>
                  <a:lnTo>
                    <a:pt x="12734" y="2484"/>
                  </a:lnTo>
                  <a:lnTo>
                    <a:pt x="12641" y="2521"/>
                  </a:lnTo>
                  <a:lnTo>
                    <a:pt x="12474" y="2595"/>
                  </a:lnTo>
                  <a:lnTo>
                    <a:pt x="12326" y="2688"/>
                  </a:lnTo>
                  <a:lnTo>
                    <a:pt x="12178" y="2817"/>
                  </a:lnTo>
                  <a:lnTo>
                    <a:pt x="12029" y="2947"/>
                  </a:lnTo>
                  <a:lnTo>
                    <a:pt x="11751" y="3188"/>
                  </a:lnTo>
                  <a:lnTo>
                    <a:pt x="11455" y="3429"/>
                  </a:lnTo>
                  <a:lnTo>
                    <a:pt x="11566" y="3151"/>
                  </a:lnTo>
                  <a:lnTo>
                    <a:pt x="11677" y="2762"/>
                  </a:lnTo>
                  <a:lnTo>
                    <a:pt x="11770" y="2354"/>
                  </a:lnTo>
                  <a:lnTo>
                    <a:pt x="11788" y="2169"/>
                  </a:lnTo>
                  <a:lnTo>
                    <a:pt x="11807" y="1965"/>
                  </a:lnTo>
                  <a:lnTo>
                    <a:pt x="11807" y="1742"/>
                  </a:lnTo>
                  <a:lnTo>
                    <a:pt x="11788" y="1538"/>
                  </a:lnTo>
                  <a:lnTo>
                    <a:pt x="11733" y="1223"/>
                  </a:lnTo>
                  <a:lnTo>
                    <a:pt x="11659" y="908"/>
                  </a:lnTo>
                  <a:lnTo>
                    <a:pt x="11603" y="760"/>
                  </a:lnTo>
                  <a:lnTo>
                    <a:pt x="11547" y="612"/>
                  </a:lnTo>
                  <a:lnTo>
                    <a:pt x="11473" y="482"/>
                  </a:lnTo>
                  <a:lnTo>
                    <a:pt x="11381" y="352"/>
                  </a:lnTo>
                  <a:lnTo>
                    <a:pt x="11288" y="241"/>
                  </a:lnTo>
                  <a:lnTo>
                    <a:pt x="11195" y="130"/>
                  </a:lnTo>
                  <a:lnTo>
                    <a:pt x="11084" y="74"/>
                  </a:lnTo>
                  <a:lnTo>
                    <a:pt x="10973" y="19"/>
                  </a:lnTo>
                  <a:lnTo>
                    <a:pt x="108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3879725" y="1860325"/>
              <a:ext cx="31525" cy="25050"/>
            </a:xfrm>
            <a:custGeom>
              <a:avLst/>
              <a:gdLst/>
              <a:ahLst/>
              <a:cxnLst/>
              <a:rect l="l" t="t" r="r" b="b"/>
              <a:pathLst>
                <a:path w="1261" h="1002" extrusionOk="0">
                  <a:moveTo>
                    <a:pt x="594" y="1"/>
                  </a:moveTo>
                  <a:lnTo>
                    <a:pt x="445" y="19"/>
                  </a:lnTo>
                  <a:lnTo>
                    <a:pt x="390" y="19"/>
                  </a:lnTo>
                  <a:lnTo>
                    <a:pt x="297" y="57"/>
                  </a:lnTo>
                  <a:lnTo>
                    <a:pt x="223" y="112"/>
                  </a:lnTo>
                  <a:lnTo>
                    <a:pt x="149" y="168"/>
                  </a:lnTo>
                  <a:lnTo>
                    <a:pt x="93" y="242"/>
                  </a:lnTo>
                  <a:lnTo>
                    <a:pt x="75" y="316"/>
                  </a:lnTo>
                  <a:lnTo>
                    <a:pt x="56" y="335"/>
                  </a:lnTo>
                  <a:lnTo>
                    <a:pt x="37" y="427"/>
                  </a:lnTo>
                  <a:lnTo>
                    <a:pt x="0" y="520"/>
                  </a:lnTo>
                  <a:lnTo>
                    <a:pt x="0" y="613"/>
                  </a:lnTo>
                  <a:lnTo>
                    <a:pt x="19" y="705"/>
                  </a:lnTo>
                  <a:lnTo>
                    <a:pt x="75" y="816"/>
                  </a:lnTo>
                  <a:lnTo>
                    <a:pt x="130" y="891"/>
                  </a:lnTo>
                  <a:lnTo>
                    <a:pt x="223" y="946"/>
                  </a:lnTo>
                  <a:lnTo>
                    <a:pt x="316" y="983"/>
                  </a:lnTo>
                  <a:lnTo>
                    <a:pt x="408" y="1002"/>
                  </a:lnTo>
                  <a:lnTo>
                    <a:pt x="612" y="1002"/>
                  </a:lnTo>
                  <a:lnTo>
                    <a:pt x="723" y="983"/>
                  </a:lnTo>
                  <a:lnTo>
                    <a:pt x="816" y="965"/>
                  </a:lnTo>
                  <a:lnTo>
                    <a:pt x="909" y="928"/>
                  </a:lnTo>
                  <a:lnTo>
                    <a:pt x="1094" y="835"/>
                  </a:lnTo>
                  <a:lnTo>
                    <a:pt x="1150" y="761"/>
                  </a:lnTo>
                  <a:lnTo>
                    <a:pt x="1205" y="687"/>
                  </a:lnTo>
                  <a:lnTo>
                    <a:pt x="1242" y="613"/>
                  </a:lnTo>
                  <a:lnTo>
                    <a:pt x="1261" y="520"/>
                  </a:lnTo>
                  <a:lnTo>
                    <a:pt x="1261" y="446"/>
                  </a:lnTo>
                  <a:lnTo>
                    <a:pt x="1242" y="353"/>
                  </a:lnTo>
                  <a:lnTo>
                    <a:pt x="1205" y="279"/>
                  </a:lnTo>
                  <a:lnTo>
                    <a:pt x="1150" y="205"/>
                  </a:lnTo>
                  <a:lnTo>
                    <a:pt x="1094" y="168"/>
                  </a:lnTo>
                  <a:lnTo>
                    <a:pt x="964" y="94"/>
                  </a:lnTo>
                  <a:lnTo>
                    <a:pt x="816" y="38"/>
                  </a:lnTo>
                  <a:lnTo>
                    <a:pt x="705" y="19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3970550" y="1852450"/>
              <a:ext cx="60725" cy="39425"/>
            </a:xfrm>
            <a:custGeom>
              <a:avLst/>
              <a:gdLst/>
              <a:ahLst/>
              <a:cxnLst/>
              <a:rect l="l" t="t" r="r" b="b"/>
              <a:pathLst>
                <a:path w="2429" h="1577" extrusionOk="0">
                  <a:moveTo>
                    <a:pt x="186" y="1"/>
                  </a:moveTo>
                  <a:lnTo>
                    <a:pt x="148" y="19"/>
                  </a:lnTo>
                  <a:lnTo>
                    <a:pt x="74" y="56"/>
                  </a:lnTo>
                  <a:lnTo>
                    <a:pt x="19" y="131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97"/>
                  </a:lnTo>
                  <a:lnTo>
                    <a:pt x="0" y="334"/>
                  </a:lnTo>
                  <a:lnTo>
                    <a:pt x="19" y="538"/>
                  </a:lnTo>
                  <a:lnTo>
                    <a:pt x="37" y="742"/>
                  </a:lnTo>
                  <a:lnTo>
                    <a:pt x="56" y="928"/>
                  </a:lnTo>
                  <a:lnTo>
                    <a:pt x="111" y="1131"/>
                  </a:lnTo>
                  <a:lnTo>
                    <a:pt x="167" y="1317"/>
                  </a:lnTo>
                  <a:lnTo>
                    <a:pt x="260" y="1484"/>
                  </a:lnTo>
                  <a:lnTo>
                    <a:pt x="315" y="1539"/>
                  </a:lnTo>
                  <a:lnTo>
                    <a:pt x="371" y="1576"/>
                  </a:lnTo>
                  <a:lnTo>
                    <a:pt x="538" y="1576"/>
                  </a:lnTo>
                  <a:lnTo>
                    <a:pt x="1335" y="1428"/>
                  </a:lnTo>
                  <a:lnTo>
                    <a:pt x="1742" y="1372"/>
                  </a:lnTo>
                  <a:lnTo>
                    <a:pt x="1946" y="1335"/>
                  </a:lnTo>
                  <a:lnTo>
                    <a:pt x="2150" y="1317"/>
                  </a:lnTo>
                  <a:lnTo>
                    <a:pt x="2206" y="1317"/>
                  </a:lnTo>
                  <a:lnTo>
                    <a:pt x="2280" y="1280"/>
                  </a:lnTo>
                  <a:lnTo>
                    <a:pt x="2335" y="1224"/>
                  </a:lnTo>
                  <a:lnTo>
                    <a:pt x="2391" y="1169"/>
                  </a:lnTo>
                  <a:lnTo>
                    <a:pt x="2410" y="1113"/>
                  </a:lnTo>
                  <a:lnTo>
                    <a:pt x="2428" y="1039"/>
                  </a:lnTo>
                  <a:lnTo>
                    <a:pt x="2410" y="983"/>
                  </a:lnTo>
                  <a:lnTo>
                    <a:pt x="2354" y="909"/>
                  </a:lnTo>
                  <a:lnTo>
                    <a:pt x="2243" y="835"/>
                  </a:lnTo>
                  <a:lnTo>
                    <a:pt x="2095" y="742"/>
                  </a:lnTo>
                  <a:lnTo>
                    <a:pt x="1835" y="613"/>
                  </a:lnTo>
                  <a:lnTo>
                    <a:pt x="1335" y="353"/>
                  </a:lnTo>
                  <a:lnTo>
                    <a:pt x="1075" y="242"/>
                  </a:lnTo>
                  <a:lnTo>
                    <a:pt x="816" y="149"/>
                  </a:lnTo>
                  <a:lnTo>
                    <a:pt x="686" y="94"/>
                  </a:lnTo>
                  <a:lnTo>
                    <a:pt x="538" y="56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3897800" y="1831150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1149" y="0"/>
                  </a:moveTo>
                  <a:lnTo>
                    <a:pt x="1075" y="19"/>
                  </a:lnTo>
                  <a:lnTo>
                    <a:pt x="1020" y="37"/>
                  </a:lnTo>
                  <a:lnTo>
                    <a:pt x="983" y="93"/>
                  </a:lnTo>
                  <a:lnTo>
                    <a:pt x="964" y="149"/>
                  </a:lnTo>
                  <a:lnTo>
                    <a:pt x="964" y="223"/>
                  </a:lnTo>
                  <a:lnTo>
                    <a:pt x="1001" y="408"/>
                  </a:lnTo>
                  <a:lnTo>
                    <a:pt x="1001" y="445"/>
                  </a:lnTo>
                  <a:lnTo>
                    <a:pt x="1001" y="482"/>
                  </a:lnTo>
                  <a:lnTo>
                    <a:pt x="1001" y="593"/>
                  </a:lnTo>
                  <a:lnTo>
                    <a:pt x="1001" y="612"/>
                  </a:lnTo>
                  <a:lnTo>
                    <a:pt x="1001" y="668"/>
                  </a:lnTo>
                  <a:lnTo>
                    <a:pt x="983" y="723"/>
                  </a:lnTo>
                  <a:lnTo>
                    <a:pt x="983" y="705"/>
                  </a:lnTo>
                  <a:lnTo>
                    <a:pt x="964" y="742"/>
                  </a:lnTo>
                  <a:lnTo>
                    <a:pt x="946" y="760"/>
                  </a:lnTo>
                  <a:lnTo>
                    <a:pt x="946" y="779"/>
                  </a:lnTo>
                  <a:lnTo>
                    <a:pt x="927" y="797"/>
                  </a:lnTo>
                  <a:lnTo>
                    <a:pt x="908" y="797"/>
                  </a:lnTo>
                  <a:lnTo>
                    <a:pt x="871" y="834"/>
                  </a:lnTo>
                  <a:lnTo>
                    <a:pt x="834" y="853"/>
                  </a:lnTo>
                  <a:lnTo>
                    <a:pt x="816" y="853"/>
                  </a:lnTo>
                  <a:lnTo>
                    <a:pt x="779" y="871"/>
                  </a:lnTo>
                  <a:lnTo>
                    <a:pt x="742" y="871"/>
                  </a:lnTo>
                  <a:lnTo>
                    <a:pt x="705" y="890"/>
                  </a:lnTo>
                  <a:lnTo>
                    <a:pt x="649" y="890"/>
                  </a:lnTo>
                  <a:lnTo>
                    <a:pt x="575" y="871"/>
                  </a:lnTo>
                  <a:lnTo>
                    <a:pt x="538" y="853"/>
                  </a:lnTo>
                  <a:lnTo>
                    <a:pt x="519" y="834"/>
                  </a:lnTo>
                  <a:lnTo>
                    <a:pt x="538" y="834"/>
                  </a:lnTo>
                  <a:lnTo>
                    <a:pt x="501" y="816"/>
                  </a:lnTo>
                  <a:lnTo>
                    <a:pt x="482" y="797"/>
                  </a:lnTo>
                  <a:lnTo>
                    <a:pt x="464" y="760"/>
                  </a:lnTo>
                  <a:lnTo>
                    <a:pt x="427" y="723"/>
                  </a:lnTo>
                  <a:lnTo>
                    <a:pt x="427" y="686"/>
                  </a:lnTo>
                  <a:lnTo>
                    <a:pt x="389" y="575"/>
                  </a:lnTo>
                  <a:lnTo>
                    <a:pt x="352" y="408"/>
                  </a:lnTo>
                  <a:lnTo>
                    <a:pt x="334" y="315"/>
                  </a:lnTo>
                  <a:lnTo>
                    <a:pt x="334" y="260"/>
                  </a:lnTo>
                  <a:lnTo>
                    <a:pt x="315" y="204"/>
                  </a:lnTo>
                  <a:lnTo>
                    <a:pt x="278" y="149"/>
                  </a:lnTo>
                  <a:lnTo>
                    <a:pt x="223" y="111"/>
                  </a:lnTo>
                  <a:lnTo>
                    <a:pt x="167" y="93"/>
                  </a:lnTo>
                  <a:lnTo>
                    <a:pt x="111" y="111"/>
                  </a:lnTo>
                  <a:lnTo>
                    <a:pt x="56" y="149"/>
                  </a:lnTo>
                  <a:lnTo>
                    <a:pt x="19" y="204"/>
                  </a:lnTo>
                  <a:lnTo>
                    <a:pt x="0" y="260"/>
                  </a:lnTo>
                  <a:lnTo>
                    <a:pt x="19" y="445"/>
                  </a:lnTo>
                  <a:lnTo>
                    <a:pt x="56" y="630"/>
                  </a:lnTo>
                  <a:lnTo>
                    <a:pt x="93" y="760"/>
                  </a:lnTo>
                  <a:lnTo>
                    <a:pt x="149" y="908"/>
                  </a:lnTo>
                  <a:lnTo>
                    <a:pt x="223" y="1001"/>
                  </a:lnTo>
                  <a:lnTo>
                    <a:pt x="315" y="1094"/>
                  </a:lnTo>
                  <a:lnTo>
                    <a:pt x="408" y="1149"/>
                  </a:lnTo>
                  <a:lnTo>
                    <a:pt x="519" y="1205"/>
                  </a:lnTo>
                  <a:lnTo>
                    <a:pt x="649" y="1224"/>
                  </a:lnTo>
                  <a:lnTo>
                    <a:pt x="760" y="1205"/>
                  </a:lnTo>
                  <a:lnTo>
                    <a:pt x="871" y="1186"/>
                  </a:lnTo>
                  <a:lnTo>
                    <a:pt x="983" y="1149"/>
                  </a:lnTo>
                  <a:lnTo>
                    <a:pt x="1112" y="1075"/>
                  </a:lnTo>
                  <a:lnTo>
                    <a:pt x="1205" y="983"/>
                  </a:lnTo>
                  <a:lnTo>
                    <a:pt x="1279" y="853"/>
                  </a:lnTo>
                  <a:lnTo>
                    <a:pt x="1316" y="723"/>
                  </a:lnTo>
                  <a:lnTo>
                    <a:pt x="1335" y="575"/>
                  </a:lnTo>
                  <a:lnTo>
                    <a:pt x="1335" y="427"/>
                  </a:lnTo>
                  <a:lnTo>
                    <a:pt x="1316" y="278"/>
                  </a:lnTo>
                  <a:lnTo>
                    <a:pt x="1279" y="130"/>
                  </a:lnTo>
                  <a:lnTo>
                    <a:pt x="1242" y="74"/>
                  </a:lnTo>
                  <a:lnTo>
                    <a:pt x="1205" y="37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3870450" y="2303300"/>
              <a:ext cx="23650" cy="58425"/>
            </a:xfrm>
            <a:custGeom>
              <a:avLst/>
              <a:gdLst/>
              <a:ahLst/>
              <a:cxnLst/>
              <a:rect l="l" t="t" r="r" b="b"/>
              <a:pathLst>
                <a:path w="946" h="2337" extrusionOk="0">
                  <a:moveTo>
                    <a:pt x="38" y="1"/>
                  </a:moveTo>
                  <a:lnTo>
                    <a:pt x="1" y="19"/>
                  </a:lnTo>
                  <a:lnTo>
                    <a:pt x="1" y="75"/>
                  </a:lnTo>
                  <a:lnTo>
                    <a:pt x="56" y="372"/>
                  </a:lnTo>
                  <a:lnTo>
                    <a:pt x="130" y="668"/>
                  </a:lnTo>
                  <a:lnTo>
                    <a:pt x="205" y="946"/>
                  </a:lnTo>
                  <a:lnTo>
                    <a:pt x="316" y="1243"/>
                  </a:lnTo>
                  <a:lnTo>
                    <a:pt x="427" y="1521"/>
                  </a:lnTo>
                  <a:lnTo>
                    <a:pt x="538" y="1780"/>
                  </a:lnTo>
                  <a:lnTo>
                    <a:pt x="687" y="2058"/>
                  </a:lnTo>
                  <a:lnTo>
                    <a:pt x="835" y="2318"/>
                  </a:lnTo>
                  <a:lnTo>
                    <a:pt x="872" y="2336"/>
                  </a:lnTo>
                  <a:lnTo>
                    <a:pt x="909" y="2336"/>
                  </a:lnTo>
                  <a:lnTo>
                    <a:pt x="946" y="2299"/>
                  </a:lnTo>
                  <a:lnTo>
                    <a:pt x="927" y="2262"/>
                  </a:lnTo>
                  <a:lnTo>
                    <a:pt x="779" y="2003"/>
                  </a:lnTo>
                  <a:lnTo>
                    <a:pt x="649" y="1743"/>
                  </a:lnTo>
                  <a:lnTo>
                    <a:pt x="520" y="1465"/>
                  </a:lnTo>
                  <a:lnTo>
                    <a:pt x="408" y="1187"/>
                  </a:lnTo>
                  <a:lnTo>
                    <a:pt x="316" y="909"/>
                  </a:lnTo>
                  <a:lnTo>
                    <a:pt x="223" y="631"/>
                  </a:lnTo>
                  <a:lnTo>
                    <a:pt x="168" y="334"/>
                  </a:lnTo>
                  <a:lnTo>
                    <a:pt x="93" y="38"/>
                  </a:lnTo>
                  <a:lnTo>
                    <a:pt x="93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3927925" y="2322300"/>
              <a:ext cx="28275" cy="60275"/>
            </a:xfrm>
            <a:custGeom>
              <a:avLst/>
              <a:gdLst/>
              <a:ahLst/>
              <a:cxnLst/>
              <a:rect l="l" t="t" r="r" b="b"/>
              <a:pathLst>
                <a:path w="1131" h="241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93" y="371"/>
                  </a:lnTo>
                  <a:lnTo>
                    <a:pt x="185" y="668"/>
                  </a:lnTo>
                  <a:lnTo>
                    <a:pt x="297" y="965"/>
                  </a:lnTo>
                  <a:lnTo>
                    <a:pt x="426" y="1261"/>
                  </a:lnTo>
                  <a:lnTo>
                    <a:pt x="556" y="1558"/>
                  </a:lnTo>
                  <a:lnTo>
                    <a:pt x="704" y="1836"/>
                  </a:lnTo>
                  <a:lnTo>
                    <a:pt x="853" y="2114"/>
                  </a:lnTo>
                  <a:lnTo>
                    <a:pt x="1019" y="2373"/>
                  </a:lnTo>
                  <a:lnTo>
                    <a:pt x="1056" y="2410"/>
                  </a:lnTo>
                  <a:lnTo>
                    <a:pt x="1094" y="2392"/>
                  </a:lnTo>
                  <a:lnTo>
                    <a:pt x="1131" y="2373"/>
                  </a:lnTo>
                  <a:lnTo>
                    <a:pt x="1112" y="2318"/>
                  </a:lnTo>
                  <a:lnTo>
                    <a:pt x="964" y="2058"/>
                  </a:lnTo>
                  <a:lnTo>
                    <a:pt x="797" y="1780"/>
                  </a:lnTo>
                  <a:lnTo>
                    <a:pt x="667" y="1502"/>
                  </a:lnTo>
                  <a:lnTo>
                    <a:pt x="537" y="1224"/>
                  </a:lnTo>
                  <a:lnTo>
                    <a:pt x="408" y="927"/>
                  </a:lnTo>
                  <a:lnTo>
                    <a:pt x="297" y="631"/>
                  </a:lnTo>
                  <a:lnTo>
                    <a:pt x="204" y="334"/>
                  </a:lnTo>
                  <a:lnTo>
                    <a:pt x="111" y="38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3981200" y="2316750"/>
              <a:ext cx="29675" cy="53300"/>
            </a:xfrm>
            <a:custGeom>
              <a:avLst/>
              <a:gdLst/>
              <a:ahLst/>
              <a:cxnLst/>
              <a:rect l="l" t="t" r="r" b="b"/>
              <a:pathLst>
                <a:path w="1187" h="2132" extrusionOk="0">
                  <a:moveTo>
                    <a:pt x="56" y="0"/>
                  </a:moveTo>
                  <a:lnTo>
                    <a:pt x="19" y="19"/>
                  </a:lnTo>
                  <a:lnTo>
                    <a:pt x="0" y="74"/>
                  </a:lnTo>
                  <a:lnTo>
                    <a:pt x="75" y="353"/>
                  </a:lnTo>
                  <a:lnTo>
                    <a:pt x="167" y="631"/>
                  </a:lnTo>
                  <a:lnTo>
                    <a:pt x="278" y="909"/>
                  </a:lnTo>
                  <a:lnTo>
                    <a:pt x="408" y="1168"/>
                  </a:lnTo>
                  <a:lnTo>
                    <a:pt x="556" y="1409"/>
                  </a:lnTo>
                  <a:lnTo>
                    <a:pt x="723" y="1668"/>
                  </a:lnTo>
                  <a:lnTo>
                    <a:pt x="890" y="1891"/>
                  </a:lnTo>
                  <a:lnTo>
                    <a:pt x="1075" y="2113"/>
                  </a:lnTo>
                  <a:lnTo>
                    <a:pt x="1131" y="2132"/>
                  </a:lnTo>
                  <a:lnTo>
                    <a:pt x="1168" y="2113"/>
                  </a:lnTo>
                  <a:lnTo>
                    <a:pt x="1187" y="2076"/>
                  </a:lnTo>
                  <a:lnTo>
                    <a:pt x="1168" y="2039"/>
                  </a:lnTo>
                  <a:lnTo>
                    <a:pt x="983" y="1817"/>
                  </a:lnTo>
                  <a:lnTo>
                    <a:pt x="797" y="1594"/>
                  </a:lnTo>
                  <a:lnTo>
                    <a:pt x="649" y="1353"/>
                  </a:lnTo>
                  <a:lnTo>
                    <a:pt x="501" y="1112"/>
                  </a:lnTo>
                  <a:lnTo>
                    <a:pt x="390" y="853"/>
                  </a:lnTo>
                  <a:lnTo>
                    <a:pt x="278" y="593"/>
                  </a:lnTo>
                  <a:lnTo>
                    <a:pt x="186" y="315"/>
                  </a:lnTo>
                  <a:lnTo>
                    <a:pt x="112" y="3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3781500" y="1986825"/>
              <a:ext cx="24575" cy="88075"/>
            </a:xfrm>
            <a:custGeom>
              <a:avLst/>
              <a:gdLst/>
              <a:ahLst/>
              <a:cxnLst/>
              <a:rect l="l" t="t" r="r" b="b"/>
              <a:pathLst>
                <a:path w="983" h="3523" extrusionOk="0">
                  <a:moveTo>
                    <a:pt x="908" y="1"/>
                  </a:moveTo>
                  <a:lnTo>
                    <a:pt x="871" y="38"/>
                  </a:lnTo>
                  <a:lnTo>
                    <a:pt x="649" y="427"/>
                  </a:lnTo>
                  <a:lnTo>
                    <a:pt x="464" y="835"/>
                  </a:lnTo>
                  <a:lnTo>
                    <a:pt x="297" y="1243"/>
                  </a:lnTo>
                  <a:lnTo>
                    <a:pt x="167" y="1687"/>
                  </a:lnTo>
                  <a:lnTo>
                    <a:pt x="74" y="2114"/>
                  </a:lnTo>
                  <a:lnTo>
                    <a:pt x="19" y="2559"/>
                  </a:lnTo>
                  <a:lnTo>
                    <a:pt x="0" y="3022"/>
                  </a:lnTo>
                  <a:lnTo>
                    <a:pt x="19" y="3467"/>
                  </a:lnTo>
                  <a:lnTo>
                    <a:pt x="37" y="3504"/>
                  </a:lnTo>
                  <a:lnTo>
                    <a:pt x="74" y="3522"/>
                  </a:lnTo>
                  <a:lnTo>
                    <a:pt x="111" y="3504"/>
                  </a:lnTo>
                  <a:lnTo>
                    <a:pt x="130" y="3485"/>
                  </a:lnTo>
                  <a:lnTo>
                    <a:pt x="130" y="3467"/>
                  </a:lnTo>
                  <a:lnTo>
                    <a:pt x="111" y="3022"/>
                  </a:lnTo>
                  <a:lnTo>
                    <a:pt x="130" y="2577"/>
                  </a:lnTo>
                  <a:lnTo>
                    <a:pt x="185" y="2151"/>
                  </a:lnTo>
                  <a:lnTo>
                    <a:pt x="278" y="1706"/>
                  </a:lnTo>
                  <a:lnTo>
                    <a:pt x="408" y="1280"/>
                  </a:lnTo>
                  <a:lnTo>
                    <a:pt x="556" y="872"/>
                  </a:lnTo>
                  <a:lnTo>
                    <a:pt x="742" y="483"/>
                  </a:lnTo>
                  <a:lnTo>
                    <a:pt x="964" y="94"/>
                  </a:lnTo>
                  <a:lnTo>
                    <a:pt x="982" y="38"/>
                  </a:lnTo>
                  <a:lnTo>
                    <a:pt x="945" y="19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3775925" y="2146700"/>
              <a:ext cx="6525" cy="44975"/>
            </a:xfrm>
            <a:custGeom>
              <a:avLst/>
              <a:gdLst/>
              <a:ahLst/>
              <a:cxnLst/>
              <a:rect l="l" t="t" r="r" b="b"/>
              <a:pathLst>
                <a:path w="261" h="1799" extrusionOk="0">
                  <a:moveTo>
                    <a:pt x="19" y="0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49" y="1742"/>
                  </a:lnTo>
                  <a:lnTo>
                    <a:pt x="168" y="1798"/>
                  </a:lnTo>
                  <a:lnTo>
                    <a:pt x="242" y="1798"/>
                  </a:lnTo>
                  <a:lnTo>
                    <a:pt x="260" y="1780"/>
                  </a:lnTo>
                  <a:lnTo>
                    <a:pt x="260" y="1742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4011775" y="2087850"/>
              <a:ext cx="10225" cy="104275"/>
            </a:xfrm>
            <a:custGeom>
              <a:avLst/>
              <a:gdLst/>
              <a:ahLst/>
              <a:cxnLst/>
              <a:rect l="l" t="t" r="r" b="b"/>
              <a:pathLst>
                <a:path w="409" h="4171" extrusionOk="0">
                  <a:moveTo>
                    <a:pt x="242" y="0"/>
                  </a:moveTo>
                  <a:lnTo>
                    <a:pt x="205" y="19"/>
                  </a:lnTo>
                  <a:lnTo>
                    <a:pt x="205" y="74"/>
                  </a:lnTo>
                  <a:lnTo>
                    <a:pt x="260" y="575"/>
                  </a:lnTo>
                  <a:lnTo>
                    <a:pt x="297" y="1075"/>
                  </a:lnTo>
                  <a:lnTo>
                    <a:pt x="297" y="1594"/>
                  </a:lnTo>
                  <a:lnTo>
                    <a:pt x="297" y="2095"/>
                  </a:lnTo>
                  <a:lnTo>
                    <a:pt x="260" y="2595"/>
                  </a:lnTo>
                  <a:lnTo>
                    <a:pt x="205" y="3114"/>
                  </a:lnTo>
                  <a:lnTo>
                    <a:pt x="112" y="3615"/>
                  </a:lnTo>
                  <a:lnTo>
                    <a:pt x="1" y="4096"/>
                  </a:lnTo>
                  <a:lnTo>
                    <a:pt x="19" y="4152"/>
                  </a:lnTo>
                  <a:lnTo>
                    <a:pt x="56" y="4171"/>
                  </a:lnTo>
                  <a:lnTo>
                    <a:pt x="93" y="4171"/>
                  </a:lnTo>
                  <a:lnTo>
                    <a:pt x="112" y="4134"/>
                  </a:lnTo>
                  <a:lnTo>
                    <a:pt x="223" y="3633"/>
                  </a:lnTo>
                  <a:lnTo>
                    <a:pt x="316" y="3114"/>
                  </a:lnTo>
                  <a:lnTo>
                    <a:pt x="371" y="2614"/>
                  </a:lnTo>
                  <a:lnTo>
                    <a:pt x="408" y="2095"/>
                  </a:lnTo>
                  <a:lnTo>
                    <a:pt x="408" y="1576"/>
                  </a:lnTo>
                  <a:lnTo>
                    <a:pt x="408" y="1075"/>
                  </a:lnTo>
                  <a:lnTo>
                    <a:pt x="371" y="556"/>
                  </a:lnTo>
                  <a:lnTo>
                    <a:pt x="316" y="37"/>
                  </a:lnTo>
                  <a:lnTo>
                    <a:pt x="297" y="19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4007600" y="2000275"/>
              <a:ext cx="13000" cy="45425"/>
            </a:xfrm>
            <a:custGeom>
              <a:avLst/>
              <a:gdLst/>
              <a:ahLst/>
              <a:cxnLst/>
              <a:rect l="l" t="t" r="r" b="b"/>
              <a:pathLst>
                <a:path w="520" h="1817" extrusionOk="0">
                  <a:moveTo>
                    <a:pt x="57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74"/>
                  </a:lnTo>
                  <a:lnTo>
                    <a:pt x="149" y="482"/>
                  </a:lnTo>
                  <a:lnTo>
                    <a:pt x="260" y="909"/>
                  </a:lnTo>
                  <a:lnTo>
                    <a:pt x="353" y="1335"/>
                  </a:lnTo>
                  <a:lnTo>
                    <a:pt x="409" y="1761"/>
                  </a:lnTo>
                  <a:lnTo>
                    <a:pt x="446" y="1798"/>
                  </a:lnTo>
                  <a:lnTo>
                    <a:pt x="483" y="1817"/>
                  </a:lnTo>
                  <a:lnTo>
                    <a:pt x="520" y="1798"/>
                  </a:lnTo>
                  <a:lnTo>
                    <a:pt x="520" y="1780"/>
                  </a:lnTo>
                  <a:lnTo>
                    <a:pt x="520" y="1761"/>
                  </a:lnTo>
                  <a:lnTo>
                    <a:pt x="464" y="1316"/>
                  </a:lnTo>
                  <a:lnTo>
                    <a:pt x="372" y="890"/>
                  </a:lnTo>
                  <a:lnTo>
                    <a:pt x="260" y="464"/>
                  </a:lnTo>
                  <a:lnTo>
                    <a:pt x="131" y="37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3579925" y="1930775"/>
              <a:ext cx="23650" cy="19025"/>
            </a:xfrm>
            <a:custGeom>
              <a:avLst/>
              <a:gdLst/>
              <a:ahLst/>
              <a:cxnLst/>
              <a:rect l="l" t="t" r="r" b="b"/>
              <a:pathLst>
                <a:path w="946" h="761" extrusionOk="0">
                  <a:moveTo>
                    <a:pt x="890" y="0"/>
                  </a:moveTo>
                  <a:lnTo>
                    <a:pt x="872" y="19"/>
                  </a:lnTo>
                  <a:lnTo>
                    <a:pt x="19" y="667"/>
                  </a:lnTo>
                  <a:lnTo>
                    <a:pt x="1" y="686"/>
                  </a:lnTo>
                  <a:lnTo>
                    <a:pt x="1" y="742"/>
                  </a:lnTo>
                  <a:lnTo>
                    <a:pt x="38" y="760"/>
                  </a:lnTo>
                  <a:lnTo>
                    <a:pt x="75" y="760"/>
                  </a:lnTo>
                  <a:lnTo>
                    <a:pt x="927" y="111"/>
                  </a:lnTo>
                  <a:lnTo>
                    <a:pt x="946" y="74"/>
                  </a:lnTo>
                  <a:lnTo>
                    <a:pt x="946" y="37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3577625" y="1886750"/>
              <a:ext cx="18550" cy="7900"/>
            </a:xfrm>
            <a:custGeom>
              <a:avLst/>
              <a:gdLst/>
              <a:ahLst/>
              <a:cxnLst/>
              <a:rect l="l" t="t" r="r" b="b"/>
              <a:pathLst>
                <a:path w="742" h="316" extrusionOk="0">
                  <a:moveTo>
                    <a:pt x="334" y="0"/>
                  </a:moveTo>
                  <a:lnTo>
                    <a:pt x="241" y="37"/>
                  </a:lnTo>
                  <a:lnTo>
                    <a:pt x="148" y="93"/>
                  </a:lnTo>
                  <a:lnTo>
                    <a:pt x="74" y="14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37" y="297"/>
                  </a:lnTo>
                  <a:lnTo>
                    <a:pt x="74" y="316"/>
                  </a:lnTo>
                  <a:lnTo>
                    <a:pt x="111" y="278"/>
                  </a:lnTo>
                  <a:lnTo>
                    <a:pt x="167" y="223"/>
                  </a:lnTo>
                  <a:lnTo>
                    <a:pt x="222" y="186"/>
                  </a:lnTo>
                  <a:lnTo>
                    <a:pt x="297" y="149"/>
                  </a:lnTo>
                  <a:lnTo>
                    <a:pt x="371" y="112"/>
                  </a:lnTo>
                  <a:lnTo>
                    <a:pt x="593" y="112"/>
                  </a:lnTo>
                  <a:lnTo>
                    <a:pt x="667" y="149"/>
                  </a:lnTo>
                  <a:lnTo>
                    <a:pt x="704" y="149"/>
                  </a:lnTo>
                  <a:lnTo>
                    <a:pt x="741" y="112"/>
                  </a:lnTo>
                  <a:lnTo>
                    <a:pt x="741" y="75"/>
                  </a:lnTo>
                  <a:lnTo>
                    <a:pt x="741" y="56"/>
                  </a:lnTo>
                  <a:lnTo>
                    <a:pt x="723" y="37"/>
                  </a:lnTo>
                  <a:lnTo>
                    <a:pt x="630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3571600" y="1830225"/>
              <a:ext cx="16225" cy="7900"/>
            </a:xfrm>
            <a:custGeom>
              <a:avLst/>
              <a:gdLst/>
              <a:ahLst/>
              <a:cxnLst/>
              <a:rect l="l" t="t" r="r" b="b"/>
              <a:pathLst>
                <a:path w="649" h="316" extrusionOk="0">
                  <a:moveTo>
                    <a:pt x="37" y="0"/>
                  </a:moveTo>
                  <a:lnTo>
                    <a:pt x="0" y="37"/>
                  </a:lnTo>
                  <a:lnTo>
                    <a:pt x="19" y="93"/>
                  </a:lnTo>
                  <a:lnTo>
                    <a:pt x="37" y="111"/>
                  </a:lnTo>
                  <a:lnTo>
                    <a:pt x="575" y="315"/>
                  </a:lnTo>
                  <a:lnTo>
                    <a:pt x="630" y="315"/>
                  </a:lnTo>
                  <a:lnTo>
                    <a:pt x="649" y="278"/>
                  </a:lnTo>
                  <a:lnTo>
                    <a:pt x="649" y="241"/>
                  </a:lnTo>
                  <a:lnTo>
                    <a:pt x="612" y="22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3591050" y="1768600"/>
              <a:ext cx="9750" cy="19025"/>
            </a:xfrm>
            <a:custGeom>
              <a:avLst/>
              <a:gdLst/>
              <a:ahLst/>
              <a:cxnLst/>
              <a:rect l="l" t="t" r="r" b="b"/>
              <a:pathLst>
                <a:path w="390" h="761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297" y="742"/>
                  </a:lnTo>
                  <a:lnTo>
                    <a:pt x="334" y="760"/>
                  </a:lnTo>
                  <a:lnTo>
                    <a:pt x="371" y="760"/>
                  </a:lnTo>
                  <a:lnTo>
                    <a:pt x="390" y="723"/>
                  </a:lnTo>
                  <a:lnTo>
                    <a:pt x="390" y="686"/>
                  </a:lnTo>
                  <a:lnTo>
                    <a:pt x="93" y="37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3638325" y="1986825"/>
              <a:ext cx="10675" cy="8375"/>
            </a:xfrm>
            <a:custGeom>
              <a:avLst/>
              <a:gdLst/>
              <a:ahLst/>
              <a:cxnLst/>
              <a:rect l="l" t="t" r="r" b="b"/>
              <a:pathLst>
                <a:path w="427" h="335" extrusionOk="0">
                  <a:moveTo>
                    <a:pt x="389" y="1"/>
                  </a:moveTo>
                  <a:lnTo>
                    <a:pt x="352" y="19"/>
                  </a:lnTo>
                  <a:lnTo>
                    <a:pt x="19" y="223"/>
                  </a:lnTo>
                  <a:lnTo>
                    <a:pt x="0" y="260"/>
                  </a:lnTo>
                  <a:lnTo>
                    <a:pt x="0" y="297"/>
                  </a:lnTo>
                  <a:lnTo>
                    <a:pt x="37" y="334"/>
                  </a:lnTo>
                  <a:lnTo>
                    <a:pt x="74" y="316"/>
                  </a:lnTo>
                  <a:lnTo>
                    <a:pt x="408" y="112"/>
                  </a:lnTo>
                  <a:lnTo>
                    <a:pt x="426" y="75"/>
                  </a:lnTo>
                  <a:lnTo>
                    <a:pt x="426" y="38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3688825" y="2037350"/>
              <a:ext cx="7900" cy="10675"/>
            </a:xfrm>
            <a:custGeom>
              <a:avLst/>
              <a:gdLst/>
              <a:ahLst/>
              <a:cxnLst/>
              <a:rect l="l" t="t" r="r" b="b"/>
              <a:pathLst>
                <a:path w="316" h="427" extrusionOk="0">
                  <a:moveTo>
                    <a:pt x="260" y="0"/>
                  </a:moveTo>
                  <a:lnTo>
                    <a:pt x="223" y="37"/>
                  </a:lnTo>
                  <a:lnTo>
                    <a:pt x="0" y="352"/>
                  </a:lnTo>
                  <a:lnTo>
                    <a:pt x="0" y="389"/>
                  </a:lnTo>
                  <a:lnTo>
                    <a:pt x="19" y="426"/>
                  </a:lnTo>
                  <a:lnTo>
                    <a:pt x="74" y="426"/>
                  </a:lnTo>
                  <a:lnTo>
                    <a:pt x="111" y="408"/>
                  </a:lnTo>
                  <a:lnTo>
                    <a:pt x="315" y="93"/>
                  </a:lnTo>
                  <a:lnTo>
                    <a:pt x="315" y="56"/>
                  </a:lnTo>
                  <a:lnTo>
                    <a:pt x="297" y="19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4116975" y="2048000"/>
              <a:ext cx="8350" cy="16250"/>
            </a:xfrm>
            <a:custGeom>
              <a:avLst/>
              <a:gdLst/>
              <a:ahLst/>
              <a:cxnLst/>
              <a:rect l="l" t="t" r="r" b="b"/>
              <a:pathLst>
                <a:path w="334" h="650" extrusionOk="0">
                  <a:moveTo>
                    <a:pt x="37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204" y="612"/>
                  </a:lnTo>
                  <a:lnTo>
                    <a:pt x="241" y="649"/>
                  </a:lnTo>
                  <a:lnTo>
                    <a:pt x="278" y="649"/>
                  </a:lnTo>
                  <a:lnTo>
                    <a:pt x="315" y="612"/>
                  </a:lnTo>
                  <a:lnTo>
                    <a:pt x="334" y="593"/>
                  </a:lnTo>
                  <a:lnTo>
                    <a:pt x="315" y="575"/>
                  </a:lnTo>
                  <a:lnTo>
                    <a:pt x="111" y="37"/>
                  </a:lnTo>
                  <a:lnTo>
                    <a:pt x="74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4151725" y="1984050"/>
              <a:ext cx="18550" cy="24125"/>
            </a:xfrm>
            <a:custGeom>
              <a:avLst/>
              <a:gdLst/>
              <a:ahLst/>
              <a:cxnLst/>
              <a:rect l="l" t="t" r="r" b="b"/>
              <a:pathLst>
                <a:path w="742" h="965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30" y="334"/>
                  </a:lnTo>
                  <a:lnTo>
                    <a:pt x="278" y="557"/>
                  </a:lnTo>
                  <a:lnTo>
                    <a:pt x="445" y="761"/>
                  </a:lnTo>
                  <a:lnTo>
                    <a:pt x="649" y="964"/>
                  </a:lnTo>
                  <a:lnTo>
                    <a:pt x="686" y="964"/>
                  </a:lnTo>
                  <a:lnTo>
                    <a:pt x="723" y="946"/>
                  </a:lnTo>
                  <a:lnTo>
                    <a:pt x="741" y="909"/>
                  </a:lnTo>
                  <a:lnTo>
                    <a:pt x="723" y="872"/>
                  </a:lnTo>
                  <a:lnTo>
                    <a:pt x="538" y="686"/>
                  </a:lnTo>
                  <a:lnTo>
                    <a:pt x="371" y="483"/>
                  </a:lnTo>
                  <a:lnTo>
                    <a:pt x="223" y="279"/>
                  </a:lnTo>
                  <a:lnTo>
                    <a:pt x="93" y="38"/>
                  </a:lnTo>
                  <a:lnTo>
                    <a:pt x="74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4202225" y="1901575"/>
              <a:ext cx="24125" cy="10225"/>
            </a:xfrm>
            <a:custGeom>
              <a:avLst/>
              <a:gdLst/>
              <a:ahLst/>
              <a:cxnLst/>
              <a:rect l="l" t="t" r="r" b="b"/>
              <a:pathLst>
                <a:path w="965" h="409" extrusionOk="0">
                  <a:moveTo>
                    <a:pt x="19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37" y="112"/>
                  </a:lnTo>
                  <a:lnTo>
                    <a:pt x="890" y="408"/>
                  </a:lnTo>
                  <a:lnTo>
                    <a:pt x="946" y="408"/>
                  </a:lnTo>
                  <a:lnTo>
                    <a:pt x="964" y="371"/>
                  </a:lnTo>
                  <a:lnTo>
                    <a:pt x="964" y="334"/>
                  </a:lnTo>
                  <a:lnTo>
                    <a:pt x="927" y="297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4186000" y="1947450"/>
              <a:ext cx="24125" cy="18100"/>
            </a:xfrm>
            <a:custGeom>
              <a:avLst/>
              <a:gdLst/>
              <a:ahLst/>
              <a:cxnLst/>
              <a:rect l="l" t="t" r="r" b="b"/>
              <a:pathLst>
                <a:path w="965" h="724" extrusionOk="0">
                  <a:moveTo>
                    <a:pt x="19" y="0"/>
                  </a:moveTo>
                  <a:lnTo>
                    <a:pt x="1" y="37"/>
                  </a:lnTo>
                  <a:lnTo>
                    <a:pt x="1" y="75"/>
                  </a:lnTo>
                  <a:lnTo>
                    <a:pt x="38" y="112"/>
                  </a:lnTo>
                  <a:lnTo>
                    <a:pt x="279" y="204"/>
                  </a:lnTo>
                  <a:lnTo>
                    <a:pt x="501" y="334"/>
                  </a:lnTo>
                  <a:lnTo>
                    <a:pt x="705" y="501"/>
                  </a:lnTo>
                  <a:lnTo>
                    <a:pt x="872" y="705"/>
                  </a:lnTo>
                  <a:lnTo>
                    <a:pt x="909" y="723"/>
                  </a:lnTo>
                  <a:lnTo>
                    <a:pt x="946" y="723"/>
                  </a:lnTo>
                  <a:lnTo>
                    <a:pt x="964" y="686"/>
                  </a:lnTo>
                  <a:lnTo>
                    <a:pt x="964" y="668"/>
                  </a:lnTo>
                  <a:lnTo>
                    <a:pt x="964" y="649"/>
                  </a:lnTo>
                  <a:lnTo>
                    <a:pt x="872" y="538"/>
                  </a:lnTo>
                  <a:lnTo>
                    <a:pt x="779" y="427"/>
                  </a:lnTo>
                  <a:lnTo>
                    <a:pt x="686" y="334"/>
                  </a:lnTo>
                  <a:lnTo>
                    <a:pt x="575" y="241"/>
                  </a:lnTo>
                  <a:lnTo>
                    <a:pt x="464" y="167"/>
                  </a:lnTo>
                  <a:lnTo>
                    <a:pt x="334" y="93"/>
                  </a:lnTo>
                  <a:lnTo>
                    <a:pt x="205" y="37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4204550" y="1795925"/>
              <a:ext cx="21800" cy="15325"/>
            </a:xfrm>
            <a:custGeom>
              <a:avLst/>
              <a:gdLst/>
              <a:ahLst/>
              <a:cxnLst/>
              <a:rect l="l" t="t" r="r" b="b"/>
              <a:pathLst>
                <a:path w="872" h="613" extrusionOk="0">
                  <a:moveTo>
                    <a:pt x="797" y="1"/>
                  </a:moveTo>
                  <a:lnTo>
                    <a:pt x="667" y="19"/>
                  </a:lnTo>
                  <a:lnTo>
                    <a:pt x="556" y="75"/>
                  </a:lnTo>
                  <a:lnTo>
                    <a:pt x="445" y="130"/>
                  </a:lnTo>
                  <a:lnTo>
                    <a:pt x="352" y="186"/>
                  </a:lnTo>
                  <a:lnTo>
                    <a:pt x="241" y="260"/>
                  </a:lnTo>
                  <a:lnTo>
                    <a:pt x="167" y="353"/>
                  </a:lnTo>
                  <a:lnTo>
                    <a:pt x="74" y="446"/>
                  </a:lnTo>
                  <a:lnTo>
                    <a:pt x="0" y="538"/>
                  </a:lnTo>
                  <a:lnTo>
                    <a:pt x="0" y="575"/>
                  </a:lnTo>
                  <a:lnTo>
                    <a:pt x="19" y="612"/>
                  </a:lnTo>
                  <a:lnTo>
                    <a:pt x="74" y="612"/>
                  </a:lnTo>
                  <a:lnTo>
                    <a:pt x="111" y="594"/>
                  </a:lnTo>
                  <a:lnTo>
                    <a:pt x="167" y="501"/>
                  </a:lnTo>
                  <a:lnTo>
                    <a:pt x="241" y="427"/>
                  </a:lnTo>
                  <a:lnTo>
                    <a:pt x="408" y="279"/>
                  </a:lnTo>
                  <a:lnTo>
                    <a:pt x="612" y="167"/>
                  </a:lnTo>
                  <a:lnTo>
                    <a:pt x="816" y="112"/>
                  </a:lnTo>
                  <a:lnTo>
                    <a:pt x="853" y="75"/>
                  </a:lnTo>
                  <a:lnTo>
                    <a:pt x="871" y="38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3842650" y="1952075"/>
              <a:ext cx="5600" cy="8375"/>
            </a:xfrm>
            <a:custGeom>
              <a:avLst/>
              <a:gdLst/>
              <a:ahLst/>
              <a:cxnLst/>
              <a:rect l="l" t="t" r="r" b="b"/>
              <a:pathLst>
                <a:path w="224" h="335" extrusionOk="0">
                  <a:moveTo>
                    <a:pt x="149" y="1"/>
                  </a:moveTo>
                  <a:lnTo>
                    <a:pt x="112" y="38"/>
                  </a:lnTo>
                  <a:lnTo>
                    <a:pt x="19" y="242"/>
                  </a:lnTo>
                  <a:lnTo>
                    <a:pt x="1" y="297"/>
                  </a:lnTo>
                  <a:lnTo>
                    <a:pt x="38" y="334"/>
                  </a:lnTo>
                  <a:lnTo>
                    <a:pt x="75" y="334"/>
                  </a:lnTo>
                  <a:lnTo>
                    <a:pt x="112" y="297"/>
                  </a:lnTo>
                  <a:lnTo>
                    <a:pt x="223" y="93"/>
                  </a:lnTo>
                  <a:lnTo>
                    <a:pt x="223" y="56"/>
                  </a:lnTo>
                  <a:lnTo>
                    <a:pt x="205" y="19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28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3835250" y="1936800"/>
              <a:ext cx="16700" cy="47750"/>
            </a:xfrm>
            <a:custGeom>
              <a:avLst/>
              <a:gdLst/>
              <a:ahLst/>
              <a:cxnLst/>
              <a:rect l="l" t="t" r="r" b="b"/>
              <a:pathLst>
                <a:path w="668" h="1910" extrusionOk="0">
                  <a:moveTo>
                    <a:pt x="575" y="0"/>
                  </a:moveTo>
                  <a:lnTo>
                    <a:pt x="556" y="37"/>
                  </a:lnTo>
                  <a:lnTo>
                    <a:pt x="0" y="1835"/>
                  </a:lnTo>
                  <a:lnTo>
                    <a:pt x="19" y="1891"/>
                  </a:lnTo>
                  <a:lnTo>
                    <a:pt x="56" y="1909"/>
                  </a:lnTo>
                  <a:lnTo>
                    <a:pt x="93" y="1909"/>
                  </a:lnTo>
                  <a:lnTo>
                    <a:pt x="111" y="1872"/>
                  </a:lnTo>
                  <a:lnTo>
                    <a:pt x="667" y="74"/>
                  </a:lnTo>
                  <a:lnTo>
                    <a:pt x="649" y="19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3847750" y="1950225"/>
              <a:ext cx="14850" cy="50075"/>
            </a:xfrm>
            <a:custGeom>
              <a:avLst/>
              <a:gdLst/>
              <a:ahLst/>
              <a:cxnLst/>
              <a:rect l="l" t="t" r="r" b="b"/>
              <a:pathLst>
                <a:path w="594" h="2003" extrusionOk="0">
                  <a:moveTo>
                    <a:pt x="501" y="1"/>
                  </a:moveTo>
                  <a:lnTo>
                    <a:pt x="464" y="38"/>
                  </a:lnTo>
                  <a:lnTo>
                    <a:pt x="316" y="501"/>
                  </a:lnTo>
                  <a:lnTo>
                    <a:pt x="186" y="983"/>
                  </a:lnTo>
                  <a:lnTo>
                    <a:pt x="75" y="1465"/>
                  </a:lnTo>
                  <a:lnTo>
                    <a:pt x="1" y="1947"/>
                  </a:lnTo>
                  <a:lnTo>
                    <a:pt x="1" y="1965"/>
                  </a:lnTo>
                  <a:lnTo>
                    <a:pt x="1" y="1984"/>
                  </a:lnTo>
                  <a:lnTo>
                    <a:pt x="38" y="2002"/>
                  </a:lnTo>
                  <a:lnTo>
                    <a:pt x="93" y="1984"/>
                  </a:lnTo>
                  <a:lnTo>
                    <a:pt x="112" y="1947"/>
                  </a:lnTo>
                  <a:lnTo>
                    <a:pt x="186" y="1465"/>
                  </a:lnTo>
                  <a:lnTo>
                    <a:pt x="297" y="983"/>
                  </a:lnTo>
                  <a:lnTo>
                    <a:pt x="427" y="520"/>
                  </a:lnTo>
                  <a:lnTo>
                    <a:pt x="575" y="56"/>
                  </a:lnTo>
                  <a:lnTo>
                    <a:pt x="594" y="38"/>
                  </a:lnTo>
                  <a:lnTo>
                    <a:pt x="575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3861200" y="1946975"/>
              <a:ext cx="16225" cy="56100"/>
            </a:xfrm>
            <a:custGeom>
              <a:avLst/>
              <a:gdLst/>
              <a:ahLst/>
              <a:cxnLst/>
              <a:rect l="l" t="t" r="r" b="b"/>
              <a:pathLst>
                <a:path w="649" h="2244" extrusionOk="0">
                  <a:moveTo>
                    <a:pt x="575" y="1"/>
                  </a:moveTo>
                  <a:lnTo>
                    <a:pt x="538" y="38"/>
                  </a:lnTo>
                  <a:lnTo>
                    <a:pt x="0" y="2169"/>
                  </a:lnTo>
                  <a:lnTo>
                    <a:pt x="0" y="2206"/>
                  </a:lnTo>
                  <a:lnTo>
                    <a:pt x="37" y="2244"/>
                  </a:lnTo>
                  <a:lnTo>
                    <a:pt x="74" y="2225"/>
                  </a:lnTo>
                  <a:lnTo>
                    <a:pt x="111" y="2188"/>
                  </a:lnTo>
                  <a:lnTo>
                    <a:pt x="649" y="75"/>
                  </a:lnTo>
                  <a:lnTo>
                    <a:pt x="649" y="19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3879725" y="1946975"/>
              <a:ext cx="11600" cy="61200"/>
            </a:xfrm>
            <a:custGeom>
              <a:avLst/>
              <a:gdLst/>
              <a:ahLst/>
              <a:cxnLst/>
              <a:rect l="l" t="t" r="r" b="b"/>
              <a:pathLst>
                <a:path w="464" h="2448" extrusionOk="0">
                  <a:moveTo>
                    <a:pt x="408" y="1"/>
                  </a:moveTo>
                  <a:lnTo>
                    <a:pt x="371" y="19"/>
                  </a:lnTo>
                  <a:lnTo>
                    <a:pt x="353" y="38"/>
                  </a:lnTo>
                  <a:lnTo>
                    <a:pt x="223" y="631"/>
                  </a:lnTo>
                  <a:lnTo>
                    <a:pt x="130" y="1224"/>
                  </a:lnTo>
                  <a:lnTo>
                    <a:pt x="56" y="1799"/>
                  </a:lnTo>
                  <a:lnTo>
                    <a:pt x="0" y="2392"/>
                  </a:lnTo>
                  <a:lnTo>
                    <a:pt x="0" y="2429"/>
                  </a:lnTo>
                  <a:lnTo>
                    <a:pt x="19" y="2447"/>
                  </a:lnTo>
                  <a:lnTo>
                    <a:pt x="93" y="2447"/>
                  </a:lnTo>
                  <a:lnTo>
                    <a:pt x="112" y="2392"/>
                  </a:lnTo>
                  <a:lnTo>
                    <a:pt x="167" y="1817"/>
                  </a:lnTo>
                  <a:lnTo>
                    <a:pt x="241" y="1224"/>
                  </a:lnTo>
                  <a:lnTo>
                    <a:pt x="334" y="650"/>
                  </a:lnTo>
                  <a:lnTo>
                    <a:pt x="464" y="75"/>
                  </a:lnTo>
                  <a:lnTo>
                    <a:pt x="445" y="38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3991400" y="2222225"/>
              <a:ext cx="3725" cy="45425"/>
            </a:xfrm>
            <a:custGeom>
              <a:avLst/>
              <a:gdLst/>
              <a:ahLst/>
              <a:cxnLst/>
              <a:rect l="l" t="t" r="r" b="b"/>
              <a:pathLst>
                <a:path w="149" h="1817" extrusionOk="0">
                  <a:moveTo>
                    <a:pt x="93" y="0"/>
                  </a:moveTo>
                  <a:lnTo>
                    <a:pt x="56" y="19"/>
                  </a:lnTo>
                  <a:lnTo>
                    <a:pt x="37" y="56"/>
                  </a:lnTo>
                  <a:lnTo>
                    <a:pt x="0" y="1761"/>
                  </a:lnTo>
                  <a:lnTo>
                    <a:pt x="19" y="1798"/>
                  </a:lnTo>
                  <a:lnTo>
                    <a:pt x="56" y="1817"/>
                  </a:lnTo>
                  <a:lnTo>
                    <a:pt x="93" y="1798"/>
                  </a:lnTo>
                  <a:lnTo>
                    <a:pt x="111" y="1761"/>
                  </a:lnTo>
                  <a:lnTo>
                    <a:pt x="148" y="56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3975650" y="2220375"/>
              <a:ext cx="3250" cy="53775"/>
            </a:xfrm>
            <a:custGeom>
              <a:avLst/>
              <a:gdLst/>
              <a:ahLst/>
              <a:cxnLst/>
              <a:rect l="l" t="t" r="r" b="b"/>
              <a:pathLst>
                <a:path w="130" h="2151" extrusionOk="0">
                  <a:moveTo>
                    <a:pt x="74" y="0"/>
                  </a:moveTo>
                  <a:lnTo>
                    <a:pt x="37" y="19"/>
                  </a:lnTo>
                  <a:lnTo>
                    <a:pt x="19" y="56"/>
                  </a:lnTo>
                  <a:lnTo>
                    <a:pt x="0" y="2095"/>
                  </a:lnTo>
                  <a:lnTo>
                    <a:pt x="0" y="2132"/>
                  </a:lnTo>
                  <a:lnTo>
                    <a:pt x="56" y="2150"/>
                  </a:lnTo>
                  <a:lnTo>
                    <a:pt x="93" y="2132"/>
                  </a:lnTo>
                  <a:lnTo>
                    <a:pt x="111" y="2095"/>
                  </a:lnTo>
                  <a:lnTo>
                    <a:pt x="130" y="56"/>
                  </a:lnTo>
                  <a:lnTo>
                    <a:pt x="111" y="19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9"/>
            <p:cNvSpPr/>
            <p:nvPr/>
          </p:nvSpPr>
          <p:spPr>
            <a:xfrm>
              <a:off x="3959875" y="2229625"/>
              <a:ext cx="6525" cy="50550"/>
            </a:xfrm>
            <a:custGeom>
              <a:avLst/>
              <a:gdLst/>
              <a:ahLst/>
              <a:cxnLst/>
              <a:rect l="l" t="t" r="r" b="b"/>
              <a:pathLst>
                <a:path w="261" h="2022" extrusionOk="0">
                  <a:moveTo>
                    <a:pt x="186" y="1"/>
                  </a:moveTo>
                  <a:lnTo>
                    <a:pt x="168" y="19"/>
                  </a:lnTo>
                  <a:lnTo>
                    <a:pt x="149" y="38"/>
                  </a:lnTo>
                  <a:lnTo>
                    <a:pt x="75" y="520"/>
                  </a:lnTo>
                  <a:lnTo>
                    <a:pt x="38" y="1002"/>
                  </a:lnTo>
                  <a:lnTo>
                    <a:pt x="1" y="1484"/>
                  </a:lnTo>
                  <a:lnTo>
                    <a:pt x="1" y="1966"/>
                  </a:lnTo>
                  <a:lnTo>
                    <a:pt x="19" y="2003"/>
                  </a:lnTo>
                  <a:lnTo>
                    <a:pt x="56" y="2021"/>
                  </a:lnTo>
                  <a:lnTo>
                    <a:pt x="94" y="2003"/>
                  </a:lnTo>
                  <a:lnTo>
                    <a:pt x="112" y="1966"/>
                  </a:lnTo>
                  <a:lnTo>
                    <a:pt x="112" y="1484"/>
                  </a:lnTo>
                  <a:lnTo>
                    <a:pt x="149" y="1020"/>
                  </a:lnTo>
                  <a:lnTo>
                    <a:pt x="186" y="538"/>
                  </a:lnTo>
                  <a:lnTo>
                    <a:pt x="260" y="56"/>
                  </a:lnTo>
                  <a:lnTo>
                    <a:pt x="260" y="19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3575750" y="2300525"/>
              <a:ext cx="311875" cy="235875"/>
            </a:xfrm>
            <a:custGeom>
              <a:avLst/>
              <a:gdLst/>
              <a:ahLst/>
              <a:cxnLst/>
              <a:rect l="l" t="t" r="r" b="b"/>
              <a:pathLst>
                <a:path w="12475" h="9435" extrusionOk="0">
                  <a:moveTo>
                    <a:pt x="56" y="1"/>
                  </a:moveTo>
                  <a:lnTo>
                    <a:pt x="19" y="19"/>
                  </a:lnTo>
                  <a:lnTo>
                    <a:pt x="1" y="75"/>
                  </a:lnTo>
                  <a:lnTo>
                    <a:pt x="19" y="149"/>
                  </a:lnTo>
                  <a:lnTo>
                    <a:pt x="38" y="260"/>
                  </a:lnTo>
                  <a:lnTo>
                    <a:pt x="94" y="408"/>
                  </a:lnTo>
                  <a:lnTo>
                    <a:pt x="279" y="761"/>
                  </a:lnTo>
                  <a:lnTo>
                    <a:pt x="390" y="983"/>
                  </a:lnTo>
                  <a:lnTo>
                    <a:pt x="557" y="1224"/>
                  </a:lnTo>
                  <a:lnTo>
                    <a:pt x="742" y="1465"/>
                  </a:lnTo>
                  <a:lnTo>
                    <a:pt x="946" y="1706"/>
                  </a:lnTo>
                  <a:lnTo>
                    <a:pt x="1447" y="2280"/>
                  </a:lnTo>
                  <a:lnTo>
                    <a:pt x="1947" y="2855"/>
                  </a:lnTo>
                  <a:lnTo>
                    <a:pt x="2206" y="3151"/>
                  </a:lnTo>
                  <a:lnTo>
                    <a:pt x="2484" y="3430"/>
                  </a:lnTo>
                  <a:lnTo>
                    <a:pt x="2781" y="3689"/>
                  </a:lnTo>
                  <a:lnTo>
                    <a:pt x="3096" y="3948"/>
                  </a:lnTo>
                  <a:lnTo>
                    <a:pt x="3448" y="4226"/>
                  </a:lnTo>
                  <a:lnTo>
                    <a:pt x="3893" y="4579"/>
                  </a:lnTo>
                  <a:lnTo>
                    <a:pt x="4412" y="4931"/>
                  </a:lnTo>
                  <a:lnTo>
                    <a:pt x="4968" y="5357"/>
                  </a:lnTo>
                  <a:lnTo>
                    <a:pt x="5580" y="5820"/>
                  </a:lnTo>
                  <a:lnTo>
                    <a:pt x="6266" y="6284"/>
                  </a:lnTo>
                  <a:lnTo>
                    <a:pt x="7007" y="6766"/>
                  </a:lnTo>
                  <a:lnTo>
                    <a:pt x="7804" y="7248"/>
                  </a:lnTo>
                  <a:lnTo>
                    <a:pt x="8675" y="7692"/>
                  </a:lnTo>
                  <a:lnTo>
                    <a:pt x="9565" y="8137"/>
                  </a:lnTo>
                  <a:lnTo>
                    <a:pt x="10028" y="8360"/>
                  </a:lnTo>
                  <a:lnTo>
                    <a:pt x="10250" y="8471"/>
                  </a:lnTo>
                  <a:lnTo>
                    <a:pt x="10473" y="8601"/>
                  </a:lnTo>
                  <a:lnTo>
                    <a:pt x="10918" y="8842"/>
                  </a:lnTo>
                  <a:lnTo>
                    <a:pt x="11177" y="8971"/>
                  </a:lnTo>
                  <a:lnTo>
                    <a:pt x="11418" y="9083"/>
                  </a:lnTo>
                  <a:lnTo>
                    <a:pt x="12289" y="9435"/>
                  </a:lnTo>
                  <a:lnTo>
                    <a:pt x="12382" y="9342"/>
                  </a:lnTo>
                  <a:lnTo>
                    <a:pt x="12437" y="9268"/>
                  </a:lnTo>
                  <a:lnTo>
                    <a:pt x="12456" y="9231"/>
                  </a:lnTo>
                  <a:lnTo>
                    <a:pt x="12475" y="9138"/>
                  </a:lnTo>
                  <a:lnTo>
                    <a:pt x="12437" y="8990"/>
                  </a:lnTo>
                  <a:lnTo>
                    <a:pt x="12400" y="8860"/>
                  </a:lnTo>
                  <a:lnTo>
                    <a:pt x="11603" y="8508"/>
                  </a:lnTo>
                  <a:lnTo>
                    <a:pt x="11400" y="8415"/>
                  </a:lnTo>
                  <a:lnTo>
                    <a:pt x="11177" y="8286"/>
                  </a:lnTo>
                  <a:lnTo>
                    <a:pt x="10732" y="8026"/>
                  </a:lnTo>
                  <a:lnTo>
                    <a:pt x="10510" y="7896"/>
                  </a:lnTo>
                  <a:lnTo>
                    <a:pt x="10287" y="7767"/>
                  </a:lnTo>
                  <a:lnTo>
                    <a:pt x="9843" y="7544"/>
                  </a:lnTo>
                  <a:lnTo>
                    <a:pt x="8990" y="7081"/>
                  </a:lnTo>
                  <a:lnTo>
                    <a:pt x="8175" y="6599"/>
                  </a:lnTo>
                  <a:lnTo>
                    <a:pt x="7155" y="6006"/>
                  </a:lnTo>
                  <a:lnTo>
                    <a:pt x="6599" y="5691"/>
                  </a:lnTo>
                  <a:lnTo>
                    <a:pt x="6173" y="5413"/>
                  </a:lnTo>
                  <a:lnTo>
                    <a:pt x="5524" y="4931"/>
                  </a:lnTo>
                  <a:lnTo>
                    <a:pt x="4931" y="4467"/>
                  </a:lnTo>
                  <a:lnTo>
                    <a:pt x="4394" y="4023"/>
                  </a:lnTo>
                  <a:lnTo>
                    <a:pt x="3893" y="3633"/>
                  </a:lnTo>
                  <a:lnTo>
                    <a:pt x="3393" y="3281"/>
                  </a:lnTo>
                  <a:lnTo>
                    <a:pt x="3003" y="3003"/>
                  </a:lnTo>
                  <a:lnTo>
                    <a:pt x="2818" y="2855"/>
                  </a:lnTo>
                  <a:lnTo>
                    <a:pt x="2633" y="2688"/>
                  </a:lnTo>
                  <a:lnTo>
                    <a:pt x="2429" y="2503"/>
                  </a:lnTo>
                  <a:lnTo>
                    <a:pt x="2206" y="2262"/>
                  </a:lnTo>
                  <a:lnTo>
                    <a:pt x="1854" y="1910"/>
                  </a:lnTo>
                  <a:lnTo>
                    <a:pt x="1447" y="1502"/>
                  </a:lnTo>
                  <a:lnTo>
                    <a:pt x="1224" y="1261"/>
                  </a:lnTo>
                  <a:lnTo>
                    <a:pt x="1002" y="983"/>
                  </a:lnTo>
                  <a:lnTo>
                    <a:pt x="779" y="686"/>
                  </a:lnTo>
                  <a:lnTo>
                    <a:pt x="557" y="353"/>
                  </a:lnTo>
                  <a:lnTo>
                    <a:pt x="483" y="205"/>
                  </a:lnTo>
                  <a:lnTo>
                    <a:pt x="446" y="186"/>
                  </a:lnTo>
                  <a:lnTo>
                    <a:pt x="390" y="186"/>
                  </a:lnTo>
                  <a:lnTo>
                    <a:pt x="335" y="149"/>
                  </a:lnTo>
                  <a:lnTo>
                    <a:pt x="223" y="75"/>
                  </a:lnTo>
                  <a:lnTo>
                    <a:pt x="131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3669350" y="2500700"/>
              <a:ext cx="203450" cy="88525"/>
            </a:xfrm>
            <a:custGeom>
              <a:avLst/>
              <a:gdLst/>
              <a:ahLst/>
              <a:cxnLst/>
              <a:rect l="l" t="t" r="r" b="b"/>
              <a:pathLst>
                <a:path w="8138" h="3541" extrusionOk="0">
                  <a:moveTo>
                    <a:pt x="2429" y="1"/>
                  </a:moveTo>
                  <a:lnTo>
                    <a:pt x="1965" y="38"/>
                  </a:lnTo>
                  <a:lnTo>
                    <a:pt x="1743" y="56"/>
                  </a:lnTo>
                  <a:lnTo>
                    <a:pt x="1521" y="112"/>
                  </a:lnTo>
                  <a:lnTo>
                    <a:pt x="1298" y="167"/>
                  </a:lnTo>
                  <a:lnTo>
                    <a:pt x="1094" y="260"/>
                  </a:lnTo>
                  <a:lnTo>
                    <a:pt x="890" y="353"/>
                  </a:lnTo>
                  <a:lnTo>
                    <a:pt x="687" y="482"/>
                  </a:lnTo>
                  <a:lnTo>
                    <a:pt x="538" y="612"/>
                  </a:lnTo>
                  <a:lnTo>
                    <a:pt x="390" y="742"/>
                  </a:lnTo>
                  <a:lnTo>
                    <a:pt x="260" y="909"/>
                  </a:lnTo>
                  <a:lnTo>
                    <a:pt x="149" y="1076"/>
                  </a:lnTo>
                  <a:lnTo>
                    <a:pt x="75" y="1279"/>
                  </a:lnTo>
                  <a:lnTo>
                    <a:pt x="19" y="1465"/>
                  </a:lnTo>
                  <a:lnTo>
                    <a:pt x="1" y="1669"/>
                  </a:lnTo>
                  <a:lnTo>
                    <a:pt x="1" y="1872"/>
                  </a:lnTo>
                  <a:lnTo>
                    <a:pt x="19" y="2002"/>
                  </a:lnTo>
                  <a:lnTo>
                    <a:pt x="56" y="2113"/>
                  </a:lnTo>
                  <a:lnTo>
                    <a:pt x="112" y="2243"/>
                  </a:lnTo>
                  <a:lnTo>
                    <a:pt x="168" y="2354"/>
                  </a:lnTo>
                  <a:lnTo>
                    <a:pt x="316" y="2577"/>
                  </a:lnTo>
                  <a:lnTo>
                    <a:pt x="501" y="2781"/>
                  </a:lnTo>
                  <a:lnTo>
                    <a:pt x="705" y="2947"/>
                  </a:lnTo>
                  <a:lnTo>
                    <a:pt x="928" y="3114"/>
                  </a:lnTo>
                  <a:lnTo>
                    <a:pt x="1150" y="3244"/>
                  </a:lnTo>
                  <a:lnTo>
                    <a:pt x="1391" y="3355"/>
                  </a:lnTo>
                  <a:lnTo>
                    <a:pt x="1632" y="3429"/>
                  </a:lnTo>
                  <a:lnTo>
                    <a:pt x="1854" y="3485"/>
                  </a:lnTo>
                  <a:lnTo>
                    <a:pt x="2095" y="3522"/>
                  </a:lnTo>
                  <a:lnTo>
                    <a:pt x="2318" y="3541"/>
                  </a:lnTo>
                  <a:lnTo>
                    <a:pt x="2540" y="3522"/>
                  </a:lnTo>
                  <a:lnTo>
                    <a:pt x="2762" y="3504"/>
                  </a:lnTo>
                  <a:lnTo>
                    <a:pt x="2985" y="3466"/>
                  </a:lnTo>
                  <a:lnTo>
                    <a:pt x="3189" y="3411"/>
                  </a:lnTo>
                  <a:lnTo>
                    <a:pt x="3411" y="3337"/>
                  </a:lnTo>
                  <a:lnTo>
                    <a:pt x="3615" y="3244"/>
                  </a:lnTo>
                  <a:lnTo>
                    <a:pt x="4023" y="3059"/>
                  </a:lnTo>
                  <a:lnTo>
                    <a:pt x="4393" y="2836"/>
                  </a:lnTo>
                  <a:lnTo>
                    <a:pt x="4746" y="2595"/>
                  </a:lnTo>
                  <a:lnTo>
                    <a:pt x="5413" y="2113"/>
                  </a:lnTo>
                  <a:lnTo>
                    <a:pt x="5765" y="1872"/>
                  </a:lnTo>
                  <a:lnTo>
                    <a:pt x="6117" y="1632"/>
                  </a:lnTo>
                  <a:lnTo>
                    <a:pt x="6469" y="1446"/>
                  </a:lnTo>
                  <a:lnTo>
                    <a:pt x="6840" y="1279"/>
                  </a:lnTo>
                  <a:lnTo>
                    <a:pt x="7025" y="1205"/>
                  </a:lnTo>
                  <a:lnTo>
                    <a:pt x="7211" y="1150"/>
                  </a:lnTo>
                  <a:lnTo>
                    <a:pt x="7415" y="1113"/>
                  </a:lnTo>
                  <a:lnTo>
                    <a:pt x="7600" y="1094"/>
                  </a:lnTo>
                  <a:lnTo>
                    <a:pt x="8026" y="1094"/>
                  </a:lnTo>
                  <a:lnTo>
                    <a:pt x="8063" y="1057"/>
                  </a:lnTo>
                  <a:lnTo>
                    <a:pt x="8100" y="1038"/>
                  </a:lnTo>
                  <a:lnTo>
                    <a:pt x="8119" y="1001"/>
                  </a:lnTo>
                  <a:lnTo>
                    <a:pt x="8137" y="946"/>
                  </a:lnTo>
                  <a:lnTo>
                    <a:pt x="8119" y="909"/>
                  </a:lnTo>
                  <a:lnTo>
                    <a:pt x="8119" y="853"/>
                  </a:lnTo>
                  <a:lnTo>
                    <a:pt x="8082" y="816"/>
                  </a:lnTo>
                  <a:lnTo>
                    <a:pt x="7989" y="760"/>
                  </a:lnTo>
                  <a:lnTo>
                    <a:pt x="7896" y="723"/>
                  </a:lnTo>
                  <a:lnTo>
                    <a:pt x="7804" y="723"/>
                  </a:lnTo>
                  <a:lnTo>
                    <a:pt x="7693" y="760"/>
                  </a:lnTo>
                  <a:lnTo>
                    <a:pt x="7378" y="668"/>
                  </a:lnTo>
                  <a:lnTo>
                    <a:pt x="7044" y="612"/>
                  </a:lnTo>
                  <a:lnTo>
                    <a:pt x="6136" y="408"/>
                  </a:lnTo>
                  <a:lnTo>
                    <a:pt x="5228" y="241"/>
                  </a:lnTo>
                  <a:lnTo>
                    <a:pt x="4764" y="167"/>
                  </a:lnTo>
                  <a:lnTo>
                    <a:pt x="4301" y="93"/>
                  </a:lnTo>
                  <a:lnTo>
                    <a:pt x="3837" y="56"/>
                  </a:lnTo>
                  <a:lnTo>
                    <a:pt x="3374" y="19"/>
                  </a:lnTo>
                  <a:lnTo>
                    <a:pt x="28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3683725" y="2520625"/>
              <a:ext cx="155700" cy="23200"/>
            </a:xfrm>
            <a:custGeom>
              <a:avLst/>
              <a:gdLst/>
              <a:ahLst/>
              <a:cxnLst/>
              <a:rect l="l" t="t" r="r" b="b"/>
              <a:pathLst>
                <a:path w="6228" h="928" extrusionOk="0">
                  <a:moveTo>
                    <a:pt x="4208" y="0"/>
                  </a:moveTo>
                  <a:lnTo>
                    <a:pt x="3374" y="38"/>
                  </a:lnTo>
                  <a:lnTo>
                    <a:pt x="2558" y="93"/>
                  </a:lnTo>
                  <a:lnTo>
                    <a:pt x="1761" y="186"/>
                  </a:lnTo>
                  <a:lnTo>
                    <a:pt x="1372" y="241"/>
                  </a:lnTo>
                  <a:lnTo>
                    <a:pt x="1001" y="316"/>
                  </a:lnTo>
                  <a:lnTo>
                    <a:pt x="686" y="408"/>
                  </a:lnTo>
                  <a:lnTo>
                    <a:pt x="538" y="445"/>
                  </a:lnTo>
                  <a:lnTo>
                    <a:pt x="408" y="519"/>
                  </a:lnTo>
                  <a:lnTo>
                    <a:pt x="278" y="594"/>
                  </a:lnTo>
                  <a:lnTo>
                    <a:pt x="167" y="668"/>
                  </a:lnTo>
                  <a:lnTo>
                    <a:pt x="75" y="779"/>
                  </a:lnTo>
                  <a:lnTo>
                    <a:pt x="0" y="909"/>
                  </a:lnTo>
                  <a:lnTo>
                    <a:pt x="19" y="927"/>
                  </a:lnTo>
                  <a:lnTo>
                    <a:pt x="56" y="927"/>
                  </a:lnTo>
                  <a:lnTo>
                    <a:pt x="167" y="835"/>
                  </a:lnTo>
                  <a:lnTo>
                    <a:pt x="297" y="760"/>
                  </a:lnTo>
                  <a:lnTo>
                    <a:pt x="445" y="686"/>
                  </a:lnTo>
                  <a:lnTo>
                    <a:pt x="593" y="612"/>
                  </a:lnTo>
                  <a:lnTo>
                    <a:pt x="927" y="519"/>
                  </a:lnTo>
                  <a:lnTo>
                    <a:pt x="1279" y="445"/>
                  </a:lnTo>
                  <a:lnTo>
                    <a:pt x="1631" y="390"/>
                  </a:lnTo>
                  <a:lnTo>
                    <a:pt x="2002" y="353"/>
                  </a:lnTo>
                  <a:lnTo>
                    <a:pt x="2743" y="297"/>
                  </a:lnTo>
                  <a:lnTo>
                    <a:pt x="3540" y="260"/>
                  </a:lnTo>
                  <a:lnTo>
                    <a:pt x="4337" y="241"/>
                  </a:lnTo>
                  <a:lnTo>
                    <a:pt x="5264" y="241"/>
                  </a:lnTo>
                  <a:lnTo>
                    <a:pt x="5709" y="260"/>
                  </a:lnTo>
                  <a:lnTo>
                    <a:pt x="6135" y="260"/>
                  </a:lnTo>
                  <a:lnTo>
                    <a:pt x="6172" y="241"/>
                  </a:lnTo>
                  <a:lnTo>
                    <a:pt x="6209" y="223"/>
                  </a:lnTo>
                  <a:lnTo>
                    <a:pt x="6228" y="204"/>
                  </a:lnTo>
                  <a:lnTo>
                    <a:pt x="6228" y="167"/>
                  </a:lnTo>
                  <a:lnTo>
                    <a:pt x="6209" y="130"/>
                  </a:lnTo>
                  <a:lnTo>
                    <a:pt x="6191" y="112"/>
                  </a:lnTo>
                  <a:lnTo>
                    <a:pt x="6154" y="75"/>
                  </a:lnTo>
                  <a:lnTo>
                    <a:pt x="6117" y="56"/>
                  </a:lnTo>
                  <a:lnTo>
                    <a:pt x="5894" y="19"/>
                  </a:lnTo>
                  <a:lnTo>
                    <a:pt x="5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3482150" y="2258375"/>
              <a:ext cx="106150" cy="60725"/>
            </a:xfrm>
            <a:custGeom>
              <a:avLst/>
              <a:gdLst/>
              <a:ahLst/>
              <a:cxnLst/>
              <a:rect l="l" t="t" r="r" b="b"/>
              <a:pathLst>
                <a:path w="4246" h="2429" extrusionOk="0">
                  <a:moveTo>
                    <a:pt x="1020" y="0"/>
                  </a:moveTo>
                  <a:lnTo>
                    <a:pt x="742" y="37"/>
                  </a:lnTo>
                  <a:lnTo>
                    <a:pt x="520" y="111"/>
                  </a:lnTo>
                  <a:lnTo>
                    <a:pt x="409" y="167"/>
                  </a:lnTo>
                  <a:lnTo>
                    <a:pt x="316" y="222"/>
                  </a:lnTo>
                  <a:lnTo>
                    <a:pt x="223" y="297"/>
                  </a:lnTo>
                  <a:lnTo>
                    <a:pt x="149" y="389"/>
                  </a:lnTo>
                  <a:lnTo>
                    <a:pt x="75" y="500"/>
                  </a:lnTo>
                  <a:lnTo>
                    <a:pt x="38" y="612"/>
                  </a:lnTo>
                  <a:lnTo>
                    <a:pt x="1" y="723"/>
                  </a:lnTo>
                  <a:lnTo>
                    <a:pt x="1" y="834"/>
                  </a:lnTo>
                  <a:lnTo>
                    <a:pt x="1" y="945"/>
                  </a:lnTo>
                  <a:lnTo>
                    <a:pt x="19" y="1075"/>
                  </a:lnTo>
                  <a:lnTo>
                    <a:pt x="57" y="1186"/>
                  </a:lnTo>
                  <a:lnTo>
                    <a:pt x="94" y="1297"/>
                  </a:lnTo>
                  <a:lnTo>
                    <a:pt x="205" y="1501"/>
                  </a:lnTo>
                  <a:lnTo>
                    <a:pt x="279" y="1594"/>
                  </a:lnTo>
                  <a:lnTo>
                    <a:pt x="353" y="1687"/>
                  </a:lnTo>
                  <a:lnTo>
                    <a:pt x="446" y="1779"/>
                  </a:lnTo>
                  <a:lnTo>
                    <a:pt x="538" y="1853"/>
                  </a:lnTo>
                  <a:lnTo>
                    <a:pt x="650" y="1909"/>
                  </a:lnTo>
                  <a:lnTo>
                    <a:pt x="742" y="1965"/>
                  </a:lnTo>
                  <a:lnTo>
                    <a:pt x="872" y="2002"/>
                  </a:lnTo>
                  <a:lnTo>
                    <a:pt x="983" y="2039"/>
                  </a:lnTo>
                  <a:lnTo>
                    <a:pt x="1243" y="2076"/>
                  </a:lnTo>
                  <a:lnTo>
                    <a:pt x="1502" y="2076"/>
                  </a:lnTo>
                  <a:lnTo>
                    <a:pt x="2040" y="2057"/>
                  </a:lnTo>
                  <a:lnTo>
                    <a:pt x="2577" y="2057"/>
                  </a:lnTo>
                  <a:lnTo>
                    <a:pt x="2837" y="2076"/>
                  </a:lnTo>
                  <a:lnTo>
                    <a:pt x="3096" y="2094"/>
                  </a:lnTo>
                  <a:lnTo>
                    <a:pt x="3356" y="2150"/>
                  </a:lnTo>
                  <a:lnTo>
                    <a:pt x="3615" y="2206"/>
                  </a:lnTo>
                  <a:lnTo>
                    <a:pt x="3856" y="2298"/>
                  </a:lnTo>
                  <a:lnTo>
                    <a:pt x="4079" y="2428"/>
                  </a:lnTo>
                  <a:lnTo>
                    <a:pt x="4171" y="2428"/>
                  </a:lnTo>
                  <a:lnTo>
                    <a:pt x="4208" y="2409"/>
                  </a:lnTo>
                  <a:lnTo>
                    <a:pt x="4227" y="2372"/>
                  </a:lnTo>
                  <a:lnTo>
                    <a:pt x="4245" y="2335"/>
                  </a:lnTo>
                  <a:lnTo>
                    <a:pt x="4245" y="2298"/>
                  </a:lnTo>
                  <a:lnTo>
                    <a:pt x="4245" y="2261"/>
                  </a:lnTo>
                  <a:lnTo>
                    <a:pt x="4208" y="2224"/>
                  </a:lnTo>
                  <a:lnTo>
                    <a:pt x="4060" y="2150"/>
                  </a:lnTo>
                  <a:lnTo>
                    <a:pt x="3930" y="1946"/>
                  </a:lnTo>
                  <a:lnTo>
                    <a:pt x="3782" y="1742"/>
                  </a:lnTo>
                  <a:lnTo>
                    <a:pt x="3485" y="1372"/>
                  </a:lnTo>
                  <a:lnTo>
                    <a:pt x="3115" y="982"/>
                  </a:lnTo>
                  <a:lnTo>
                    <a:pt x="2911" y="797"/>
                  </a:lnTo>
                  <a:lnTo>
                    <a:pt x="2707" y="612"/>
                  </a:lnTo>
                  <a:lnTo>
                    <a:pt x="2503" y="463"/>
                  </a:lnTo>
                  <a:lnTo>
                    <a:pt x="2281" y="334"/>
                  </a:lnTo>
                  <a:lnTo>
                    <a:pt x="2058" y="204"/>
                  </a:lnTo>
                  <a:lnTo>
                    <a:pt x="1817" y="111"/>
                  </a:lnTo>
                  <a:lnTo>
                    <a:pt x="1558" y="37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9"/>
            <p:cNvSpPr/>
            <p:nvPr/>
          </p:nvSpPr>
          <p:spPr>
            <a:xfrm>
              <a:off x="34928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538" y="0"/>
                  </a:moveTo>
                  <a:lnTo>
                    <a:pt x="352" y="19"/>
                  </a:lnTo>
                  <a:lnTo>
                    <a:pt x="167" y="37"/>
                  </a:lnTo>
                  <a:lnTo>
                    <a:pt x="19" y="93"/>
                  </a:lnTo>
                  <a:lnTo>
                    <a:pt x="0" y="111"/>
                  </a:lnTo>
                  <a:lnTo>
                    <a:pt x="19" y="130"/>
                  </a:lnTo>
                  <a:lnTo>
                    <a:pt x="389" y="148"/>
                  </a:lnTo>
                  <a:lnTo>
                    <a:pt x="575" y="148"/>
                  </a:lnTo>
                  <a:lnTo>
                    <a:pt x="760" y="167"/>
                  </a:lnTo>
                  <a:lnTo>
                    <a:pt x="1112" y="260"/>
                  </a:lnTo>
                  <a:lnTo>
                    <a:pt x="1464" y="371"/>
                  </a:lnTo>
                  <a:lnTo>
                    <a:pt x="1835" y="556"/>
                  </a:lnTo>
                  <a:lnTo>
                    <a:pt x="2206" y="760"/>
                  </a:lnTo>
                  <a:lnTo>
                    <a:pt x="2558" y="1001"/>
                  </a:lnTo>
                  <a:lnTo>
                    <a:pt x="2929" y="1242"/>
                  </a:lnTo>
                  <a:lnTo>
                    <a:pt x="2966" y="1260"/>
                  </a:lnTo>
                  <a:lnTo>
                    <a:pt x="2984" y="1242"/>
                  </a:lnTo>
                  <a:lnTo>
                    <a:pt x="2984" y="1186"/>
                  </a:lnTo>
                  <a:lnTo>
                    <a:pt x="2966" y="1149"/>
                  </a:lnTo>
                  <a:lnTo>
                    <a:pt x="2799" y="982"/>
                  </a:lnTo>
                  <a:lnTo>
                    <a:pt x="2614" y="834"/>
                  </a:lnTo>
                  <a:lnTo>
                    <a:pt x="2447" y="704"/>
                  </a:lnTo>
                  <a:lnTo>
                    <a:pt x="2243" y="575"/>
                  </a:lnTo>
                  <a:lnTo>
                    <a:pt x="2058" y="445"/>
                  </a:lnTo>
                  <a:lnTo>
                    <a:pt x="1854" y="352"/>
                  </a:lnTo>
                  <a:lnTo>
                    <a:pt x="1650" y="260"/>
                  </a:lnTo>
                  <a:lnTo>
                    <a:pt x="1464" y="185"/>
                  </a:lnTo>
                  <a:lnTo>
                    <a:pt x="1094" y="74"/>
                  </a:lnTo>
                  <a:lnTo>
                    <a:pt x="908" y="37"/>
                  </a:lnTo>
                  <a:lnTo>
                    <a:pt x="723" y="19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9"/>
            <p:cNvSpPr/>
            <p:nvPr/>
          </p:nvSpPr>
          <p:spPr>
            <a:xfrm>
              <a:off x="37337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557" y="1"/>
                  </a:moveTo>
                  <a:lnTo>
                    <a:pt x="1353" y="57"/>
                  </a:lnTo>
                  <a:lnTo>
                    <a:pt x="1186" y="131"/>
                  </a:lnTo>
                  <a:lnTo>
                    <a:pt x="1001" y="223"/>
                  </a:lnTo>
                  <a:lnTo>
                    <a:pt x="853" y="335"/>
                  </a:lnTo>
                  <a:lnTo>
                    <a:pt x="686" y="464"/>
                  </a:lnTo>
                  <a:lnTo>
                    <a:pt x="538" y="613"/>
                  </a:lnTo>
                  <a:lnTo>
                    <a:pt x="408" y="761"/>
                  </a:lnTo>
                  <a:lnTo>
                    <a:pt x="297" y="946"/>
                  </a:lnTo>
                  <a:lnTo>
                    <a:pt x="204" y="1113"/>
                  </a:lnTo>
                  <a:lnTo>
                    <a:pt x="111" y="1317"/>
                  </a:lnTo>
                  <a:lnTo>
                    <a:pt x="56" y="1539"/>
                  </a:lnTo>
                  <a:lnTo>
                    <a:pt x="19" y="1743"/>
                  </a:lnTo>
                  <a:lnTo>
                    <a:pt x="0" y="1947"/>
                  </a:lnTo>
                  <a:lnTo>
                    <a:pt x="0" y="2169"/>
                  </a:lnTo>
                  <a:lnTo>
                    <a:pt x="0" y="2373"/>
                  </a:lnTo>
                  <a:lnTo>
                    <a:pt x="37" y="2577"/>
                  </a:lnTo>
                  <a:lnTo>
                    <a:pt x="74" y="2781"/>
                  </a:lnTo>
                  <a:lnTo>
                    <a:pt x="185" y="3189"/>
                  </a:lnTo>
                  <a:lnTo>
                    <a:pt x="352" y="3597"/>
                  </a:lnTo>
                  <a:lnTo>
                    <a:pt x="538" y="3986"/>
                  </a:lnTo>
                  <a:lnTo>
                    <a:pt x="760" y="4375"/>
                  </a:lnTo>
                  <a:lnTo>
                    <a:pt x="1001" y="4746"/>
                  </a:lnTo>
                  <a:lnTo>
                    <a:pt x="1260" y="5098"/>
                  </a:lnTo>
                  <a:lnTo>
                    <a:pt x="1557" y="5431"/>
                  </a:lnTo>
                  <a:lnTo>
                    <a:pt x="1872" y="5747"/>
                  </a:lnTo>
                  <a:lnTo>
                    <a:pt x="2206" y="6062"/>
                  </a:lnTo>
                  <a:lnTo>
                    <a:pt x="2539" y="6358"/>
                  </a:lnTo>
                  <a:lnTo>
                    <a:pt x="2799" y="6562"/>
                  </a:lnTo>
                  <a:lnTo>
                    <a:pt x="3058" y="6747"/>
                  </a:lnTo>
                  <a:lnTo>
                    <a:pt x="3114" y="6859"/>
                  </a:lnTo>
                  <a:lnTo>
                    <a:pt x="3169" y="6933"/>
                  </a:lnTo>
                  <a:lnTo>
                    <a:pt x="3262" y="6988"/>
                  </a:lnTo>
                  <a:lnTo>
                    <a:pt x="3373" y="7007"/>
                  </a:lnTo>
                  <a:lnTo>
                    <a:pt x="3410" y="6988"/>
                  </a:lnTo>
                  <a:lnTo>
                    <a:pt x="3466" y="6970"/>
                  </a:lnTo>
                  <a:lnTo>
                    <a:pt x="3503" y="6951"/>
                  </a:lnTo>
                  <a:lnTo>
                    <a:pt x="3522" y="6914"/>
                  </a:lnTo>
                  <a:lnTo>
                    <a:pt x="3540" y="6859"/>
                  </a:lnTo>
                  <a:lnTo>
                    <a:pt x="3540" y="6822"/>
                  </a:lnTo>
                  <a:lnTo>
                    <a:pt x="3522" y="6784"/>
                  </a:lnTo>
                  <a:lnTo>
                    <a:pt x="3503" y="6729"/>
                  </a:lnTo>
                  <a:lnTo>
                    <a:pt x="3373" y="6599"/>
                  </a:lnTo>
                  <a:lnTo>
                    <a:pt x="3262" y="6469"/>
                  </a:lnTo>
                  <a:lnTo>
                    <a:pt x="3151" y="6303"/>
                  </a:lnTo>
                  <a:lnTo>
                    <a:pt x="3058" y="6136"/>
                  </a:lnTo>
                  <a:lnTo>
                    <a:pt x="3003" y="5950"/>
                  </a:lnTo>
                  <a:lnTo>
                    <a:pt x="2947" y="5784"/>
                  </a:lnTo>
                  <a:lnTo>
                    <a:pt x="2891" y="5580"/>
                  </a:lnTo>
                  <a:lnTo>
                    <a:pt x="2873" y="5394"/>
                  </a:lnTo>
                  <a:lnTo>
                    <a:pt x="2836" y="5005"/>
                  </a:lnTo>
                  <a:lnTo>
                    <a:pt x="2854" y="4597"/>
                  </a:lnTo>
                  <a:lnTo>
                    <a:pt x="2891" y="4190"/>
                  </a:lnTo>
                  <a:lnTo>
                    <a:pt x="2984" y="3411"/>
                  </a:lnTo>
                  <a:lnTo>
                    <a:pt x="3040" y="3003"/>
                  </a:lnTo>
                  <a:lnTo>
                    <a:pt x="3095" y="2596"/>
                  </a:lnTo>
                  <a:lnTo>
                    <a:pt x="3114" y="2188"/>
                  </a:lnTo>
                  <a:lnTo>
                    <a:pt x="3114" y="1799"/>
                  </a:lnTo>
                  <a:lnTo>
                    <a:pt x="3095" y="1428"/>
                  </a:lnTo>
                  <a:lnTo>
                    <a:pt x="3058" y="1243"/>
                  </a:lnTo>
                  <a:lnTo>
                    <a:pt x="3021" y="1076"/>
                  </a:lnTo>
                  <a:lnTo>
                    <a:pt x="2966" y="909"/>
                  </a:lnTo>
                  <a:lnTo>
                    <a:pt x="2891" y="761"/>
                  </a:lnTo>
                  <a:lnTo>
                    <a:pt x="2817" y="613"/>
                  </a:lnTo>
                  <a:lnTo>
                    <a:pt x="2706" y="483"/>
                  </a:lnTo>
                  <a:lnTo>
                    <a:pt x="2595" y="353"/>
                  </a:lnTo>
                  <a:lnTo>
                    <a:pt x="2447" y="242"/>
                  </a:lnTo>
                  <a:lnTo>
                    <a:pt x="2298" y="149"/>
                  </a:lnTo>
                  <a:lnTo>
                    <a:pt x="2132" y="75"/>
                  </a:lnTo>
                  <a:lnTo>
                    <a:pt x="1946" y="19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9"/>
            <p:cNvSpPr/>
            <p:nvPr/>
          </p:nvSpPr>
          <p:spPr>
            <a:xfrm>
              <a:off x="3756000" y="2339000"/>
              <a:ext cx="45450" cy="133925"/>
            </a:xfrm>
            <a:custGeom>
              <a:avLst/>
              <a:gdLst/>
              <a:ahLst/>
              <a:cxnLst/>
              <a:rect l="l" t="t" r="r" b="b"/>
              <a:pathLst>
                <a:path w="1818" h="5357" extrusionOk="0">
                  <a:moveTo>
                    <a:pt x="353" y="0"/>
                  </a:moveTo>
                  <a:lnTo>
                    <a:pt x="260" y="93"/>
                  </a:lnTo>
                  <a:lnTo>
                    <a:pt x="186" y="204"/>
                  </a:lnTo>
                  <a:lnTo>
                    <a:pt x="130" y="334"/>
                  </a:lnTo>
                  <a:lnTo>
                    <a:pt x="75" y="463"/>
                  </a:lnTo>
                  <a:lnTo>
                    <a:pt x="38" y="612"/>
                  </a:lnTo>
                  <a:lnTo>
                    <a:pt x="19" y="741"/>
                  </a:lnTo>
                  <a:lnTo>
                    <a:pt x="1" y="1038"/>
                  </a:lnTo>
                  <a:lnTo>
                    <a:pt x="1" y="1372"/>
                  </a:lnTo>
                  <a:lnTo>
                    <a:pt x="19" y="1724"/>
                  </a:lnTo>
                  <a:lnTo>
                    <a:pt x="75" y="2076"/>
                  </a:lnTo>
                  <a:lnTo>
                    <a:pt x="149" y="2409"/>
                  </a:lnTo>
                  <a:lnTo>
                    <a:pt x="242" y="2780"/>
                  </a:lnTo>
                  <a:lnTo>
                    <a:pt x="371" y="3132"/>
                  </a:lnTo>
                  <a:lnTo>
                    <a:pt x="501" y="3484"/>
                  </a:lnTo>
                  <a:lnTo>
                    <a:pt x="668" y="3837"/>
                  </a:lnTo>
                  <a:lnTo>
                    <a:pt x="872" y="4244"/>
                  </a:lnTo>
                  <a:lnTo>
                    <a:pt x="1113" y="4652"/>
                  </a:lnTo>
                  <a:lnTo>
                    <a:pt x="1354" y="5004"/>
                  </a:lnTo>
                  <a:lnTo>
                    <a:pt x="1484" y="5171"/>
                  </a:lnTo>
                  <a:lnTo>
                    <a:pt x="1650" y="5319"/>
                  </a:lnTo>
                  <a:lnTo>
                    <a:pt x="1687" y="5356"/>
                  </a:lnTo>
                  <a:lnTo>
                    <a:pt x="1762" y="5356"/>
                  </a:lnTo>
                  <a:lnTo>
                    <a:pt x="1799" y="5338"/>
                  </a:lnTo>
                  <a:lnTo>
                    <a:pt x="1817" y="5319"/>
                  </a:lnTo>
                  <a:lnTo>
                    <a:pt x="1817" y="5301"/>
                  </a:lnTo>
                  <a:lnTo>
                    <a:pt x="1817" y="5264"/>
                  </a:lnTo>
                  <a:lnTo>
                    <a:pt x="1817" y="5227"/>
                  </a:lnTo>
                  <a:lnTo>
                    <a:pt x="1706" y="5060"/>
                  </a:lnTo>
                  <a:lnTo>
                    <a:pt x="1576" y="4893"/>
                  </a:lnTo>
                  <a:lnTo>
                    <a:pt x="1446" y="4726"/>
                  </a:lnTo>
                  <a:lnTo>
                    <a:pt x="1335" y="4559"/>
                  </a:lnTo>
                  <a:lnTo>
                    <a:pt x="1113" y="4207"/>
                  </a:lnTo>
                  <a:lnTo>
                    <a:pt x="927" y="3855"/>
                  </a:lnTo>
                  <a:lnTo>
                    <a:pt x="761" y="3503"/>
                  </a:lnTo>
                  <a:lnTo>
                    <a:pt x="631" y="3169"/>
                  </a:lnTo>
                  <a:lnTo>
                    <a:pt x="501" y="2817"/>
                  </a:lnTo>
                  <a:lnTo>
                    <a:pt x="390" y="2484"/>
                  </a:lnTo>
                  <a:lnTo>
                    <a:pt x="316" y="2169"/>
                  </a:lnTo>
                  <a:lnTo>
                    <a:pt x="242" y="1853"/>
                  </a:lnTo>
                  <a:lnTo>
                    <a:pt x="186" y="1520"/>
                  </a:lnTo>
                  <a:lnTo>
                    <a:pt x="168" y="1205"/>
                  </a:lnTo>
                  <a:lnTo>
                    <a:pt x="168" y="890"/>
                  </a:lnTo>
                  <a:lnTo>
                    <a:pt x="205" y="575"/>
                  </a:lnTo>
                  <a:lnTo>
                    <a:pt x="223" y="426"/>
                  </a:lnTo>
                  <a:lnTo>
                    <a:pt x="279" y="297"/>
                  </a:lnTo>
                  <a:lnTo>
                    <a:pt x="316" y="148"/>
                  </a:lnTo>
                  <a:lnTo>
                    <a:pt x="390" y="19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9"/>
            <p:cNvSpPr/>
            <p:nvPr/>
          </p:nvSpPr>
          <p:spPr>
            <a:xfrm>
              <a:off x="3579475" y="2213875"/>
              <a:ext cx="62575" cy="138575"/>
            </a:xfrm>
            <a:custGeom>
              <a:avLst/>
              <a:gdLst/>
              <a:ahLst/>
              <a:cxnLst/>
              <a:rect l="l" t="t" r="r" b="b"/>
              <a:pathLst>
                <a:path w="2503" h="5543" extrusionOk="0">
                  <a:moveTo>
                    <a:pt x="1539" y="1"/>
                  </a:moveTo>
                  <a:lnTo>
                    <a:pt x="1390" y="19"/>
                  </a:lnTo>
                  <a:lnTo>
                    <a:pt x="1223" y="56"/>
                  </a:lnTo>
                  <a:lnTo>
                    <a:pt x="1075" y="93"/>
                  </a:lnTo>
                  <a:lnTo>
                    <a:pt x="927" y="168"/>
                  </a:lnTo>
                  <a:lnTo>
                    <a:pt x="816" y="260"/>
                  </a:lnTo>
                  <a:lnTo>
                    <a:pt x="686" y="371"/>
                  </a:lnTo>
                  <a:lnTo>
                    <a:pt x="593" y="501"/>
                  </a:lnTo>
                  <a:lnTo>
                    <a:pt x="501" y="612"/>
                  </a:lnTo>
                  <a:lnTo>
                    <a:pt x="334" y="872"/>
                  </a:lnTo>
                  <a:lnTo>
                    <a:pt x="204" y="1150"/>
                  </a:lnTo>
                  <a:lnTo>
                    <a:pt x="111" y="1428"/>
                  </a:lnTo>
                  <a:lnTo>
                    <a:pt x="56" y="1724"/>
                  </a:lnTo>
                  <a:lnTo>
                    <a:pt x="19" y="2021"/>
                  </a:lnTo>
                  <a:lnTo>
                    <a:pt x="0" y="2318"/>
                  </a:lnTo>
                  <a:lnTo>
                    <a:pt x="19" y="2596"/>
                  </a:lnTo>
                  <a:lnTo>
                    <a:pt x="56" y="2874"/>
                  </a:lnTo>
                  <a:lnTo>
                    <a:pt x="111" y="3189"/>
                  </a:lnTo>
                  <a:lnTo>
                    <a:pt x="204" y="3504"/>
                  </a:lnTo>
                  <a:lnTo>
                    <a:pt x="315" y="3800"/>
                  </a:lnTo>
                  <a:lnTo>
                    <a:pt x="464" y="4078"/>
                  </a:lnTo>
                  <a:lnTo>
                    <a:pt x="630" y="4356"/>
                  </a:lnTo>
                  <a:lnTo>
                    <a:pt x="797" y="4616"/>
                  </a:lnTo>
                  <a:lnTo>
                    <a:pt x="1168" y="5153"/>
                  </a:lnTo>
                  <a:lnTo>
                    <a:pt x="1186" y="5190"/>
                  </a:lnTo>
                  <a:lnTo>
                    <a:pt x="1223" y="5190"/>
                  </a:lnTo>
                  <a:lnTo>
                    <a:pt x="1279" y="5246"/>
                  </a:lnTo>
                  <a:lnTo>
                    <a:pt x="1409" y="5357"/>
                  </a:lnTo>
                  <a:lnTo>
                    <a:pt x="1464" y="5394"/>
                  </a:lnTo>
                  <a:lnTo>
                    <a:pt x="1520" y="5431"/>
                  </a:lnTo>
                  <a:lnTo>
                    <a:pt x="1557" y="5431"/>
                  </a:lnTo>
                  <a:lnTo>
                    <a:pt x="1668" y="5543"/>
                  </a:lnTo>
                  <a:lnTo>
                    <a:pt x="1705" y="5543"/>
                  </a:lnTo>
                  <a:lnTo>
                    <a:pt x="1742" y="5524"/>
                  </a:lnTo>
                  <a:lnTo>
                    <a:pt x="1761" y="5487"/>
                  </a:lnTo>
                  <a:lnTo>
                    <a:pt x="1742" y="5450"/>
                  </a:lnTo>
                  <a:lnTo>
                    <a:pt x="1650" y="5339"/>
                  </a:lnTo>
                  <a:lnTo>
                    <a:pt x="1557" y="5227"/>
                  </a:lnTo>
                  <a:lnTo>
                    <a:pt x="1501" y="5098"/>
                  </a:lnTo>
                  <a:lnTo>
                    <a:pt x="1446" y="4968"/>
                  </a:lnTo>
                  <a:lnTo>
                    <a:pt x="1390" y="4820"/>
                  </a:lnTo>
                  <a:lnTo>
                    <a:pt x="1372" y="4671"/>
                  </a:lnTo>
                  <a:lnTo>
                    <a:pt x="1353" y="4523"/>
                  </a:lnTo>
                  <a:lnTo>
                    <a:pt x="1353" y="4375"/>
                  </a:lnTo>
                  <a:lnTo>
                    <a:pt x="1372" y="4078"/>
                  </a:lnTo>
                  <a:lnTo>
                    <a:pt x="1390" y="3911"/>
                  </a:lnTo>
                  <a:lnTo>
                    <a:pt x="1427" y="3745"/>
                  </a:lnTo>
                  <a:lnTo>
                    <a:pt x="1539" y="3430"/>
                  </a:lnTo>
                  <a:lnTo>
                    <a:pt x="1668" y="3114"/>
                  </a:lnTo>
                  <a:lnTo>
                    <a:pt x="1817" y="2818"/>
                  </a:lnTo>
                  <a:lnTo>
                    <a:pt x="2132" y="2225"/>
                  </a:lnTo>
                  <a:lnTo>
                    <a:pt x="2261" y="1928"/>
                  </a:lnTo>
                  <a:lnTo>
                    <a:pt x="2373" y="1632"/>
                  </a:lnTo>
                  <a:lnTo>
                    <a:pt x="2447" y="1335"/>
                  </a:lnTo>
                  <a:lnTo>
                    <a:pt x="2484" y="1187"/>
                  </a:lnTo>
                  <a:lnTo>
                    <a:pt x="2484" y="1057"/>
                  </a:lnTo>
                  <a:lnTo>
                    <a:pt x="2502" y="909"/>
                  </a:lnTo>
                  <a:lnTo>
                    <a:pt x="2484" y="779"/>
                  </a:lnTo>
                  <a:lnTo>
                    <a:pt x="2447" y="631"/>
                  </a:lnTo>
                  <a:lnTo>
                    <a:pt x="2410" y="501"/>
                  </a:lnTo>
                  <a:lnTo>
                    <a:pt x="2354" y="390"/>
                  </a:lnTo>
                  <a:lnTo>
                    <a:pt x="2280" y="279"/>
                  </a:lnTo>
                  <a:lnTo>
                    <a:pt x="2187" y="205"/>
                  </a:lnTo>
                  <a:lnTo>
                    <a:pt x="2095" y="130"/>
                  </a:lnTo>
                  <a:lnTo>
                    <a:pt x="1965" y="75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9"/>
            <p:cNvSpPr/>
            <p:nvPr/>
          </p:nvSpPr>
          <p:spPr>
            <a:xfrm>
              <a:off x="3594300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686" y="0"/>
                  </a:moveTo>
                  <a:lnTo>
                    <a:pt x="612" y="56"/>
                  </a:lnTo>
                  <a:lnTo>
                    <a:pt x="519" y="130"/>
                  </a:lnTo>
                  <a:lnTo>
                    <a:pt x="445" y="204"/>
                  </a:lnTo>
                  <a:lnTo>
                    <a:pt x="389" y="297"/>
                  </a:lnTo>
                  <a:lnTo>
                    <a:pt x="278" y="501"/>
                  </a:lnTo>
                  <a:lnTo>
                    <a:pt x="186" y="704"/>
                  </a:lnTo>
                  <a:lnTo>
                    <a:pt x="111" y="927"/>
                  </a:lnTo>
                  <a:lnTo>
                    <a:pt x="56" y="1149"/>
                  </a:lnTo>
                  <a:lnTo>
                    <a:pt x="19" y="1390"/>
                  </a:lnTo>
                  <a:lnTo>
                    <a:pt x="0" y="1650"/>
                  </a:lnTo>
                  <a:lnTo>
                    <a:pt x="0" y="1872"/>
                  </a:lnTo>
                  <a:lnTo>
                    <a:pt x="19" y="2113"/>
                  </a:lnTo>
                  <a:lnTo>
                    <a:pt x="37" y="2354"/>
                  </a:lnTo>
                  <a:lnTo>
                    <a:pt x="74" y="2613"/>
                  </a:lnTo>
                  <a:lnTo>
                    <a:pt x="111" y="2854"/>
                  </a:lnTo>
                  <a:lnTo>
                    <a:pt x="167" y="3095"/>
                  </a:lnTo>
                  <a:lnTo>
                    <a:pt x="241" y="3336"/>
                  </a:lnTo>
                  <a:lnTo>
                    <a:pt x="315" y="3577"/>
                  </a:lnTo>
                  <a:lnTo>
                    <a:pt x="334" y="3596"/>
                  </a:lnTo>
                  <a:lnTo>
                    <a:pt x="371" y="3614"/>
                  </a:lnTo>
                  <a:lnTo>
                    <a:pt x="389" y="3596"/>
                  </a:lnTo>
                  <a:lnTo>
                    <a:pt x="389" y="3577"/>
                  </a:lnTo>
                  <a:lnTo>
                    <a:pt x="297" y="3095"/>
                  </a:lnTo>
                  <a:lnTo>
                    <a:pt x="223" y="2632"/>
                  </a:lnTo>
                  <a:lnTo>
                    <a:pt x="186" y="2169"/>
                  </a:lnTo>
                  <a:lnTo>
                    <a:pt x="167" y="1946"/>
                  </a:lnTo>
                  <a:lnTo>
                    <a:pt x="186" y="1724"/>
                  </a:lnTo>
                  <a:lnTo>
                    <a:pt x="204" y="1483"/>
                  </a:lnTo>
                  <a:lnTo>
                    <a:pt x="241" y="1260"/>
                  </a:lnTo>
                  <a:lnTo>
                    <a:pt x="297" y="1038"/>
                  </a:lnTo>
                  <a:lnTo>
                    <a:pt x="352" y="834"/>
                  </a:lnTo>
                  <a:lnTo>
                    <a:pt x="427" y="630"/>
                  </a:lnTo>
                  <a:lnTo>
                    <a:pt x="519" y="426"/>
                  </a:lnTo>
                  <a:lnTo>
                    <a:pt x="630" y="241"/>
                  </a:lnTo>
                  <a:lnTo>
                    <a:pt x="723" y="37"/>
                  </a:lnTo>
                  <a:lnTo>
                    <a:pt x="723" y="19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9"/>
            <p:cNvSpPr/>
            <p:nvPr/>
          </p:nvSpPr>
          <p:spPr>
            <a:xfrm>
              <a:off x="364620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1538" y="1"/>
                  </a:moveTo>
                  <a:lnTo>
                    <a:pt x="1353" y="19"/>
                  </a:lnTo>
                  <a:lnTo>
                    <a:pt x="1186" y="56"/>
                  </a:lnTo>
                  <a:lnTo>
                    <a:pt x="1038" y="112"/>
                  </a:lnTo>
                  <a:lnTo>
                    <a:pt x="871" y="204"/>
                  </a:lnTo>
                  <a:lnTo>
                    <a:pt x="723" y="316"/>
                  </a:lnTo>
                  <a:lnTo>
                    <a:pt x="612" y="427"/>
                  </a:lnTo>
                  <a:lnTo>
                    <a:pt x="501" y="557"/>
                  </a:lnTo>
                  <a:lnTo>
                    <a:pt x="408" y="705"/>
                  </a:lnTo>
                  <a:lnTo>
                    <a:pt x="315" y="853"/>
                  </a:lnTo>
                  <a:lnTo>
                    <a:pt x="241" y="1001"/>
                  </a:lnTo>
                  <a:lnTo>
                    <a:pt x="185" y="1168"/>
                  </a:lnTo>
                  <a:lnTo>
                    <a:pt x="74" y="1483"/>
                  </a:lnTo>
                  <a:lnTo>
                    <a:pt x="19" y="1817"/>
                  </a:lnTo>
                  <a:lnTo>
                    <a:pt x="0" y="2132"/>
                  </a:lnTo>
                  <a:lnTo>
                    <a:pt x="19" y="2466"/>
                  </a:lnTo>
                  <a:lnTo>
                    <a:pt x="56" y="2781"/>
                  </a:lnTo>
                  <a:lnTo>
                    <a:pt x="130" y="3096"/>
                  </a:lnTo>
                  <a:lnTo>
                    <a:pt x="204" y="3392"/>
                  </a:lnTo>
                  <a:lnTo>
                    <a:pt x="334" y="3726"/>
                  </a:lnTo>
                  <a:lnTo>
                    <a:pt x="482" y="4060"/>
                  </a:lnTo>
                  <a:lnTo>
                    <a:pt x="667" y="4356"/>
                  </a:lnTo>
                  <a:lnTo>
                    <a:pt x="871" y="4634"/>
                  </a:lnTo>
                  <a:lnTo>
                    <a:pt x="1112" y="4912"/>
                  </a:lnTo>
                  <a:lnTo>
                    <a:pt x="1353" y="5190"/>
                  </a:lnTo>
                  <a:lnTo>
                    <a:pt x="1854" y="5709"/>
                  </a:lnTo>
                  <a:lnTo>
                    <a:pt x="1891" y="5728"/>
                  </a:lnTo>
                  <a:lnTo>
                    <a:pt x="1909" y="5746"/>
                  </a:lnTo>
                  <a:lnTo>
                    <a:pt x="1983" y="5783"/>
                  </a:lnTo>
                  <a:lnTo>
                    <a:pt x="2076" y="5839"/>
                  </a:lnTo>
                  <a:lnTo>
                    <a:pt x="2169" y="5894"/>
                  </a:lnTo>
                  <a:lnTo>
                    <a:pt x="2224" y="5913"/>
                  </a:lnTo>
                  <a:lnTo>
                    <a:pt x="2298" y="5950"/>
                  </a:lnTo>
                  <a:lnTo>
                    <a:pt x="2335" y="5950"/>
                  </a:lnTo>
                  <a:lnTo>
                    <a:pt x="2465" y="6024"/>
                  </a:lnTo>
                  <a:lnTo>
                    <a:pt x="2521" y="6043"/>
                  </a:lnTo>
                  <a:lnTo>
                    <a:pt x="2539" y="6006"/>
                  </a:lnTo>
                  <a:lnTo>
                    <a:pt x="2558" y="5969"/>
                  </a:lnTo>
                  <a:lnTo>
                    <a:pt x="2539" y="5932"/>
                  </a:lnTo>
                  <a:lnTo>
                    <a:pt x="2410" y="5820"/>
                  </a:lnTo>
                  <a:lnTo>
                    <a:pt x="2298" y="5709"/>
                  </a:lnTo>
                  <a:lnTo>
                    <a:pt x="2206" y="5579"/>
                  </a:lnTo>
                  <a:lnTo>
                    <a:pt x="2113" y="5450"/>
                  </a:lnTo>
                  <a:lnTo>
                    <a:pt x="2039" y="5301"/>
                  </a:lnTo>
                  <a:lnTo>
                    <a:pt x="1983" y="5153"/>
                  </a:lnTo>
                  <a:lnTo>
                    <a:pt x="1928" y="4986"/>
                  </a:lnTo>
                  <a:lnTo>
                    <a:pt x="1891" y="4819"/>
                  </a:lnTo>
                  <a:lnTo>
                    <a:pt x="1854" y="4486"/>
                  </a:lnTo>
                  <a:lnTo>
                    <a:pt x="1854" y="4300"/>
                  </a:lnTo>
                  <a:lnTo>
                    <a:pt x="1872" y="4115"/>
                  </a:lnTo>
                  <a:lnTo>
                    <a:pt x="1928" y="3744"/>
                  </a:lnTo>
                  <a:lnTo>
                    <a:pt x="2020" y="3392"/>
                  </a:lnTo>
                  <a:lnTo>
                    <a:pt x="2132" y="3040"/>
                  </a:lnTo>
                  <a:lnTo>
                    <a:pt x="2354" y="2336"/>
                  </a:lnTo>
                  <a:lnTo>
                    <a:pt x="2447" y="2002"/>
                  </a:lnTo>
                  <a:lnTo>
                    <a:pt x="2521" y="1650"/>
                  </a:lnTo>
                  <a:lnTo>
                    <a:pt x="2576" y="1316"/>
                  </a:lnTo>
                  <a:lnTo>
                    <a:pt x="2576" y="1150"/>
                  </a:lnTo>
                  <a:lnTo>
                    <a:pt x="2558" y="1001"/>
                  </a:lnTo>
                  <a:lnTo>
                    <a:pt x="2539" y="853"/>
                  </a:lnTo>
                  <a:lnTo>
                    <a:pt x="2502" y="705"/>
                  </a:lnTo>
                  <a:lnTo>
                    <a:pt x="2447" y="557"/>
                  </a:lnTo>
                  <a:lnTo>
                    <a:pt x="2391" y="408"/>
                  </a:lnTo>
                  <a:lnTo>
                    <a:pt x="2317" y="297"/>
                  </a:lnTo>
                  <a:lnTo>
                    <a:pt x="2206" y="204"/>
                  </a:lnTo>
                  <a:lnTo>
                    <a:pt x="2094" y="130"/>
                  </a:lnTo>
                  <a:lnTo>
                    <a:pt x="1983" y="56"/>
                  </a:lnTo>
                  <a:lnTo>
                    <a:pt x="1835" y="19"/>
                  </a:lnTo>
                  <a:lnTo>
                    <a:pt x="1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9"/>
            <p:cNvSpPr/>
            <p:nvPr/>
          </p:nvSpPr>
          <p:spPr>
            <a:xfrm>
              <a:off x="36624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538" y="1"/>
                  </a:moveTo>
                  <a:lnTo>
                    <a:pt x="520" y="19"/>
                  </a:lnTo>
                  <a:lnTo>
                    <a:pt x="427" y="93"/>
                  </a:lnTo>
                  <a:lnTo>
                    <a:pt x="353" y="186"/>
                  </a:lnTo>
                  <a:lnTo>
                    <a:pt x="279" y="279"/>
                  </a:lnTo>
                  <a:lnTo>
                    <a:pt x="223" y="390"/>
                  </a:lnTo>
                  <a:lnTo>
                    <a:pt x="131" y="631"/>
                  </a:lnTo>
                  <a:lnTo>
                    <a:pt x="75" y="872"/>
                  </a:lnTo>
                  <a:lnTo>
                    <a:pt x="38" y="1113"/>
                  </a:lnTo>
                  <a:lnTo>
                    <a:pt x="1" y="1372"/>
                  </a:lnTo>
                  <a:lnTo>
                    <a:pt x="19" y="1650"/>
                  </a:lnTo>
                  <a:lnTo>
                    <a:pt x="38" y="1910"/>
                  </a:lnTo>
                  <a:lnTo>
                    <a:pt x="75" y="2169"/>
                  </a:lnTo>
                  <a:lnTo>
                    <a:pt x="131" y="2429"/>
                  </a:lnTo>
                  <a:lnTo>
                    <a:pt x="186" y="2688"/>
                  </a:lnTo>
                  <a:lnTo>
                    <a:pt x="260" y="2966"/>
                  </a:lnTo>
                  <a:lnTo>
                    <a:pt x="353" y="3226"/>
                  </a:lnTo>
                  <a:lnTo>
                    <a:pt x="464" y="3467"/>
                  </a:lnTo>
                  <a:lnTo>
                    <a:pt x="575" y="3726"/>
                  </a:lnTo>
                  <a:lnTo>
                    <a:pt x="724" y="3986"/>
                  </a:lnTo>
                  <a:lnTo>
                    <a:pt x="742" y="4004"/>
                  </a:lnTo>
                  <a:lnTo>
                    <a:pt x="779" y="4004"/>
                  </a:lnTo>
                  <a:lnTo>
                    <a:pt x="798" y="3986"/>
                  </a:lnTo>
                  <a:lnTo>
                    <a:pt x="798" y="3948"/>
                  </a:lnTo>
                  <a:lnTo>
                    <a:pt x="594" y="3448"/>
                  </a:lnTo>
                  <a:lnTo>
                    <a:pt x="427" y="2966"/>
                  </a:lnTo>
                  <a:lnTo>
                    <a:pt x="372" y="2707"/>
                  </a:lnTo>
                  <a:lnTo>
                    <a:pt x="316" y="2466"/>
                  </a:lnTo>
                  <a:lnTo>
                    <a:pt x="260" y="2206"/>
                  </a:lnTo>
                  <a:lnTo>
                    <a:pt x="242" y="1965"/>
                  </a:lnTo>
                  <a:lnTo>
                    <a:pt x="223" y="1706"/>
                  </a:lnTo>
                  <a:lnTo>
                    <a:pt x="223" y="1446"/>
                  </a:lnTo>
                  <a:lnTo>
                    <a:pt x="242" y="1205"/>
                  </a:lnTo>
                  <a:lnTo>
                    <a:pt x="279" y="946"/>
                  </a:lnTo>
                  <a:lnTo>
                    <a:pt x="316" y="723"/>
                  </a:lnTo>
                  <a:lnTo>
                    <a:pt x="390" y="501"/>
                  </a:lnTo>
                  <a:lnTo>
                    <a:pt x="483" y="279"/>
                  </a:lnTo>
                  <a:lnTo>
                    <a:pt x="557" y="56"/>
                  </a:lnTo>
                  <a:lnTo>
                    <a:pt x="557" y="38"/>
                  </a:lnTo>
                  <a:lnTo>
                    <a:pt x="538" y="19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9"/>
            <p:cNvSpPr/>
            <p:nvPr/>
          </p:nvSpPr>
          <p:spPr>
            <a:xfrm>
              <a:off x="3486800" y="2339000"/>
              <a:ext cx="157550" cy="72300"/>
            </a:xfrm>
            <a:custGeom>
              <a:avLst/>
              <a:gdLst/>
              <a:ahLst/>
              <a:cxnLst/>
              <a:rect l="l" t="t" r="r" b="b"/>
              <a:pathLst>
                <a:path w="6302" h="2892" extrusionOk="0">
                  <a:moveTo>
                    <a:pt x="2039" y="0"/>
                  </a:moveTo>
                  <a:lnTo>
                    <a:pt x="1668" y="19"/>
                  </a:lnTo>
                  <a:lnTo>
                    <a:pt x="1502" y="56"/>
                  </a:lnTo>
                  <a:lnTo>
                    <a:pt x="1316" y="93"/>
                  </a:lnTo>
                  <a:lnTo>
                    <a:pt x="1131" y="148"/>
                  </a:lnTo>
                  <a:lnTo>
                    <a:pt x="964" y="204"/>
                  </a:lnTo>
                  <a:lnTo>
                    <a:pt x="797" y="297"/>
                  </a:lnTo>
                  <a:lnTo>
                    <a:pt x="630" y="389"/>
                  </a:lnTo>
                  <a:lnTo>
                    <a:pt x="482" y="482"/>
                  </a:lnTo>
                  <a:lnTo>
                    <a:pt x="371" y="593"/>
                  </a:lnTo>
                  <a:lnTo>
                    <a:pt x="260" y="704"/>
                  </a:lnTo>
                  <a:lnTo>
                    <a:pt x="149" y="834"/>
                  </a:lnTo>
                  <a:lnTo>
                    <a:pt x="74" y="982"/>
                  </a:lnTo>
                  <a:lnTo>
                    <a:pt x="19" y="1131"/>
                  </a:lnTo>
                  <a:lnTo>
                    <a:pt x="0" y="1297"/>
                  </a:lnTo>
                  <a:lnTo>
                    <a:pt x="0" y="1464"/>
                  </a:lnTo>
                  <a:lnTo>
                    <a:pt x="19" y="1631"/>
                  </a:lnTo>
                  <a:lnTo>
                    <a:pt x="74" y="1779"/>
                  </a:lnTo>
                  <a:lnTo>
                    <a:pt x="149" y="1946"/>
                  </a:lnTo>
                  <a:lnTo>
                    <a:pt x="223" y="2076"/>
                  </a:lnTo>
                  <a:lnTo>
                    <a:pt x="334" y="2224"/>
                  </a:lnTo>
                  <a:lnTo>
                    <a:pt x="445" y="2335"/>
                  </a:lnTo>
                  <a:lnTo>
                    <a:pt x="575" y="2465"/>
                  </a:lnTo>
                  <a:lnTo>
                    <a:pt x="705" y="2558"/>
                  </a:lnTo>
                  <a:lnTo>
                    <a:pt x="853" y="2650"/>
                  </a:lnTo>
                  <a:lnTo>
                    <a:pt x="1001" y="2743"/>
                  </a:lnTo>
                  <a:lnTo>
                    <a:pt x="1149" y="2799"/>
                  </a:lnTo>
                  <a:lnTo>
                    <a:pt x="1316" y="2854"/>
                  </a:lnTo>
                  <a:lnTo>
                    <a:pt x="1465" y="2873"/>
                  </a:lnTo>
                  <a:lnTo>
                    <a:pt x="1631" y="2891"/>
                  </a:lnTo>
                  <a:lnTo>
                    <a:pt x="1798" y="2891"/>
                  </a:lnTo>
                  <a:lnTo>
                    <a:pt x="1965" y="2873"/>
                  </a:lnTo>
                  <a:lnTo>
                    <a:pt x="2150" y="2836"/>
                  </a:lnTo>
                  <a:lnTo>
                    <a:pt x="2317" y="2780"/>
                  </a:lnTo>
                  <a:lnTo>
                    <a:pt x="2669" y="2669"/>
                  </a:lnTo>
                  <a:lnTo>
                    <a:pt x="3336" y="2391"/>
                  </a:lnTo>
                  <a:lnTo>
                    <a:pt x="4004" y="2113"/>
                  </a:lnTo>
                  <a:lnTo>
                    <a:pt x="4356" y="2002"/>
                  </a:lnTo>
                  <a:lnTo>
                    <a:pt x="4689" y="1909"/>
                  </a:lnTo>
                  <a:lnTo>
                    <a:pt x="5060" y="1835"/>
                  </a:lnTo>
                  <a:lnTo>
                    <a:pt x="5412" y="1798"/>
                  </a:lnTo>
                  <a:lnTo>
                    <a:pt x="5783" y="1798"/>
                  </a:lnTo>
                  <a:lnTo>
                    <a:pt x="6135" y="1816"/>
                  </a:lnTo>
                  <a:lnTo>
                    <a:pt x="6191" y="1798"/>
                  </a:lnTo>
                  <a:lnTo>
                    <a:pt x="6246" y="1779"/>
                  </a:lnTo>
                  <a:lnTo>
                    <a:pt x="6283" y="1724"/>
                  </a:lnTo>
                  <a:lnTo>
                    <a:pt x="6302" y="1687"/>
                  </a:lnTo>
                  <a:lnTo>
                    <a:pt x="6302" y="1631"/>
                  </a:lnTo>
                  <a:lnTo>
                    <a:pt x="6283" y="1575"/>
                  </a:lnTo>
                  <a:lnTo>
                    <a:pt x="6246" y="1538"/>
                  </a:lnTo>
                  <a:lnTo>
                    <a:pt x="6191" y="1520"/>
                  </a:lnTo>
                  <a:lnTo>
                    <a:pt x="5968" y="1483"/>
                  </a:lnTo>
                  <a:lnTo>
                    <a:pt x="5690" y="1297"/>
                  </a:lnTo>
                  <a:lnTo>
                    <a:pt x="5412" y="1131"/>
                  </a:lnTo>
                  <a:lnTo>
                    <a:pt x="5134" y="964"/>
                  </a:lnTo>
                  <a:lnTo>
                    <a:pt x="4838" y="816"/>
                  </a:lnTo>
                  <a:lnTo>
                    <a:pt x="4504" y="649"/>
                  </a:lnTo>
                  <a:lnTo>
                    <a:pt x="4171" y="500"/>
                  </a:lnTo>
                  <a:lnTo>
                    <a:pt x="3818" y="371"/>
                  </a:lnTo>
                  <a:lnTo>
                    <a:pt x="3466" y="241"/>
                  </a:lnTo>
                  <a:lnTo>
                    <a:pt x="3133" y="148"/>
                  </a:lnTo>
                  <a:lnTo>
                    <a:pt x="2780" y="56"/>
                  </a:lnTo>
                  <a:lnTo>
                    <a:pt x="2410" y="19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9"/>
            <p:cNvSpPr/>
            <p:nvPr/>
          </p:nvSpPr>
          <p:spPr>
            <a:xfrm>
              <a:off x="3501150" y="2359375"/>
              <a:ext cx="109850" cy="16250"/>
            </a:xfrm>
            <a:custGeom>
              <a:avLst/>
              <a:gdLst/>
              <a:ahLst/>
              <a:cxnLst/>
              <a:rect l="l" t="t" r="r" b="b"/>
              <a:pathLst>
                <a:path w="4394" h="650" extrusionOk="0">
                  <a:moveTo>
                    <a:pt x="1725" y="1"/>
                  </a:moveTo>
                  <a:lnTo>
                    <a:pt x="1465" y="19"/>
                  </a:lnTo>
                  <a:lnTo>
                    <a:pt x="1206" y="56"/>
                  </a:lnTo>
                  <a:lnTo>
                    <a:pt x="946" y="112"/>
                  </a:lnTo>
                  <a:lnTo>
                    <a:pt x="687" y="186"/>
                  </a:lnTo>
                  <a:lnTo>
                    <a:pt x="427" y="279"/>
                  </a:lnTo>
                  <a:lnTo>
                    <a:pt x="316" y="334"/>
                  </a:lnTo>
                  <a:lnTo>
                    <a:pt x="205" y="390"/>
                  </a:lnTo>
                  <a:lnTo>
                    <a:pt x="94" y="482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" y="612"/>
                  </a:lnTo>
                  <a:lnTo>
                    <a:pt x="19" y="612"/>
                  </a:lnTo>
                  <a:lnTo>
                    <a:pt x="260" y="538"/>
                  </a:lnTo>
                  <a:lnTo>
                    <a:pt x="501" y="464"/>
                  </a:lnTo>
                  <a:lnTo>
                    <a:pt x="742" y="390"/>
                  </a:lnTo>
                  <a:lnTo>
                    <a:pt x="1002" y="334"/>
                  </a:lnTo>
                  <a:lnTo>
                    <a:pt x="1261" y="279"/>
                  </a:lnTo>
                  <a:lnTo>
                    <a:pt x="1539" y="260"/>
                  </a:lnTo>
                  <a:lnTo>
                    <a:pt x="2077" y="260"/>
                  </a:lnTo>
                  <a:lnTo>
                    <a:pt x="2355" y="279"/>
                  </a:lnTo>
                  <a:lnTo>
                    <a:pt x="2651" y="316"/>
                  </a:lnTo>
                  <a:lnTo>
                    <a:pt x="3207" y="427"/>
                  </a:lnTo>
                  <a:lnTo>
                    <a:pt x="3763" y="538"/>
                  </a:lnTo>
                  <a:lnTo>
                    <a:pt x="4319" y="649"/>
                  </a:lnTo>
                  <a:lnTo>
                    <a:pt x="4375" y="649"/>
                  </a:lnTo>
                  <a:lnTo>
                    <a:pt x="4394" y="594"/>
                  </a:lnTo>
                  <a:lnTo>
                    <a:pt x="4375" y="538"/>
                  </a:lnTo>
                  <a:lnTo>
                    <a:pt x="4338" y="501"/>
                  </a:lnTo>
                  <a:lnTo>
                    <a:pt x="4041" y="390"/>
                  </a:lnTo>
                  <a:lnTo>
                    <a:pt x="3745" y="279"/>
                  </a:lnTo>
                  <a:lnTo>
                    <a:pt x="3448" y="186"/>
                  </a:lnTo>
                  <a:lnTo>
                    <a:pt x="3152" y="130"/>
                  </a:lnTo>
                  <a:lnTo>
                    <a:pt x="2874" y="75"/>
                  </a:lnTo>
                  <a:lnTo>
                    <a:pt x="2577" y="19"/>
                  </a:lnTo>
                  <a:lnTo>
                    <a:pt x="22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9"/>
            <p:cNvSpPr/>
            <p:nvPr/>
          </p:nvSpPr>
          <p:spPr>
            <a:xfrm>
              <a:off x="3575750" y="2415450"/>
              <a:ext cx="165000" cy="78325"/>
            </a:xfrm>
            <a:custGeom>
              <a:avLst/>
              <a:gdLst/>
              <a:ahLst/>
              <a:cxnLst/>
              <a:rect l="l" t="t" r="r" b="b"/>
              <a:pathLst>
                <a:path w="6600" h="3133" extrusionOk="0">
                  <a:moveTo>
                    <a:pt x="1613" y="0"/>
                  </a:moveTo>
                  <a:lnTo>
                    <a:pt x="1428" y="19"/>
                  </a:lnTo>
                  <a:lnTo>
                    <a:pt x="1243" y="56"/>
                  </a:lnTo>
                  <a:lnTo>
                    <a:pt x="1057" y="111"/>
                  </a:lnTo>
                  <a:lnTo>
                    <a:pt x="872" y="167"/>
                  </a:lnTo>
                  <a:lnTo>
                    <a:pt x="705" y="260"/>
                  </a:lnTo>
                  <a:lnTo>
                    <a:pt x="538" y="352"/>
                  </a:lnTo>
                  <a:lnTo>
                    <a:pt x="409" y="482"/>
                  </a:lnTo>
                  <a:lnTo>
                    <a:pt x="279" y="593"/>
                  </a:lnTo>
                  <a:lnTo>
                    <a:pt x="186" y="742"/>
                  </a:lnTo>
                  <a:lnTo>
                    <a:pt x="94" y="890"/>
                  </a:lnTo>
                  <a:lnTo>
                    <a:pt x="38" y="1057"/>
                  </a:lnTo>
                  <a:lnTo>
                    <a:pt x="1" y="1242"/>
                  </a:lnTo>
                  <a:lnTo>
                    <a:pt x="1" y="1427"/>
                  </a:lnTo>
                  <a:lnTo>
                    <a:pt x="1" y="1594"/>
                  </a:lnTo>
                  <a:lnTo>
                    <a:pt x="38" y="1761"/>
                  </a:lnTo>
                  <a:lnTo>
                    <a:pt x="94" y="1909"/>
                  </a:lnTo>
                  <a:lnTo>
                    <a:pt x="168" y="2076"/>
                  </a:lnTo>
                  <a:lnTo>
                    <a:pt x="242" y="2224"/>
                  </a:lnTo>
                  <a:lnTo>
                    <a:pt x="335" y="2373"/>
                  </a:lnTo>
                  <a:lnTo>
                    <a:pt x="464" y="2502"/>
                  </a:lnTo>
                  <a:lnTo>
                    <a:pt x="575" y="2614"/>
                  </a:lnTo>
                  <a:lnTo>
                    <a:pt x="742" y="2743"/>
                  </a:lnTo>
                  <a:lnTo>
                    <a:pt x="928" y="2854"/>
                  </a:lnTo>
                  <a:lnTo>
                    <a:pt x="1094" y="2947"/>
                  </a:lnTo>
                  <a:lnTo>
                    <a:pt x="1280" y="3021"/>
                  </a:lnTo>
                  <a:lnTo>
                    <a:pt x="1465" y="3058"/>
                  </a:lnTo>
                  <a:lnTo>
                    <a:pt x="1669" y="3095"/>
                  </a:lnTo>
                  <a:lnTo>
                    <a:pt x="1854" y="3114"/>
                  </a:lnTo>
                  <a:lnTo>
                    <a:pt x="2040" y="3132"/>
                  </a:lnTo>
                  <a:lnTo>
                    <a:pt x="2244" y="3114"/>
                  </a:lnTo>
                  <a:lnTo>
                    <a:pt x="2429" y="3095"/>
                  </a:lnTo>
                  <a:lnTo>
                    <a:pt x="2614" y="3058"/>
                  </a:lnTo>
                  <a:lnTo>
                    <a:pt x="2800" y="3021"/>
                  </a:lnTo>
                  <a:lnTo>
                    <a:pt x="3170" y="2892"/>
                  </a:lnTo>
                  <a:lnTo>
                    <a:pt x="3522" y="2743"/>
                  </a:lnTo>
                  <a:lnTo>
                    <a:pt x="3930" y="2521"/>
                  </a:lnTo>
                  <a:lnTo>
                    <a:pt x="4319" y="2280"/>
                  </a:lnTo>
                  <a:lnTo>
                    <a:pt x="4727" y="2039"/>
                  </a:lnTo>
                  <a:lnTo>
                    <a:pt x="4931" y="1946"/>
                  </a:lnTo>
                  <a:lnTo>
                    <a:pt x="5153" y="1854"/>
                  </a:lnTo>
                  <a:lnTo>
                    <a:pt x="5487" y="1724"/>
                  </a:lnTo>
                  <a:lnTo>
                    <a:pt x="5839" y="1613"/>
                  </a:lnTo>
                  <a:lnTo>
                    <a:pt x="6173" y="1520"/>
                  </a:lnTo>
                  <a:lnTo>
                    <a:pt x="6525" y="1464"/>
                  </a:lnTo>
                  <a:lnTo>
                    <a:pt x="6562" y="1446"/>
                  </a:lnTo>
                  <a:lnTo>
                    <a:pt x="6599" y="1390"/>
                  </a:lnTo>
                  <a:lnTo>
                    <a:pt x="6581" y="1353"/>
                  </a:lnTo>
                  <a:lnTo>
                    <a:pt x="6562" y="1316"/>
                  </a:lnTo>
                  <a:lnTo>
                    <a:pt x="6432" y="1279"/>
                  </a:lnTo>
                  <a:lnTo>
                    <a:pt x="6117" y="1131"/>
                  </a:lnTo>
                  <a:lnTo>
                    <a:pt x="5784" y="983"/>
                  </a:lnTo>
                  <a:lnTo>
                    <a:pt x="5116" y="742"/>
                  </a:lnTo>
                  <a:lnTo>
                    <a:pt x="4412" y="519"/>
                  </a:lnTo>
                  <a:lnTo>
                    <a:pt x="3689" y="334"/>
                  </a:lnTo>
                  <a:lnTo>
                    <a:pt x="2948" y="148"/>
                  </a:lnTo>
                  <a:lnTo>
                    <a:pt x="2577" y="74"/>
                  </a:lnTo>
                  <a:lnTo>
                    <a:pt x="2188" y="19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9"/>
            <p:cNvSpPr/>
            <p:nvPr/>
          </p:nvSpPr>
          <p:spPr>
            <a:xfrm>
              <a:off x="3585950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1002" y="0"/>
                  </a:moveTo>
                  <a:lnTo>
                    <a:pt x="723" y="37"/>
                  </a:lnTo>
                  <a:lnTo>
                    <a:pt x="445" y="75"/>
                  </a:lnTo>
                  <a:lnTo>
                    <a:pt x="316" y="130"/>
                  </a:lnTo>
                  <a:lnTo>
                    <a:pt x="186" y="167"/>
                  </a:lnTo>
                  <a:lnTo>
                    <a:pt x="93" y="241"/>
                  </a:lnTo>
                  <a:lnTo>
                    <a:pt x="1" y="334"/>
                  </a:lnTo>
                  <a:lnTo>
                    <a:pt x="1" y="353"/>
                  </a:lnTo>
                  <a:lnTo>
                    <a:pt x="19" y="371"/>
                  </a:lnTo>
                  <a:lnTo>
                    <a:pt x="167" y="353"/>
                  </a:lnTo>
                  <a:lnTo>
                    <a:pt x="297" y="315"/>
                  </a:lnTo>
                  <a:lnTo>
                    <a:pt x="427" y="278"/>
                  </a:lnTo>
                  <a:lnTo>
                    <a:pt x="557" y="241"/>
                  </a:lnTo>
                  <a:lnTo>
                    <a:pt x="835" y="204"/>
                  </a:lnTo>
                  <a:lnTo>
                    <a:pt x="1706" y="204"/>
                  </a:lnTo>
                  <a:lnTo>
                    <a:pt x="2299" y="241"/>
                  </a:lnTo>
                  <a:lnTo>
                    <a:pt x="3467" y="315"/>
                  </a:lnTo>
                  <a:lnTo>
                    <a:pt x="4041" y="334"/>
                  </a:lnTo>
                  <a:lnTo>
                    <a:pt x="4616" y="353"/>
                  </a:lnTo>
                  <a:lnTo>
                    <a:pt x="4634" y="353"/>
                  </a:lnTo>
                  <a:lnTo>
                    <a:pt x="4653" y="334"/>
                  </a:lnTo>
                  <a:lnTo>
                    <a:pt x="4671" y="297"/>
                  </a:lnTo>
                  <a:lnTo>
                    <a:pt x="4634" y="241"/>
                  </a:lnTo>
                  <a:lnTo>
                    <a:pt x="4579" y="223"/>
                  </a:lnTo>
                  <a:lnTo>
                    <a:pt x="3967" y="149"/>
                  </a:lnTo>
                  <a:lnTo>
                    <a:pt x="3355" y="93"/>
                  </a:lnTo>
                  <a:lnTo>
                    <a:pt x="2744" y="37"/>
                  </a:lnTo>
                  <a:lnTo>
                    <a:pt x="2132" y="19"/>
                  </a:lnTo>
                  <a:lnTo>
                    <a:pt x="1558" y="0"/>
                  </a:lnTo>
                  <a:close/>
                </a:path>
              </a:pathLst>
            </a:custGeom>
            <a:solidFill>
              <a:srgbClr val="54D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9"/>
            <p:cNvSpPr/>
            <p:nvPr/>
          </p:nvSpPr>
          <p:spPr>
            <a:xfrm>
              <a:off x="3970550" y="2300525"/>
              <a:ext cx="311850" cy="235875"/>
            </a:xfrm>
            <a:custGeom>
              <a:avLst/>
              <a:gdLst/>
              <a:ahLst/>
              <a:cxnLst/>
              <a:rect l="l" t="t" r="r" b="b"/>
              <a:pathLst>
                <a:path w="12474" h="9435" extrusionOk="0">
                  <a:moveTo>
                    <a:pt x="12418" y="1"/>
                  </a:moveTo>
                  <a:lnTo>
                    <a:pt x="12344" y="19"/>
                  </a:lnTo>
                  <a:lnTo>
                    <a:pt x="12251" y="75"/>
                  </a:lnTo>
                  <a:lnTo>
                    <a:pt x="12140" y="149"/>
                  </a:lnTo>
                  <a:lnTo>
                    <a:pt x="12085" y="186"/>
                  </a:lnTo>
                  <a:lnTo>
                    <a:pt x="12029" y="186"/>
                  </a:lnTo>
                  <a:lnTo>
                    <a:pt x="11992" y="205"/>
                  </a:lnTo>
                  <a:lnTo>
                    <a:pt x="11918" y="353"/>
                  </a:lnTo>
                  <a:lnTo>
                    <a:pt x="11695" y="686"/>
                  </a:lnTo>
                  <a:lnTo>
                    <a:pt x="11473" y="983"/>
                  </a:lnTo>
                  <a:lnTo>
                    <a:pt x="11251" y="1261"/>
                  </a:lnTo>
                  <a:lnTo>
                    <a:pt x="11047" y="1502"/>
                  </a:lnTo>
                  <a:lnTo>
                    <a:pt x="10620" y="1910"/>
                  </a:lnTo>
                  <a:lnTo>
                    <a:pt x="10268" y="2262"/>
                  </a:lnTo>
                  <a:lnTo>
                    <a:pt x="10046" y="2503"/>
                  </a:lnTo>
                  <a:lnTo>
                    <a:pt x="9842" y="2688"/>
                  </a:lnTo>
                  <a:lnTo>
                    <a:pt x="9657" y="2855"/>
                  </a:lnTo>
                  <a:lnTo>
                    <a:pt x="9471" y="3003"/>
                  </a:lnTo>
                  <a:lnTo>
                    <a:pt x="9082" y="3281"/>
                  </a:lnTo>
                  <a:lnTo>
                    <a:pt x="8582" y="3633"/>
                  </a:lnTo>
                  <a:lnTo>
                    <a:pt x="8081" y="4023"/>
                  </a:lnTo>
                  <a:lnTo>
                    <a:pt x="7544" y="4467"/>
                  </a:lnTo>
                  <a:lnTo>
                    <a:pt x="6951" y="4931"/>
                  </a:lnTo>
                  <a:lnTo>
                    <a:pt x="6302" y="5413"/>
                  </a:lnTo>
                  <a:lnTo>
                    <a:pt x="5876" y="5691"/>
                  </a:lnTo>
                  <a:lnTo>
                    <a:pt x="5338" y="6006"/>
                  </a:lnTo>
                  <a:lnTo>
                    <a:pt x="4300" y="6599"/>
                  </a:lnTo>
                  <a:lnTo>
                    <a:pt x="3485" y="7081"/>
                  </a:lnTo>
                  <a:lnTo>
                    <a:pt x="2632" y="7544"/>
                  </a:lnTo>
                  <a:lnTo>
                    <a:pt x="2187" y="7767"/>
                  </a:lnTo>
                  <a:lnTo>
                    <a:pt x="1965" y="7896"/>
                  </a:lnTo>
                  <a:lnTo>
                    <a:pt x="1742" y="8026"/>
                  </a:lnTo>
                  <a:lnTo>
                    <a:pt x="1298" y="8286"/>
                  </a:lnTo>
                  <a:lnTo>
                    <a:pt x="1094" y="8415"/>
                  </a:lnTo>
                  <a:lnTo>
                    <a:pt x="871" y="8508"/>
                  </a:lnTo>
                  <a:lnTo>
                    <a:pt x="74" y="8860"/>
                  </a:lnTo>
                  <a:lnTo>
                    <a:pt x="37" y="8990"/>
                  </a:lnTo>
                  <a:lnTo>
                    <a:pt x="0" y="9138"/>
                  </a:lnTo>
                  <a:lnTo>
                    <a:pt x="19" y="9231"/>
                  </a:lnTo>
                  <a:lnTo>
                    <a:pt x="37" y="9268"/>
                  </a:lnTo>
                  <a:lnTo>
                    <a:pt x="93" y="9342"/>
                  </a:lnTo>
                  <a:lnTo>
                    <a:pt x="186" y="9435"/>
                  </a:lnTo>
                  <a:lnTo>
                    <a:pt x="1057" y="9083"/>
                  </a:lnTo>
                  <a:lnTo>
                    <a:pt x="1298" y="8971"/>
                  </a:lnTo>
                  <a:lnTo>
                    <a:pt x="1557" y="8842"/>
                  </a:lnTo>
                  <a:lnTo>
                    <a:pt x="2002" y="8601"/>
                  </a:lnTo>
                  <a:lnTo>
                    <a:pt x="2224" y="8471"/>
                  </a:lnTo>
                  <a:lnTo>
                    <a:pt x="2447" y="8360"/>
                  </a:lnTo>
                  <a:lnTo>
                    <a:pt x="2910" y="8137"/>
                  </a:lnTo>
                  <a:lnTo>
                    <a:pt x="3800" y="7692"/>
                  </a:lnTo>
                  <a:lnTo>
                    <a:pt x="4671" y="7248"/>
                  </a:lnTo>
                  <a:lnTo>
                    <a:pt x="5468" y="6766"/>
                  </a:lnTo>
                  <a:lnTo>
                    <a:pt x="6209" y="6284"/>
                  </a:lnTo>
                  <a:lnTo>
                    <a:pt x="6895" y="5820"/>
                  </a:lnTo>
                  <a:lnTo>
                    <a:pt x="7507" y="5357"/>
                  </a:lnTo>
                  <a:lnTo>
                    <a:pt x="8063" y="4931"/>
                  </a:lnTo>
                  <a:lnTo>
                    <a:pt x="8582" y="4579"/>
                  </a:lnTo>
                  <a:lnTo>
                    <a:pt x="9026" y="4226"/>
                  </a:lnTo>
                  <a:lnTo>
                    <a:pt x="9379" y="3948"/>
                  </a:lnTo>
                  <a:lnTo>
                    <a:pt x="9694" y="3689"/>
                  </a:lnTo>
                  <a:lnTo>
                    <a:pt x="9990" y="3430"/>
                  </a:lnTo>
                  <a:lnTo>
                    <a:pt x="10268" y="3151"/>
                  </a:lnTo>
                  <a:lnTo>
                    <a:pt x="10546" y="2855"/>
                  </a:lnTo>
                  <a:lnTo>
                    <a:pt x="11028" y="2280"/>
                  </a:lnTo>
                  <a:lnTo>
                    <a:pt x="11529" y="1706"/>
                  </a:lnTo>
                  <a:lnTo>
                    <a:pt x="11732" y="1465"/>
                  </a:lnTo>
                  <a:lnTo>
                    <a:pt x="11918" y="1224"/>
                  </a:lnTo>
                  <a:lnTo>
                    <a:pt x="12085" y="983"/>
                  </a:lnTo>
                  <a:lnTo>
                    <a:pt x="12196" y="761"/>
                  </a:lnTo>
                  <a:lnTo>
                    <a:pt x="12381" y="408"/>
                  </a:lnTo>
                  <a:lnTo>
                    <a:pt x="12437" y="260"/>
                  </a:lnTo>
                  <a:lnTo>
                    <a:pt x="12474" y="149"/>
                  </a:lnTo>
                  <a:lnTo>
                    <a:pt x="12474" y="75"/>
                  </a:lnTo>
                  <a:lnTo>
                    <a:pt x="12455" y="19"/>
                  </a:lnTo>
                  <a:lnTo>
                    <a:pt x="12418" y="1"/>
                  </a:lnTo>
                  <a:close/>
                </a:path>
              </a:pathLst>
            </a:custGeom>
            <a:solidFill>
              <a:srgbClr val="0198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9"/>
            <p:cNvSpPr/>
            <p:nvPr/>
          </p:nvSpPr>
          <p:spPr>
            <a:xfrm>
              <a:off x="3985375" y="2500700"/>
              <a:ext cx="203425" cy="88525"/>
            </a:xfrm>
            <a:custGeom>
              <a:avLst/>
              <a:gdLst/>
              <a:ahLst/>
              <a:cxnLst/>
              <a:rect l="l" t="t" r="r" b="b"/>
              <a:pathLst>
                <a:path w="8137" h="3541" extrusionOk="0">
                  <a:moveTo>
                    <a:pt x="5245" y="1"/>
                  </a:moveTo>
                  <a:lnTo>
                    <a:pt x="4764" y="19"/>
                  </a:lnTo>
                  <a:lnTo>
                    <a:pt x="4300" y="56"/>
                  </a:lnTo>
                  <a:lnTo>
                    <a:pt x="3837" y="93"/>
                  </a:lnTo>
                  <a:lnTo>
                    <a:pt x="3374" y="167"/>
                  </a:lnTo>
                  <a:lnTo>
                    <a:pt x="2910" y="241"/>
                  </a:lnTo>
                  <a:lnTo>
                    <a:pt x="2002" y="408"/>
                  </a:lnTo>
                  <a:lnTo>
                    <a:pt x="1094" y="612"/>
                  </a:lnTo>
                  <a:lnTo>
                    <a:pt x="760" y="668"/>
                  </a:lnTo>
                  <a:lnTo>
                    <a:pt x="445" y="760"/>
                  </a:lnTo>
                  <a:lnTo>
                    <a:pt x="352" y="723"/>
                  </a:lnTo>
                  <a:lnTo>
                    <a:pt x="241" y="723"/>
                  </a:lnTo>
                  <a:lnTo>
                    <a:pt x="149" y="760"/>
                  </a:lnTo>
                  <a:lnTo>
                    <a:pt x="56" y="816"/>
                  </a:lnTo>
                  <a:lnTo>
                    <a:pt x="19" y="853"/>
                  </a:lnTo>
                  <a:lnTo>
                    <a:pt x="19" y="909"/>
                  </a:lnTo>
                  <a:lnTo>
                    <a:pt x="0" y="946"/>
                  </a:lnTo>
                  <a:lnTo>
                    <a:pt x="19" y="1001"/>
                  </a:lnTo>
                  <a:lnTo>
                    <a:pt x="37" y="1038"/>
                  </a:lnTo>
                  <a:lnTo>
                    <a:pt x="74" y="1057"/>
                  </a:lnTo>
                  <a:lnTo>
                    <a:pt x="111" y="1094"/>
                  </a:lnTo>
                  <a:lnTo>
                    <a:pt x="538" y="1094"/>
                  </a:lnTo>
                  <a:lnTo>
                    <a:pt x="742" y="1113"/>
                  </a:lnTo>
                  <a:lnTo>
                    <a:pt x="927" y="1150"/>
                  </a:lnTo>
                  <a:lnTo>
                    <a:pt x="1112" y="1205"/>
                  </a:lnTo>
                  <a:lnTo>
                    <a:pt x="1298" y="1279"/>
                  </a:lnTo>
                  <a:lnTo>
                    <a:pt x="1668" y="1446"/>
                  </a:lnTo>
                  <a:lnTo>
                    <a:pt x="2021" y="1632"/>
                  </a:lnTo>
                  <a:lnTo>
                    <a:pt x="2373" y="1872"/>
                  </a:lnTo>
                  <a:lnTo>
                    <a:pt x="2725" y="2113"/>
                  </a:lnTo>
                  <a:lnTo>
                    <a:pt x="3392" y="2595"/>
                  </a:lnTo>
                  <a:lnTo>
                    <a:pt x="3744" y="2836"/>
                  </a:lnTo>
                  <a:lnTo>
                    <a:pt x="4133" y="3059"/>
                  </a:lnTo>
                  <a:lnTo>
                    <a:pt x="4523" y="3244"/>
                  </a:lnTo>
                  <a:lnTo>
                    <a:pt x="4727" y="3337"/>
                  </a:lnTo>
                  <a:lnTo>
                    <a:pt x="4949" y="3411"/>
                  </a:lnTo>
                  <a:lnTo>
                    <a:pt x="5153" y="3466"/>
                  </a:lnTo>
                  <a:lnTo>
                    <a:pt x="5375" y="3504"/>
                  </a:lnTo>
                  <a:lnTo>
                    <a:pt x="5598" y="3522"/>
                  </a:lnTo>
                  <a:lnTo>
                    <a:pt x="5820" y="3541"/>
                  </a:lnTo>
                  <a:lnTo>
                    <a:pt x="6061" y="3522"/>
                  </a:lnTo>
                  <a:lnTo>
                    <a:pt x="6283" y="3485"/>
                  </a:lnTo>
                  <a:lnTo>
                    <a:pt x="6506" y="3429"/>
                  </a:lnTo>
                  <a:lnTo>
                    <a:pt x="6747" y="3355"/>
                  </a:lnTo>
                  <a:lnTo>
                    <a:pt x="6988" y="3244"/>
                  </a:lnTo>
                  <a:lnTo>
                    <a:pt x="7210" y="3114"/>
                  </a:lnTo>
                  <a:lnTo>
                    <a:pt x="7433" y="2947"/>
                  </a:lnTo>
                  <a:lnTo>
                    <a:pt x="7636" y="2781"/>
                  </a:lnTo>
                  <a:lnTo>
                    <a:pt x="7822" y="2577"/>
                  </a:lnTo>
                  <a:lnTo>
                    <a:pt x="7970" y="2354"/>
                  </a:lnTo>
                  <a:lnTo>
                    <a:pt x="8026" y="2243"/>
                  </a:lnTo>
                  <a:lnTo>
                    <a:pt x="8081" y="2113"/>
                  </a:lnTo>
                  <a:lnTo>
                    <a:pt x="8118" y="2002"/>
                  </a:lnTo>
                  <a:lnTo>
                    <a:pt x="8137" y="1872"/>
                  </a:lnTo>
                  <a:lnTo>
                    <a:pt x="8137" y="1669"/>
                  </a:lnTo>
                  <a:lnTo>
                    <a:pt x="8118" y="1465"/>
                  </a:lnTo>
                  <a:lnTo>
                    <a:pt x="8063" y="1279"/>
                  </a:lnTo>
                  <a:lnTo>
                    <a:pt x="7989" y="1076"/>
                  </a:lnTo>
                  <a:lnTo>
                    <a:pt x="7877" y="909"/>
                  </a:lnTo>
                  <a:lnTo>
                    <a:pt x="7748" y="742"/>
                  </a:lnTo>
                  <a:lnTo>
                    <a:pt x="7599" y="612"/>
                  </a:lnTo>
                  <a:lnTo>
                    <a:pt x="7451" y="482"/>
                  </a:lnTo>
                  <a:lnTo>
                    <a:pt x="7247" y="353"/>
                  </a:lnTo>
                  <a:lnTo>
                    <a:pt x="7043" y="260"/>
                  </a:lnTo>
                  <a:lnTo>
                    <a:pt x="6839" y="167"/>
                  </a:lnTo>
                  <a:lnTo>
                    <a:pt x="6617" y="112"/>
                  </a:lnTo>
                  <a:lnTo>
                    <a:pt x="6395" y="56"/>
                  </a:lnTo>
                  <a:lnTo>
                    <a:pt x="6172" y="38"/>
                  </a:lnTo>
                  <a:lnTo>
                    <a:pt x="57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9"/>
            <p:cNvSpPr/>
            <p:nvPr/>
          </p:nvSpPr>
          <p:spPr>
            <a:xfrm>
              <a:off x="4018725" y="2520625"/>
              <a:ext cx="155725" cy="23200"/>
            </a:xfrm>
            <a:custGeom>
              <a:avLst/>
              <a:gdLst/>
              <a:ahLst/>
              <a:cxnLst/>
              <a:rect l="l" t="t" r="r" b="b"/>
              <a:pathLst>
                <a:path w="6229" h="928" extrusionOk="0">
                  <a:moveTo>
                    <a:pt x="575" y="0"/>
                  </a:moveTo>
                  <a:lnTo>
                    <a:pt x="334" y="19"/>
                  </a:lnTo>
                  <a:lnTo>
                    <a:pt x="112" y="56"/>
                  </a:lnTo>
                  <a:lnTo>
                    <a:pt x="75" y="75"/>
                  </a:lnTo>
                  <a:lnTo>
                    <a:pt x="38" y="112"/>
                  </a:lnTo>
                  <a:lnTo>
                    <a:pt x="19" y="130"/>
                  </a:lnTo>
                  <a:lnTo>
                    <a:pt x="1" y="167"/>
                  </a:lnTo>
                  <a:lnTo>
                    <a:pt x="19" y="204"/>
                  </a:lnTo>
                  <a:lnTo>
                    <a:pt x="19" y="223"/>
                  </a:lnTo>
                  <a:lnTo>
                    <a:pt x="56" y="241"/>
                  </a:lnTo>
                  <a:lnTo>
                    <a:pt x="93" y="260"/>
                  </a:lnTo>
                  <a:lnTo>
                    <a:pt x="520" y="260"/>
                  </a:lnTo>
                  <a:lnTo>
                    <a:pt x="965" y="241"/>
                  </a:lnTo>
                  <a:lnTo>
                    <a:pt x="1891" y="241"/>
                  </a:lnTo>
                  <a:lnTo>
                    <a:pt x="2688" y="260"/>
                  </a:lnTo>
                  <a:lnTo>
                    <a:pt x="3485" y="297"/>
                  </a:lnTo>
                  <a:lnTo>
                    <a:pt x="4227" y="353"/>
                  </a:lnTo>
                  <a:lnTo>
                    <a:pt x="4597" y="390"/>
                  </a:lnTo>
                  <a:lnTo>
                    <a:pt x="4949" y="445"/>
                  </a:lnTo>
                  <a:lnTo>
                    <a:pt x="5302" y="519"/>
                  </a:lnTo>
                  <a:lnTo>
                    <a:pt x="5635" y="612"/>
                  </a:lnTo>
                  <a:lnTo>
                    <a:pt x="5783" y="686"/>
                  </a:lnTo>
                  <a:lnTo>
                    <a:pt x="5932" y="760"/>
                  </a:lnTo>
                  <a:lnTo>
                    <a:pt x="6061" y="835"/>
                  </a:lnTo>
                  <a:lnTo>
                    <a:pt x="6173" y="927"/>
                  </a:lnTo>
                  <a:lnTo>
                    <a:pt x="6210" y="927"/>
                  </a:lnTo>
                  <a:lnTo>
                    <a:pt x="6228" y="909"/>
                  </a:lnTo>
                  <a:lnTo>
                    <a:pt x="6154" y="779"/>
                  </a:lnTo>
                  <a:lnTo>
                    <a:pt x="6061" y="668"/>
                  </a:lnTo>
                  <a:lnTo>
                    <a:pt x="5950" y="594"/>
                  </a:lnTo>
                  <a:lnTo>
                    <a:pt x="5821" y="519"/>
                  </a:lnTo>
                  <a:lnTo>
                    <a:pt x="5691" y="445"/>
                  </a:lnTo>
                  <a:lnTo>
                    <a:pt x="5543" y="408"/>
                  </a:lnTo>
                  <a:lnTo>
                    <a:pt x="5227" y="316"/>
                  </a:lnTo>
                  <a:lnTo>
                    <a:pt x="4857" y="241"/>
                  </a:lnTo>
                  <a:lnTo>
                    <a:pt x="4468" y="186"/>
                  </a:lnTo>
                  <a:lnTo>
                    <a:pt x="3689" y="93"/>
                  </a:lnTo>
                  <a:lnTo>
                    <a:pt x="2855" y="38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9"/>
            <p:cNvSpPr/>
            <p:nvPr/>
          </p:nvSpPr>
          <p:spPr>
            <a:xfrm>
              <a:off x="4269875" y="2258375"/>
              <a:ext cx="106125" cy="60725"/>
            </a:xfrm>
            <a:custGeom>
              <a:avLst/>
              <a:gdLst/>
              <a:ahLst/>
              <a:cxnLst/>
              <a:rect l="l" t="t" r="r" b="b"/>
              <a:pathLst>
                <a:path w="4245" h="2429" extrusionOk="0">
                  <a:moveTo>
                    <a:pt x="2947" y="0"/>
                  </a:moveTo>
                  <a:lnTo>
                    <a:pt x="2688" y="37"/>
                  </a:lnTo>
                  <a:lnTo>
                    <a:pt x="2447" y="111"/>
                  </a:lnTo>
                  <a:lnTo>
                    <a:pt x="2187" y="204"/>
                  </a:lnTo>
                  <a:lnTo>
                    <a:pt x="1965" y="334"/>
                  </a:lnTo>
                  <a:lnTo>
                    <a:pt x="1743" y="463"/>
                  </a:lnTo>
                  <a:lnTo>
                    <a:pt x="1539" y="612"/>
                  </a:lnTo>
                  <a:lnTo>
                    <a:pt x="1335" y="797"/>
                  </a:lnTo>
                  <a:lnTo>
                    <a:pt x="1131" y="982"/>
                  </a:lnTo>
                  <a:lnTo>
                    <a:pt x="760" y="1372"/>
                  </a:lnTo>
                  <a:lnTo>
                    <a:pt x="464" y="1742"/>
                  </a:lnTo>
                  <a:lnTo>
                    <a:pt x="315" y="1946"/>
                  </a:lnTo>
                  <a:lnTo>
                    <a:pt x="186" y="2150"/>
                  </a:lnTo>
                  <a:lnTo>
                    <a:pt x="37" y="2224"/>
                  </a:lnTo>
                  <a:lnTo>
                    <a:pt x="0" y="2261"/>
                  </a:lnTo>
                  <a:lnTo>
                    <a:pt x="0" y="2298"/>
                  </a:lnTo>
                  <a:lnTo>
                    <a:pt x="0" y="2335"/>
                  </a:lnTo>
                  <a:lnTo>
                    <a:pt x="19" y="2372"/>
                  </a:lnTo>
                  <a:lnTo>
                    <a:pt x="37" y="2409"/>
                  </a:lnTo>
                  <a:lnTo>
                    <a:pt x="74" y="2428"/>
                  </a:lnTo>
                  <a:lnTo>
                    <a:pt x="167" y="2428"/>
                  </a:lnTo>
                  <a:lnTo>
                    <a:pt x="390" y="2298"/>
                  </a:lnTo>
                  <a:lnTo>
                    <a:pt x="631" y="2206"/>
                  </a:lnTo>
                  <a:lnTo>
                    <a:pt x="890" y="2150"/>
                  </a:lnTo>
                  <a:lnTo>
                    <a:pt x="1149" y="2094"/>
                  </a:lnTo>
                  <a:lnTo>
                    <a:pt x="1409" y="2076"/>
                  </a:lnTo>
                  <a:lnTo>
                    <a:pt x="1687" y="2057"/>
                  </a:lnTo>
                  <a:lnTo>
                    <a:pt x="2206" y="2057"/>
                  </a:lnTo>
                  <a:lnTo>
                    <a:pt x="2743" y="2076"/>
                  </a:lnTo>
                  <a:lnTo>
                    <a:pt x="3003" y="2076"/>
                  </a:lnTo>
                  <a:lnTo>
                    <a:pt x="3262" y="2039"/>
                  </a:lnTo>
                  <a:lnTo>
                    <a:pt x="3392" y="2002"/>
                  </a:lnTo>
                  <a:lnTo>
                    <a:pt x="3503" y="1965"/>
                  </a:lnTo>
                  <a:lnTo>
                    <a:pt x="3596" y="1909"/>
                  </a:lnTo>
                  <a:lnTo>
                    <a:pt x="3707" y="1853"/>
                  </a:lnTo>
                  <a:lnTo>
                    <a:pt x="3800" y="1779"/>
                  </a:lnTo>
                  <a:lnTo>
                    <a:pt x="3893" y="1687"/>
                  </a:lnTo>
                  <a:lnTo>
                    <a:pt x="3967" y="1594"/>
                  </a:lnTo>
                  <a:lnTo>
                    <a:pt x="4041" y="1501"/>
                  </a:lnTo>
                  <a:lnTo>
                    <a:pt x="4152" y="1297"/>
                  </a:lnTo>
                  <a:lnTo>
                    <a:pt x="4189" y="1186"/>
                  </a:lnTo>
                  <a:lnTo>
                    <a:pt x="4226" y="1075"/>
                  </a:lnTo>
                  <a:lnTo>
                    <a:pt x="4245" y="945"/>
                  </a:lnTo>
                  <a:lnTo>
                    <a:pt x="4245" y="834"/>
                  </a:lnTo>
                  <a:lnTo>
                    <a:pt x="4245" y="723"/>
                  </a:lnTo>
                  <a:lnTo>
                    <a:pt x="4208" y="612"/>
                  </a:lnTo>
                  <a:lnTo>
                    <a:pt x="4171" y="500"/>
                  </a:lnTo>
                  <a:lnTo>
                    <a:pt x="4115" y="389"/>
                  </a:lnTo>
                  <a:lnTo>
                    <a:pt x="4022" y="297"/>
                  </a:lnTo>
                  <a:lnTo>
                    <a:pt x="3948" y="222"/>
                  </a:lnTo>
                  <a:lnTo>
                    <a:pt x="3837" y="167"/>
                  </a:lnTo>
                  <a:lnTo>
                    <a:pt x="3726" y="111"/>
                  </a:lnTo>
                  <a:lnTo>
                    <a:pt x="3503" y="37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9"/>
            <p:cNvSpPr/>
            <p:nvPr/>
          </p:nvSpPr>
          <p:spPr>
            <a:xfrm>
              <a:off x="4290725" y="2273200"/>
              <a:ext cx="74625" cy="31525"/>
            </a:xfrm>
            <a:custGeom>
              <a:avLst/>
              <a:gdLst/>
              <a:ahLst/>
              <a:cxnLst/>
              <a:rect l="l" t="t" r="r" b="b"/>
              <a:pathLst>
                <a:path w="2985" h="1261" extrusionOk="0">
                  <a:moveTo>
                    <a:pt x="2447" y="0"/>
                  </a:moveTo>
                  <a:lnTo>
                    <a:pt x="2262" y="19"/>
                  </a:lnTo>
                  <a:lnTo>
                    <a:pt x="2076" y="37"/>
                  </a:lnTo>
                  <a:lnTo>
                    <a:pt x="1891" y="74"/>
                  </a:lnTo>
                  <a:lnTo>
                    <a:pt x="1520" y="185"/>
                  </a:lnTo>
                  <a:lnTo>
                    <a:pt x="1335" y="260"/>
                  </a:lnTo>
                  <a:lnTo>
                    <a:pt x="1131" y="352"/>
                  </a:lnTo>
                  <a:lnTo>
                    <a:pt x="927" y="445"/>
                  </a:lnTo>
                  <a:lnTo>
                    <a:pt x="742" y="575"/>
                  </a:lnTo>
                  <a:lnTo>
                    <a:pt x="556" y="704"/>
                  </a:lnTo>
                  <a:lnTo>
                    <a:pt x="371" y="834"/>
                  </a:lnTo>
                  <a:lnTo>
                    <a:pt x="186" y="982"/>
                  </a:lnTo>
                  <a:lnTo>
                    <a:pt x="19" y="1149"/>
                  </a:lnTo>
                  <a:lnTo>
                    <a:pt x="0" y="1186"/>
                  </a:lnTo>
                  <a:lnTo>
                    <a:pt x="0" y="1242"/>
                  </a:lnTo>
                  <a:lnTo>
                    <a:pt x="19" y="1260"/>
                  </a:lnTo>
                  <a:lnTo>
                    <a:pt x="56" y="1242"/>
                  </a:lnTo>
                  <a:lnTo>
                    <a:pt x="427" y="1001"/>
                  </a:lnTo>
                  <a:lnTo>
                    <a:pt x="779" y="760"/>
                  </a:lnTo>
                  <a:lnTo>
                    <a:pt x="1150" y="556"/>
                  </a:lnTo>
                  <a:lnTo>
                    <a:pt x="1520" y="371"/>
                  </a:lnTo>
                  <a:lnTo>
                    <a:pt x="1872" y="260"/>
                  </a:lnTo>
                  <a:lnTo>
                    <a:pt x="2225" y="167"/>
                  </a:lnTo>
                  <a:lnTo>
                    <a:pt x="2410" y="148"/>
                  </a:lnTo>
                  <a:lnTo>
                    <a:pt x="2595" y="148"/>
                  </a:lnTo>
                  <a:lnTo>
                    <a:pt x="2966" y="130"/>
                  </a:lnTo>
                  <a:lnTo>
                    <a:pt x="2984" y="111"/>
                  </a:lnTo>
                  <a:lnTo>
                    <a:pt x="2966" y="93"/>
                  </a:lnTo>
                  <a:lnTo>
                    <a:pt x="2818" y="37"/>
                  </a:lnTo>
                  <a:lnTo>
                    <a:pt x="2632" y="19"/>
                  </a:lnTo>
                  <a:lnTo>
                    <a:pt x="24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9"/>
            <p:cNvSpPr/>
            <p:nvPr/>
          </p:nvSpPr>
          <p:spPr>
            <a:xfrm>
              <a:off x="4035875" y="2324150"/>
              <a:ext cx="88525" cy="175175"/>
            </a:xfrm>
            <a:custGeom>
              <a:avLst/>
              <a:gdLst/>
              <a:ahLst/>
              <a:cxnLst/>
              <a:rect l="l" t="t" r="r" b="b"/>
              <a:pathLst>
                <a:path w="3541" h="7007" extrusionOk="0">
                  <a:moveTo>
                    <a:pt x="1780" y="1"/>
                  </a:moveTo>
                  <a:lnTo>
                    <a:pt x="1594" y="19"/>
                  </a:lnTo>
                  <a:lnTo>
                    <a:pt x="1409" y="75"/>
                  </a:lnTo>
                  <a:lnTo>
                    <a:pt x="1242" y="149"/>
                  </a:lnTo>
                  <a:lnTo>
                    <a:pt x="1094" y="242"/>
                  </a:lnTo>
                  <a:lnTo>
                    <a:pt x="946" y="353"/>
                  </a:lnTo>
                  <a:lnTo>
                    <a:pt x="835" y="483"/>
                  </a:lnTo>
                  <a:lnTo>
                    <a:pt x="742" y="613"/>
                  </a:lnTo>
                  <a:lnTo>
                    <a:pt x="649" y="761"/>
                  </a:lnTo>
                  <a:lnTo>
                    <a:pt x="575" y="909"/>
                  </a:lnTo>
                  <a:lnTo>
                    <a:pt x="519" y="1076"/>
                  </a:lnTo>
                  <a:lnTo>
                    <a:pt x="482" y="1243"/>
                  </a:lnTo>
                  <a:lnTo>
                    <a:pt x="464" y="1428"/>
                  </a:lnTo>
                  <a:lnTo>
                    <a:pt x="427" y="1799"/>
                  </a:lnTo>
                  <a:lnTo>
                    <a:pt x="427" y="2188"/>
                  </a:lnTo>
                  <a:lnTo>
                    <a:pt x="445" y="2596"/>
                  </a:lnTo>
                  <a:lnTo>
                    <a:pt x="501" y="3003"/>
                  </a:lnTo>
                  <a:lnTo>
                    <a:pt x="557" y="3411"/>
                  </a:lnTo>
                  <a:lnTo>
                    <a:pt x="649" y="4190"/>
                  </a:lnTo>
                  <a:lnTo>
                    <a:pt x="686" y="4597"/>
                  </a:lnTo>
                  <a:lnTo>
                    <a:pt x="705" y="5005"/>
                  </a:lnTo>
                  <a:lnTo>
                    <a:pt x="668" y="5394"/>
                  </a:lnTo>
                  <a:lnTo>
                    <a:pt x="649" y="5580"/>
                  </a:lnTo>
                  <a:lnTo>
                    <a:pt x="612" y="5784"/>
                  </a:lnTo>
                  <a:lnTo>
                    <a:pt x="557" y="5950"/>
                  </a:lnTo>
                  <a:lnTo>
                    <a:pt x="482" y="6136"/>
                  </a:lnTo>
                  <a:lnTo>
                    <a:pt x="390" y="6303"/>
                  </a:lnTo>
                  <a:lnTo>
                    <a:pt x="279" y="6469"/>
                  </a:lnTo>
                  <a:lnTo>
                    <a:pt x="167" y="6599"/>
                  </a:lnTo>
                  <a:lnTo>
                    <a:pt x="38" y="6729"/>
                  </a:lnTo>
                  <a:lnTo>
                    <a:pt x="19" y="6784"/>
                  </a:lnTo>
                  <a:lnTo>
                    <a:pt x="1" y="6822"/>
                  </a:lnTo>
                  <a:lnTo>
                    <a:pt x="1" y="6859"/>
                  </a:lnTo>
                  <a:lnTo>
                    <a:pt x="19" y="6914"/>
                  </a:lnTo>
                  <a:lnTo>
                    <a:pt x="38" y="6951"/>
                  </a:lnTo>
                  <a:lnTo>
                    <a:pt x="75" y="6970"/>
                  </a:lnTo>
                  <a:lnTo>
                    <a:pt x="130" y="6988"/>
                  </a:lnTo>
                  <a:lnTo>
                    <a:pt x="167" y="7007"/>
                  </a:lnTo>
                  <a:lnTo>
                    <a:pt x="279" y="6988"/>
                  </a:lnTo>
                  <a:lnTo>
                    <a:pt x="371" y="6933"/>
                  </a:lnTo>
                  <a:lnTo>
                    <a:pt x="445" y="6859"/>
                  </a:lnTo>
                  <a:lnTo>
                    <a:pt x="482" y="6747"/>
                  </a:lnTo>
                  <a:lnTo>
                    <a:pt x="742" y="6562"/>
                  </a:lnTo>
                  <a:lnTo>
                    <a:pt x="1001" y="6358"/>
                  </a:lnTo>
                  <a:lnTo>
                    <a:pt x="1354" y="6062"/>
                  </a:lnTo>
                  <a:lnTo>
                    <a:pt x="1669" y="5747"/>
                  </a:lnTo>
                  <a:lnTo>
                    <a:pt x="1984" y="5431"/>
                  </a:lnTo>
                  <a:lnTo>
                    <a:pt x="2280" y="5098"/>
                  </a:lnTo>
                  <a:lnTo>
                    <a:pt x="2540" y="4746"/>
                  </a:lnTo>
                  <a:lnTo>
                    <a:pt x="2781" y="4375"/>
                  </a:lnTo>
                  <a:lnTo>
                    <a:pt x="3003" y="3986"/>
                  </a:lnTo>
                  <a:lnTo>
                    <a:pt x="3188" y="3597"/>
                  </a:lnTo>
                  <a:lnTo>
                    <a:pt x="3355" y="3189"/>
                  </a:lnTo>
                  <a:lnTo>
                    <a:pt x="3466" y="2781"/>
                  </a:lnTo>
                  <a:lnTo>
                    <a:pt x="3504" y="2577"/>
                  </a:lnTo>
                  <a:lnTo>
                    <a:pt x="3541" y="2373"/>
                  </a:lnTo>
                  <a:lnTo>
                    <a:pt x="3541" y="2169"/>
                  </a:lnTo>
                  <a:lnTo>
                    <a:pt x="3541" y="1947"/>
                  </a:lnTo>
                  <a:lnTo>
                    <a:pt x="3522" y="1743"/>
                  </a:lnTo>
                  <a:lnTo>
                    <a:pt x="3485" y="1539"/>
                  </a:lnTo>
                  <a:lnTo>
                    <a:pt x="3429" y="1317"/>
                  </a:lnTo>
                  <a:lnTo>
                    <a:pt x="3337" y="1113"/>
                  </a:lnTo>
                  <a:lnTo>
                    <a:pt x="3244" y="946"/>
                  </a:lnTo>
                  <a:lnTo>
                    <a:pt x="3133" y="761"/>
                  </a:lnTo>
                  <a:lnTo>
                    <a:pt x="3003" y="613"/>
                  </a:lnTo>
                  <a:lnTo>
                    <a:pt x="2855" y="464"/>
                  </a:lnTo>
                  <a:lnTo>
                    <a:pt x="2707" y="335"/>
                  </a:lnTo>
                  <a:lnTo>
                    <a:pt x="2540" y="223"/>
                  </a:lnTo>
                  <a:lnTo>
                    <a:pt x="2373" y="131"/>
                  </a:lnTo>
                  <a:lnTo>
                    <a:pt x="2188" y="57"/>
                  </a:lnTo>
                  <a:lnTo>
                    <a:pt x="19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4056725" y="2339000"/>
              <a:ext cx="45425" cy="133925"/>
            </a:xfrm>
            <a:custGeom>
              <a:avLst/>
              <a:gdLst/>
              <a:ahLst/>
              <a:cxnLst/>
              <a:rect l="l" t="t" r="r" b="b"/>
              <a:pathLst>
                <a:path w="1817" h="5357" extrusionOk="0">
                  <a:moveTo>
                    <a:pt x="1428" y="0"/>
                  </a:moveTo>
                  <a:lnTo>
                    <a:pt x="1428" y="19"/>
                  </a:lnTo>
                  <a:lnTo>
                    <a:pt x="1502" y="148"/>
                  </a:lnTo>
                  <a:lnTo>
                    <a:pt x="1557" y="297"/>
                  </a:lnTo>
                  <a:lnTo>
                    <a:pt x="1595" y="426"/>
                  </a:lnTo>
                  <a:lnTo>
                    <a:pt x="1632" y="575"/>
                  </a:lnTo>
                  <a:lnTo>
                    <a:pt x="1650" y="890"/>
                  </a:lnTo>
                  <a:lnTo>
                    <a:pt x="1669" y="1205"/>
                  </a:lnTo>
                  <a:lnTo>
                    <a:pt x="1632" y="1520"/>
                  </a:lnTo>
                  <a:lnTo>
                    <a:pt x="1576" y="1853"/>
                  </a:lnTo>
                  <a:lnTo>
                    <a:pt x="1502" y="2169"/>
                  </a:lnTo>
                  <a:lnTo>
                    <a:pt x="1428" y="2484"/>
                  </a:lnTo>
                  <a:lnTo>
                    <a:pt x="1316" y="2817"/>
                  </a:lnTo>
                  <a:lnTo>
                    <a:pt x="1187" y="3169"/>
                  </a:lnTo>
                  <a:lnTo>
                    <a:pt x="1057" y="3503"/>
                  </a:lnTo>
                  <a:lnTo>
                    <a:pt x="890" y="3855"/>
                  </a:lnTo>
                  <a:lnTo>
                    <a:pt x="705" y="4207"/>
                  </a:lnTo>
                  <a:lnTo>
                    <a:pt x="482" y="4559"/>
                  </a:lnTo>
                  <a:lnTo>
                    <a:pt x="371" y="4726"/>
                  </a:lnTo>
                  <a:lnTo>
                    <a:pt x="242" y="4893"/>
                  </a:lnTo>
                  <a:lnTo>
                    <a:pt x="112" y="5060"/>
                  </a:lnTo>
                  <a:lnTo>
                    <a:pt x="19" y="5227"/>
                  </a:lnTo>
                  <a:lnTo>
                    <a:pt x="1" y="5264"/>
                  </a:lnTo>
                  <a:lnTo>
                    <a:pt x="1" y="5301"/>
                  </a:lnTo>
                  <a:lnTo>
                    <a:pt x="1" y="5319"/>
                  </a:lnTo>
                  <a:lnTo>
                    <a:pt x="19" y="5338"/>
                  </a:lnTo>
                  <a:lnTo>
                    <a:pt x="56" y="5356"/>
                  </a:lnTo>
                  <a:lnTo>
                    <a:pt x="130" y="5356"/>
                  </a:lnTo>
                  <a:lnTo>
                    <a:pt x="167" y="5319"/>
                  </a:lnTo>
                  <a:lnTo>
                    <a:pt x="334" y="5171"/>
                  </a:lnTo>
                  <a:lnTo>
                    <a:pt x="464" y="5004"/>
                  </a:lnTo>
                  <a:lnTo>
                    <a:pt x="705" y="4652"/>
                  </a:lnTo>
                  <a:lnTo>
                    <a:pt x="946" y="4244"/>
                  </a:lnTo>
                  <a:lnTo>
                    <a:pt x="1150" y="3837"/>
                  </a:lnTo>
                  <a:lnTo>
                    <a:pt x="1316" y="3484"/>
                  </a:lnTo>
                  <a:lnTo>
                    <a:pt x="1446" y="3132"/>
                  </a:lnTo>
                  <a:lnTo>
                    <a:pt x="1576" y="2780"/>
                  </a:lnTo>
                  <a:lnTo>
                    <a:pt x="1669" y="2409"/>
                  </a:lnTo>
                  <a:lnTo>
                    <a:pt x="1743" y="2076"/>
                  </a:lnTo>
                  <a:lnTo>
                    <a:pt x="1798" y="1724"/>
                  </a:lnTo>
                  <a:lnTo>
                    <a:pt x="1817" y="1372"/>
                  </a:lnTo>
                  <a:lnTo>
                    <a:pt x="1817" y="1038"/>
                  </a:lnTo>
                  <a:lnTo>
                    <a:pt x="1798" y="741"/>
                  </a:lnTo>
                  <a:lnTo>
                    <a:pt x="1780" y="612"/>
                  </a:lnTo>
                  <a:lnTo>
                    <a:pt x="1743" y="463"/>
                  </a:lnTo>
                  <a:lnTo>
                    <a:pt x="1687" y="334"/>
                  </a:lnTo>
                  <a:lnTo>
                    <a:pt x="1632" y="204"/>
                  </a:lnTo>
                  <a:lnTo>
                    <a:pt x="1557" y="93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4216575" y="2213875"/>
              <a:ext cx="62125" cy="138575"/>
            </a:xfrm>
            <a:custGeom>
              <a:avLst/>
              <a:gdLst/>
              <a:ahLst/>
              <a:cxnLst/>
              <a:rect l="l" t="t" r="r" b="b"/>
              <a:pathLst>
                <a:path w="2485" h="5543" extrusionOk="0">
                  <a:moveTo>
                    <a:pt x="798" y="1"/>
                  </a:moveTo>
                  <a:lnTo>
                    <a:pt x="650" y="19"/>
                  </a:lnTo>
                  <a:lnTo>
                    <a:pt x="520" y="75"/>
                  </a:lnTo>
                  <a:lnTo>
                    <a:pt x="390" y="130"/>
                  </a:lnTo>
                  <a:lnTo>
                    <a:pt x="297" y="205"/>
                  </a:lnTo>
                  <a:lnTo>
                    <a:pt x="205" y="279"/>
                  </a:lnTo>
                  <a:lnTo>
                    <a:pt x="131" y="390"/>
                  </a:lnTo>
                  <a:lnTo>
                    <a:pt x="75" y="501"/>
                  </a:lnTo>
                  <a:lnTo>
                    <a:pt x="38" y="631"/>
                  </a:lnTo>
                  <a:lnTo>
                    <a:pt x="1" y="779"/>
                  </a:lnTo>
                  <a:lnTo>
                    <a:pt x="1" y="909"/>
                  </a:lnTo>
                  <a:lnTo>
                    <a:pt x="1" y="1057"/>
                  </a:lnTo>
                  <a:lnTo>
                    <a:pt x="1" y="1187"/>
                  </a:lnTo>
                  <a:lnTo>
                    <a:pt x="38" y="1335"/>
                  </a:lnTo>
                  <a:lnTo>
                    <a:pt x="112" y="1632"/>
                  </a:lnTo>
                  <a:lnTo>
                    <a:pt x="223" y="1928"/>
                  </a:lnTo>
                  <a:lnTo>
                    <a:pt x="372" y="2225"/>
                  </a:lnTo>
                  <a:lnTo>
                    <a:pt x="668" y="2818"/>
                  </a:lnTo>
                  <a:lnTo>
                    <a:pt x="816" y="3114"/>
                  </a:lnTo>
                  <a:lnTo>
                    <a:pt x="965" y="3430"/>
                  </a:lnTo>
                  <a:lnTo>
                    <a:pt x="1057" y="3745"/>
                  </a:lnTo>
                  <a:lnTo>
                    <a:pt x="1094" y="3911"/>
                  </a:lnTo>
                  <a:lnTo>
                    <a:pt x="1132" y="4078"/>
                  </a:lnTo>
                  <a:lnTo>
                    <a:pt x="1150" y="4375"/>
                  </a:lnTo>
                  <a:lnTo>
                    <a:pt x="1132" y="4523"/>
                  </a:lnTo>
                  <a:lnTo>
                    <a:pt x="1113" y="4671"/>
                  </a:lnTo>
                  <a:lnTo>
                    <a:pt x="1094" y="4820"/>
                  </a:lnTo>
                  <a:lnTo>
                    <a:pt x="1057" y="4968"/>
                  </a:lnTo>
                  <a:lnTo>
                    <a:pt x="1002" y="5098"/>
                  </a:lnTo>
                  <a:lnTo>
                    <a:pt x="928" y="5227"/>
                  </a:lnTo>
                  <a:lnTo>
                    <a:pt x="835" y="5339"/>
                  </a:lnTo>
                  <a:lnTo>
                    <a:pt x="742" y="5450"/>
                  </a:lnTo>
                  <a:lnTo>
                    <a:pt x="742" y="5487"/>
                  </a:lnTo>
                  <a:lnTo>
                    <a:pt x="742" y="5524"/>
                  </a:lnTo>
                  <a:lnTo>
                    <a:pt x="779" y="5543"/>
                  </a:lnTo>
                  <a:lnTo>
                    <a:pt x="816" y="5543"/>
                  </a:lnTo>
                  <a:lnTo>
                    <a:pt x="928" y="5431"/>
                  </a:lnTo>
                  <a:lnTo>
                    <a:pt x="965" y="5431"/>
                  </a:lnTo>
                  <a:lnTo>
                    <a:pt x="1020" y="5394"/>
                  </a:lnTo>
                  <a:lnTo>
                    <a:pt x="1076" y="5357"/>
                  </a:lnTo>
                  <a:lnTo>
                    <a:pt x="1206" y="5246"/>
                  </a:lnTo>
                  <a:lnTo>
                    <a:pt x="1261" y="5190"/>
                  </a:lnTo>
                  <a:lnTo>
                    <a:pt x="1298" y="5190"/>
                  </a:lnTo>
                  <a:lnTo>
                    <a:pt x="1317" y="5153"/>
                  </a:lnTo>
                  <a:lnTo>
                    <a:pt x="1688" y="4616"/>
                  </a:lnTo>
                  <a:lnTo>
                    <a:pt x="1854" y="4356"/>
                  </a:lnTo>
                  <a:lnTo>
                    <a:pt x="2021" y="4078"/>
                  </a:lnTo>
                  <a:lnTo>
                    <a:pt x="2169" y="3800"/>
                  </a:lnTo>
                  <a:lnTo>
                    <a:pt x="2281" y="3504"/>
                  </a:lnTo>
                  <a:lnTo>
                    <a:pt x="2373" y="3189"/>
                  </a:lnTo>
                  <a:lnTo>
                    <a:pt x="2429" y="2874"/>
                  </a:lnTo>
                  <a:lnTo>
                    <a:pt x="2466" y="2596"/>
                  </a:lnTo>
                  <a:lnTo>
                    <a:pt x="2485" y="2318"/>
                  </a:lnTo>
                  <a:lnTo>
                    <a:pt x="2466" y="2021"/>
                  </a:lnTo>
                  <a:lnTo>
                    <a:pt x="2429" y="1724"/>
                  </a:lnTo>
                  <a:lnTo>
                    <a:pt x="2373" y="1428"/>
                  </a:lnTo>
                  <a:lnTo>
                    <a:pt x="2281" y="1150"/>
                  </a:lnTo>
                  <a:lnTo>
                    <a:pt x="2151" y="872"/>
                  </a:lnTo>
                  <a:lnTo>
                    <a:pt x="1984" y="612"/>
                  </a:lnTo>
                  <a:lnTo>
                    <a:pt x="1891" y="501"/>
                  </a:lnTo>
                  <a:lnTo>
                    <a:pt x="1799" y="371"/>
                  </a:lnTo>
                  <a:lnTo>
                    <a:pt x="1688" y="260"/>
                  </a:lnTo>
                  <a:lnTo>
                    <a:pt x="1558" y="168"/>
                  </a:lnTo>
                  <a:lnTo>
                    <a:pt x="1410" y="93"/>
                  </a:lnTo>
                  <a:lnTo>
                    <a:pt x="1261" y="56"/>
                  </a:lnTo>
                  <a:lnTo>
                    <a:pt x="1094" y="19"/>
                  </a:lnTo>
                  <a:lnTo>
                    <a:pt x="9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4245775" y="2226400"/>
              <a:ext cx="18100" cy="90375"/>
            </a:xfrm>
            <a:custGeom>
              <a:avLst/>
              <a:gdLst/>
              <a:ahLst/>
              <a:cxnLst/>
              <a:rect l="l" t="t" r="r" b="b"/>
              <a:pathLst>
                <a:path w="724" h="3615" extrusionOk="0">
                  <a:moveTo>
                    <a:pt x="19" y="0"/>
                  </a:moveTo>
                  <a:lnTo>
                    <a:pt x="1" y="19"/>
                  </a:lnTo>
                  <a:lnTo>
                    <a:pt x="1" y="37"/>
                  </a:lnTo>
                  <a:lnTo>
                    <a:pt x="93" y="241"/>
                  </a:lnTo>
                  <a:lnTo>
                    <a:pt x="204" y="426"/>
                  </a:lnTo>
                  <a:lnTo>
                    <a:pt x="297" y="630"/>
                  </a:lnTo>
                  <a:lnTo>
                    <a:pt x="371" y="834"/>
                  </a:lnTo>
                  <a:lnTo>
                    <a:pt x="445" y="1038"/>
                  </a:lnTo>
                  <a:lnTo>
                    <a:pt x="482" y="1260"/>
                  </a:lnTo>
                  <a:lnTo>
                    <a:pt x="520" y="1483"/>
                  </a:lnTo>
                  <a:lnTo>
                    <a:pt x="538" y="1724"/>
                  </a:lnTo>
                  <a:lnTo>
                    <a:pt x="557" y="1946"/>
                  </a:lnTo>
                  <a:lnTo>
                    <a:pt x="557" y="2169"/>
                  </a:lnTo>
                  <a:lnTo>
                    <a:pt x="501" y="2632"/>
                  </a:lnTo>
                  <a:lnTo>
                    <a:pt x="427" y="3095"/>
                  </a:lnTo>
                  <a:lnTo>
                    <a:pt x="334" y="3577"/>
                  </a:lnTo>
                  <a:lnTo>
                    <a:pt x="334" y="3596"/>
                  </a:lnTo>
                  <a:lnTo>
                    <a:pt x="353" y="3614"/>
                  </a:lnTo>
                  <a:lnTo>
                    <a:pt x="390" y="3596"/>
                  </a:lnTo>
                  <a:lnTo>
                    <a:pt x="408" y="3577"/>
                  </a:lnTo>
                  <a:lnTo>
                    <a:pt x="482" y="3336"/>
                  </a:lnTo>
                  <a:lnTo>
                    <a:pt x="557" y="3095"/>
                  </a:lnTo>
                  <a:lnTo>
                    <a:pt x="612" y="2854"/>
                  </a:lnTo>
                  <a:lnTo>
                    <a:pt x="649" y="2613"/>
                  </a:lnTo>
                  <a:lnTo>
                    <a:pt x="686" y="2354"/>
                  </a:lnTo>
                  <a:lnTo>
                    <a:pt x="705" y="2113"/>
                  </a:lnTo>
                  <a:lnTo>
                    <a:pt x="723" y="1872"/>
                  </a:lnTo>
                  <a:lnTo>
                    <a:pt x="723" y="1650"/>
                  </a:lnTo>
                  <a:lnTo>
                    <a:pt x="705" y="1390"/>
                  </a:lnTo>
                  <a:lnTo>
                    <a:pt x="668" y="1149"/>
                  </a:lnTo>
                  <a:lnTo>
                    <a:pt x="612" y="927"/>
                  </a:lnTo>
                  <a:lnTo>
                    <a:pt x="538" y="704"/>
                  </a:lnTo>
                  <a:lnTo>
                    <a:pt x="445" y="501"/>
                  </a:lnTo>
                  <a:lnTo>
                    <a:pt x="334" y="297"/>
                  </a:lnTo>
                  <a:lnTo>
                    <a:pt x="279" y="204"/>
                  </a:lnTo>
                  <a:lnTo>
                    <a:pt x="204" y="130"/>
                  </a:lnTo>
                  <a:lnTo>
                    <a:pt x="130" y="5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4147550" y="2271800"/>
              <a:ext cx="64425" cy="151075"/>
            </a:xfrm>
            <a:custGeom>
              <a:avLst/>
              <a:gdLst/>
              <a:ahLst/>
              <a:cxnLst/>
              <a:rect l="l" t="t" r="r" b="b"/>
              <a:pathLst>
                <a:path w="2577" h="6043" extrusionOk="0">
                  <a:moveTo>
                    <a:pt x="890" y="1"/>
                  </a:moveTo>
                  <a:lnTo>
                    <a:pt x="742" y="19"/>
                  </a:lnTo>
                  <a:lnTo>
                    <a:pt x="593" y="56"/>
                  </a:lnTo>
                  <a:lnTo>
                    <a:pt x="482" y="130"/>
                  </a:lnTo>
                  <a:lnTo>
                    <a:pt x="371" y="204"/>
                  </a:lnTo>
                  <a:lnTo>
                    <a:pt x="278" y="297"/>
                  </a:lnTo>
                  <a:lnTo>
                    <a:pt x="186" y="408"/>
                  </a:lnTo>
                  <a:lnTo>
                    <a:pt x="130" y="557"/>
                  </a:lnTo>
                  <a:lnTo>
                    <a:pt x="74" y="705"/>
                  </a:lnTo>
                  <a:lnTo>
                    <a:pt x="37" y="853"/>
                  </a:lnTo>
                  <a:lnTo>
                    <a:pt x="19" y="1001"/>
                  </a:lnTo>
                  <a:lnTo>
                    <a:pt x="0" y="1150"/>
                  </a:lnTo>
                  <a:lnTo>
                    <a:pt x="19" y="1316"/>
                  </a:lnTo>
                  <a:lnTo>
                    <a:pt x="56" y="1650"/>
                  </a:lnTo>
                  <a:lnTo>
                    <a:pt x="130" y="2002"/>
                  </a:lnTo>
                  <a:lnTo>
                    <a:pt x="223" y="2336"/>
                  </a:lnTo>
                  <a:lnTo>
                    <a:pt x="445" y="3040"/>
                  </a:lnTo>
                  <a:lnTo>
                    <a:pt x="556" y="3392"/>
                  </a:lnTo>
                  <a:lnTo>
                    <a:pt x="649" y="3744"/>
                  </a:lnTo>
                  <a:lnTo>
                    <a:pt x="705" y="4115"/>
                  </a:lnTo>
                  <a:lnTo>
                    <a:pt x="723" y="4300"/>
                  </a:lnTo>
                  <a:lnTo>
                    <a:pt x="723" y="4486"/>
                  </a:lnTo>
                  <a:lnTo>
                    <a:pt x="686" y="4819"/>
                  </a:lnTo>
                  <a:lnTo>
                    <a:pt x="649" y="4986"/>
                  </a:lnTo>
                  <a:lnTo>
                    <a:pt x="593" y="5153"/>
                  </a:lnTo>
                  <a:lnTo>
                    <a:pt x="538" y="5301"/>
                  </a:lnTo>
                  <a:lnTo>
                    <a:pt x="464" y="5450"/>
                  </a:lnTo>
                  <a:lnTo>
                    <a:pt x="390" y="5579"/>
                  </a:lnTo>
                  <a:lnTo>
                    <a:pt x="278" y="5709"/>
                  </a:lnTo>
                  <a:lnTo>
                    <a:pt x="167" y="5820"/>
                  </a:lnTo>
                  <a:lnTo>
                    <a:pt x="37" y="5932"/>
                  </a:lnTo>
                  <a:lnTo>
                    <a:pt x="19" y="5969"/>
                  </a:lnTo>
                  <a:lnTo>
                    <a:pt x="37" y="6006"/>
                  </a:lnTo>
                  <a:lnTo>
                    <a:pt x="56" y="6043"/>
                  </a:lnTo>
                  <a:lnTo>
                    <a:pt x="111" y="6024"/>
                  </a:lnTo>
                  <a:lnTo>
                    <a:pt x="241" y="5950"/>
                  </a:lnTo>
                  <a:lnTo>
                    <a:pt x="278" y="5950"/>
                  </a:lnTo>
                  <a:lnTo>
                    <a:pt x="352" y="5913"/>
                  </a:lnTo>
                  <a:lnTo>
                    <a:pt x="408" y="5894"/>
                  </a:lnTo>
                  <a:lnTo>
                    <a:pt x="501" y="5839"/>
                  </a:lnTo>
                  <a:lnTo>
                    <a:pt x="593" y="5783"/>
                  </a:lnTo>
                  <a:lnTo>
                    <a:pt x="668" y="5746"/>
                  </a:lnTo>
                  <a:lnTo>
                    <a:pt x="705" y="5728"/>
                  </a:lnTo>
                  <a:lnTo>
                    <a:pt x="723" y="5709"/>
                  </a:lnTo>
                  <a:lnTo>
                    <a:pt x="1224" y="5190"/>
                  </a:lnTo>
                  <a:lnTo>
                    <a:pt x="1483" y="4912"/>
                  </a:lnTo>
                  <a:lnTo>
                    <a:pt x="1705" y="4634"/>
                  </a:lnTo>
                  <a:lnTo>
                    <a:pt x="1909" y="4356"/>
                  </a:lnTo>
                  <a:lnTo>
                    <a:pt x="2095" y="4060"/>
                  </a:lnTo>
                  <a:lnTo>
                    <a:pt x="2243" y="3726"/>
                  </a:lnTo>
                  <a:lnTo>
                    <a:pt x="2373" y="3392"/>
                  </a:lnTo>
                  <a:lnTo>
                    <a:pt x="2447" y="3096"/>
                  </a:lnTo>
                  <a:lnTo>
                    <a:pt x="2521" y="2781"/>
                  </a:lnTo>
                  <a:lnTo>
                    <a:pt x="2558" y="2466"/>
                  </a:lnTo>
                  <a:lnTo>
                    <a:pt x="2577" y="2132"/>
                  </a:lnTo>
                  <a:lnTo>
                    <a:pt x="2558" y="1817"/>
                  </a:lnTo>
                  <a:lnTo>
                    <a:pt x="2502" y="1483"/>
                  </a:lnTo>
                  <a:lnTo>
                    <a:pt x="2410" y="1168"/>
                  </a:lnTo>
                  <a:lnTo>
                    <a:pt x="2336" y="1001"/>
                  </a:lnTo>
                  <a:lnTo>
                    <a:pt x="2261" y="853"/>
                  </a:lnTo>
                  <a:lnTo>
                    <a:pt x="2187" y="705"/>
                  </a:lnTo>
                  <a:lnTo>
                    <a:pt x="2076" y="557"/>
                  </a:lnTo>
                  <a:lnTo>
                    <a:pt x="1965" y="427"/>
                  </a:lnTo>
                  <a:lnTo>
                    <a:pt x="1854" y="316"/>
                  </a:lnTo>
                  <a:lnTo>
                    <a:pt x="1705" y="204"/>
                  </a:lnTo>
                  <a:lnTo>
                    <a:pt x="1539" y="112"/>
                  </a:lnTo>
                  <a:lnTo>
                    <a:pt x="1390" y="56"/>
                  </a:lnTo>
                  <a:lnTo>
                    <a:pt x="1224" y="19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4175800" y="2286625"/>
              <a:ext cx="19950" cy="100125"/>
            </a:xfrm>
            <a:custGeom>
              <a:avLst/>
              <a:gdLst/>
              <a:ahLst/>
              <a:cxnLst/>
              <a:rect l="l" t="t" r="r" b="b"/>
              <a:pathLst>
                <a:path w="798" h="4005" extrusionOk="0">
                  <a:moveTo>
                    <a:pt x="279" y="1"/>
                  </a:moveTo>
                  <a:lnTo>
                    <a:pt x="260" y="19"/>
                  </a:lnTo>
                  <a:lnTo>
                    <a:pt x="242" y="38"/>
                  </a:lnTo>
                  <a:lnTo>
                    <a:pt x="242" y="56"/>
                  </a:lnTo>
                  <a:lnTo>
                    <a:pt x="316" y="279"/>
                  </a:lnTo>
                  <a:lnTo>
                    <a:pt x="409" y="501"/>
                  </a:lnTo>
                  <a:lnTo>
                    <a:pt x="483" y="723"/>
                  </a:lnTo>
                  <a:lnTo>
                    <a:pt x="520" y="946"/>
                  </a:lnTo>
                  <a:lnTo>
                    <a:pt x="557" y="1205"/>
                  </a:lnTo>
                  <a:lnTo>
                    <a:pt x="575" y="1446"/>
                  </a:lnTo>
                  <a:lnTo>
                    <a:pt x="575" y="1706"/>
                  </a:lnTo>
                  <a:lnTo>
                    <a:pt x="557" y="1965"/>
                  </a:lnTo>
                  <a:lnTo>
                    <a:pt x="538" y="2206"/>
                  </a:lnTo>
                  <a:lnTo>
                    <a:pt x="483" y="2466"/>
                  </a:lnTo>
                  <a:lnTo>
                    <a:pt x="427" y="2707"/>
                  </a:lnTo>
                  <a:lnTo>
                    <a:pt x="372" y="2966"/>
                  </a:lnTo>
                  <a:lnTo>
                    <a:pt x="205" y="3448"/>
                  </a:lnTo>
                  <a:lnTo>
                    <a:pt x="1" y="3948"/>
                  </a:lnTo>
                  <a:lnTo>
                    <a:pt x="1" y="3986"/>
                  </a:lnTo>
                  <a:lnTo>
                    <a:pt x="19" y="4004"/>
                  </a:lnTo>
                  <a:lnTo>
                    <a:pt x="56" y="4004"/>
                  </a:lnTo>
                  <a:lnTo>
                    <a:pt x="75" y="3986"/>
                  </a:lnTo>
                  <a:lnTo>
                    <a:pt x="223" y="3726"/>
                  </a:lnTo>
                  <a:lnTo>
                    <a:pt x="335" y="3467"/>
                  </a:lnTo>
                  <a:lnTo>
                    <a:pt x="446" y="3226"/>
                  </a:lnTo>
                  <a:lnTo>
                    <a:pt x="538" y="2966"/>
                  </a:lnTo>
                  <a:lnTo>
                    <a:pt x="613" y="2688"/>
                  </a:lnTo>
                  <a:lnTo>
                    <a:pt x="687" y="2429"/>
                  </a:lnTo>
                  <a:lnTo>
                    <a:pt x="724" y="2169"/>
                  </a:lnTo>
                  <a:lnTo>
                    <a:pt x="761" y="1910"/>
                  </a:lnTo>
                  <a:lnTo>
                    <a:pt x="798" y="1650"/>
                  </a:lnTo>
                  <a:lnTo>
                    <a:pt x="798" y="1372"/>
                  </a:lnTo>
                  <a:lnTo>
                    <a:pt x="779" y="1113"/>
                  </a:lnTo>
                  <a:lnTo>
                    <a:pt x="724" y="872"/>
                  </a:lnTo>
                  <a:lnTo>
                    <a:pt x="668" y="631"/>
                  </a:lnTo>
                  <a:lnTo>
                    <a:pt x="575" y="390"/>
                  </a:lnTo>
                  <a:lnTo>
                    <a:pt x="520" y="279"/>
                  </a:lnTo>
                  <a:lnTo>
                    <a:pt x="446" y="186"/>
                  </a:lnTo>
                  <a:lnTo>
                    <a:pt x="372" y="93"/>
                  </a:lnTo>
                  <a:lnTo>
                    <a:pt x="297" y="19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9"/>
            <p:cNvSpPr/>
            <p:nvPr/>
          </p:nvSpPr>
          <p:spPr>
            <a:xfrm>
              <a:off x="4213800" y="2339000"/>
              <a:ext cx="157575" cy="72300"/>
            </a:xfrm>
            <a:custGeom>
              <a:avLst/>
              <a:gdLst/>
              <a:ahLst/>
              <a:cxnLst/>
              <a:rect l="l" t="t" r="r" b="b"/>
              <a:pathLst>
                <a:path w="6303" h="2892" extrusionOk="0">
                  <a:moveTo>
                    <a:pt x="4264" y="0"/>
                  </a:moveTo>
                  <a:lnTo>
                    <a:pt x="3893" y="19"/>
                  </a:lnTo>
                  <a:lnTo>
                    <a:pt x="3541" y="56"/>
                  </a:lnTo>
                  <a:lnTo>
                    <a:pt x="3170" y="148"/>
                  </a:lnTo>
                  <a:lnTo>
                    <a:pt x="2836" y="241"/>
                  </a:lnTo>
                  <a:lnTo>
                    <a:pt x="2484" y="371"/>
                  </a:lnTo>
                  <a:lnTo>
                    <a:pt x="2132" y="500"/>
                  </a:lnTo>
                  <a:lnTo>
                    <a:pt x="1799" y="649"/>
                  </a:lnTo>
                  <a:lnTo>
                    <a:pt x="1465" y="816"/>
                  </a:lnTo>
                  <a:lnTo>
                    <a:pt x="1168" y="964"/>
                  </a:lnTo>
                  <a:lnTo>
                    <a:pt x="890" y="1131"/>
                  </a:lnTo>
                  <a:lnTo>
                    <a:pt x="612" y="1297"/>
                  </a:lnTo>
                  <a:lnTo>
                    <a:pt x="334" y="1483"/>
                  </a:lnTo>
                  <a:lnTo>
                    <a:pt x="112" y="1520"/>
                  </a:lnTo>
                  <a:lnTo>
                    <a:pt x="56" y="1538"/>
                  </a:lnTo>
                  <a:lnTo>
                    <a:pt x="19" y="1575"/>
                  </a:lnTo>
                  <a:lnTo>
                    <a:pt x="1" y="1631"/>
                  </a:lnTo>
                  <a:lnTo>
                    <a:pt x="1" y="1687"/>
                  </a:lnTo>
                  <a:lnTo>
                    <a:pt x="19" y="1724"/>
                  </a:lnTo>
                  <a:lnTo>
                    <a:pt x="56" y="1779"/>
                  </a:lnTo>
                  <a:lnTo>
                    <a:pt x="112" y="1798"/>
                  </a:lnTo>
                  <a:lnTo>
                    <a:pt x="168" y="1816"/>
                  </a:lnTo>
                  <a:lnTo>
                    <a:pt x="520" y="1798"/>
                  </a:lnTo>
                  <a:lnTo>
                    <a:pt x="890" y="1798"/>
                  </a:lnTo>
                  <a:lnTo>
                    <a:pt x="1243" y="1835"/>
                  </a:lnTo>
                  <a:lnTo>
                    <a:pt x="1613" y="1909"/>
                  </a:lnTo>
                  <a:lnTo>
                    <a:pt x="1947" y="2002"/>
                  </a:lnTo>
                  <a:lnTo>
                    <a:pt x="2299" y="2113"/>
                  </a:lnTo>
                  <a:lnTo>
                    <a:pt x="2966" y="2391"/>
                  </a:lnTo>
                  <a:lnTo>
                    <a:pt x="3633" y="2669"/>
                  </a:lnTo>
                  <a:lnTo>
                    <a:pt x="3986" y="2780"/>
                  </a:lnTo>
                  <a:lnTo>
                    <a:pt x="4152" y="2836"/>
                  </a:lnTo>
                  <a:lnTo>
                    <a:pt x="4338" y="2873"/>
                  </a:lnTo>
                  <a:lnTo>
                    <a:pt x="4505" y="2891"/>
                  </a:lnTo>
                  <a:lnTo>
                    <a:pt x="4671" y="2891"/>
                  </a:lnTo>
                  <a:lnTo>
                    <a:pt x="4838" y="2873"/>
                  </a:lnTo>
                  <a:lnTo>
                    <a:pt x="4986" y="2854"/>
                  </a:lnTo>
                  <a:lnTo>
                    <a:pt x="5153" y="2799"/>
                  </a:lnTo>
                  <a:lnTo>
                    <a:pt x="5302" y="2743"/>
                  </a:lnTo>
                  <a:lnTo>
                    <a:pt x="5468" y="2650"/>
                  </a:lnTo>
                  <a:lnTo>
                    <a:pt x="5598" y="2558"/>
                  </a:lnTo>
                  <a:lnTo>
                    <a:pt x="5746" y="2465"/>
                  </a:lnTo>
                  <a:lnTo>
                    <a:pt x="5858" y="2335"/>
                  </a:lnTo>
                  <a:lnTo>
                    <a:pt x="5969" y="2224"/>
                  </a:lnTo>
                  <a:lnTo>
                    <a:pt x="6080" y="2076"/>
                  </a:lnTo>
                  <a:lnTo>
                    <a:pt x="6154" y="1946"/>
                  </a:lnTo>
                  <a:lnTo>
                    <a:pt x="6228" y="1779"/>
                  </a:lnTo>
                  <a:lnTo>
                    <a:pt x="6284" y="1631"/>
                  </a:lnTo>
                  <a:lnTo>
                    <a:pt x="6302" y="1464"/>
                  </a:lnTo>
                  <a:lnTo>
                    <a:pt x="6302" y="1297"/>
                  </a:lnTo>
                  <a:lnTo>
                    <a:pt x="6284" y="1131"/>
                  </a:lnTo>
                  <a:lnTo>
                    <a:pt x="6228" y="982"/>
                  </a:lnTo>
                  <a:lnTo>
                    <a:pt x="6154" y="834"/>
                  </a:lnTo>
                  <a:lnTo>
                    <a:pt x="6043" y="704"/>
                  </a:lnTo>
                  <a:lnTo>
                    <a:pt x="5932" y="593"/>
                  </a:lnTo>
                  <a:lnTo>
                    <a:pt x="5820" y="482"/>
                  </a:lnTo>
                  <a:lnTo>
                    <a:pt x="5672" y="389"/>
                  </a:lnTo>
                  <a:lnTo>
                    <a:pt x="5505" y="297"/>
                  </a:lnTo>
                  <a:lnTo>
                    <a:pt x="5339" y="204"/>
                  </a:lnTo>
                  <a:lnTo>
                    <a:pt x="5172" y="148"/>
                  </a:lnTo>
                  <a:lnTo>
                    <a:pt x="4986" y="93"/>
                  </a:lnTo>
                  <a:lnTo>
                    <a:pt x="4820" y="56"/>
                  </a:lnTo>
                  <a:lnTo>
                    <a:pt x="4634" y="19"/>
                  </a:lnTo>
                  <a:lnTo>
                    <a:pt x="4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9"/>
            <p:cNvSpPr/>
            <p:nvPr/>
          </p:nvSpPr>
          <p:spPr>
            <a:xfrm>
              <a:off x="4247175" y="2359375"/>
              <a:ext cx="109825" cy="16250"/>
            </a:xfrm>
            <a:custGeom>
              <a:avLst/>
              <a:gdLst/>
              <a:ahLst/>
              <a:cxnLst/>
              <a:rect l="l" t="t" r="r" b="b"/>
              <a:pathLst>
                <a:path w="4393" h="650" extrusionOk="0">
                  <a:moveTo>
                    <a:pt x="2113" y="1"/>
                  </a:moveTo>
                  <a:lnTo>
                    <a:pt x="1817" y="19"/>
                  </a:lnTo>
                  <a:lnTo>
                    <a:pt x="1539" y="75"/>
                  </a:lnTo>
                  <a:lnTo>
                    <a:pt x="1242" y="130"/>
                  </a:lnTo>
                  <a:lnTo>
                    <a:pt x="945" y="186"/>
                  </a:lnTo>
                  <a:lnTo>
                    <a:pt x="649" y="279"/>
                  </a:lnTo>
                  <a:lnTo>
                    <a:pt x="352" y="390"/>
                  </a:lnTo>
                  <a:lnTo>
                    <a:pt x="56" y="501"/>
                  </a:lnTo>
                  <a:lnTo>
                    <a:pt x="19" y="538"/>
                  </a:lnTo>
                  <a:lnTo>
                    <a:pt x="0" y="594"/>
                  </a:lnTo>
                  <a:lnTo>
                    <a:pt x="19" y="649"/>
                  </a:lnTo>
                  <a:lnTo>
                    <a:pt x="74" y="649"/>
                  </a:lnTo>
                  <a:lnTo>
                    <a:pt x="630" y="538"/>
                  </a:lnTo>
                  <a:lnTo>
                    <a:pt x="1186" y="427"/>
                  </a:lnTo>
                  <a:lnTo>
                    <a:pt x="1761" y="316"/>
                  </a:lnTo>
                  <a:lnTo>
                    <a:pt x="2039" y="279"/>
                  </a:lnTo>
                  <a:lnTo>
                    <a:pt x="2317" y="260"/>
                  </a:lnTo>
                  <a:lnTo>
                    <a:pt x="2873" y="260"/>
                  </a:lnTo>
                  <a:lnTo>
                    <a:pt x="3132" y="279"/>
                  </a:lnTo>
                  <a:lnTo>
                    <a:pt x="3392" y="334"/>
                  </a:lnTo>
                  <a:lnTo>
                    <a:pt x="3651" y="390"/>
                  </a:lnTo>
                  <a:lnTo>
                    <a:pt x="3892" y="464"/>
                  </a:lnTo>
                  <a:lnTo>
                    <a:pt x="4133" y="538"/>
                  </a:lnTo>
                  <a:lnTo>
                    <a:pt x="4374" y="612"/>
                  </a:lnTo>
                  <a:lnTo>
                    <a:pt x="4393" y="612"/>
                  </a:lnTo>
                  <a:lnTo>
                    <a:pt x="4393" y="594"/>
                  </a:lnTo>
                  <a:lnTo>
                    <a:pt x="4393" y="557"/>
                  </a:lnTo>
                  <a:lnTo>
                    <a:pt x="4300" y="482"/>
                  </a:lnTo>
                  <a:lnTo>
                    <a:pt x="4207" y="390"/>
                  </a:lnTo>
                  <a:lnTo>
                    <a:pt x="4078" y="334"/>
                  </a:lnTo>
                  <a:lnTo>
                    <a:pt x="3967" y="279"/>
                  </a:lnTo>
                  <a:lnTo>
                    <a:pt x="3707" y="186"/>
                  </a:lnTo>
                  <a:lnTo>
                    <a:pt x="3448" y="112"/>
                  </a:lnTo>
                  <a:lnTo>
                    <a:pt x="3188" y="56"/>
                  </a:lnTo>
                  <a:lnTo>
                    <a:pt x="2929" y="19"/>
                  </a:lnTo>
                  <a:lnTo>
                    <a:pt x="26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4117425" y="2415450"/>
              <a:ext cx="164975" cy="78325"/>
            </a:xfrm>
            <a:custGeom>
              <a:avLst/>
              <a:gdLst/>
              <a:ahLst/>
              <a:cxnLst/>
              <a:rect l="l" t="t" r="r" b="b"/>
              <a:pathLst>
                <a:path w="6599" h="3133" extrusionOk="0">
                  <a:moveTo>
                    <a:pt x="4801" y="0"/>
                  </a:moveTo>
                  <a:lnTo>
                    <a:pt x="4412" y="19"/>
                  </a:lnTo>
                  <a:lnTo>
                    <a:pt x="4023" y="74"/>
                  </a:lnTo>
                  <a:lnTo>
                    <a:pt x="3652" y="148"/>
                  </a:lnTo>
                  <a:lnTo>
                    <a:pt x="2910" y="334"/>
                  </a:lnTo>
                  <a:lnTo>
                    <a:pt x="2188" y="519"/>
                  </a:lnTo>
                  <a:lnTo>
                    <a:pt x="1483" y="742"/>
                  </a:lnTo>
                  <a:lnTo>
                    <a:pt x="816" y="983"/>
                  </a:lnTo>
                  <a:lnTo>
                    <a:pt x="482" y="1131"/>
                  </a:lnTo>
                  <a:lnTo>
                    <a:pt x="167" y="1279"/>
                  </a:lnTo>
                  <a:lnTo>
                    <a:pt x="56" y="1316"/>
                  </a:lnTo>
                  <a:lnTo>
                    <a:pt x="19" y="1353"/>
                  </a:lnTo>
                  <a:lnTo>
                    <a:pt x="1" y="1390"/>
                  </a:lnTo>
                  <a:lnTo>
                    <a:pt x="38" y="1446"/>
                  </a:lnTo>
                  <a:lnTo>
                    <a:pt x="75" y="1464"/>
                  </a:lnTo>
                  <a:lnTo>
                    <a:pt x="427" y="1520"/>
                  </a:lnTo>
                  <a:lnTo>
                    <a:pt x="760" y="1613"/>
                  </a:lnTo>
                  <a:lnTo>
                    <a:pt x="1113" y="1724"/>
                  </a:lnTo>
                  <a:lnTo>
                    <a:pt x="1446" y="1854"/>
                  </a:lnTo>
                  <a:lnTo>
                    <a:pt x="1669" y="1946"/>
                  </a:lnTo>
                  <a:lnTo>
                    <a:pt x="1873" y="2039"/>
                  </a:lnTo>
                  <a:lnTo>
                    <a:pt x="2280" y="2280"/>
                  </a:lnTo>
                  <a:lnTo>
                    <a:pt x="2670" y="2521"/>
                  </a:lnTo>
                  <a:lnTo>
                    <a:pt x="3096" y="2743"/>
                  </a:lnTo>
                  <a:lnTo>
                    <a:pt x="3429" y="2892"/>
                  </a:lnTo>
                  <a:lnTo>
                    <a:pt x="3800" y="3021"/>
                  </a:lnTo>
                  <a:lnTo>
                    <a:pt x="3985" y="3058"/>
                  </a:lnTo>
                  <a:lnTo>
                    <a:pt x="4171" y="3095"/>
                  </a:lnTo>
                  <a:lnTo>
                    <a:pt x="4356" y="3114"/>
                  </a:lnTo>
                  <a:lnTo>
                    <a:pt x="4560" y="3132"/>
                  </a:lnTo>
                  <a:lnTo>
                    <a:pt x="4745" y="3114"/>
                  </a:lnTo>
                  <a:lnTo>
                    <a:pt x="4931" y="3095"/>
                  </a:lnTo>
                  <a:lnTo>
                    <a:pt x="5135" y="3058"/>
                  </a:lnTo>
                  <a:lnTo>
                    <a:pt x="5320" y="3021"/>
                  </a:lnTo>
                  <a:lnTo>
                    <a:pt x="5505" y="2947"/>
                  </a:lnTo>
                  <a:lnTo>
                    <a:pt x="5672" y="2854"/>
                  </a:lnTo>
                  <a:lnTo>
                    <a:pt x="5857" y="2743"/>
                  </a:lnTo>
                  <a:lnTo>
                    <a:pt x="6024" y="2614"/>
                  </a:lnTo>
                  <a:lnTo>
                    <a:pt x="6135" y="2502"/>
                  </a:lnTo>
                  <a:lnTo>
                    <a:pt x="6265" y="2373"/>
                  </a:lnTo>
                  <a:lnTo>
                    <a:pt x="6358" y="2224"/>
                  </a:lnTo>
                  <a:lnTo>
                    <a:pt x="6451" y="2076"/>
                  </a:lnTo>
                  <a:lnTo>
                    <a:pt x="6506" y="1909"/>
                  </a:lnTo>
                  <a:lnTo>
                    <a:pt x="6562" y="1761"/>
                  </a:lnTo>
                  <a:lnTo>
                    <a:pt x="6599" y="1594"/>
                  </a:lnTo>
                  <a:lnTo>
                    <a:pt x="6599" y="1427"/>
                  </a:lnTo>
                  <a:lnTo>
                    <a:pt x="6599" y="1242"/>
                  </a:lnTo>
                  <a:lnTo>
                    <a:pt x="6562" y="1057"/>
                  </a:lnTo>
                  <a:lnTo>
                    <a:pt x="6506" y="890"/>
                  </a:lnTo>
                  <a:lnTo>
                    <a:pt x="6413" y="742"/>
                  </a:lnTo>
                  <a:lnTo>
                    <a:pt x="6321" y="593"/>
                  </a:lnTo>
                  <a:lnTo>
                    <a:pt x="6191" y="482"/>
                  </a:lnTo>
                  <a:lnTo>
                    <a:pt x="6061" y="352"/>
                  </a:lnTo>
                  <a:lnTo>
                    <a:pt x="5913" y="260"/>
                  </a:lnTo>
                  <a:lnTo>
                    <a:pt x="5728" y="167"/>
                  </a:lnTo>
                  <a:lnTo>
                    <a:pt x="5542" y="111"/>
                  </a:lnTo>
                  <a:lnTo>
                    <a:pt x="5376" y="56"/>
                  </a:lnTo>
                  <a:lnTo>
                    <a:pt x="5172" y="19"/>
                  </a:lnTo>
                  <a:lnTo>
                    <a:pt x="4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9"/>
            <p:cNvSpPr/>
            <p:nvPr/>
          </p:nvSpPr>
          <p:spPr>
            <a:xfrm>
              <a:off x="4155425" y="2438150"/>
              <a:ext cx="116800" cy="9300"/>
            </a:xfrm>
            <a:custGeom>
              <a:avLst/>
              <a:gdLst/>
              <a:ahLst/>
              <a:cxnLst/>
              <a:rect l="l" t="t" r="r" b="b"/>
              <a:pathLst>
                <a:path w="4672" h="372" extrusionOk="0">
                  <a:moveTo>
                    <a:pt x="3114" y="0"/>
                  </a:moveTo>
                  <a:lnTo>
                    <a:pt x="2558" y="19"/>
                  </a:lnTo>
                  <a:lnTo>
                    <a:pt x="1946" y="37"/>
                  </a:lnTo>
                  <a:lnTo>
                    <a:pt x="1335" y="93"/>
                  </a:lnTo>
                  <a:lnTo>
                    <a:pt x="705" y="149"/>
                  </a:lnTo>
                  <a:lnTo>
                    <a:pt x="93" y="223"/>
                  </a:lnTo>
                  <a:lnTo>
                    <a:pt x="37" y="241"/>
                  </a:lnTo>
                  <a:lnTo>
                    <a:pt x="0" y="297"/>
                  </a:lnTo>
                  <a:lnTo>
                    <a:pt x="19" y="334"/>
                  </a:lnTo>
                  <a:lnTo>
                    <a:pt x="37" y="353"/>
                  </a:lnTo>
                  <a:lnTo>
                    <a:pt x="56" y="353"/>
                  </a:lnTo>
                  <a:lnTo>
                    <a:pt x="631" y="334"/>
                  </a:lnTo>
                  <a:lnTo>
                    <a:pt x="1205" y="315"/>
                  </a:lnTo>
                  <a:lnTo>
                    <a:pt x="2373" y="241"/>
                  </a:lnTo>
                  <a:lnTo>
                    <a:pt x="2966" y="204"/>
                  </a:lnTo>
                  <a:lnTo>
                    <a:pt x="3837" y="204"/>
                  </a:lnTo>
                  <a:lnTo>
                    <a:pt x="4115" y="241"/>
                  </a:lnTo>
                  <a:lnTo>
                    <a:pt x="4245" y="278"/>
                  </a:lnTo>
                  <a:lnTo>
                    <a:pt x="4374" y="315"/>
                  </a:lnTo>
                  <a:lnTo>
                    <a:pt x="4504" y="353"/>
                  </a:lnTo>
                  <a:lnTo>
                    <a:pt x="4652" y="371"/>
                  </a:lnTo>
                  <a:lnTo>
                    <a:pt x="4671" y="353"/>
                  </a:lnTo>
                  <a:lnTo>
                    <a:pt x="4671" y="334"/>
                  </a:lnTo>
                  <a:lnTo>
                    <a:pt x="4597" y="241"/>
                  </a:lnTo>
                  <a:lnTo>
                    <a:pt x="4486" y="167"/>
                  </a:lnTo>
                  <a:lnTo>
                    <a:pt x="4374" y="130"/>
                  </a:lnTo>
                  <a:lnTo>
                    <a:pt x="4226" y="75"/>
                  </a:lnTo>
                  <a:lnTo>
                    <a:pt x="3948" y="37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8" name="Google Shape;2328;p49"/>
          <p:cNvGrpSpPr/>
          <p:nvPr/>
        </p:nvGrpSpPr>
        <p:grpSpPr>
          <a:xfrm>
            <a:off x="7838781" y="4044727"/>
            <a:ext cx="348387" cy="365702"/>
            <a:chOff x="8577950" y="1152147"/>
            <a:chExt cx="348387" cy="365702"/>
          </a:xfrm>
        </p:grpSpPr>
        <p:sp>
          <p:nvSpPr>
            <p:cNvPr id="2329" name="Google Shape;2329;p49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9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1" name="Google Shape;2331;p49"/>
          <p:cNvGrpSpPr/>
          <p:nvPr/>
        </p:nvGrpSpPr>
        <p:grpSpPr>
          <a:xfrm>
            <a:off x="956831" y="4006097"/>
            <a:ext cx="348387" cy="365702"/>
            <a:chOff x="8577950" y="1152147"/>
            <a:chExt cx="348387" cy="365702"/>
          </a:xfrm>
        </p:grpSpPr>
        <p:sp>
          <p:nvSpPr>
            <p:cNvPr id="2332" name="Google Shape;2332;p49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9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4" name="Google Shape;2334;p49"/>
          <p:cNvSpPr/>
          <p:nvPr/>
        </p:nvSpPr>
        <p:spPr>
          <a:xfrm>
            <a:off x="2269700" y="1103471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5" name="Google Shape;2335;p49"/>
          <p:cNvSpPr/>
          <p:nvPr/>
        </p:nvSpPr>
        <p:spPr>
          <a:xfrm flipH="1">
            <a:off x="7386865" y="3158725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6" name="Google Shape;2336;p49"/>
          <p:cNvSpPr/>
          <p:nvPr/>
        </p:nvSpPr>
        <p:spPr>
          <a:xfrm>
            <a:off x="549136" y="3179590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4218;p72"/>
          <p:cNvSpPr txBox="1">
            <a:spLocks noGrp="1"/>
          </p:cNvSpPr>
          <p:nvPr>
            <p:ph type="title"/>
          </p:nvPr>
        </p:nvSpPr>
        <p:spPr>
          <a:xfrm>
            <a:off x="1481272" y="2285725"/>
            <a:ext cx="6214485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Trân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trọng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lắng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5400" b="1" i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5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31088" y="287167"/>
            <a:ext cx="7642155" cy="19799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thể điền được vào cả 2 chỗ chấm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..…..,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………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59350" y="2780985"/>
            <a:ext cx="4260605" cy="1842486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844411" y="2844495"/>
            <a:ext cx="488122" cy="48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6BF5563-1680-48C8-86E6-D2DB5FB4E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631" y="2362515"/>
            <a:ext cx="2274005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8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" name="Google Shape;762;p36"/>
          <p:cNvGrpSpPr/>
          <p:nvPr/>
        </p:nvGrpSpPr>
        <p:grpSpPr>
          <a:xfrm>
            <a:off x="7991298" y="3693036"/>
            <a:ext cx="1096509" cy="1284883"/>
            <a:chOff x="1682000" y="4336075"/>
            <a:chExt cx="973550" cy="1140800"/>
          </a:xfrm>
        </p:grpSpPr>
        <p:sp>
          <p:nvSpPr>
            <p:cNvPr id="763" name="Google Shape;763;p36"/>
            <p:cNvSpPr/>
            <p:nvPr/>
          </p:nvSpPr>
          <p:spPr>
            <a:xfrm>
              <a:off x="1682000" y="5011175"/>
              <a:ext cx="537525" cy="415675"/>
            </a:xfrm>
            <a:custGeom>
              <a:avLst/>
              <a:gdLst/>
              <a:ahLst/>
              <a:cxnLst/>
              <a:rect l="l" t="t" r="r" b="b"/>
              <a:pathLst>
                <a:path w="21501" h="16627" extrusionOk="0">
                  <a:moveTo>
                    <a:pt x="2540" y="1"/>
                  </a:moveTo>
                  <a:lnTo>
                    <a:pt x="2485" y="19"/>
                  </a:lnTo>
                  <a:lnTo>
                    <a:pt x="2429" y="38"/>
                  </a:lnTo>
                  <a:lnTo>
                    <a:pt x="2392" y="75"/>
                  </a:lnTo>
                  <a:lnTo>
                    <a:pt x="2355" y="112"/>
                  </a:lnTo>
                  <a:lnTo>
                    <a:pt x="2336" y="168"/>
                  </a:lnTo>
                  <a:lnTo>
                    <a:pt x="2336" y="223"/>
                  </a:lnTo>
                  <a:lnTo>
                    <a:pt x="2522" y="928"/>
                  </a:lnTo>
                  <a:lnTo>
                    <a:pt x="2707" y="1632"/>
                  </a:lnTo>
                  <a:lnTo>
                    <a:pt x="2929" y="2336"/>
                  </a:lnTo>
                  <a:lnTo>
                    <a:pt x="3170" y="3022"/>
                  </a:lnTo>
                  <a:lnTo>
                    <a:pt x="3411" y="3578"/>
                  </a:lnTo>
                  <a:lnTo>
                    <a:pt x="3541" y="3856"/>
                  </a:lnTo>
                  <a:lnTo>
                    <a:pt x="3689" y="4134"/>
                  </a:lnTo>
                  <a:lnTo>
                    <a:pt x="3838" y="4394"/>
                  </a:lnTo>
                  <a:lnTo>
                    <a:pt x="4004" y="4653"/>
                  </a:lnTo>
                  <a:lnTo>
                    <a:pt x="4190" y="4894"/>
                  </a:lnTo>
                  <a:lnTo>
                    <a:pt x="4375" y="5135"/>
                  </a:lnTo>
                  <a:lnTo>
                    <a:pt x="4616" y="5394"/>
                  </a:lnTo>
                  <a:lnTo>
                    <a:pt x="4857" y="5654"/>
                  </a:lnTo>
                  <a:lnTo>
                    <a:pt x="5116" y="5876"/>
                  </a:lnTo>
                  <a:lnTo>
                    <a:pt x="5394" y="6099"/>
                  </a:lnTo>
                  <a:lnTo>
                    <a:pt x="5950" y="6525"/>
                  </a:lnTo>
                  <a:lnTo>
                    <a:pt x="6507" y="6951"/>
                  </a:lnTo>
                  <a:lnTo>
                    <a:pt x="7081" y="7396"/>
                  </a:lnTo>
                  <a:lnTo>
                    <a:pt x="7619" y="7860"/>
                  </a:lnTo>
                  <a:lnTo>
                    <a:pt x="8175" y="8323"/>
                  </a:lnTo>
                  <a:lnTo>
                    <a:pt x="8694" y="8805"/>
                  </a:lnTo>
                  <a:lnTo>
                    <a:pt x="8935" y="9027"/>
                  </a:lnTo>
                  <a:lnTo>
                    <a:pt x="9157" y="9250"/>
                  </a:lnTo>
                  <a:lnTo>
                    <a:pt x="9565" y="9731"/>
                  </a:lnTo>
                  <a:lnTo>
                    <a:pt x="9972" y="10250"/>
                  </a:lnTo>
                  <a:lnTo>
                    <a:pt x="10343" y="10769"/>
                  </a:lnTo>
                  <a:lnTo>
                    <a:pt x="10399" y="11566"/>
                  </a:lnTo>
                  <a:lnTo>
                    <a:pt x="10343" y="11529"/>
                  </a:lnTo>
                  <a:lnTo>
                    <a:pt x="9713" y="11196"/>
                  </a:lnTo>
                  <a:lnTo>
                    <a:pt x="9083" y="10825"/>
                  </a:lnTo>
                  <a:lnTo>
                    <a:pt x="8471" y="10454"/>
                  </a:lnTo>
                  <a:lnTo>
                    <a:pt x="7878" y="10084"/>
                  </a:lnTo>
                  <a:lnTo>
                    <a:pt x="7285" y="9676"/>
                  </a:lnTo>
                  <a:lnTo>
                    <a:pt x="6710" y="9287"/>
                  </a:lnTo>
                  <a:lnTo>
                    <a:pt x="6414" y="9101"/>
                  </a:lnTo>
                  <a:lnTo>
                    <a:pt x="6099" y="8935"/>
                  </a:lnTo>
                  <a:lnTo>
                    <a:pt x="5802" y="8786"/>
                  </a:lnTo>
                  <a:lnTo>
                    <a:pt x="5469" y="8638"/>
                  </a:lnTo>
                  <a:lnTo>
                    <a:pt x="5172" y="8545"/>
                  </a:lnTo>
                  <a:lnTo>
                    <a:pt x="4894" y="8453"/>
                  </a:lnTo>
                  <a:lnTo>
                    <a:pt x="4597" y="8378"/>
                  </a:lnTo>
                  <a:lnTo>
                    <a:pt x="4282" y="8323"/>
                  </a:lnTo>
                  <a:lnTo>
                    <a:pt x="3986" y="8286"/>
                  </a:lnTo>
                  <a:lnTo>
                    <a:pt x="3689" y="8249"/>
                  </a:lnTo>
                  <a:lnTo>
                    <a:pt x="3078" y="8193"/>
                  </a:lnTo>
                  <a:lnTo>
                    <a:pt x="2336" y="8193"/>
                  </a:lnTo>
                  <a:lnTo>
                    <a:pt x="1613" y="8212"/>
                  </a:lnTo>
                  <a:lnTo>
                    <a:pt x="891" y="8267"/>
                  </a:lnTo>
                  <a:lnTo>
                    <a:pt x="149" y="8323"/>
                  </a:lnTo>
                  <a:lnTo>
                    <a:pt x="94" y="8341"/>
                  </a:lnTo>
                  <a:lnTo>
                    <a:pt x="57" y="8378"/>
                  </a:lnTo>
                  <a:lnTo>
                    <a:pt x="19" y="8416"/>
                  </a:lnTo>
                  <a:lnTo>
                    <a:pt x="1" y="8471"/>
                  </a:lnTo>
                  <a:lnTo>
                    <a:pt x="1" y="8527"/>
                  </a:lnTo>
                  <a:lnTo>
                    <a:pt x="19" y="8582"/>
                  </a:lnTo>
                  <a:lnTo>
                    <a:pt x="38" y="8638"/>
                  </a:lnTo>
                  <a:lnTo>
                    <a:pt x="57" y="8675"/>
                  </a:lnTo>
                  <a:lnTo>
                    <a:pt x="446" y="9138"/>
                  </a:lnTo>
                  <a:lnTo>
                    <a:pt x="835" y="9565"/>
                  </a:lnTo>
                  <a:lnTo>
                    <a:pt x="1280" y="9972"/>
                  </a:lnTo>
                  <a:lnTo>
                    <a:pt x="1743" y="10343"/>
                  </a:lnTo>
                  <a:lnTo>
                    <a:pt x="2207" y="10695"/>
                  </a:lnTo>
                  <a:lnTo>
                    <a:pt x="2726" y="10992"/>
                  </a:lnTo>
                  <a:lnTo>
                    <a:pt x="3244" y="11270"/>
                  </a:lnTo>
                  <a:lnTo>
                    <a:pt x="3782" y="11511"/>
                  </a:lnTo>
                  <a:lnTo>
                    <a:pt x="4338" y="11715"/>
                  </a:lnTo>
                  <a:lnTo>
                    <a:pt x="4913" y="11863"/>
                  </a:lnTo>
                  <a:lnTo>
                    <a:pt x="5487" y="11993"/>
                  </a:lnTo>
                  <a:lnTo>
                    <a:pt x="5765" y="12030"/>
                  </a:lnTo>
                  <a:lnTo>
                    <a:pt x="6062" y="12067"/>
                  </a:lnTo>
                  <a:lnTo>
                    <a:pt x="6414" y="12085"/>
                  </a:lnTo>
                  <a:lnTo>
                    <a:pt x="6766" y="12085"/>
                  </a:lnTo>
                  <a:lnTo>
                    <a:pt x="7470" y="12067"/>
                  </a:lnTo>
                  <a:lnTo>
                    <a:pt x="8527" y="12067"/>
                  </a:lnTo>
                  <a:lnTo>
                    <a:pt x="8879" y="12104"/>
                  </a:lnTo>
                  <a:lnTo>
                    <a:pt x="9213" y="12159"/>
                  </a:lnTo>
                  <a:lnTo>
                    <a:pt x="9546" y="12215"/>
                  </a:lnTo>
                  <a:lnTo>
                    <a:pt x="10213" y="12345"/>
                  </a:lnTo>
                  <a:lnTo>
                    <a:pt x="10881" y="12530"/>
                  </a:lnTo>
                  <a:lnTo>
                    <a:pt x="11529" y="12716"/>
                  </a:lnTo>
                  <a:lnTo>
                    <a:pt x="11140" y="12771"/>
                  </a:lnTo>
                  <a:lnTo>
                    <a:pt x="10510" y="12864"/>
                  </a:lnTo>
                  <a:lnTo>
                    <a:pt x="9898" y="12919"/>
                  </a:lnTo>
                  <a:lnTo>
                    <a:pt x="9287" y="12994"/>
                  </a:lnTo>
                  <a:lnTo>
                    <a:pt x="8657" y="13086"/>
                  </a:lnTo>
                  <a:lnTo>
                    <a:pt x="8082" y="13197"/>
                  </a:lnTo>
                  <a:lnTo>
                    <a:pt x="7785" y="13272"/>
                  </a:lnTo>
                  <a:lnTo>
                    <a:pt x="7507" y="13364"/>
                  </a:lnTo>
                  <a:lnTo>
                    <a:pt x="7248" y="13457"/>
                  </a:lnTo>
                  <a:lnTo>
                    <a:pt x="6970" y="13568"/>
                  </a:lnTo>
                  <a:lnTo>
                    <a:pt x="6692" y="13698"/>
                  </a:lnTo>
                  <a:lnTo>
                    <a:pt x="6432" y="13846"/>
                  </a:lnTo>
                  <a:lnTo>
                    <a:pt x="5839" y="14217"/>
                  </a:lnTo>
                  <a:lnTo>
                    <a:pt x="5246" y="14588"/>
                  </a:lnTo>
                  <a:lnTo>
                    <a:pt x="4079" y="15347"/>
                  </a:lnTo>
                  <a:lnTo>
                    <a:pt x="4041" y="15366"/>
                  </a:lnTo>
                  <a:lnTo>
                    <a:pt x="4023" y="15403"/>
                  </a:lnTo>
                  <a:lnTo>
                    <a:pt x="4004" y="15496"/>
                  </a:lnTo>
                  <a:lnTo>
                    <a:pt x="4041" y="15588"/>
                  </a:lnTo>
                  <a:lnTo>
                    <a:pt x="4060" y="15625"/>
                  </a:lnTo>
                  <a:lnTo>
                    <a:pt x="4097" y="15644"/>
                  </a:lnTo>
                  <a:lnTo>
                    <a:pt x="4412" y="15774"/>
                  </a:lnTo>
                  <a:lnTo>
                    <a:pt x="4727" y="15866"/>
                  </a:lnTo>
                  <a:lnTo>
                    <a:pt x="5042" y="15922"/>
                  </a:lnTo>
                  <a:lnTo>
                    <a:pt x="5376" y="15959"/>
                  </a:lnTo>
                  <a:lnTo>
                    <a:pt x="5691" y="15978"/>
                  </a:lnTo>
                  <a:lnTo>
                    <a:pt x="6025" y="15996"/>
                  </a:lnTo>
                  <a:lnTo>
                    <a:pt x="6692" y="15978"/>
                  </a:lnTo>
                  <a:lnTo>
                    <a:pt x="7396" y="15941"/>
                  </a:lnTo>
                  <a:lnTo>
                    <a:pt x="8100" y="15866"/>
                  </a:lnTo>
                  <a:lnTo>
                    <a:pt x="8453" y="15829"/>
                  </a:lnTo>
                  <a:lnTo>
                    <a:pt x="8786" y="15755"/>
                  </a:lnTo>
                  <a:lnTo>
                    <a:pt x="9138" y="15681"/>
                  </a:lnTo>
                  <a:lnTo>
                    <a:pt x="9472" y="15570"/>
                  </a:lnTo>
                  <a:lnTo>
                    <a:pt x="9806" y="15459"/>
                  </a:lnTo>
                  <a:lnTo>
                    <a:pt x="10121" y="15329"/>
                  </a:lnTo>
                  <a:lnTo>
                    <a:pt x="10417" y="15181"/>
                  </a:lnTo>
                  <a:lnTo>
                    <a:pt x="10732" y="15014"/>
                  </a:lnTo>
                  <a:lnTo>
                    <a:pt x="11029" y="14847"/>
                  </a:lnTo>
                  <a:lnTo>
                    <a:pt x="11307" y="14680"/>
                  </a:lnTo>
                  <a:lnTo>
                    <a:pt x="11881" y="14291"/>
                  </a:lnTo>
                  <a:lnTo>
                    <a:pt x="12456" y="13846"/>
                  </a:lnTo>
                  <a:lnTo>
                    <a:pt x="12994" y="13383"/>
                  </a:lnTo>
                  <a:lnTo>
                    <a:pt x="13475" y="12956"/>
                  </a:lnTo>
                  <a:lnTo>
                    <a:pt x="13902" y="12975"/>
                  </a:lnTo>
                  <a:lnTo>
                    <a:pt x="14124" y="12994"/>
                  </a:lnTo>
                  <a:lnTo>
                    <a:pt x="14328" y="13012"/>
                  </a:lnTo>
                  <a:lnTo>
                    <a:pt x="14532" y="13086"/>
                  </a:lnTo>
                  <a:lnTo>
                    <a:pt x="14736" y="13160"/>
                  </a:lnTo>
                  <a:lnTo>
                    <a:pt x="14903" y="13272"/>
                  </a:lnTo>
                  <a:lnTo>
                    <a:pt x="15069" y="13401"/>
                  </a:lnTo>
                  <a:lnTo>
                    <a:pt x="15218" y="13550"/>
                  </a:lnTo>
                  <a:lnTo>
                    <a:pt x="15347" y="13698"/>
                  </a:lnTo>
                  <a:lnTo>
                    <a:pt x="15625" y="14031"/>
                  </a:lnTo>
                  <a:lnTo>
                    <a:pt x="15885" y="14347"/>
                  </a:lnTo>
                  <a:lnTo>
                    <a:pt x="16015" y="14495"/>
                  </a:lnTo>
                  <a:lnTo>
                    <a:pt x="16163" y="14625"/>
                  </a:lnTo>
                  <a:lnTo>
                    <a:pt x="16311" y="14754"/>
                  </a:lnTo>
                  <a:lnTo>
                    <a:pt x="16478" y="14866"/>
                  </a:lnTo>
                  <a:lnTo>
                    <a:pt x="16663" y="14958"/>
                  </a:lnTo>
                  <a:lnTo>
                    <a:pt x="16849" y="15032"/>
                  </a:lnTo>
                  <a:lnTo>
                    <a:pt x="17053" y="15088"/>
                  </a:lnTo>
                  <a:lnTo>
                    <a:pt x="17238" y="15125"/>
                  </a:lnTo>
                  <a:lnTo>
                    <a:pt x="17442" y="15144"/>
                  </a:lnTo>
                  <a:lnTo>
                    <a:pt x="17646" y="15162"/>
                  </a:lnTo>
                  <a:lnTo>
                    <a:pt x="18869" y="15162"/>
                  </a:lnTo>
                  <a:lnTo>
                    <a:pt x="19314" y="15218"/>
                  </a:lnTo>
                  <a:lnTo>
                    <a:pt x="19518" y="15255"/>
                  </a:lnTo>
                  <a:lnTo>
                    <a:pt x="19740" y="15310"/>
                  </a:lnTo>
                  <a:lnTo>
                    <a:pt x="19944" y="15366"/>
                  </a:lnTo>
                  <a:lnTo>
                    <a:pt x="20148" y="15459"/>
                  </a:lnTo>
                  <a:lnTo>
                    <a:pt x="20333" y="15551"/>
                  </a:lnTo>
                  <a:lnTo>
                    <a:pt x="20500" y="15681"/>
                  </a:lnTo>
                  <a:lnTo>
                    <a:pt x="20648" y="15829"/>
                  </a:lnTo>
                  <a:lnTo>
                    <a:pt x="20778" y="15996"/>
                  </a:lnTo>
                  <a:lnTo>
                    <a:pt x="21056" y="16311"/>
                  </a:lnTo>
                  <a:lnTo>
                    <a:pt x="21186" y="16459"/>
                  </a:lnTo>
                  <a:lnTo>
                    <a:pt x="21353" y="16608"/>
                  </a:lnTo>
                  <a:lnTo>
                    <a:pt x="21371" y="16626"/>
                  </a:lnTo>
                  <a:lnTo>
                    <a:pt x="21408" y="16626"/>
                  </a:lnTo>
                  <a:lnTo>
                    <a:pt x="21445" y="16608"/>
                  </a:lnTo>
                  <a:lnTo>
                    <a:pt x="21482" y="16552"/>
                  </a:lnTo>
                  <a:lnTo>
                    <a:pt x="21501" y="16515"/>
                  </a:lnTo>
                  <a:lnTo>
                    <a:pt x="21501" y="16330"/>
                  </a:lnTo>
                  <a:lnTo>
                    <a:pt x="21464" y="16163"/>
                  </a:lnTo>
                  <a:lnTo>
                    <a:pt x="21408" y="15996"/>
                  </a:lnTo>
                  <a:lnTo>
                    <a:pt x="21334" y="15829"/>
                  </a:lnTo>
                  <a:lnTo>
                    <a:pt x="21260" y="15663"/>
                  </a:lnTo>
                  <a:lnTo>
                    <a:pt x="21149" y="15496"/>
                  </a:lnTo>
                  <a:lnTo>
                    <a:pt x="21019" y="15329"/>
                  </a:lnTo>
                  <a:lnTo>
                    <a:pt x="20889" y="15181"/>
                  </a:lnTo>
                  <a:lnTo>
                    <a:pt x="20741" y="15032"/>
                  </a:lnTo>
                  <a:lnTo>
                    <a:pt x="20574" y="14903"/>
                  </a:lnTo>
                  <a:lnTo>
                    <a:pt x="20259" y="14680"/>
                  </a:lnTo>
                  <a:lnTo>
                    <a:pt x="20092" y="14569"/>
                  </a:lnTo>
                  <a:lnTo>
                    <a:pt x="19944" y="14495"/>
                  </a:lnTo>
                  <a:lnTo>
                    <a:pt x="19777" y="14421"/>
                  </a:lnTo>
                  <a:lnTo>
                    <a:pt x="19629" y="14365"/>
                  </a:lnTo>
                  <a:lnTo>
                    <a:pt x="19443" y="14309"/>
                  </a:lnTo>
                  <a:lnTo>
                    <a:pt x="19240" y="14272"/>
                  </a:lnTo>
                  <a:lnTo>
                    <a:pt x="19036" y="14254"/>
                  </a:lnTo>
                  <a:lnTo>
                    <a:pt x="18850" y="14254"/>
                  </a:lnTo>
                  <a:lnTo>
                    <a:pt x="18461" y="14291"/>
                  </a:lnTo>
                  <a:lnTo>
                    <a:pt x="18053" y="14328"/>
                  </a:lnTo>
                  <a:lnTo>
                    <a:pt x="17812" y="14347"/>
                  </a:lnTo>
                  <a:lnTo>
                    <a:pt x="17590" y="14347"/>
                  </a:lnTo>
                  <a:lnTo>
                    <a:pt x="17368" y="14328"/>
                  </a:lnTo>
                  <a:lnTo>
                    <a:pt x="17164" y="14254"/>
                  </a:lnTo>
                  <a:lnTo>
                    <a:pt x="16978" y="14180"/>
                  </a:lnTo>
                  <a:lnTo>
                    <a:pt x="16793" y="14050"/>
                  </a:lnTo>
                  <a:lnTo>
                    <a:pt x="16626" y="13883"/>
                  </a:lnTo>
                  <a:lnTo>
                    <a:pt x="16459" y="13698"/>
                  </a:lnTo>
                  <a:lnTo>
                    <a:pt x="16237" y="13364"/>
                  </a:lnTo>
                  <a:lnTo>
                    <a:pt x="16015" y="13031"/>
                  </a:lnTo>
                  <a:lnTo>
                    <a:pt x="15885" y="12864"/>
                  </a:lnTo>
                  <a:lnTo>
                    <a:pt x="15755" y="12716"/>
                  </a:lnTo>
                  <a:lnTo>
                    <a:pt x="15607" y="12567"/>
                  </a:lnTo>
                  <a:lnTo>
                    <a:pt x="15440" y="12438"/>
                  </a:lnTo>
                  <a:lnTo>
                    <a:pt x="15273" y="12345"/>
                  </a:lnTo>
                  <a:lnTo>
                    <a:pt x="15106" y="12252"/>
                  </a:lnTo>
                  <a:lnTo>
                    <a:pt x="14921" y="12197"/>
                  </a:lnTo>
                  <a:lnTo>
                    <a:pt x="14736" y="12141"/>
                  </a:lnTo>
                  <a:lnTo>
                    <a:pt x="14550" y="12104"/>
                  </a:lnTo>
                  <a:lnTo>
                    <a:pt x="14365" y="12085"/>
                  </a:lnTo>
                  <a:lnTo>
                    <a:pt x="13976" y="12067"/>
                  </a:lnTo>
                  <a:lnTo>
                    <a:pt x="13605" y="12085"/>
                  </a:lnTo>
                  <a:lnTo>
                    <a:pt x="13216" y="12104"/>
                  </a:lnTo>
                  <a:lnTo>
                    <a:pt x="13031" y="12085"/>
                  </a:lnTo>
                  <a:lnTo>
                    <a:pt x="12845" y="12085"/>
                  </a:lnTo>
                  <a:lnTo>
                    <a:pt x="12660" y="12048"/>
                  </a:lnTo>
                  <a:lnTo>
                    <a:pt x="12475" y="11993"/>
                  </a:lnTo>
                  <a:lnTo>
                    <a:pt x="12271" y="11919"/>
                  </a:lnTo>
                  <a:lnTo>
                    <a:pt x="12085" y="11807"/>
                  </a:lnTo>
                  <a:lnTo>
                    <a:pt x="11919" y="11678"/>
                  </a:lnTo>
                  <a:lnTo>
                    <a:pt x="11752" y="11529"/>
                  </a:lnTo>
                  <a:lnTo>
                    <a:pt x="11603" y="11381"/>
                  </a:lnTo>
                  <a:lnTo>
                    <a:pt x="11474" y="11214"/>
                  </a:lnTo>
                  <a:lnTo>
                    <a:pt x="11363" y="11029"/>
                  </a:lnTo>
                  <a:lnTo>
                    <a:pt x="11270" y="10825"/>
                  </a:lnTo>
                  <a:lnTo>
                    <a:pt x="11307" y="10714"/>
                  </a:lnTo>
                  <a:lnTo>
                    <a:pt x="11566" y="10047"/>
                  </a:lnTo>
                  <a:lnTo>
                    <a:pt x="11789" y="9361"/>
                  </a:lnTo>
                  <a:lnTo>
                    <a:pt x="11974" y="8712"/>
                  </a:lnTo>
                  <a:lnTo>
                    <a:pt x="12048" y="8378"/>
                  </a:lnTo>
                  <a:lnTo>
                    <a:pt x="12122" y="8045"/>
                  </a:lnTo>
                  <a:lnTo>
                    <a:pt x="12178" y="7693"/>
                  </a:lnTo>
                  <a:lnTo>
                    <a:pt x="12215" y="7359"/>
                  </a:lnTo>
                  <a:lnTo>
                    <a:pt x="12234" y="7007"/>
                  </a:lnTo>
                  <a:lnTo>
                    <a:pt x="12234" y="6673"/>
                  </a:lnTo>
                  <a:lnTo>
                    <a:pt x="12215" y="6321"/>
                  </a:lnTo>
                  <a:lnTo>
                    <a:pt x="12178" y="5969"/>
                  </a:lnTo>
                  <a:lnTo>
                    <a:pt x="12141" y="5617"/>
                  </a:lnTo>
                  <a:lnTo>
                    <a:pt x="12067" y="5265"/>
                  </a:lnTo>
                  <a:lnTo>
                    <a:pt x="11900" y="4579"/>
                  </a:lnTo>
                  <a:lnTo>
                    <a:pt x="11715" y="3912"/>
                  </a:lnTo>
                  <a:lnTo>
                    <a:pt x="11511" y="3282"/>
                  </a:lnTo>
                  <a:lnTo>
                    <a:pt x="11400" y="2966"/>
                  </a:lnTo>
                  <a:lnTo>
                    <a:pt x="11270" y="2670"/>
                  </a:lnTo>
                  <a:lnTo>
                    <a:pt x="11122" y="2373"/>
                  </a:lnTo>
                  <a:lnTo>
                    <a:pt x="10955" y="2095"/>
                  </a:lnTo>
                  <a:lnTo>
                    <a:pt x="10769" y="1817"/>
                  </a:lnTo>
                  <a:lnTo>
                    <a:pt x="10547" y="1558"/>
                  </a:lnTo>
                  <a:lnTo>
                    <a:pt x="10528" y="1539"/>
                  </a:lnTo>
                  <a:lnTo>
                    <a:pt x="10473" y="1521"/>
                  </a:lnTo>
                  <a:lnTo>
                    <a:pt x="10380" y="1521"/>
                  </a:lnTo>
                  <a:lnTo>
                    <a:pt x="10306" y="1576"/>
                  </a:lnTo>
                  <a:lnTo>
                    <a:pt x="10269" y="1595"/>
                  </a:lnTo>
                  <a:lnTo>
                    <a:pt x="10250" y="1650"/>
                  </a:lnTo>
                  <a:lnTo>
                    <a:pt x="9917" y="3004"/>
                  </a:lnTo>
                  <a:lnTo>
                    <a:pt x="9769" y="3671"/>
                  </a:lnTo>
                  <a:lnTo>
                    <a:pt x="9620" y="4357"/>
                  </a:lnTo>
                  <a:lnTo>
                    <a:pt x="9565" y="4653"/>
                  </a:lnTo>
                  <a:lnTo>
                    <a:pt x="9528" y="4950"/>
                  </a:lnTo>
                  <a:lnTo>
                    <a:pt x="9509" y="5246"/>
                  </a:lnTo>
                  <a:lnTo>
                    <a:pt x="9509" y="5543"/>
                  </a:lnTo>
                  <a:lnTo>
                    <a:pt x="9509" y="5839"/>
                  </a:lnTo>
                  <a:lnTo>
                    <a:pt x="9546" y="6117"/>
                  </a:lnTo>
                  <a:lnTo>
                    <a:pt x="9620" y="6710"/>
                  </a:lnTo>
                  <a:lnTo>
                    <a:pt x="9731" y="7322"/>
                  </a:lnTo>
                  <a:lnTo>
                    <a:pt x="9861" y="7934"/>
                  </a:lnTo>
                  <a:lnTo>
                    <a:pt x="10010" y="8545"/>
                  </a:lnTo>
                  <a:lnTo>
                    <a:pt x="10121" y="9157"/>
                  </a:lnTo>
                  <a:lnTo>
                    <a:pt x="10195" y="9546"/>
                  </a:lnTo>
                  <a:lnTo>
                    <a:pt x="10195" y="9546"/>
                  </a:lnTo>
                  <a:lnTo>
                    <a:pt x="9806" y="8990"/>
                  </a:lnTo>
                  <a:lnTo>
                    <a:pt x="9435" y="8416"/>
                  </a:lnTo>
                  <a:lnTo>
                    <a:pt x="9083" y="7841"/>
                  </a:lnTo>
                  <a:lnTo>
                    <a:pt x="8916" y="7544"/>
                  </a:lnTo>
                  <a:lnTo>
                    <a:pt x="8768" y="7229"/>
                  </a:lnTo>
                  <a:lnTo>
                    <a:pt x="8619" y="6914"/>
                  </a:lnTo>
                  <a:lnTo>
                    <a:pt x="8490" y="6581"/>
                  </a:lnTo>
                  <a:lnTo>
                    <a:pt x="8267" y="5913"/>
                  </a:lnTo>
                  <a:lnTo>
                    <a:pt x="8045" y="5246"/>
                  </a:lnTo>
                  <a:lnTo>
                    <a:pt x="7934" y="4913"/>
                  </a:lnTo>
                  <a:lnTo>
                    <a:pt x="7804" y="4597"/>
                  </a:lnTo>
                  <a:lnTo>
                    <a:pt x="7674" y="4319"/>
                  </a:lnTo>
                  <a:lnTo>
                    <a:pt x="7544" y="4060"/>
                  </a:lnTo>
                  <a:lnTo>
                    <a:pt x="7248" y="3560"/>
                  </a:lnTo>
                  <a:lnTo>
                    <a:pt x="6914" y="3078"/>
                  </a:lnTo>
                  <a:lnTo>
                    <a:pt x="6544" y="2614"/>
                  </a:lnTo>
                  <a:lnTo>
                    <a:pt x="6136" y="2188"/>
                  </a:lnTo>
                  <a:lnTo>
                    <a:pt x="5710" y="1780"/>
                  </a:lnTo>
                  <a:lnTo>
                    <a:pt x="5246" y="1391"/>
                  </a:lnTo>
                  <a:lnTo>
                    <a:pt x="4764" y="1057"/>
                  </a:lnTo>
                  <a:lnTo>
                    <a:pt x="4264" y="742"/>
                  </a:lnTo>
                  <a:lnTo>
                    <a:pt x="3745" y="464"/>
                  </a:lnTo>
                  <a:lnTo>
                    <a:pt x="3207" y="223"/>
                  </a:lnTo>
                  <a:lnTo>
                    <a:pt x="2651" y="1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6"/>
            <p:cNvSpPr/>
            <p:nvPr/>
          </p:nvSpPr>
          <p:spPr>
            <a:xfrm>
              <a:off x="1948900" y="5109425"/>
              <a:ext cx="18575" cy="144575"/>
            </a:xfrm>
            <a:custGeom>
              <a:avLst/>
              <a:gdLst/>
              <a:ahLst/>
              <a:cxnLst/>
              <a:rect l="l" t="t" r="r" b="b"/>
              <a:pathLst>
                <a:path w="743" h="5783" extrusionOk="0">
                  <a:moveTo>
                    <a:pt x="1" y="0"/>
                  </a:moveTo>
                  <a:lnTo>
                    <a:pt x="75" y="371"/>
                  </a:lnTo>
                  <a:lnTo>
                    <a:pt x="168" y="742"/>
                  </a:lnTo>
                  <a:lnTo>
                    <a:pt x="260" y="1112"/>
                  </a:lnTo>
                  <a:lnTo>
                    <a:pt x="353" y="1502"/>
                  </a:lnTo>
                  <a:lnTo>
                    <a:pt x="427" y="1872"/>
                  </a:lnTo>
                  <a:lnTo>
                    <a:pt x="483" y="2261"/>
                  </a:lnTo>
                  <a:lnTo>
                    <a:pt x="538" y="2632"/>
                  </a:lnTo>
                  <a:lnTo>
                    <a:pt x="575" y="3021"/>
                  </a:lnTo>
                  <a:lnTo>
                    <a:pt x="575" y="3392"/>
                  </a:lnTo>
                  <a:lnTo>
                    <a:pt x="575" y="3744"/>
                  </a:lnTo>
                  <a:lnTo>
                    <a:pt x="557" y="4115"/>
                  </a:lnTo>
                  <a:lnTo>
                    <a:pt x="501" y="4467"/>
                  </a:lnTo>
                  <a:lnTo>
                    <a:pt x="427" y="4819"/>
                  </a:lnTo>
                  <a:lnTo>
                    <a:pt x="334" y="5153"/>
                  </a:lnTo>
                  <a:lnTo>
                    <a:pt x="223" y="5431"/>
                  </a:lnTo>
                  <a:lnTo>
                    <a:pt x="168" y="5579"/>
                  </a:lnTo>
                  <a:lnTo>
                    <a:pt x="149" y="5727"/>
                  </a:lnTo>
                  <a:lnTo>
                    <a:pt x="168" y="5764"/>
                  </a:lnTo>
                  <a:lnTo>
                    <a:pt x="186" y="5764"/>
                  </a:lnTo>
                  <a:lnTo>
                    <a:pt x="205" y="5783"/>
                  </a:lnTo>
                  <a:lnTo>
                    <a:pt x="242" y="5764"/>
                  </a:lnTo>
                  <a:lnTo>
                    <a:pt x="334" y="5653"/>
                  </a:lnTo>
                  <a:lnTo>
                    <a:pt x="409" y="5523"/>
                  </a:lnTo>
                  <a:lnTo>
                    <a:pt x="483" y="5375"/>
                  </a:lnTo>
                  <a:lnTo>
                    <a:pt x="538" y="5208"/>
                  </a:lnTo>
                  <a:lnTo>
                    <a:pt x="612" y="4893"/>
                  </a:lnTo>
                  <a:lnTo>
                    <a:pt x="668" y="4578"/>
                  </a:lnTo>
                  <a:lnTo>
                    <a:pt x="724" y="4208"/>
                  </a:lnTo>
                  <a:lnTo>
                    <a:pt x="742" y="3837"/>
                  </a:lnTo>
                  <a:lnTo>
                    <a:pt x="742" y="3466"/>
                  </a:lnTo>
                  <a:lnTo>
                    <a:pt x="724" y="3095"/>
                  </a:lnTo>
                  <a:lnTo>
                    <a:pt x="687" y="2725"/>
                  </a:lnTo>
                  <a:lnTo>
                    <a:pt x="631" y="2336"/>
                  </a:lnTo>
                  <a:lnTo>
                    <a:pt x="575" y="1965"/>
                  </a:lnTo>
                  <a:lnTo>
                    <a:pt x="483" y="1594"/>
                  </a:lnTo>
                  <a:lnTo>
                    <a:pt x="390" y="1205"/>
                  </a:lnTo>
                  <a:lnTo>
                    <a:pt x="279" y="797"/>
                  </a:lnTo>
                  <a:lnTo>
                    <a:pt x="149" y="38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1786275" y="5059375"/>
              <a:ext cx="97325" cy="120950"/>
            </a:xfrm>
            <a:custGeom>
              <a:avLst/>
              <a:gdLst/>
              <a:ahLst/>
              <a:cxnLst/>
              <a:rect l="l" t="t" r="r" b="b"/>
              <a:pathLst>
                <a:path w="3893" h="4838" extrusionOk="0">
                  <a:moveTo>
                    <a:pt x="0" y="1"/>
                  </a:moveTo>
                  <a:lnTo>
                    <a:pt x="0" y="19"/>
                  </a:lnTo>
                  <a:lnTo>
                    <a:pt x="0" y="38"/>
                  </a:lnTo>
                  <a:lnTo>
                    <a:pt x="927" y="1279"/>
                  </a:lnTo>
                  <a:lnTo>
                    <a:pt x="1891" y="2503"/>
                  </a:lnTo>
                  <a:lnTo>
                    <a:pt x="2836" y="3689"/>
                  </a:lnTo>
                  <a:lnTo>
                    <a:pt x="3299" y="4300"/>
                  </a:lnTo>
                  <a:lnTo>
                    <a:pt x="3411" y="4449"/>
                  </a:lnTo>
                  <a:lnTo>
                    <a:pt x="3559" y="4597"/>
                  </a:lnTo>
                  <a:lnTo>
                    <a:pt x="3689" y="4727"/>
                  </a:lnTo>
                  <a:lnTo>
                    <a:pt x="3837" y="4838"/>
                  </a:lnTo>
                  <a:lnTo>
                    <a:pt x="3855" y="4838"/>
                  </a:lnTo>
                  <a:lnTo>
                    <a:pt x="3874" y="4819"/>
                  </a:lnTo>
                  <a:lnTo>
                    <a:pt x="3892" y="4801"/>
                  </a:lnTo>
                  <a:lnTo>
                    <a:pt x="3892" y="4782"/>
                  </a:lnTo>
                  <a:lnTo>
                    <a:pt x="3818" y="4616"/>
                  </a:lnTo>
                  <a:lnTo>
                    <a:pt x="3726" y="4467"/>
                  </a:lnTo>
                  <a:lnTo>
                    <a:pt x="3633" y="4300"/>
                  </a:lnTo>
                  <a:lnTo>
                    <a:pt x="3503" y="4152"/>
                  </a:lnTo>
                  <a:lnTo>
                    <a:pt x="3021" y="3596"/>
                  </a:lnTo>
                  <a:lnTo>
                    <a:pt x="2039" y="2391"/>
                  </a:lnTo>
                  <a:lnTo>
                    <a:pt x="1038" y="1187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6"/>
            <p:cNvSpPr/>
            <p:nvPr/>
          </p:nvSpPr>
          <p:spPr>
            <a:xfrm>
              <a:off x="1840950" y="5342950"/>
              <a:ext cx="138575" cy="43575"/>
            </a:xfrm>
            <a:custGeom>
              <a:avLst/>
              <a:gdLst/>
              <a:ahLst/>
              <a:cxnLst/>
              <a:rect l="l" t="t" r="r" b="b"/>
              <a:pathLst>
                <a:path w="5543" h="1743" extrusionOk="0">
                  <a:moveTo>
                    <a:pt x="5468" y="1"/>
                  </a:moveTo>
                  <a:lnTo>
                    <a:pt x="5338" y="75"/>
                  </a:lnTo>
                  <a:lnTo>
                    <a:pt x="5208" y="167"/>
                  </a:lnTo>
                  <a:lnTo>
                    <a:pt x="4967" y="371"/>
                  </a:lnTo>
                  <a:lnTo>
                    <a:pt x="4689" y="575"/>
                  </a:lnTo>
                  <a:lnTo>
                    <a:pt x="4393" y="742"/>
                  </a:lnTo>
                  <a:lnTo>
                    <a:pt x="4078" y="909"/>
                  </a:lnTo>
                  <a:lnTo>
                    <a:pt x="3763" y="1038"/>
                  </a:lnTo>
                  <a:lnTo>
                    <a:pt x="3429" y="1168"/>
                  </a:lnTo>
                  <a:lnTo>
                    <a:pt x="3095" y="1261"/>
                  </a:lnTo>
                  <a:lnTo>
                    <a:pt x="2725" y="1372"/>
                  </a:lnTo>
                  <a:lnTo>
                    <a:pt x="2336" y="1446"/>
                  </a:lnTo>
                  <a:lnTo>
                    <a:pt x="1965" y="1502"/>
                  </a:lnTo>
                  <a:lnTo>
                    <a:pt x="1576" y="1557"/>
                  </a:lnTo>
                  <a:lnTo>
                    <a:pt x="1186" y="1595"/>
                  </a:lnTo>
                  <a:lnTo>
                    <a:pt x="797" y="1632"/>
                  </a:lnTo>
                  <a:lnTo>
                    <a:pt x="408" y="1669"/>
                  </a:lnTo>
                  <a:lnTo>
                    <a:pt x="19" y="1724"/>
                  </a:lnTo>
                  <a:lnTo>
                    <a:pt x="0" y="1724"/>
                  </a:lnTo>
                  <a:lnTo>
                    <a:pt x="19" y="1743"/>
                  </a:lnTo>
                  <a:lnTo>
                    <a:pt x="427" y="1743"/>
                  </a:lnTo>
                  <a:lnTo>
                    <a:pt x="834" y="1724"/>
                  </a:lnTo>
                  <a:lnTo>
                    <a:pt x="1631" y="1669"/>
                  </a:lnTo>
                  <a:lnTo>
                    <a:pt x="2058" y="1613"/>
                  </a:lnTo>
                  <a:lnTo>
                    <a:pt x="2465" y="1557"/>
                  </a:lnTo>
                  <a:lnTo>
                    <a:pt x="2873" y="1483"/>
                  </a:lnTo>
                  <a:lnTo>
                    <a:pt x="3262" y="1391"/>
                  </a:lnTo>
                  <a:lnTo>
                    <a:pt x="3596" y="1279"/>
                  </a:lnTo>
                  <a:lnTo>
                    <a:pt x="3911" y="1168"/>
                  </a:lnTo>
                  <a:lnTo>
                    <a:pt x="4226" y="1038"/>
                  </a:lnTo>
                  <a:lnTo>
                    <a:pt x="4523" y="890"/>
                  </a:lnTo>
                  <a:lnTo>
                    <a:pt x="4801" y="742"/>
                  </a:lnTo>
                  <a:lnTo>
                    <a:pt x="5097" y="557"/>
                  </a:lnTo>
                  <a:lnTo>
                    <a:pt x="5245" y="445"/>
                  </a:lnTo>
                  <a:lnTo>
                    <a:pt x="5357" y="334"/>
                  </a:lnTo>
                  <a:lnTo>
                    <a:pt x="5468" y="204"/>
                  </a:lnTo>
                  <a:lnTo>
                    <a:pt x="5542" y="75"/>
                  </a:lnTo>
                  <a:lnTo>
                    <a:pt x="5542" y="38"/>
                  </a:lnTo>
                  <a:lnTo>
                    <a:pt x="5542" y="19"/>
                  </a:lnTo>
                  <a:lnTo>
                    <a:pt x="55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6"/>
            <p:cNvSpPr/>
            <p:nvPr/>
          </p:nvSpPr>
          <p:spPr>
            <a:xfrm>
              <a:off x="1741325" y="5248425"/>
              <a:ext cx="145525" cy="53300"/>
            </a:xfrm>
            <a:custGeom>
              <a:avLst/>
              <a:gdLst/>
              <a:ahLst/>
              <a:cxnLst/>
              <a:rect l="l" t="t" r="r" b="b"/>
              <a:pathLst>
                <a:path w="5821" h="2132" extrusionOk="0">
                  <a:moveTo>
                    <a:pt x="0" y="1"/>
                  </a:moveTo>
                  <a:lnTo>
                    <a:pt x="0" y="19"/>
                  </a:lnTo>
                  <a:lnTo>
                    <a:pt x="1446" y="594"/>
                  </a:lnTo>
                  <a:lnTo>
                    <a:pt x="2910" y="1150"/>
                  </a:lnTo>
                  <a:lnTo>
                    <a:pt x="4356" y="1687"/>
                  </a:lnTo>
                  <a:lnTo>
                    <a:pt x="5060" y="1965"/>
                  </a:lnTo>
                  <a:lnTo>
                    <a:pt x="5227" y="2021"/>
                  </a:lnTo>
                  <a:lnTo>
                    <a:pt x="5412" y="2076"/>
                  </a:lnTo>
                  <a:lnTo>
                    <a:pt x="5598" y="2113"/>
                  </a:lnTo>
                  <a:lnTo>
                    <a:pt x="5783" y="2132"/>
                  </a:lnTo>
                  <a:lnTo>
                    <a:pt x="5802" y="2132"/>
                  </a:lnTo>
                  <a:lnTo>
                    <a:pt x="5820" y="2113"/>
                  </a:lnTo>
                  <a:lnTo>
                    <a:pt x="5820" y="2095"/>
                  </a:lnTo>
                  <a:lnTo>
                    <a:pt x="5820" y="2058"/>
                  </a:lnTo>
                  <a:lnTo>
                    <a:pt x="5653" y="1965"/>
                  </a:lnTo>
                  <a:lnTo>
                    <a:pt x="5505" y="1873"/>
                  </a:lnTo>
                  <a:lnTo>
                    <a:pt x="5338" y="1798"/>
                  </a:lnTo>
                  <a:lnTo>
                    <a:pt x="5153" y="1724"/>
                  </a:lnTo>
                  <a:lnTo>
                    <a:pt x="4449" y="1502"/>
                  </a:lnTo>
                  <a:lnTo>
                    <a:pt x="3003" y="983"/>
                  </a:lnTo>
                  <a:lnTo>
                    <a:pt x="1520" y="482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6"/>
            <p:cNvSpPr/>
            <p:nvPr/>
          </p:nvSpPr>
          <p:spPr>
            <a:xfrm>
              <a:off x="1844175" y="4336075"/>
              <a:ext cx="751150" cy="1140800"/>
            </a:xfrm>
            <a:custGeom>
              <a:avLst/>
              <a:gdLst/>
              <a:ahLst/>
              <a:cxnLst/>
              <a:rect l="l" t="t" r="r" b="b"/>
              <a:pathLst>
                <a:path w="30046" h="45632" extrusionOk="0">
                  <a:moveTo>
                    <a:pt x="25986" y="0"/>
                  </a:moveTo>
                  <a:lnTo>
                    <a:pt x="25912" y="19"/>
                  </a:lnTo>
                  <a:lnTo>
                    <a:pt x="25838" y="37"/>
                  </a:lnTo>
                  <a:lnTo>
                    <a:pt x="25745" y="56"/>
                  </a:lnTo>
                  <a:lnTo>
                    <a:pt x="25263" y="56"/>
                  </a:lnTo>
                  <a:lnTo>
                    <a:pt x="25171" y="37"/>
                  </a:lnTo>
                  <a:lnTo>
                    <a:pt x="25097" y="37"/>
                  </a:lnTo>
                  <a:lnTo>
                    <a:pt x="25022" y="74"/>
                  </a:lnTo>
                  <a:lnTo>
                    <a:pt x="24967" y="149"/>
                  </a:lnTo>
                  <a:lnTo>
                    <a:pt x="24893" y="204"/>
                  </a:lnTo>
                  <a:lnTo>
                    <a:pt x="24818" y="241"/>
                  </a:lnTo>
                  <a:lnTo>
                    <a:pt x="24744" y="260"/>
                  </a:lnTo>
                  <a:lnTo>
                    <a:pt x="24652" y="260"/>
                  </a:lnTo>
                  <a:lnTo>
                    <a:pt x="24559" y="241"/>
                  </a:lnTo>
                  <a:lnTo>
                    <a:pt x="24485" y="260"/>
                  </a:lnTo>
                  <a:lnTo>
                    <a:pt x="24355" y="352"/>
                  </a:lnTo>
                  <a:lnTo>
                    <a:pt x="24225" y="427"/>
                  </a:lnTo>
                  <a:lnTo>
                    <a:pt x="24170" y="482"/>
                  </a:lnTo>
                  <a:lnTo>
                    <a:pt x="24114" y="538"/>
                  </a:lnTo>
                  <a:lnTo>
                    <a:pt x="24003" y="649"/>
                  </a:lnTo>
                  <a:lnTo>
                    <a:pt x="23929" y="686"/>
                  </a:lnTo>
                  <a:lnTo>
                    <a:pt x="23855" y="705"/>
                  </a:lnTo>
                  <a:lnTo>
                    <a:pt x="23781" y="742"/>
                  </a:lnTo>
                  <a:lnTo>
                    <a:pt x="23706" y="779"/>
                  </a:lnTo>
                  <a:lnTo>
                    <a:pt x="23484" y="983"/>
                  </a:lnTo>
                  <a:lnTo>
                    <a:pt x="23373" y="1075"/>
                  </a:lnTo>
                  <a:lnTo>
                    <a:pt x="23262" y="1187"/>
                  </a:lnTo>
                  <a:lnTo>
                    <a:pt x="23076" y="1427"/>
                  </a:lnTo>
                  <a:lnTo>
                    <a:pt x="23058" y="1465"/>
                  </a:lnTo>
                  <a:lnTo>
                    <a:pt x="23039" y="1502"/>
                  </a:lnTo>
                  <a:lnTo>
                    <a:pt x="23039" y="1594"/>
                  </a:lnTo>
                  <a:lnTo>
                    <a:pt x="23039" y="1705"/>
                  </a:lnTo>
                  <a:lnTo>
                    <a:pt x="23039" y="1743"/>
                  </a:lnTo>
                  <a:lnTo>
                    <a:pt x="23021" y="1780"/>
                  </a:lnTo>
                  <a:lnTo>
                    <a:pt x="22965" y="1835"/>
                  </a:lnTo>
                  <a:lnTo>
                    <a:pt x="22891" y="1854"/>
                  </a:lnTo>
                  <a:lnTo>
                    <a:pt x="22798" y="1891"/>
                  </a:lnTo>
                  <a:lnTo>
                    <a:pt x="22743" y="1946"/>
                  </a:lnTo>
                  <a:lnTo>
                    <a:pt x="22669" y="2095"/>
                  </a:lnTo>
                  <a:lnTo>
                    <a:pt x="22613" y="2224"/>
                  </a:lnTo>
                  <a:lnTo>
                    <a:pt x="22446" y="2484"/>
                  </a:lnTo>
                  <a:lnTo>
                    <a:pt x="22353" y="2595"/>
                  </a:lnTo>
                  <a:lnTo>
                    <a:pt x="22261" y="2725"/>
                  </a:lnTo>
                  <a:lnTo>
                    <a:pt x="22205" y="2873"/>
                  </a:lnTo>
                  <a:lnTo>
                    <a:pt x="22150" y="3021"/>
                  </a:lnTo>
                  <a:lnTo>
                    <a:pt x="22131" y="3096"/>
                  </a:lnTo>
                  <a:lnTo>
                    <a:pt x="22112" y="3170"/>
                  </a:lnTo>
                  <a:lnTo>
                    <a:pt x="22112" y="3262"/>
                  </a:lnTo>
                  <a:lnTo>
                    <a:pt x="22094" y="3336"/>
                  </a:lnTo>
                  <a:lnTo>
                    <a:pt x="22020" y="3466"/>
                  </a:lnTo>
                  <a:lnTo>
                    <a:pt x="21927" y="3596"/>
                  </a:lnTo>
                  <a:lnTo>
                    <a:pt x="21890" y="3744"/>
                  </a:lnTo>
                  <a:lnTo>
                    <a:pt x="21834" y="3893"/>
                  </a:lnTo>
                  <a:lnTo>
                    <a:pt x="21686" y="4152"/>
                  </a:lnTo>
                  <a:lnTo>
                    <a:pt x="21612" y="4300"/>
                  </a:lnTo>
                  <a:lnTo>
                    <a:pt x="21538" y="4430"/>
                  </a:lnTo>
                  <a:lnTo>
                    <a:pt x="21519" y="4504"/>
                  </a:lnTo>
                  <a:lnTo>
                    <a:pt x="21501" y="4578"/>
                  </a:lnTo>
                  <a:lnTo>
                    <a:pt x="21501" y="4671"/>
                  </a:lnTo>
                  <a:lnTo>
                    <a:pt x="21482" y="4745"/>
                  </a:lnTo>
                  <a:lnTo>
                    <a:pt x="21390" y="5023"/>
                  </a:lnTo>
                  <a:lnTo>
                    <a:pt x="21334" y="5097"/>
                  </a:lnTo>
                  <a:lnTo>
                    <a:pt x="21260" y="5153"/>
                  </a:lnTo>
                  <a:lnTo>
                    <a:pt x="21204" y="5208"/>
                  </a:lnTo>
                  <a:lnTo>
                    <a:pt x="21149" y="5264"/>
                  </a:lnTo>
                  <a:lnTo>
                    <a:pt x="21075" y="5412"/>
                  </a:lnTo>
                  <a:lnTo>
                    <a:pt x="21000" y="5542"/>
                  </a:lnTo>
                  <a:lnTo>
                    <a:pt x="21000" y="5579"/>
                  </a:lnTo>
                  <a:lnTo>
                    <a:pt x="21000" y="5616"/>
                  </a:lnTo>
                  <a:lnTo>
                    <a:pt x="21019" y="5709"/>
                  </a:lnTo>
                  <a:lnTo>
                    <a:pt x="21056" y="5802"/>
                  </a:lnTo>
                  <a:lnTo>
                    <a:pt x="21056" y="5857"/>
                  </a:lnTo>
                  <a:lnTo>
                    <a:pt x="21037" y="5894"/>
                  </a:lnTo>
                  <a:lnTo>
                    <a:pt x="21000" y="5950"/>
                  </a:lnTo>
                  <a:lnTo>
                    <a:pt x="20963" y="6024"/>
                  </a:lnTo>
                  <a:lnTo>
                    <a:pt x="20926" y="6080"/>
                  </a:lnTo>
                  <a:lnTo>
                    <a:pt x="20889" y="6154"/>
                  </a:lnTo>
                  <a:lnTo>
                    <a:pt x="20834" y="6228"/>
                  </a:lnTo>
                  <a:lnTo>
                    <a:pt x="20778" y="6283"/>
                  </a:lnTo>
                  <a:lnTo>
                    <a:pt x="20704" y="6339"/>
                  </a:lnTo>
                  <a:lnTo>
                    <a:pt x="20667" y="6395"/>
                  </a:lnTo>
                  <a:lnTo>
                    <a:pt x="20741" y="6450"/>
                  </a:lnTo>
                  <a:lnTo>
                    <a:pt x="20704" y="6524"/>
                  </a:lnTo>
                  <a:lnTo>
                    <a:pt x="20648" y="6580"/>
                  </a:lnTo>
                  <a:lnTo>
                    <a:pt x="20574" y="6654"/>
                  </a:lnTo>
                  <a:lnTo>
                    <a:pt x="20537" y="6710"/>
                  </a:lnTo>
                  <a:lnTo>
                    <a:pt x="20426" y="7006"/>
                  </a:lnTo>
                  <a:lnTo>
                    <a:pt x="20426" y="7043"/>
                  </a:lnTo>
                  <a:lnTo>
                    <a:pt x="20426" y="7099"/>
                  </a:lnTo>
                  <a:lnTo>
                    <a:pt x="20481" y="7192"/>
                  </a:lnTo>
                  <a:lnTo>
                    <a:pt x="20519" y="7284"/>
                  </a:lnTo>
                  <a:lnTo>
                    <a:pt x="20537" y="7340"/>
                  </a:lnTo>
                  <a:lnTo>
                    <a:pt x="20519" y="7377"/>
                  </a:lnTo>
                  <a:lnTo>
                    <a:pt x="20426" y="7674"/>
                  </a:lnTo>
                  <a:lnTo>
                    <a:pt x="20407" y="7692"/>
                  </a:lnTo>
                  <a:lnTo>
                    <a:pt x="20370" y="7729"/>
                  </a:lnTo>
                  <a:lnTo>
                    <a:pt x="20278" y="7785"/>
                  </a:lnTo>
                  <a:lnTo>
                    <a:pt x="20203" y="7840"/>
                  </a:lnTo>
                  <a:lnTo>
                    <a:pt x="20166" y="7877"/>
                  </a:lnTo>
                  <a:lnTo>
                    <a:pt x="20148" y="7896"/>
                  </a:lnTo>
                  <a:lnTo>
                    <a:pt x="20148" y="7933"/>
                  </a:lnTo>
                  <a:lnTo>
                    <a:pt x="20148" y="7989"/>
                  </a:lnTo>
                  <a:lnTo>
                    <a:pt x="20185" y="8081"/>
                  </a:lnTo>
                  <a:lnTo>
                    <a:pt x="20222" y="8174"/>
                  </a:lnTo>
                  <a:lnTo>
                    <a:pt x="20222" y="8211"/>
                  </a:lnTo>
                  <a:lnTo>
                    <a:pt x="20222" y="8248"/>
                  </a:lnTo>
                  <a:lnTo>
                    <a:pt x="20203" y="8285"/>
                  </a:lnTo>
                  <a:lnTo>
                    <a:pt x="20166" y="8322"/>
                  </a:lnTo>
                  <a:lnTo>
                    <a:pt x="20092" y="8378"/>
                  </a:lnTo>
                  <a:lnTo>
                    <a:pt x="20000" y="8433"/>
                  </a:lnTo>
                  <a:lnTo>
                    <a:pt x="19962" y="8471"/>
                  </a:lnTo>
                  <a:lnTo>
                    <a:pt x="19944" y="8489"/>
                  </a:lnTo>
                  <a:lnTo>
                    <a:pt x="19944" y="8582"/>
                  </a:lnTo>
                  <a:lnTo>
                    <a:pt x="19962" y="8656"/>
                  </a:lnTo>
                  <a:lnTo>
                    <a:pt x="19981" y="8749"/>
                  </a:lnTo>
                  <a:lnTo>
                    <a:pt x="19962" y="8823"/>
                  </a:lnTo>
                  <a:lnTo>
                    <a:pt x="19925" y="8897"/>
                  </a:lnTo>
                  <a:lnTo>
                    <a:pt x="19870" y="8952"/>
                  </a:lnTo>
                  <a:lnTo>
                    <a:pt x="19796" y="9027"/>
                  </a:lnTo>
                  <a:lnTo>
                    <a:pt x="19759" y="9082"/>
                  </a:lnTo>
                  <a:lnTo>
                    <a:pt x="19740" y="9138"/>
                  </a:lnTo>
                  <a:lnTo>
                    <a:pt x="19759" y="9175"/>
                  </a:lnTo>
                  <a:lnTo>
                    <a:pt x="19796" y="9268"/>
                  </a:lnTo>
                  <a:lnTo>
                    <a:pt x="19814" y="9360"/>
                  </a:lnTo>
                  <a:lnTo>
                    <a:pt x="19833" y="9397"/>
                  </a:lnTo>
                  <a:lnTo>
                    <a:pt x="19814" y="9434"/>
                  </a:lnTo>
                  <a:lnTo>
                    <a:pt x="19796" y="9583"/>
                  </a:lnTo>
                  <a:lnTo>
                    <a:pt x="19759" y="9749"/>
                  </a:lnTo>
                  <a:lnTo>
                    <a:pt x="19722" y="9805"/>
                  </a:lnTo>
                  <a:lnTo>
                    <a:pt x="19647" y="9879"/>
                  </a:lnTo>
                  <a:lnTo>
                    <a:pt x="19592" y="9935"/>
                  </a:lnTo>
                  <a:lnTo>
                    <a:pt x="19555" y="10009"/>
                  </a:lnTo>
                  <a:lnTo>
                    <a:pt x="19481" y="10305"/>
                  </a:lnTo>
                  <a:lnTo>
                    <a:pt x="19425" y="10454"/>
                  </a:lnTo>
                  <a:lnTo>
                    <a:pt x="19369" y="10602"/>
                  </a:lnTo>
                  <a:lnTo>
                    <a:pt x="19351" y="10769"/>
                  </a:lnTo>
                  <a:lnTo>
                    <a:pt x="19332" y="10917"/>
                  </a:lnTo>
                  <a:lnTo>
                    <a:pt x="19314" y="10991"/>
                  </a:lnTo>
                  <a:lnTo>
                    <a:pt x="19332" y="11084"/>
                  </a:lnTo>
                  <a:lnTo>
                    <a:pt x="19332" y="11158"/>
                  </a:lnTo>
                  <a:lnTo>
                    <a:pt x="19332" y="11232"/>
                  </a:lnTo>
                  <a:lnTo>
                    <a:pt x="19295" y="11399"/>
                  </a:lnTo>
                  <a:lnTo>
                    <a:pt x="19277" y="11547"/>
                  </a:lnTo>
                  <a:lnTo>
                    <a:pt x="19258" y="11584"/>
                  </a:lnTo>
                  <a:lnTo>
                    <a:pt x="19221" y="11621"/>
                  </a:lnTo>
                  <a:lnTo>
                    <a:pt x="19147" y="11677"/>
                  </a:lnTo>
                  <a:lnTo>
                    <a:pt x="19073" y="11733"/>
                  </a:lnTo>
                  <a:lnTo>
                    <a:pt x="19036" y="11770"/>
                  </a:lnTo>
                  <a:lnTo>
                    <a:pt x="19017" y="11807"/>
                  </a:lnTo>
                  <a:lnTo>
                    <a:pt x="19017" y="11844"/>
                  </a:lnTo>
                  <a:lnTo>
                    <a:pt x="19017" y="11899"/>
                  </a:lnTo>
                  <a:lnTo>
                    <a:pt x="19054" y="11974"/>
                  </a:lnTo>
                  <a:lnTo>
                    <a:pt x="19091" y="12066"/>
                  </a:lnTo>
                  <a:lnTo>
                    <a:pt x="19091" y="12103"/>
                  </a:lnTo>
                  <a:lnTo>
                    <a:pt x="19091" y="12140"/>
                  </a:lnTo>
                  <a:lnTo>
                    <a:pt x="19054" y="12214"/>
                  </a:lnTo>
                  <a:lnTo>
                    <a:pt x="18999" y="12289"/>
                  </a:lnTo>
                  <a:lnTo>
                    <a:pt x="18943" y="12363"/>
                  </a:lnTo>
                  <a:lnTo>
                    <a:pt x="18906" y="12418"/>
                  </a:lnTo>
                  <a:lnTo>
                    <a:pt x="18906" y="12511"/>
                  </a:lnTo>
                  <a:lnTo>
                    <a:pt x="18925" y="12585"/>
                  </a:lnTo>
                  <a:lnTo>
                    <a:pt x="18925" y="12678"/>
                  </a:lnTo>
                  <a:lnTo>
                    <a:pt x="18925" y="12752"/>
                  </a:lnTo>
                  <a:lnTo>
                    <a:pt x="18869" y="13049"/>
                  </a:lnTo>
                  <a:lnTo>
                    <a:pt x="18850" y="13215"/>
                  </a:lnTo>
                  <a:lnTo>
                    <a:pt x="18832" y="13364"/>
                  </a:lnTo>
                  <a:lnTo>
                    <a:pt x="18832" y="13438"/>
                  </a:lnTo>
                  <a:lnTo>
                    <a:pt x="18832" y="13530"/>
                  </a:lnTo>
                  <a:lnTo>
                    <a:pt x="18832" y="13605"/>
                  </a:lnTo>
                  <a:lnTo>
                    <a:pt x="18832" y="13679"/>
                  </a:lnTo>
                  <a:lnTo>
                    <a:pt x="18795" y="13753"/>
                  </a:lnTo>
                  <a:lnTo>
                    <a:pt x="18758" y="13808"/>
                  </a:lnTo>
                  <a:lnTo>
                    <a:pt x="18702" y="13846"/>
                  </a:lnTo>
                  <a:lnTo>
                    <a:pt x="18665" y="13920"/>
                  </a:lnTo>
                  <a:lnTo>
                    <a:pt x="18647" y="13846"/>
                  </a:lnTo>
                  <a:lnTo>
                    <a:pt x="18628" y="13790"/>
                  </a:lnTo>
                  <a:lnTo>
                    <a:pt x="18591" y="13734"/>
                  </a:lnTo>
                  <a:lnTo>
                    <a:pt x="18572" y="13679"/>
                  </a:lnTo>
                  <a:lnTo>
                    <a:pt x="18572" y="13605"/>
                  </a:lnTo>
                  <a:lnTo>
                    <a:pt x="18572" y="13512"/>
                  </a:lnTo>
                  <a:lnTo>
                    <a:pt x="18572" y="13438"/>
                  </a:lnTo>
                  <a:lnTo>
                    <a:pt x="18572" y="13364"/>
                  </a:lnTo>
                  <a:lnTo>
                    <a:pt x="18554" y="13289"/>
                  </a:lnTo>
                  <a:lnTo>
                    <a:pt x="18498" y="13215"/>
                  </a:lnTo>
                  <a:lnTo>
                    <a:pt x="18461" y="13160"/>
                  </a:lnTo>
                  <a:lnTo>
                    <a:pt x="18424" y="13086"/>
                  </a:lnTo>
                  <a:lnTo>
                    <a:pt x="18424" y="12993"/>
                  </a:lnTo>
                  <a:lnTo>
                    <a:pt x="18424" y="12919"/>
                  </a:lnTo>
                  <a:lnTo>
                    <a:pt x="18424" y="12845"/>
                  </a:lnTo>
                  <a:lnTo>
                    <a:pt x="18424" y="12771"/>
                  </a:lnTo>
                  <a:lnTo>
                    <a:pt x="18406" y="12696"/>
                  </a:lnTo>
                  <a:lnTo>
                    <a:pt x="18406" y="12604"/>
                  </a:lnTo>
                  <a:lnTo>
                    <a:pt x="18406" y="12530"/>
                  </a:lnTo>
                  <a:lnTo>
                    <a:pt x="18387" y="12455"/>
                  </a:lnTo>
                  <a:lnTo>
                    <a:pt x="18294" y="12159"/>
                  </a:lnTo>
                  <a:lnTo>
                    <a:pt x="18239" y="12011"/>
                  </a:lnTo>
                  <a:lnTo>
                    <a:pt x="18183" y="11862"/>
                  </a:lnTo>
                  <a:lnTo>
                    <a:pt x="18146" y="11714"/>
                  </a:lnTo>
                  <a:lnTo>
                    <a:pt x="18146" y="11640"/>
                  </a:lnTo>
                  <a:lnTo>
                    <a:pt x="18128" y="11566"/>
                  </a:lnTo>
                  <a:lnTo>
                    <a:pt x="18091" y="11417"/>
                  </a:lnTo>
                  <a:lnTo>
                    <a:pt x="18053" y="11269"/>
                  </a:lnTo>
                  <a:lnTo>
                    <a:pt x="17942" y="10973"/>
                  </a:lnTo>
                  <a:lnTo>
                    <a:pt x="17887" y="10917"/>
                  </a:lnTo>
                  <a:lnTo>
                    <a:pt x="17831" y="10843"/>
                  </a:lnTo>
                  <a:lnTo>
                    <a:pt x="17757" y="10787"/>
                  </a:lnTo>
                  <a:lnTo>
                    <a:pt x="17720" y="10732"/>
                  </a:lnTo>
                  <a:lnTo>
                    <a:pt x="17701" y="10658"/>
                  </a:lnTo>
                  <a:lnTo>
                    <a:pt x="17683" y="10565"/>
                  </a:lnTo>
                  <a:lnTo>
                    <a:pt x="17664" y="10491"/>
                  </a:lnTo>
                  <a:lnTo>
                    <a:pt x="17646" y="10417"/>
                  </a:lnTo>
                  <a:lnTo>
                    <a:pt x="17534" y="10139"/>
                  </a:lnTo>
                  <a:lnTo>
                    <a:pt x="17423" y="9842"/>
                  </a:lnTo>
                  <a:lnTo>
                    <a:pt x="17386" y="9768"/>
                  </a:lnTo>
                  <a:lnTo>
                    <a:pt x="17386" y="9694"/>
                  </a:lnTo>
                  <a:lnTo>
                    <a:pt x="17386" y="9601"/>
                  </a:lnTo>
                  <a:lnTo>
                    <a:pt x="17368" y="9527"/>
                  </a:lnTo>
                  <a:lnTo>
                    <a:pt x="17331" y="9471"/>
                  </a:lnTo>
                  <a:lnTo>
                    <a:pt x="17275" y="9397"/>
                  </a:lnTo>
                  <a:lnTo>
                    <a:pt x="17238" y="9342"/>
                  </a:lnTo>
                  <a:lnTo>
                    <a:pt x="17182" y="9268"/>
                  </a:lnTo>
                  <a:lnTo>
                    <a:pt x="17164" y="9193"/>
                  </a:lnTo>
                  <a:lnTo>
                    <a:pt x="17145" y="9119"/>
                  </a:lnTo>
                  <a:lnTo>
                    <a:pt x="17127" y="9045"/>
                  </a:lnTo>
                  <a:lnTo>
                    <a:pt x="17108" y="8971"/>
                  </a:lnTo>
                  <a:lnTo>
                    <a:pt x="17071" y="8934"/>
                  </a:lnTo>
                  <a:lnTo>
                    <a:pt x="17053" y="8915"/>
                  </a:lnTo>
                  <a:lnTo>
                    <a:pt x="16960" y="8860"/>
                  </a:lnTo>
                  <a:lnTo>
                    <a:pt x="16886" y="8823"/>
                  </a:lnTo>
                  <a:lnTo>
                    <a:pt x="16830" y="8767"/>
                  </a:lnTo>
                  <a:lnTo>
                    <a:pt x="16812" y="8693"/>
                  </a:lnTo>
                  <a:lnTo>
                    <a:pt x="16793" y="8619"/>
                  </a:lnTo>
                  <a:lnTo>
                    <a:pt x="16775" y="8526"/>
                  </a:lnTo>
                  <a:lnTo>
                    <a:pt x="16738" y="8452"/>
                  </a:lnTo>
                  <a:lnTo>
                    <a:pt x="16589" y="8193"/>
                  </a:lnTo>
                  <a:lnTo>
                    <a:pt x="16515" y="8063"/>
                  </a:lnTo>
                  <a:lnTo>
                    <a:pt x="16422" y="7933"/>
                  </a:lnTo>
                  <a:lnTo>
                    <a:pt x="16367" y="7877"/>
                  </a:lnTo>
                  <a:lnTo>
                    <a:pt x="16311" y="7822"/>
                  </a:lnTo>
                  <a:lnTo>
                    <a:pt x="16256" y="7766"/>
                  </a:lnTo>
                  <a:lnTo>
                    <a:pt x="16200" y="7692"/>
                  </a:lnTo>
                  <a:lnTo>
                    <a:pt x="16144" y="7562"/>
                  </a:lnTo>
                  <a:lnTo>
                    <a:pt x="16089" y="7414"/>
                  </a:lnTo>
                  <a:lnTo>
                    <a:pt x="16070" y="7396"/>
                  </a:lnTo>
                  <a:lnTo>
                    <a:pt x="16070" y="7358"/>
                  </a:lnTo>
                  <a:lnTo>
                    <a:pt x="16107" y="7284"/>
                  </a:lnTo>
                  <a:lnTo>
                    <a:pt x="16126" y="7210"/>
                  </a:lnTo>
                  <a:lnTo>
                    <a:pt x="16126" y="7173"/>
                  </a:lnTo>
                  <a:lnTo>
                    <a:pt x="16126" y="7155"/>
                  </a:lnTo>
                  <a:lnTo>
                    <a:pt x="16033" y="7043"/>
                  </a:lnTo>
                  <a:lnTo>
                    <a:pt x="15941" y="6914"/>
                  </a:lnTo>
                  <a:lnTo>
                    <a:pt x="15792" y="6654"/>
                  </a:lnTo>
                  <a:lnTo>
                    <a:pt x="15737" y="6599"/>
                  </a:lnTo>
                  <a:lnTo>
                    <a:pt x="15681" y="6524"/>
                  </a:lnTo>
                  <a:lnTo>
                    <a:pt x="15644" y="6469"/>
                  </a:lnTo>
                  <a:lnTo>
                    <a:pt x="15588" y="6413"/>
                  </a:lnTo>
                  <a:lnTo>
                    <a:pt x="15570" y="6339"/>
                  </a:lnTo>
                  <a:lnTo>
                    <a:pt x="15551" y="6265"/>
                  </a:lnTo>
                  <a:lnTo>
                    <a:pt x="15551" y="6172"/>
                  </a:lnTo>
                  <a:lnTo>
                    <a:pt x="15533" y="6098"/>
                  </a:lnTo>
                  <a:lnTo>
                    <a:pt x="15477" y="6043"/>
                  </a:lnTo>
                  <a:lnTo>
                    <a:pt x="15422" y="5987"/>
                  </a:lnTo>
                  <a:lnTo>
                    <a:pt x="15347" y="5950"/>
                  </a:lnTo>
                  <a:lnTo>
                    <a:pt x="15292" y="5894"/>
                  </a:lnTo>
                  <a:lnTo>
                    <a:pt x="15236" y="5839"/>
                  </a:lnTo>
                  <a:lnTo>
                    <a:pt x="15162" y="5802"/>
                  </a:lnTo>
                  <a:lnTo>
                    <a:pt x="15088" y="5746"/>
                  </a:lnTo>
                  <a:lnTo>
                    <a:pt x="15032" y="5690"/>
                  </a:lnTo>
                  <a:lnTo>
                    <a:pt x="14958" y="5561"/>
                  </a:lnTo>
                  <a:lnTo>
                    <a:pt x="14903" y="5431"/>
                  </a:lnTo>
                  <a:lnTo>
                    <a:pt x="14810" y="5301"/>
                  </a:lnTo>
                  <a:lnTo>
                    <a:pt x="14717" y="5190"/>
                  </a:lnTo>
                  <a:lnTo>
                    <a:pt x="14680" y="5116"/>
                  </a:lnTo>
                  <a:lnTo>
                    <a:pt x="14662" y="5042"/>
                  </a:lnTo>
                  <a:lnTo>
                    <a:pt x="14643" y="4968"/>
                  </a:lnTo>
                  <a:lnTo>
                    <a:pt x="14625" y="4893"/>
                  </a:lnTo>
                  <a:lnTo>
                    <a:pt x="14569" y="4838"/>
                  </a:lnTo>
                  <a:lnTo>
                    <a:pt x="14513" y="4782"/>
                  </a:lnTo>
                  <a:lnTo>
                    <a:pt x="14439" y="4727"/>
                  </a:lnTo>
                  <a:lnTo>
                    <a:pt x="14384" y="4671"/>
                  </a:lnTo>
                  <a:lnTo>
                    <a:pt x="14310" y="4541"/>
                  </a:lnTo>
                  <a:lnTo>
                    <a:pt x="14235" y="4411"/>
                  </a:lnTo>
                  <a:lnTo>
                    <a:pt x="14198" y="4356"/>
                  </a:lnTo>
                  <a:lnTo>
                    <a:pt x="14198" y="4263"/>
                  </a:lnTo>
                  <a:lnTo>
                    <a:pt x="14180" y="4189"/>
                  </a:lnTo>
                  <a:lnTo>
                    <a:pt x="14143" y="4115"/>
                  </a:lnTo>
                  <a:lnTo>
                    <a:pt x="14087" y="4059"/>
                  </a:lnTo>
                  <a:lnTo>
                    <a:pt x="14013" y="4022"/>
                  </a:lnTo>
                  <a:lnTo>
                    <a:pt x="13957" y="3967"/>
                  </a:lnTo>
                  <a:lnTo>
                    <a:pt x="13902" y="3911"/>
                  </a:lnTo>
                  <a:lnTo>
                    <a:pt x="13865" y="3855"/>
                  </a:lnTo>
                  <a:lnTo>
                    <a:pt x="13828" y="3781"/>
                  </a:lnTo>
                  <a:lnTo>
                    <a:pt x="13791" y="3707"/>
                  </a:lnTo>
                  <a:lnTo>
                    <a:pt x="13753" y="3652"/>
                  </a:lnTo>
                  <a:lnTo>
                    <a:pt x="13698" y="3596"/>
                  </a:lnTo>
                  <a:lnTo>
                    <a:pt x="13624" y="3559"/>
                  </a:lnTo>
                  <a:lnTo>
                    <a:pt x="13531" y="3522"/>
                  </a:lnTo>
                  <a:lnTo>
                    <a:pt x="13475" y="3485"/>
                  </a:lnTo>
                  <a:lnTo>
                    <a:pt x="13457" y="3448"/>
                  </a:lnTo>
                  <a:lnTo>
                    <a:pt x="13457" y="3411"/>
                  </a:lnTo>
                  <a:lnTo>
                    <a:pt x="13438" y="3299"/>
                  </a:lnTo>
                  <a:lnTo>
                    <a:pt x="13438" y="3207"/>
                  </a:lnTo>
                  <a:lnTo>
                    <a:pt x="13438" y="3170"/>
                  </a:lnTo>
                  <a:lnTo>
                    <a:pt x="13420" y="3133"/>
                  </a:lnTo>
                  <a:lnTo>
                    <a:pt x="13197" y="2910"/>
                  </a:lnTo>
                  <a:lnTo>
                    <a:pt x="13086" y="2799"/>
                  </a:lnTo>
                  <a:lnTo>
                    <a:pt x="12975" y="2706"/>
                  </a:lnTo>
                  <a:lnTo>
                    <a:pt x="12901" y="2669"/>
                  </a:lnTo>
                  <a:lnTo>
                    <a:pt x="12827" y="2651"/>
                  </a:lnTo>
                  <a:lnTo>
                    <a:pt x="12734" y="2614"/>
                  </a:lnTo>
                  <a:lnTo>
                    <a:pt x="12660" y="2577"/>
                  </a:lnTo>
                  <a:lnTo>
                    <a:pt x="12623" y="2521"/>
                  </a:lnTo>
                  <a:lnTo>
                    <a:pt x="12586" y="2428"/>
                  </a:lnTo>
                  <a:lnTo>
                    <a:pt x="12549" y="2354"/>
                  </a:lnTo>
                  <a:lnTo>
                    <a:pt x="12512" y="2299"/>
                  </a:lnTo>
                  <a:lnTo>
                    <a:pt x="12438" y="2261"/>
                  </a:lnTo>
                  <a:lnTo>
                    <a:pt x="12345" y="2243"/>
                  </a:lnTo>
                  <a:lnTo>
                    <a:pt x="12271" y="2243"/>
                  </a:lnTo>
                  <a:lnTo>
                    <a:pt x="12197" y="2206"/>
                  </a:lnTo>
                  <a:lnTo>
                    <a:pt x="12141" y="2150"/>
                  </a:lnTo>
                  <a:lnTo>
                    <a:pt x="12085" y="2095"/>
                  </a:lnTo>
                  <a:lnTo>
                    <a:pt x="12030" y="2039"/>
                  </a:lnTo>
                  <a:lnTo>
                    <a:pt x="11956" y="1983"/>
                  </a:lnTo>
                  <a:lnTo>
                    <a:pt x="11882" y="1965"/>
                  </a:lnTo>
                  <a:lnTo>
                    <a:pt x="11715" y="1965"/>
                  </a:lnTo>
                  <a:lnTo>
                    <a:pt x="11622" y="1946"/>
                  </a:lnTo>
                  <a:lnTo>
                    <a:pt x="11566" y="1891"/>
                  </a:lnTo>
                  <a:lnTo>
                    <a:pt x="11511" y="1835"/>
                  </a:lnTo>
                  <a:lnTo>
                    <a:pt x="11455" y="1761"/>
                  </a:lnTo>
                  <a:lnTo>
                    <a:pt x="11381" y="1705"/>
                  </a:lnTo>
                  <a:lnTo>
                    <a:pt x="11140" y="1705"/>
                  </a:lnTo>
                  <a:lnTo>
                    <a:pt x="11066" y="1687"/>
                  </a:lnTo>
                  <a:lnTo>
                    <a:pt x="10992" y="1650"/>
                  </a:lnTo>
                  <a:lnTo>
                    <a:pt x="10918" y="1594"/>
                  </a:lnTo>
                  <a:lnTo>
                    <a:pt x="10862" y="1520"/>
                  </a:lnTo>
                  <a:lnTo>
                    <a:pt x="10788" y="1502"/>
                  </a:lnTo>
                  <a:lnTo>
                    <a:pt x="10695" y="1502"/>
                  </a:lnTo>
                  <a:lnTo>
                    <a:pt x="10603" y="1557"/>
                  </a:lnTo>
                  <a:lnTo>
                    <a:pt x="10528" y="1613"/>
                  </a:lnTo>
                  <a:lnTo>
                    <a:pt x="10473" y="1631"/>
                  </a:lnTo>
                  <a:lnTo>
                    <a:pt x="10436" y="1631"/>
                  </a:lnTo>
                  <a:lnTo>
                    <a:pt x="10362" y="1594"/>
                  </a:lnTo>
                  <a:lnTo>
                    <a:pt x="10288" y="1539"/>
                  </a:lnTo>
                  <a:lnTo>
                    <a:pt x="10213" y="1483"/>
                  </a:lnTo>
                  <a:lnTo>
                    <a:pt x="10139" y="1465"/>
                  </a:lnTo>
                  <a:lnTo>
                    <a:pt x="9972" y="1446"/>
                  </a:lnTo>
                  <a:lnTo>
                    <a:pt x="9824" y="1427"/>
                  </a:lnTo>
                  <a:lnTo>
                    <a:pt x="9787" y="1446"/>
                  </a:lnTo>
                  <a:lnTo>
                    <a:pt x="9750" y="1465"/>
                  </a:lnTo>
                  <a:lnTo>
                    <a:pt x="9676" y="1520"/>
                  </a:lnTo>
                  <a:lnTo>
                    <a:pt x="9602" y="1594"/>
                  </a:lnTo>
                  <a:lnTo>
                    <a:pt x="9565" y="1613"/>
                  </a:lnTo>
                  <a:lnTo>
                    <a:pt x="9454" y="1613"/>
                  </a:lnTo>
                  <a:lnTo>
                    <a:pt x="9361" y="1594"/>
                  </a:lnTo>
                  <a:lnTo>
                    <a:pt x="9287" y="1576"/>
                  </a:lnTo>
                  <a:lnTo>
                    <a:pt x="9213" y="1576"/>
                  </a:lnTo>
                  <a:lnTo>
                    <a:pt x="8916" y="1650"/>
                  </a:lnTo>
                  <a:lnTo>
                    <a:pt x="8768" y="1650"/>
                  </a:lnTo>
                  <a:lnTo>
                    <a:pt x="8694" y="1668"/>
                  </a:lnTo>
                  <a:lnTo>
                    <a:pt x="8619" y="1687"/>
                  </a:lnTo>
                  <a:lnTo>
                    <a:pt x="8545" y="1724"/>
                  </a:lnTo>
                  <a:lnTo>
                    <a:pt x="8490" y="1780"/>
                  </a:lnTo>
                  <a:lnTo>
                    <a:pt x="8434" y="1835"/>
                  </a:lnTo>
                  <a:lnTo>
                    <a:pt x="8379" y="1891"/>
                  </a:lnTo>
                  <a:lnTo>
                    <a:pt x="8304" y="1909"/>
                  </a:lnTo>
                  <a:lnTo>
                    <a:pt x="8230" y="1928"/>
                  </a:lnTo>
                  <a:lnTo>
                    <a:pt x="8156" y="1965"/>
                  </a:lnTo>
                  <a:lnTo>
                    <a:pt x="8100" y="1983"/>
                  </a:lnTo>
                  <a:lnTo>
                    <a:pt x="7971" y="2076"/>
                  </a:lnTo>
                  <a:lnTo>
                    <a:pt x="7841" y="2169"/>
                  </a:lnTo>
                  <a:lnTo>
                    <a:pt x="7804" y="2224"/>
                  </a:lnTo>
                  <a:lnTo>
                    <a:pt x="7748" y="2299"/>
                  </a:lnTo>
                  <a:lnTo>
                    <a:pt x="7711" y="2373"/>
                  </a:lnTo>
                  <a:lnTo>
                    <a:pt x="7674" y="2428"/>
                  </a:lnTo>
                  <a:lnTo>
                    <a:pt x="7563" y="2540"/>
                  </a:lnTo>
                  <a:lnTo>
                    <a:pt x="7470" y="2651"/>
                  </a:lnTo>
                  <a:lnTo>
                    <a:pt x="7378" y="2762"/>
                  </a:lnTo>
                  <a:lnTo>
                    <a:pt x="7285" y="2892"/>
                  </a:lnTo>
                  <a:lnTo>
                    <a:pt x="7266" y="2966"/>
                  </a:lnTo>
                  <a:lnTo>
                    <a:pt x="7248" y="3040"/>
                  </a:lnTo>
                  <a:lnTo>
                    <a:pt x="7211" y="3207"/>
                  </a:lnTo>
                  <a:lnTo>
                    <a:pt x="7174" y="3262"/>
                  </a:lnTo>
                  <a:lnTo>
                    <a:pt x="7137" y="3336"/>
                  </a:lnTo>
                  <a:lnTo>
                    <a:pt x="7081" y="3411"/>
                  </a:lnTo>
                  <a:lnTo>
                    <a:pt x="7063" y="3485"/>
                  </a:lnTo>
                  <a:lnTo>
                    <a:pt x="7044" y="3633"/>
                  </a:lnTo>
                  <a:lnTo>
                    <a:pt x="7026" y="3800"/>
                  </a:lnTo>
                  <a:lnTo>
                    <a:pt x="7044" y="3874"/>
                  </a:lnTo>
                  <a:lnTo>
                    <a:pt x="7081" y="3948"/>
                  </a:lnTo>
                  <a:lnTo>
                    <a:pt x="7137" y="4041"/>
                  </a:lnTo>
                  <a:lnTo>
                    <a:pt x="7155" y="4115"/>
                  </a:lnTo>
                  <a:lnTo>
                    <a:pt x="7155" y="4411"/>
                  </a:lnTo>
                  <a:lnTo>
                    <a:pt x="7155" y="4486"/>
                  </a:lnTo>
                  <a:lnTo>
                    <a:pt x="7118" y="4560"/>
                  </a:lnTo>
                  <a:lnTo>
                    <a:pt x="7081" y="4652"/>
                  </a:lnTo>
                  <a:lnTo>
                    <a:pt x="7081" y="4727"/>
                  </a:lnTo>
                  <a:lnTo>
                    <a:pt x="7100" y="4801"/>
                  </a:lnTo>
                  <a:lnTo>
                    <a:pt x="7137" y="4875"/>
                  </a:lnTo>
                  <a:lnTo>
                    <a:pt x="7174" y="4949"/>
                  </a:lnTo>
                  <a:lnTo>
                    <a:pt x="7192" y="5023"/>
                  </a:lnTo>
                  <a:lnTo>
                    <a:pt x="7192" y="5097"/>
                  </a:lnTo>
                  <a:lnTo>
                    <a:pt x="7155" y="5171"/>
                  </a:lnTo>
                  <a:lnTo>
                    <a:pt x="7137" y="5264"/>
                  </a:lnTo>
                  <a:lnTo>
                    <a:pt x="7137" y="5338"/>
                  </a:lnTo>
                  <a:lnTo>
                    <a:pt x="7155" y="5375"/>
                  </a:lnTo>
                  <a:lnTo>
                    <a:pt x="7174" y="5412"/>
                  </a:lnTo>
                  <a:lnTo>
                    <a:pt x="7266" y="5468"/>
                  </a:lnTo>
                  <a:lnTo>
                    <a:pt x="7341" y="5524"/>
                  </a:lnTo>
                  <a:lnTo>
                    <a:pt x="7378" y="5561"/>
                  </a:lnTo>
                  <a:lnTo>
                    <a:pt x="7396" y="5598"/>
                  </a:lnTo>
                  <a:lnTo>
                    <a:pt x="7396" y="5672"/>
                  </a:lnTo>
                  <a:lnTo>
                    <a:pt x="7396" y="5746"/>
                  </a:lnTo>
                  <a:lnTo>
                    <a:pt x="7396" y="5820"/>
                  </a:lnTo>
                  <a:lnTo>
                    <a:pt x="7415" y="5894"/>
                  </a:lnTo>
                  <a:lnTo>
                    <a:pt x="7415" y="5987"/>
                  </a:lnTo>
                  <a:lnTo>
                    <a:pt x="7378" y="6080"/>
                  </a:lnTo>
                  <a:lnTo>
                    <a:pt x="7359" y="6154"/>
                  </a:lnTo>
                  <a:lnTo>
                    <a:pt x="7359" y="6246"/>
                  </a:lnTo>
                  <a:lnTo>
                    <a:pt x="7396" y="6302"/>
                  </a:lnTo>
                  <a:lnTo>
                    <a:pt x="7433" y="6376"/>
                  </a:lnTo>
                  <a:lnTo>
                    <a:pt x="7470" y="6450"/>
                  </a:lnTo>
                  <a:lnTo>
                    <a:pt x="7489" y="6524"/>
                  </a:lnTo>
                  <a:lnTo>
                    <a:pt x="7526" y="6599"/>
                  </a:lnTo>
                  <a:lnTo>
                    <a:pt x="7563" y="6654"/>
                  </a:lnTo>
                  <a:lnTo>
                    <a:pt x="7619" y="6728"/>
                  </a:lnTo>
                  <a:lnTo>
                    <a:pt x="7656" y="6802"/>
                  </a:lnTo>
                  <a:lnTo>
                    <a:pt x="7711" y="6951"/>
                  </a:lnTo>
                  <a:lnTo>
                    <a:pt x="7767" y="7080"/>
                  </a:lnTo>
                  <a:lnTo>
                    <a:pt x="7860" y="7396"/>
                  </a:lnTo>
                  <a:lnTo>
                    <a:pt x="7860" y="7470"/>
                  </a:lnTo>
                  <a:lnTo>
                    <a:pt x="7860" y="7544"/>
                  </a:lnTo>
                  <a:lnTo>
                    <a:pt x="7860" y="7636"/>
                  </a:lnTo>
                  <a:lnTo>
                    <a:pt x="7878" y="7711"/>
                  </a:lnTo>
                  <a:lnTo>
                    <a:pt x="7971" y="8007"/>
                  </a:lnTo>
                  <a:lnTo>
                    <a:pt x="8045" y="8137"/>
                  </a:lnTo>
                  <a:lnTo>
                    <a:pt x="8119" y="8285"/>
                  </a:lnTo>
                  <a:lnTo>
                    <a:pt x="8156" y="8341"/>
                  </a:lnTo>
                  <a:lnTo>
                    <a:pt x="8212" y="8415"/>
                  </a:lnTo>
                  <a:lnTo>
                    <a:pt x="8267" y="8471"/>
                  </a:lnTo>
                  <a:lnTo>
                    <a:pt x="8323" y="8545"/>
                  </a:lnTo>
                  <a:lnTo>
                    <a:pt x="8434" y="8804"/>
                  </a:lnTo>
                  <a:lnTo>
                    <a:pt x="8453" y="8878"/>
                  </a:lnTo>
                  <a:lnTo>
                    <a:pt x="8434" y="8971"/>
                  </a:lnTo>
                  <a:lnTo>
                    <a:pt x="8416" y="9064"/>
                  </a:lnTo>
                  <a:lnTo>
                    <a:pt x="8416" y="9138"/>
                  </a:lnTo>
                  <a:lnTo>
                    <a:pt x="8453" y="9193"/>
                  </a:lnTo>
                  <a:lnTo>
                    <a:pt x="8527" y="9249"/>
                  </a:lnTo>
                  <a:lnTo>
                    <a:pt x="8601" y="9305"/>
                  </a:lnTo>
                  <a:lnTo>
                    <a:pt x="8638" y="9360"/>
                  </a:lnTo>
                  <a:lnTo>
                    <a:pt x="8749" y="9657"/>
                  </a:lnTo>
                  <a:lnTo>
                    <a:pt x="8768" y="9749"/>
                  </a:lnTo>
                  <a:lnTo>
                    <a:pt x="8749" y="9824"/>
                  </a:lnTo>
                  <a:lnTo>
                    <a:pt x="8731" y="9916"/>
                  </a:lnTo>
                  <a:lnTo>
                    <a:pt x="8749" y="10009"/>
                  </a:lnTo>
                  <a:lnTo>
                    <a:pt x="8768" y="10046"/>
                  </a:lnTo>
                  <a:lnTo>
                    <a:pt x="8805" y="10064"/>
                  </a:lnTo>
                  <a:lnTo>
                    <a:pt x="8879" y="10120"/>
                  </a:lnTo>
                  <a:lnTo>
                    <a:pt x="8972" y="10176"/>
                  </a:lnTo>
                  <a:lnTo>
                    <a:pt x="9009" y="10194"/>
                  </a:lnTo>
                  <a:lnTo>
                    <a:pt x="9027" y="10231"/>
                  </a:lnTo>
                  <a:lnTo>
                    <a:pt x="9064" y="10398"/>
                  </a:lnTo>
                  <a:lnTo>
                    <a:pt x="9120" y="10546"/>
                  </a:lnTo>
                  <a:lnTo>
                    <a:pt x="9194" y="10676"/>
                  </a:lnTo>
                  <a:lnTo>
                    <a:pt x="9268" y="10824"/>
                  </a:lnTo>
                  <a:lnTo>
                    <a:pt x="9287" y="10899"/>
                  </a:lnTo>
                  <a:lnTo>
                    <a:pt x="9287" y="10991"/>
                  </a:lnTo>
                  <a:lnTo>
                    <a:pt x="9287" y="11084"/>
                  </a:lnTo>
                  <a:lnTo>
                    <a:pt x="9287" y="11158"/>
                  </a:lnTo>
                  <a:lnTo>
                    <a:pt x="9361" y="11306"/>
                  </a:lnTo>
                  <a:lnTo>
                    <a:pt x="9454" y="11436"/>
                  </a:lnTo>
                  <a:lnTo>
                    <a:pt x="9491" y="11510"/>
                  </a:lnTo>
                  <a:lnTo>
                    <a:pt x="9528" y="11584"/>
                  </a:lnTo>
                  <a:lnTo>
                    <a:pt x="9583" y="11640"/>
                  </a:lnTo>
                  <a:lnTo>
                    <a:pt x="9620" y="11714"/>
                  </a:lnTo>
                  <a:lnTo>
                    <a:pt x="9657" y="11881"/>
                  </a:lnTo>
                  <a:lnTo>
                    <a:pt x="9694" y="12029"/>
                  </a:lnTo>
                  <a:lnTo>
                    <a:pt x="9824" y="12326"/>
                  </a:lnTo>
                  <a:lnTo>
                    <a:pt x="9843" y="12400"/>
                  </a:lnTo>
                  <a:lnTo>
                    <a:pt x="9861" y="12474"/>
                  </a:lnTo>
                  <a:lnTo>
                    <a:pt x="9861" y="12567"/>
                  </a:lnTo>
                  <a:lnTo>
                    <a:pt x="9880" y="12641"/>
                  </a:lnTo>
                  <a:lnTo>
                    <a:pt x="9935" y="12696"/>
                  </a:lnTo>
                  <a:lnTo>
                    <a:pt x="9991" y="12771"/>
                  </a:lnTo>
                  <a:lnTo>
                    <a:pt x="10047" y="12826"/>
                  </a:lnTo>
                  <a:lnTo>
                    <a:pt x="10084" y="12900"/>
                  </a:lnTo>
                  <a:lnTo>
                    <a:pt x="10102" y="12993"/>
                  </a:lnTo>
                  <a:lnTo>
                    <a:pt x="10121" y="13086"/>
                  </a:lnTo>
                  <a:lnTo>
                    <a:pt x="10139" y="13160"/>
                  </a:lnTo>
                  <a:lnTo>
                    <a:pt x="10158" y="13252"/>
                  </a:lnTo>
                  <a:lnTo>
                    <a:pt x="10250" y="13419"/>
                  </a:lnTo>
                  <a:lnTo>
                    <a:pt x="10325" y="13586"/>
                  </a:lnTo>
                  <a:lnTo>
                    <a:pt x="10343" y="13660"/>
                  </a:lnTo>
                  <a:lnTo>
                    <a:pt x="10362" y="13753"/>
                  </a:lnTo>
                  <a:lnTo>
                    <a:pt x="10380" y="13846"/>
                  </a:lnTo>
                  <a:lnTo>
                    <a:pt x="10417" y="13938"/>
                  </a:lnTo>
                  <a:lnTo>
                    <a:pt x="10417" y="13938"/>
                  </a:lnTo>
                  <a:lnTo>
                    <a:pt x="10343" y="13883"/>
                  </a:lnTo>
                  <a:lnTo>
                    <a:pt x="10288" y="13827"/>
                  </a:lnTo>
                  <a:lnTo>
                    <a:pt x="10232" y="13771"/>
                  </a:lnTo>
                  <a:lnTo>
                    <a:pt x="10158" y="13734"/>
                  </a:lnTo>
                  <a:lnTo>
                    <a:pt x="10084" y="13716"/>
                  </a:lnTo>
                  <a:lnTo>
                    <a:pt x="9991" y="13716"/>
                  </a:lnTo>
                  <a:lnTo>
                    <a:pt x="9843" y="13697"/>
                  </a:lnTo>
                  <a:lnTo>
                    <a:pt x="9676" y="13697"/>
                  </a:lnTo>
                  <a:lnTo>
                    <a:pt x="9602" y="13716"/>
                  </a:lnTo>
                  <a:lnTo>
                    <a:pt x="9528" y="13716"/>
                  </a:lnTo>
                  <a:lnTo>
                    <a:pt x="9454" y="13679"/>
                  </a:lnTo>
                  <a:lnTo>
                    <a:pt x="9379" y="13660"/>
                  </a:lnTo>
                  <a:lnTo>
                    <a:pt x="9305" y="13623"/>
                  </a:lnTo>
                  <a:lnTo>
                    <a:pt x="9231" y="13605"/>
                  </a:lnTo>
                  <a:lnTo>
                    <a:pt x="8916" y="13623"/>
                  </a:lnTo>
                  <a:lnTo>
                    <a:pt x="8842" y="13642"/>
                  </a:lnTo>
                  <a:lnTo>
                    <a:pt x="8768" y="13660"/>
                  </a:lnTo>
                  <a:lnTo>
                    <a:pt x="8601" y="13716"/>
                  </a:lnTo>
                  <a:lnTo>
                    <a:pt x="8545" y="13734"/>
                  </a:lnTo>
                  <a:lnTo>
                    <a:pt x="8471" y="13790"/>
                  </a:lnTo>
                  <a:lnTo>
                    <a:pt x="8397" y="13827"/>
                  </a:lnTo>
                  <a:lnTo>
                    <a:pt x="8341" y="13864"/>
                  </a:lnTo>
                  <a:lnTo>
                    <a:pt x="8267" y="13901"/>
                  </a:lnTo>
                  <a:lnTo>
                    <a:pt x="8193" y="13938"/>
                  </a:lnTo>
                  <a:lnTo>
                    <a:pt x="8063" y="14012"/>
                  </a:lnTo>
                  <a:lnTo>
                    <a:pt x="7934" y="14086"/>
                  </a:lnTo>
                  <a:lnTo>
                    <a:pt x="7804" y="14161"/>
                  </a:lnTo>
                  <a:lnTo>
                    <a:pt x="7767" y="14179"/>
                  </a:lnTo>
                  <a:lnTo>
                    <a:pt x="7730" y="14179"/>
                  </a:lnTo>
                  <a:lnTo>
                    <a:pt x="7637" y="14161"/>
                  </a:lnTo>
                  <a:lnTo>
                    <a:pt x="7544" y="14142"/>
                  </a:lnTo>
                  <a:lnTo>
                    <a:pt x="7489" y="14142"/>
                  </a:lnTo>
                  <a:lnTo>
                    <a:pt x="7452" y="14161"/>
                  </a:lnTo>
                  <a:lnTo>
                    <a:pt x="7322" y="14235"/>
                  </a:lnTo>
                  <a:lnTo>
                    <a:pt x="7174" y="14327"/>
                  </a:lnTo>
                  <a:lnTo>
                    <a:pt x="7137" y="14383"/>
                  </a:lnTo>
                  <a:lnTo>
                    <a:pt x="7100" y="14439"/>
                  </a:lnTo>
                  <a:lnTo>
                    <a:pt x="7044" y="14513"/>
                  </a:lnTo>
                  <a:lnTo>
                    <a:pt x="7007" y="14568"/>
                  </a:lnTo>
                  <a:lnTo>
                    <a:pt x="6970" y="14642"/>
                  </a:lnTo>
                  <a:lnTo>
                    <a:pt x="6951" y="14717"/>
                  </a:lnTo>
                  <a:lnTo>
                    <a:pt x="6933" y="14809"/>
                  </a:lnTo>
                  <a:lnTo>
                    <a:pt x="6896" y="14883"/>
                  </a:lnTo>
                  <a:lnTo>
                    <a:pt x="6710" y="15106"/>
                  </a:lnTo>
                  <a:lnTo>
                    <a:pt x="6692" y="15124"/>
                  </a:lnTo>
                  <a:lnTo>
                    <a:pt x="6655" y="15143"/>
                  </a:lnTo>
                  <a:lnTo>
                    <a:pt x="6562" y="15180"/>
                  </a:lnTo>
                  <a:lnTo>
                    <a:pt x="6469" y="15217"/>
                  </a:lnTo>
                  <a:lnTo>
                    <a:pt x="6432" y="15236"/>
                  </a:lnTo>
                  <a:lnTo>
                    <a:pt x="6414" y="15273"/>
                  </a:lnTo>
                  <a:lnTo>
                    <a:pt x="6340" y="15402"/>
                  </a:lnTo>
                  <a:lnTo>
                    <a:pt x="6266" y="15551"/>
                  </a:lnTo>
                  <a:lnTo>
                    <a:pt x="6247" y="15625"/>
                  </a:lnTo>
                  <a:lnTo>
                    <a:pt x="6229" y="15717"/>
                  </a:lnTo>
                  <a:lnTo>
                    <a:pt x="6229" y="15792"/>
                  </a:lnTo>
                  <a:lnTo>
                    <a:pt x="6210" y="15866"/>
                  </a:lnTo>
                  <a:lnTo>
                    <a:pt x="6173" y="15940"/>
                  </a:lnTo>
                  <a:lnTo>
                    <a:pt x="6117" y="15995"/>
                  </a:lnTo>
                  <a:lnTo>
                    <a:pt x="6062" y="16070"/>
                  </a:lnTo>
                  <a:lnTo>
                    <a:pt x="6025" y="16125"/>
                  </a:lnTo>
                  <a:lnTo>
                    <a:pt x="5951" y="16274"/>
                  </a:lnTo>
                  <a:lnTo>
                    <a:pt x="5895" y="16422"/>
                  </a:lnTo>
                  <a:lnTo>
                    <a:pt x="5839" y="16570"/>
                  </a:lnTo>
                  <a:lnTo>
                    <a:pt x="5802" y="16737"/>
                  </a:lnTo>
                  <a:lnTo>
                    <a:pt x="5802" y="16811"/>
                  </a:lnTo>
                  <a:lnTo>
                    <a:pt x="5821" y="16904"/>
                  </a:lnTo>
                  <a:lnTo>
                    <a:pt x="5821" y="16978"/>
                  </a:lnTo>
                  <a:lnTo>
                    <a:pt x="5821" y="17052"/>
                  </a:lnTo>
                  <a:lnTo>
                    <a:pt x="5747" y="17052"/>
                  </a:lnTo>
                  <a:lnTo>
                    <a:pt x="5672" y="17070"/>
                  </a:lnTo>
                  <a:lnTo>
                    <a:pt x="5580" y="17089"/>
                  </a:lnTo>
                  <a:lnTo>
                    <a:pt x="5506" y="17089"/>
                  </a:lnTo>
                  <a:lnTo>
                    <a:pt x="5432" y="17070"/>
                  </a:lnTo>
                  <a:lnTo>
                    <a:pt x="5376" y="17015"/>
                  </a:lnTo>
                  <a:lnTo>
                    <a:pt x="5302" y="16978"/>
                  </a:lnTo>
                  <a:lnTo>
                    <a:pt x="5228" y="16941"/>
                  </a:lnTo>
                  <a:lnTo>
                    <a:pt x="5154" y="16941"/>
                  </a:lnTo>
                  <a:lnTo>
                    <a:pt x="5061" y="16978"/>
                  </a:lnTo>
                  <a:lnTo>
                    <a:pt x="4987" y="16996"/>
                  </a:lnTo>
                  <a:lnTo>
                    <a:pt x="4876" y="16996"/>
                  </a:lnTo>
                  <a:lnTo>
                    <a:pt x="4838" y="16959"/>
                  </a:lnTo>
                  <a:lnTo>
                    <a:pt x="4764" y="16885"/>
                  </a:lnTo>
                  <a:lnTo>
                    <a:pt x="4709" y="16811"/>
                  </a:lnTo>
                  <a:lnTo>
                    <a:pt x="4672" y="16774"/>
                  </a:lnTo>
                  <a:lnTo>
                    <a:pt x="4598" y="16774"/>
                  </a:lnTo>
                  <a:lnTo>
                    <a:pt x="4542" y="16792"/>
                  </a:lnTo>
                  <a:lnTo>
                    <a:pt x="4468" y="16848"/>
                  </a:lnTo>
                  <a:lnTo>
                    <a:pt x="4394" y="16904"/>
                  </a:lnTo>
                  <a:lnTo>
                    <a:pt x="4357" y="16922"/>
                  </a:lnTo>
                  <a:lnTo>
                    <a:pt x="4319" y="16941"/>
                  </a:lnTo>
                  <a:lnTo>
                    <a:pt x="4227" y="16922"/>
                  </a:lnTo>
                  <a:lnTo>
                    <a:pt x="4153" y="16867"/>
                  </a:lnTo>
                  <a:lnTo>
                    <a:pt x="4079" y="16811"/>
                  </a:lnTo>
                  <a:lnTo>
                    <a:pt x="4004" y="16792"/>
                  </a:lnTo>
                  <a:lnTo>
                    <a:pt x="3856" y="16774"/>
                  </a:lnTo>
                  <a:lnTo>
                    <a:pt x="3689" y="16774"/>
                  </a:lnTo>
                  <a:lnTo>
                    <a:pt x="3615" y="16792"/>
                  </a:lnTo>
                  <a:lnTo>
                    <a:pt x="3541" y="16830"/>
                  </a:lnTo>
                  <a:lnTo>
                    <a:pt x="3467" y="16885"/>
                  </a:lnTo>
                  <a:lnTo>
                    <a:pt x="3393" y="16904"/>
                  </a:lnTo>
                  <a:lnTo>
                    <a:pt x="3096" y="16959"/>
                  </a:lnTo>
                  <a:lnTo>
                    <a:pt x="3022" y="16996"/>
                  </a:lnTo>
                  <a:lnTo>
                    <a:pt x="2966" y="17033"/>
                  </a:lnTo>
                  <a:lnTo>
                    <a:pt x="2892" y="17089"/>
                  </a:lnTo>
                  <a:lnTo>
                    <a:pt x="2837" y="17126"/>
                  </a:lnTo>
                  <a:lnTo>
                    <a:pt x="2670" y="17126"/>
                  </a:lnTo>
                  <a:lnTo>
                    <a:pt x="2577" y="17108"/>
                  </a:lnTo>
                  <a:lnTo>
                    <a:pt x="2503" y="17126"/>
                  </a:lnTo>
                  <a:lnTo>
                    <a:pt x="2429" y="17163"/>
                  </a:lnTo>
                  <a:lnTo>
                    <a:pt x="2373" y="17219"/>
                  </a:lnTo>
                  <a:lnTo>
                    <a:pt x="2318" y="17256"/>
                  </a:lnTo>
                  <a:lnTo>
                    <a:pt x="2262" y="17311"/>
                  </a:lnTo>
                  <a:lnTo>
                    <a:pt x="2114" y="17386"/>
                  </a:lnTo>
                  <a:lnTo>
                    <a:pt x="2003" y="17460"/>
                  </a:lnTo>
                  <a:lnTo>
                    <a:pt x="1947" y="17515"/>
                  </a:lnTo>
                  <a:lnTo>
                    <a:pt x="1910" y="17589"/>
                  </a:lnTo>
                  <a:lnTo>
                    <a:pt x="1873" y="17682"/>
                  </a:lnTo>
                  <a:lnTo>
                    <a:pt x="1836" y="17738"/>
                  </a:lnTo>
                  <a:lnTo>
                    <a:pt x="1799" y="17756"/>
                  </a:lnTo>
                  <a:lnTo>
                    <a:pt x="1762" y="17756"/>
                  </a:lnTo>
                  <a:lnTo>
                    <a:pt x="1669" y="17775"/>
                  </a:lnTo>
                  <a:lnTo>
                    <a:pt x="1576" y="17775"/>
                  </a:lnTo>
                  <a:lnTo>
                    <a:pt x="1539" y="17793"/>
                  </a:lnTo>
                  <a:lnTo>
                    <a:pt x="1502" y="17812"/>
                  </a:lnTo>
                  <a:lnTo>
                    <a:pt x="1410" y="17923"/>
                  </a:lnTo>
                  <a:lnTo>
                    <a:pt x="1298" y="18034"/>
                  </a:lnTo>
                  <a:lnTo>
                    <a:pt x="1261" y="18108"/>
                  </a:lnTo>
                  <a:lnTo>
                    <a:pt x="1243" y="18183"/>
                  </a:lnTo>
                  <a:lnTo>
                    <a:pt x="1224" y="18257"/>
                  </a:lnTo>
                  <a:lnTo>
                    <a:pt x="1206" y="18331"/>
                  </a:lnTo>
                  <a:lnTo>
                    <a:pt x="1020" y="18572"/>
                  </a:lnTo>
                  <a:lnTo>
                    <a:pt x="854" y="18813"/>
                  </a:lnTo>
                  <a:lnTo>
                    <a:pt x="761" y="18924"/>
                  </a:lnTo>
                  <a:lnTo>
                    <a:pt x="687" y="19054"/>
                  </a:lnTo>
                  <a:lnTo>
                    <a:pt x="557" y="19332"/>
                  </a:lnTo>
                  <a:lnTo>
                    <a:pt x="501" y="19406"/>
                  </a:lnTo>
                  <a:lnTo>
                    <a:pt x="427" y="19461"/>
                  </a:lnTo>
                  <a:lnTo>
                    <a:pt x="353" y="19517"/>
                  </a:lnTo>
                  <a:lnTo>
                    <a:pt x="298" y="19573"/>
                  </a:lnTo>
                  <a:lnTo>
                    <a:pt x="260" y="19739"/>
                  </a:lnTo>
                  <a:lnTo>
                    <a:pt x="223" y="19888"/>
                  </a:lnTo>
                  <a:lnTo>
                    <a:pt x="186" y="20055"/>
                  </a:lnTo>
                  <a:lnTo>
                    <a:pt x="168" y="20203"/>
                  </a:lnTo>
                  <a:lnTo>
                    <a:pt x="131" y="20370"/>
                  </a:lnTo>
                  <a:lnTo>
                    <a:pt x="94" y="20518"/>
                  </a:lnTo>
                  <a:lnTo>
                    <a:pt x="94" y="20573"/>
                  </a:lnTo>
                  <a:lnTo>
                    <a:pt x="112" y="20611"/>
                  </a:lnTo>
                  <a:lnTo>
                    <a:pt x="149" y="20685"/>
                  </a:lnTo>
                  <a:lnTo>
                    <a:pt x="186" y="20777"/>
                  </a:lnTo>
                  <a:lnTo>
                    <a:pt x="205" y="20852"/>
                  </a:lnTo>
                  <a:lnTo>
                    <a:pt x="186" y="20944"/>
                  </a:lnTo>
                  <a:lnTo>
                    <a:pt x="149" y="21018"/>
                  </a:lnTo>
                  <a:lnTo>
                    <a:pt x="112" y="21092"/>
                  </a:lnTo>
                  <a:lnTo>
                    <a:pt x="94" y="21167"/>
                  </a:lnTo>
                  <a:lnTo>
                    <a:pt x="75" y="21241"/>
                  </a:lnTo>
                  <a:lnTo>
                    <a:pt x="57" y="21333"/>
                  </a:lnTo>
                  <a:lnTo>
                    <a:pt x="20" y="21408"/>
                  </a:lnTo>
                  <a:lnTo>
                    <a:pt x="1" y="21482"/>
                  </a:lnTo>
                  <a:lnTo>
                    <a:pt x="20" y="21648"/>
                  </a:lnTo>
                  <a:lnTo>
                    <a:pt x="38" y="21815"/>
                  </a:lnTo>
                  <a:lnTo>
                    <a:pt x="57" y="21852"/>
                  </a:lnTo>
                  <a:lnTo>
                    <a:pt x="75" y="21889"/>
                  </a:lnTo>
                  <a:lnTo>
                    <a:pt x="149" y="21945"/>
                  </a:lnTo>
                  <a:lnTo>
                    <a:pt x="223" y="22019"/>
                  </a:lnTo>
                  <a:lnTo>
                    <a:pt x="242" y="22056"/>
                  </a:lnTo>
                  <a:lnTo>
                    <a:pt x="242" y="22093"/>
                  </a:lnTo>
                  <a:lnTo>
                    <a:pt x="260" y="22167"/>
                  </a:lnTo>
                  <a:lnTo>
                    <a:pt x="242" y="22242"/>
                  </a:lnTo>
                  <a:lnTo>
                    <a:pt x="242" y="22316"/>
                  </a:lnTo>
                  <a:lnTo>
                    <a:pt x="242" y="22390"/>
                  </a:lnTo>
                  <a:lnTo>
                    <a:pt x="298" y="22686"/>
                  </a:lnTo>
                  <a:lnTo>
                    <a:pt x="316" y="22761"/>
                  </a:lnTo>
                  <a:lnTo>
                    <a:pt x="353" y="22835"/>
                  </a:lnTo>
                  <a:lnTo>
                    <a:pt x="390" y="22909"/>
                  </a:lnTo>
                  <a:lnTo>
                    <a:pt x="409" y="22983"/>
                  </a:lnTo>
                  <a:lnTo>
                    <a:pt x="446" y="23131"/>
                  </a:lnTo>
                  <a:lnTo>
                    <a:pt x="483" y="23280"/>
                  </a:lnTo>
                  <a:lnTo>
                    <a:pt x="520" y="23409"/>
                  </a:lnTo>
                  <a:lnTo>
                    <a:pt x="594" y="23558"/>
                  </a:lnTo>
                  <a:lnTo>
                    <a:pt x="650" y="23687"/>
                  </a:lnTo>
                  <a:lnTo>
                    <a:pt x="705" y="23836"/>
                  </a:lnTo>
                  <a:lnTo>
                    <a:pt x="705" y="23873"/>
                  </a:lnTo>
                  <a:lnTo>
                    <a:pt x="705" y="23910"/>
                  </a:lnTo>
                  <a:lnTo>
                    <a:pt x="687" y="24002"/>
                  </a:lnTo>
                  <a:lnTo>
                    <a:pt x="650" y="24095"/>
                  </a:lnTo>
                  <a:lnTo>
                    <a:pt x="650" y="24132"/>
                  </a:lnTo>
                  <a:lnTo>
                    <a:pt x="650" y="24169"/>
                  </a:lnTo>
                  <a:lnTo>
                    <a:pt x="687" y="24243"/>
                  </a:lnTo>
                  <a:lnTo>
                    <a:pt x="742" y="24299"/>
                  </a:lnTo>
                  <a:lnTo>
                    <a:pt x="798" y="24355"/>
                  </a:lnTo>
                  <a:lnTo>
                    <a:pt x="835" y="24429"/>
                  </a:lnTo>
                  <a:lnTo>
                    <a:pt x="872" y="24484"/>
                  </a:lnTo>
                  <a:lnTo>
                    <a:pt x="928" y="24540"/>
                  </a:lnTo>
                  <a:lnTo>
                    <a:pt x="983" y="24614"/>
                  </a:lnTo>
                  <a:lnTo>
                    <a:pt x="1020" y="24670"/>
                  </a:lnTo>
                  <a:lnTo>
                    <a:pt x="1113" y="24799"/>
                  </a:lnTo>
                  <a:lnTo>
                    <a:pt x="1187" y="24911"/>
                  </a:lnTo>
                  <a:lnTo>
                    <a:pt x="1187" y="24948"/>
                  </a:lnTo>
                  <a:lnTo>
                    <a:pt x="1187" y="25003"/>
                  </a:lnTo>
                  <a:lnTo>
                    <a:pt x="1169" y="25096"/>
                  </a:lnTo>
                  <a:lnTo>
                    <a:pt x="1150" y="25189"/>
                  </a:lnTo>
                  <a:lnTo>
                    <a:pt x="1150" y="25226"/>
                  </a:lnTo>
                  <a:lnTo>
                    <a:pt x="1150" y="25263"/>
                  </a:lnTo>
                  <a:lnTo>
                    <a:pt x="1169" y="25300"/>
                  </a:lnTo>
                  <a:lnTo>
                    <a:pt x="1206" y="25318"/>
                  </a:lnTo>
                  <a:lnTo>
                    <a:pt x="1298" y="25374"/>
                  </a:lnTo>
                  <a:lnTo>
                    <a:pt x="1373" y="25411"/>
                  </a:lnTo>
                  <a:lnTo>
                    <a:pt x="1410" y="25430"/>
                  </a:lnTo>
                  <a:lnTo>
                    <a:pt x="1428" y="25467"/>
                  </a:lnTo>
                  <a:lnTo>
                    <a:pt x="1447" y="25541"/>
                  </a:lnTo>
                  <a:lnTo>
                    <a:pt x="1447" y="25633"/>
                  </a:lnTo>
                  <a:lnTo>
                    <a:pt x="1447" y="25708"/>
                  </a:lnTo>
                  <a:lnTo>
                    <a:pt x="1465" y="25782"/>
                  </a:lnTo>
                  <a:lnTo>
                    <a:pt x="1521" y="25837"/>
                  </a:lnTo>
                  <a:lnTo>
                    <a:pt x="1595" y="25893"/>
                  </a:lnTo>
                  <a:lnTo>
                    <a:pt x="1669" y="25930"/>
                  </a:lnTo>
                  <a:lnTo>
                    <a:pt x="1725" y="25986"/>
                  </a:lnTo>
                  <a:lnTo>
                    <a:pt x="1780" y="26115"/>
                  </a:lnTo>
                  <a:lnTo>
                    <a:pt x="1854" y="26245"/>
                  </a:lnTo>
                  <a:lnTo>
                    <a:pt x="1873" y="26319"/>
                  </a:lnTo>
                  <a:lnTo>
                    <a:pt x="1873" y="26412"/>
                  </a:lnTo>
                  <a:lnTo>
                    <a:pt x="1854" y="26505"/>
                  </a:lnTo>
                  <a:lnTo>
                    <a:pt x="1891" y="26579"/>
                  </a:lnTo>
                  <a:lnTo>
                    <a:pt x="1947" y="26634"/>
                  </a:lnTo>
                  <a:lnTo>
                    <a:pt x="2021" y="26671"/>
                  </a:lnTo>
                  <a:lnTo>
                    <a:pt x="2095" y="26727"/>
                  </a:lnTo>
                  <a:lnTo>
                    <a:pt x="2151" y="26764"/>
                  </a:lnTo>
                  <a:lnTo>
                    <a:pt x="2170" y="26838"/>
                  </a:lnTo>
                  <a:lnTo>
                    <a:pt x="2188" y="26931"/>
                  </a:lnTo>
                  <a:lnTo>
                    <a:pt x="2207" y="27005"/>
                  </a:lnTo>
                  <a:lnTo>
                    <a:pt x="2225" y="27079"/>
                  </a:lnTo>
                  <a:lnTo>
                    <a:pt x="2281" y="27135"/>
                  </a:lnTo>
                  <a:lnTo>
                    <a:pt x="2336" y="27190"/>
                  </a:lnTo>
                  <a:lnTo>
                    <a:pt x="2410" y="27227"/>
                  </a:lnTo>
                  <a:lnTo>
                    <a:pt x="2466" y="27283"/>
                  </a:lnTo>
                  <a:lnTo>
                    <a:pt x="2485" y="27357"/>
                  </a:lnTo>
                  <a:lnTo>
                    <a:pt x="2503" y="27450"/>
                  </a:lnTo>
                  <a:lnTo>
                    <a:pt x="2522" y="27524"/>
                  </a:lnTo>
                  <a:lnTo>
                    <a:pt x="2540" y="27598"/>
                  </a:lnTo>
                  <a:lnTo>
                    <a:pt x="2559" y="27617"/>
                  </a:lnTo>
                  <a:lnTo>
                    <a:pt x="2577" y="27617"/>
                  </a:lnTo>
                  <a:lnTo>
                    <a:pt x="2596" y="27635"/>
                  </a:lnTo>
                  <a:lnTo>
                    <a:pt x="2596" y="27654"/>
                  </a:lnTo>
                  <a:lnTo>
                    <a:pt x="2633" y="27709"/>
                  </a:lnTo>
                  <a:lnTo>
                    <a:pt x="2670" y="27765"/>
                  </a:lnTo>
                  <a:lnTo>
                    <a:pt x="2726" y="27802"/>
                  </a:lnTo>
                  <a:lnTo>
                    <a:pt x="2763" y="27858"/>
                  </a:lnTo>
                  <a:lnTo>
                    <a:pt x="2763" y="27932"/>
                  </a:lnTo>
                  <a:lnTo>
                    <a:pt x="2744" y="28024"/>
                  </a:lnTo>
                  <a:lnTo>
                    <a:pt x="2726" y="28098"/>
                  </a:lnTo>
                  <a:lnTo>
                    <a:pt x="2726" y="28173"/>
                  </a:lnTo>
                  <a:lnTo>
                    <a:pt x="2726" y="28321"/>
                  </a:lnTo>
                  <a:lnTo>
                    <a:pt x="2744" y="28469"/>
                  </a:lnTo>
                  <a:lnTo>
                    <a:pt x="2781" y="28543"/>
                  </a:lnTo>
                  <a:lnTo>
                    <a:pt x="2837" y="28599"/>
                  </a:lnTo>
                  <a:lnTo>
                    <a:pt x="2892" y="28673"/>
                  </a:lnTo>
                  <a:lnTo>
                    <a:pt x="2929" y="28729"/>
                  </a:lnTo>
                  <a:lnTo>
                    <a:pt x="2948" y="28803"/>
                  </a:lnTo>
                  <a:lnTo>
                    <a:pt x="2948" y="28877"/>
                  </a:lnTo>
                  <a:lnTo>
                    <a:pt x="2948" y="28970"/>
                  </a:lnTo>
                  <a:lnTo>
                    <a:pt x="2948" y="29044"/>
                  </a:lnTo>
                  <a:lnTo>
                    <a:pt x="2948" y="29118"/>
                  </a:lnTo>
                  <a:lnTo>
                    <a:pt x="2929" y="29192"/>
                  </a:lnTo>
                  <a:lnTo>
                    <a:pt x="2911" y="29285"/>
                  </a:lnTo>
                  <a:lnTo>
                    <a:pt x="2929" y="29359"/>
                  </a:lnTo>
                  <a:lnTo>
                    <a:pt x="2929" y="29396"/>
                  </a:lnTo>
                  <a:lnTo>
                    <a:pt x="2966" y="29433"/>
                  </a:lnTo>
                  <a:lnTo>
                    <a:pt x="3041" y="29489"/>
                  </a:lnTo>
                  <a:lnTo>
                    <a:pt x="3096" y="29544"/>
                  </a:lnTo>
                  <a:lnTo>
                    <a:pt x="3152" y="29618"/>
                  </a:lnTo>
                  <a:lnTo>
                    <a:pt x="3152" y="29692"/>
                  </a:lnTo>
                  <a:lnTo>
                    <a:pt x="3152" y="29767"/>
                  </a:lnTo>
                  <a:lnTo>
                    <a:pt x="3152" y="29841"/>
                  </a:lnTo>
                  <a:lnTo>
                    <a:pt x="3152" y="29915"/>
                  </a:lnTo>
                  <a:lnTo>
                    <a:pt x="3207" y="30063"/>
                  </a:lnTo>
                  <a:lnTo>
                    <a:pt x="3282" y="30211"/>
                  </a:lnTo>
                  <a:lnTo>
                    <a:pt x="3282" y="30286"/>
                  </a:lnTo>
                  <a:lnTo>
                    <a:pt x="3282" y="30360"/>
                  </a:lnTo>
                  <a:lnTo>
                    <a:pt x="3263" y="30452"/>
                  </a:lnTo>
                  <a:lnTo>
                    <a:pt x="3282" y="30526"/>
                  </a:lnTo>
                  <a:lnTo>
                    <a:pt x="3319" y="30582"/>
                  </a:lnTo>
                  <a:lnTo>
                    <a:pt x="3356" y="30656"/>
                  </a:lnTo>
                  <a:lnTo>
                    <a:pt x="3411" y="30712"/>
                  </a:lnTo>
                  <a:lnTo>
                    <a:pt x="3448" y="30786"/>
                  </a:lnTo>
                  <a:lnTo>
                    <a:pt x="3485" y="30842"/>
                  </a:lnTo>
                  <a:lnTo>
                    <a:pt x="3523" y="30916"/>
                  </a:lnTo>
                  <a:lnTo>
                    <a:pt x="3578" y="30971"/>
                  </a:lnTo>
                  <a:lnTo>
                    <a:pt x="3615" y="31045"/>
                  </a:lnTo>
                  <a:lnTo>
                    <a:pt x="3745" y="31305"/>
                  </a:lnTo>
                  <a:lnTo>
                    <a:pt x="3745" y="31379"/>
                  </a:lnTo>
                  <a:lnTo>
                    <a:pt x="3726" y="31472"/>
                  </a:lnTo>
                  <a:lnTo>
                    <a:pt x="3726" y="31564"/>
                  </a:lnTo>
                  <a:lnTo>
                    <a:pt x="3726" y="31639"/>
                  </a:lnTo>
                  <a:lnTo>
                    <a:pt x="3763" y="31694"/>
                  </a:lnTo>
                  <a:lnTo>
                    <a:pt x="3819" y="31750"/>
                  </a:lnTo>
                  <a:lnTo>
                    <a:pt x="3875" y="31824"/>
                  </a:lnTo>
                  <a:lnTo>
                    <a:pt x="3912" y="31879"/>
                  </a:lnTo>
                  <a:lnTo>
                    <a:pt x="3967" y="32009"/>
                  </a:lnTo>
                  <a:lnTo>
                    <a:pt x="4041" y="32157"/>
                  </a:lnTo>
                  <a:lnTo>
                    <a:pt x="4097" y="32287"/>
                  </a:lnTo>
                  <a:lnTo>
                    <a:pt x="4134" y="32436"/>
                  </a:lnTo>
                  <a:lnTo>
                    <a:pt x="4190" y="32491"/>
                  </a:lnTo>
                  <a:lnTo>
                    <a:pt x="4245" y="32547"/>
                  </a:lnTo>
                  <a:lnTo>
                    <a:pt x="4301" y="32602"/>
                  </a:lnTo>
                  <a:lnTo>
                    <a:pt x="4338" y="32676"/>
                  </a:lnTo>
                  <a:lnTo>
                    <a:pt x="4357" y="32751"/>
                  </a:lnTo>
                  <a:lnTo>
                    <a:pt x="4357" y="32825"/>
                  </a:lnTo>
                  <a:lnTo>
                    <a:pt x="4357" y="32917"/>
                  </a:lnTo>
                  <a:lnTo>
                    <a:pt x="4375" y="32992"/>
                  </a:lnTo>
                  <a:lnTo>
                    <a:pt x="4449" y="33121"/>
                  </a:lnTo>
                  <a:lnTo>
                    <a:pt x="4523" y="33232"/>
                  </a:lnTo>
                  <a:lnTo>
                    <a:pt x="4579" y="33307"/>
                  </a:lnTo>
                  <a:lnTo>
                    <a:pt x="4616" y="33362"/>
                  </a:lnTo>
                  <a:lnTo>
                    <a:pt x="4672" y="33418"/>
                  </a:lnTo>
                  <a:lnTo>
                    <a:pt x="4727" y="33473"/>
                  </a:lnTo>
                  <a:lnTo>
                    <a:pt x="4746" y="33548"/>
                  </a:lnTo>
                  <a:lnTo>
                    <a:pt x="4764" y="33622"/>
                  </a:lnTo>
                  <a:lnTo>
                    <a:pt x="4783" y="33696"/>
                  </a:lnTo>
                  <a:lnTo>
                    <a:pt x="4801" y="33751"/>
                  </a:lnTo>
                  <a:lnTo>
                    <a:pt x="4857" y="33881"/>
                  </a:lnTo>
                  <a:lnTo>
                    <a:pt x="4894" y="34029"/>
                  </a:lnTo>
                  <a:lnTo>
                    <a:pt x="5061" y="34289"/>
                  </a:lnTo>
                  <a:lnTo>
                    <a:pt x="5209" y="34548"/>
                  </a:lnTo>
                  <a:lnTo>
                    <a:pt x="5265" y="34604"/>
                  </a:lnTo>
                  <a:lnTo>
                    <a:pt x="5320" y="34660"/>
                  </a:lnTo>
                  <a:lnTo>
                    <a:pt x="5376" y="34715"/>
                  </a:lnTo>
                  <a:lnTo>
                    <a:pt x="5413" y="34771"/>
                  </a:lnTo>
                  <a:lnTo>
                    <a:pt x="5580" y="35030"/>
                  </a:lnTo>
                  <a:lnTo>
                    <a:pt x="5728" y="35290"/>
                  </a:lnTo>
                  <a:lnTo>
                    <a:pt x="5765" y="35364"/>
                  </a:lnTo>
                  <a:lnTo>
                    <a:pt x="5765" y="35438"/>
                  </a:lnTo>
                  <a:lnTo>
                    <a:pt x="5784" y="35531"/>
                  </a:lnTo>
                  <a:lnTo>
                    <a:pt x="5802" y="35605"/>
                  </a:lnTo>
                  <a:lnTo>
                    <a:pt x="5858" y="35660"/>
                  </a:lnTo>
                  <a:lnTo>
                    <a:pt x="5913" y="35716"/>
                  </a:lnTo>
                  <a:lnTo>
                    <a:pt x="5969" y="35753"/>
                  </a:lnTo>
                  <a:lnTo>
                    <a:pt x="6025" y="35827"/>
                  </a:lnTo>
                  <a:lnTo>
                    <a:pt x="6062" y="35883"/>
                  </a:lnTo>
                  <a:lnTo>
                    <a:pt x="6080" y="35957"/>
                  </a:lnTo>
                  <a:lnTo>
                    <a:pt x="6117" y="36031"/>
                  </a:lnTo>
                  <a:lnTo>
                    <a:pt x="6136" y="36105"/>
                  </a:lnTo>
                  <a:lnTo>
                    <a:pt x="6191" y="36161"/>
                  </a:lnTo>
                  <a:lnTo>
                    <a:pt x="6266" y="36198"/>
                  </a:lnTo>
                  <a:lnTo>
                    <a:pt x="6358" y="36235"/>
                  </a:lnTo>
                  <a:lnTo>
                    <a:pt x="6414" y="36291"/>
                  </a:lnTo>
                  <a:lnTo>
                    <a:pt x="6414" y="36328"/>
                  </a:lnTo>
                  <a:lnTo>
                    <a:pt x="6414" y="36383"/>
                  </a:lnTo>
                  <a:lnTo>
                    <a:pt x="6414" y="36476"/>
                  </a:lnTo>
                  <a:lnTo>
                    <a:pt x="6395" y="36569"/>
                  </a:lnTo>
                  <a:lnTo>
                    <a:pt x="6395" y="36624"/>
                  </a:lnTo>
                  <a:lnTo>
                    <a:pt x="6414" y="36661"/>
                  </a:lnTo>
                  <a:lnTo>
                    <a:pt x="6451" y="36717"/>
                  </a:lnTo>
                  <a:lnTo>
                    <a:pt x="6507" y="36773"/>
                  </a:lnTo>
                  <a:lnTo>
                    <a:pt x="6562" y="36828"/>
                  </a:lnTo>
                  <a:lnTo>
                    <a:pt x="6618" y="36884"/>
                  </a:lnTo>
                  <a:lnTo>
                    <a:pt x="6655" y="36958"/>
                  </a:lnTo>
                  <a:lnTo>
                    <a:pt x="6710" y="37014"/>
                  </a:lnTo>
                  <a:lnTo>
                    <a:pt x="6766" y="37069"/>
                  </a:lnTo>
                  <a:lnTo>
                    <a:pt x="6803" y="37143"/>
                  </a:lnTo>
                  <a:lnTo>
                    <a:pt x="6877" y="37273"/>
                  </a:lnTo>
                  <a:lnTo>
                    <a:pt x="6951" y="37403"/>
                  </a:lnTo>
                  <a:lnTo>
                    <a:pt x="6988" y="37570"/>
                  </a:lnTo>
                  <a:lnTo>
                    <a:pt x="7026" y="37718"/>
                  </a:lnTo>
                  <a:lnTo>
                    <a:pt x="7081" y="37866"/>
                  </a:lnTo>
                  <a:lnTo>
                    <a:pt x="7137" y="38014"/>
                  </a:lnTo>
                  <a:lnTo>
                    <a:pt x="7192" y="38163"/>
                  </a:lnTo>
                  <a:lnTo>
                    <a:pt x="7229" y="38237"/>
                  </a:lnTo>
                  <a:lnTo>
                    <a:pt x="7248" y="38311"/>
                  </a:lnTo>
                  <a:lnTo>
                    <a:pt x="7248" y="38348"/>
                  </a:lnTo>
                  <a:lnTo>
                    <a:pt x="7229" y="38404"/>
                  </a:lnTo>
                  <a:lnTo>
                    <a:pt x="7174" y="38496"/>
                  </a:lnTo>
                  <a:lnTo>
                    <a:pt x="7118" y="38589"/>
                  </a:lnTo>
                  <a:lnTo>
                    <a:pt x="7118" y="38626"/>
                  </a:lnTo>
                  <a:lnTo>
                    <a:pt x="7100" y="38663"/>
                  </a:lnTo>
                  <a:lnTo>
                    <a:pt x="7118" y="38700"/>
                  </a:lnTo>
                  <a:lnTo>
                    <a:pt x="7155" y="38737"/>
                  </a:lnTo>
                  <a:lnTo>
                    <a:pt x="7248" y="38811"/>
                  </a:lnTo>
                  <a:lnTo>
                    <a:pt x="7322" y="38867"/>
                  </a:lnTo>
                  <a:lnTo>
                    <a:pt x="7359" y="38904"/>
                  </a:lnTo>
                  <a:lnTo>
                    <a:pt x="7378" y="38941"/>
                  </a:lnTo>
                  <a:lnTo>
                    <a:pt x="7378" y="38997"/>
                  </a:lnTo>
                  <a:lnTo>
                    <a:pt x="7359" y="39034"/>
                  </a:lnTo>
                  <a:lnTo>
                    <a:pt x="7304" y="39108"/>
                  </a:lnTo>
                  <a:lnTo>
                    <a:pt x="7266" y="39201"/>
                  </a:lnTo>
                  <a:lnTo>
                    <a:pt x="7248" y="39238"/>
                  </a:lnTo>
                  <a:lnTo>
                    <a:pt x="7248" y="39275"/>
                  </a:lnTo>
                  <a:lnTo>
                    <a:pt x="7285" y="39590"/>
                  </a:lnTo>
                  <a:lnTo>
                    <a:pt x="7285" y="39682"/>
                  </a:lnTo>
                  <a:lnTo>
                    <a:pt x="7266" y="39757"/>
                  </a:lnTo>
                  <a:lnTo>
                    <a:pt x="7229" y="39831"/>
                  </a:lnTo>
                  <a:lnTo>
                    <a:pt x="7229" y="39923"/>
                  </a:lnTo>
                  <a:lnTo>
                    <a:pt x="7248" y="39998"/>
                  </a:lnTo>
                  <a:lnTo>
                    <a:pt x="7285" y="40072"/>
                  </a:lnTo>
                  <a:lnTo>
                    <a:pt x="7322" y="40146"/>
                  </a:lnTo>
                  <a:lnTo>
                    <a:pt x="7341" y="40238"/>
                  </a:lnTo>
                  <a:lnTo>
                    <a:pt x="7322" y="40387"/>
                  </a:lnTo>
                  <a:lnTo>
                    <a:pt x="7285" y="40554"/>
                  </a:lnTo>
                  <a:lnTo>
                    <a:pt x="7304" y="40591"/>
                  </a:lnTo>
                  <a:lnTo>
                    <a:pt x="7322" y="40628"/>
                  </a:lnTo>
                  <a:lnTo>
                    <a:pt x="7378" y="40702"/>
                  </a:lnTo>
                  <a:lnTo>
                    <a:pt x="7433" y="40795"/>
                  </a:lnTo>
                  <a:lnTo>
                    <a:pt x="7452" y="40832"/>
                  </a:lnTo>
                  <a:lnTo>
                    <a:pt x="7452" y="40869"/>
                  </a:lnTo>
                  <a:lnTo>
                    <a:pt x="7452" y="40943"/>
                  </a:lnTo>
                  <a:lnTo>
                    <a:pt x="7415" y="41017"/>
                  </a:lnTo>
                  <a:lnTo>
                    <a:pt x="7378" y="41110"/>
                  </a:lnTo>
                  <a:lnTo>
                    <a:pt x="7359" y="41184"/>
                  </a:lnTo>
                  <a:lnTo>
                    <a:pt x="7378" y="41258"/>
                  </a:lnTo>
                  <a:lnTo>
                    <a:pt x="7396" y="41351"/>
                  </a:lnTo>
                  <a:lnTo>
                    <a:pt x="7433" y="41425"/>
                  </a:lnTo>
                  <a:lnTo>
                    <a:pt x="7452" y="41499"/>
                  </a:lnTo>
                  <a:lnTo>
                    <a:pt x="7433" y="41536"/>
                  </a:lnTo>
                  <a:lnTo>
                    <a:pt x="7415" y="41573"/>
                  </a:lnTo>
                  <a:lnTo>
                    <a:pt x="7359" y="41666"/>
                  </a:lnTo>
                  <a:lnTo>
                    <a:pt x="7304" y="41740"/>
                  </a:lnTo>
                  <a:lnTo>
                    <a:pt x="7285" y="41777"/>
                  </a:lnTo>
                  <a:lnTo>
                    <a:pt x="7285" y="41814"/>
                  </a:lnTo>
                  <a:lnTo>
                    <a:pt x="7304" y="41907"/>
                  </a:lnTo>
                  <a:lnTo>
                    <a:pt x="7322" y="41981"/>
                  </a:lnTo>
                  <a:lnTo>
                    <a:pt x="7359" y="42055"/>
                  </a:lnTo>
                  <a:lnTo>
                    <a:pt x="7378" y="42148"/>
                  </a:lnTo>
                  <a:lnTo>
                    <a:pt x="7378" y="42463"/>
                  </a:lnTo>
                  <a:lnTo>
                    <a:pt x="7378" y="42537"/>
                  </a:lnTo>
                  <a:lnTo>
                    <a:pt x="7359" y="42611"/>
                  </a:lnTo>
                  <a:lnTo>
                    <a:pt x="7359" y="42704"/>
                  </a:lnTo>
                  <a:lnTo>
                    <a:pt x="7359" y="42778"/>
                  </a:lnTo>
                  <a:lnTo>
                    <a:pt x="7359" y="42945"/>
                  </a:lnTo>
                  <a:lnTo>
                    <a:pt x="7359" y="43093"/>
                  </a:lnTo>
                  <a:lnTo>
                    <a:pt x="7359" y="43130"/>
                  </a:lnTo>
                  <a:lnTo>
                    <a:pt x="7396" y="43167"/>
                  </a:lnTo>
                  <a:lnTo>
                    <a:pt x="7470" y="43241"/>
                  </a:lnTo>
                  <a:lnTo>
                    <a:pt x="7544" y="43315"/>
                  </a:lnTo>
                  <a:lnTo>
                    <a:pt x="7563" y="43352"/>
                  </a:lnTo>
                  <a:lnTo>
                    <a:pt x="7582" y="43389"/>
                  </a:lnTo>
                  <a:lnTo>
                    <a:pt x="7582" y="43463"/>
                  </a:lnTo>
                  <a:lnTo>
                    <a:pt x="7544" y="43556"/>
                  </a:lnTo>
                  <a:lnTo>
                    <a:pt x="7526" y="43630"/>
                  </a:lnTo>
                  <a:lnTo>
                    <a:pt x="7526" y="43704"/>
                  </a:lnTo>
                  <a:lnTo>
                    <a:pt x="7544" y="43779"/>
                  </a:lnTo>
                  <a:lnTo>
                    <a:pt x="7600" y="43853"/>
                  </a:lnTo>
                  <a:lnTo>
                    <a:pt x="7656" y="43908"/>
                  </a:lnTo>
                  <a:lnTo>
                    <a:pt x="7674" y="43982"/>
                  </a:lnTo>
                  <a:lnTo>
                    <a:pt x="7730" y="44112"/>
                  </a:lnTo>
                  <a:lnTo>
                    <a:pt x="7804" y="44242"/>
                  </a:lnTo>
                  <a:lnTo>
                    <a:pt x="7822" y="44316"/>
                  </a:lnTo>
                  <a:lnTo>
                    <a:pt x="7804" y="44409"/>
                  </a:lnTo>
                  <a:lnTo>
                    <a:pt x="7804" y="44501"/>
                  </a:lnTo>
                  <a:lnTo>
                    <a:pt x="7822" y="44538"/>
                  </a:lnTo>
                  <a:lnTo>
                    <a:pt x="7841" y="44576"/>
                  </a:lnTo>
                  <a:lnTo>
                    <a:pt x="7934" y="44705"/>
                  </a:lnTo>
                  <a:lnTo>
                    <a:pt x="8045" y="44816"/>
                  </a:lnTo>
                  <a:lnTo>
                    <a:pt x="8119" y="44872"/>
                  </a:lnTo>
                  <a:lnTo>
                    <a:pt x="8193" y="44891"/>
                  </a:lnTo>
                  <a:lnTo>
                    <a:pt x="8360" y="44946"/>
                  </a:lnTo>
                  <a:lnTo>
                    <a:pt x="8434" y="44983"/>
                  </a:lnTo>
                  <a:lnTo>
                    <a:pt x="8601" y="44983"/>
                  </a:lnTo>
                  <a:lnTo>
                    <a:pt x="8675" y="45002"/>
                  </a:lnTo>
                  <a:lnTo>
                    <a:pt x="8823" y="45057"/>
                  </a:lnTo>
                  <a:lnTo>
                    <a:pt x="8972" y="45095"/>
                  </a:lnTo>
                  <a:lnTo>
                    <a:pt x="9009" y="45113"/>
                  </a:lnTo>
                  <a:lnTo>
                    <a:pt x="9046" y="45132"/>
                  </a:lnTo>
                  <a:lnTo>
                    <a:pt x="9101" y="45206"/>
                  </a:lnTo>
                  <a:lnTo>
                    <a:pt x="9175" y="45280"/>
                  </a:lnTo>
                  <a:lnTo>
                    <a:pt x="9213" y="45317"/>
                  </a:lnTo>
                  <a:lnTo>
                    <a:pt x="9342" y="45317"/>
                  </a:lnTo>
                  <a:lnTo>
                    <a:pt x="9416" y="45261"/>
                  </a:lnTo>
                  <a:lnTo>
                    <a:pt x="9509" y="45224"/>
                  </a:lnTo>
                  <a:lnTo>
                    <a:pt x="9583" y="45224"/>
                  </a:lnTo>
                  <a:lnTo>
                    <a:pt x="9898" y="45280"/>
                  </a:lnTo>
                  <a:lnTo>
                    <a:pt x="10213" y="45335"/>
                  </a:lnTo>
                  <a:lnTo>
                    <a:pt x="10380" y="45373"/>
                  </a:lnTo>
                  <a:lnTo>
                    <a:pt x="10528" y="45410"/>
                  </a:lnTo>
                  <a:lnTo>
                    <a:pt x="10695" y="45428"/>
                  </a:lnTo>
                  <a:lnTo>
                    <a:pt x="10844" y="45428"/>
                  </a:lnTo>
                  <a:lnTo>
                    <a:pt x="11010" y="45465"/>
                  </a:lnTo>
                  <a:lnTo>
                    <a:pt x="11159" y="45502"/>
                  </a:lnTo>
                  <a:lnTo>
                    <a:pt x="11251" y="45484"/>
                  </a:lnTo>
                  <a:lnTo>
                    <a:pt x="11325" y="45447"/>
                  </a:lnTo>
                  <a:lnTo>
                    <a:pt x="11418" y="45410"/>
                  </a:lnTo>
                  <a:lnTo>
                    <a:pt x="11492" y="45391"/>
                  </a:lnTo>
                  <a:lnTo>
                    <a:pt x="11566" y="45428"/>
                  </a:lnTo>
                  <a:lnTo>
                    <a:pt x="11641" y="45465"/>
                  </a:lnTo>
                  <a:lnTo>
                    <a:pt x="11715" y="45502"/>
                  </a:lnTo>
                  <a:lnTo>
                    <a:pt x="11807" y="45521"/>
                  </a:lnTo>
                  <a:lnTo>
                    <a:pt x="11882" y="45539"/>
                  </a:lnTo>
                  <a:lnTo>
                    <a:pt x="11956" y="45576"/>
                  </a:lnTo>
                  <a:lnTo>
                    <a:pt x="12030" y="45595"/>
                  </a:lnTo>
                  <a:lnTo>
                    <a:pt x="12104" y="45613"/>
                  </a:lnTo>
                  <a:lnTo>
                    <a:pt x="12197" y="45613"/>
                  </a:lnTo>
                  <a:lnTo>
                    <a:pt x="12271" y="45595"/>
                  </a:lnTo>
                  <a:lnTo>
                    <a:pt x="12363" y="45576"/>
                  </a:lnTo>
                  <a:lnTo>
                    <a:pt x="12438" y="45576"/>
                  </a:lnTo>
                  <a:lnTo>
                    <a:pt x="12753" y="45595"/>
                  </a:lnTo>
                  <a:lnTo>
                    <a:pt x="12827" y="45576"/>
                  </a:lnTo>
                  <a:lnTo>
                    <a:pt x="12919" y="45539"/>
                  </a:lnTo>
                  <a:lnTo>
                    <a:pt x="12994" y="45484"/>
                  </a:lnTo>
                  <a:lnTo>
                    <a:pt x="13068" y="45465"/>
                  </a:lnTo>
                  <a:lnTo>
                    <a:pt x="13401" y="45484"/>
                  </a:lnTo>
                  <a:lnTo>
                    <a:pt x="13716" y="45502"/>
                  </a:lnTo>
                  <a:lnTo>
                    <a:pt x="13791" y="45521"/>
                  </a:lnTo>
                  <a:lnTo>
                    <a:pt x="13865" y="45558"/>
                  </a:lnTo>
                  <a:lnTo>
                    <a:pt x="13939" y="45595"/>
                  </a:lnTo>
                  <a:lnTo>
                    <a:pt x="14031" y="45613"/>
                  </a:lnTo>
                  <a:lnTo>
                    <a:pt x="14180" y="45595"/>
                  </a:lnTo>
                  <a:lnTo>
                    <a:pt x="14347" y="45576"/>
                  </a:lnTo>
                  <a:lnTo>
                    <a:pt x="14662" y="45558"/>
                  </a:lnTo>
                  <a:lnTo>
                    <a:pt x="14977" y="45576"/>
                  </a:lnTo>
                  <a:lnTo>
                    <a:pt x="15051" y="45558"/>
                  </a:lnTo>
                  <a:lnTo>
                    <a:pt x="15144" y="45521"/>
                  </a:lnTo>
                  <a:lnTo>
                    <a:pt x="15218" y="45502"/>
                  </a:lnTo>
                  <a:lnTo>
                    <a:pt x="15292" y="45484"/>
                  </a:lnTo>
                  <a:lnTo>
                    <a:pt x="15329" y="45484"/>
                  </a:lnTo>
                  <a:lnTo>
                    <a:pt x="15385" y="45502"/>
                  </a:lnTo>
                  <a:lnTo>
                    <a:pt x="15459" y="45558"/>
                  </a:lnTo>
                  <a:lnTo>
                    <a:pt x="15533" y="45613"/>
                  </a:lnTo>
                  <a:lnTo>
                    <a:pt x="15588" y="45613"/>
                  </a:lnTo>
                  <a:lnTo>
                    <a:pt x="15625" y="45632"/>
                  </a:lnTo>
                  <a:lnTo>
                    <a:pt x="15774" y="45595"/>
                  </a:lnTo>
                  <a:lnTo>
                    <a:pt x="15941" y="45576"/>
                  </a:lnTo>
                  <a:lnTo>
                    <a:pt x="15978" y="45576"/>
                  </a:lnTo>
                  <a:lnTo>
                    <a:pt x="16015" y="45558"/>
                  </a:lnTo>
                  <a:lnTo>
                    <a:pt x="16089" y="45484"/>
                  </a:lnTo>
                  <a:lnTo>
                    <a:pt x="16163" y="45428"/>
                  </a:lnTo>
                  <a:lnTo>
                    <a:pt x="16200" y="45410"/>
                  </a:lnTo>
                  <a:lnTo>
                    <a:pt x="16237" y="45391"/>
                  </a:lnTo>
                  <a:lnTo>
                    <a:pt x="16274" y="45410"/>
                  </a:lnTo>
                  <a:lnTo>
                    <a:pt x="16330" y="45428"/>
                  </a:lnTo>
                  <a:lnTo>
                    <a:pt x="16404" y="45465"/>
                  </a:lnTo>
                  <a:lnTo>
                    <a:pt x="16497" y="45521"/>
                  </a:lnTo>
                  <a:lnTo>
                    <a:pt x="16534" y="45539"/>
                  </a:lnTo>
                  <a:lnTo>
                    <a:pt x="16608" y="45539"/>
                  </a:lnTo>
                  <a:lnTo>
                    <a:pt x="16645" y="45502"/>
                  </a:lnTo>
                  <a:lnTo>
                    <a:pt x="16719" y="45447"/>
                  </a:lnTo>
                  <a:lnTo>
                    <a:pt x="16793" y="45373"/>
                  </a:lnTo>
                  <a:lnTo>
                    <a:pt x="16830" y="45354"/>
                  </a:lnTo>
                  <a:lnTo>
                    <a:pt x="16867" y="45335"/>
                  </a:lnTo>
                  <a:lnTo>
                    <a:pt x="17182" y="45317"/>
                  </a:lnTo>
                  <a:lnTo>
                    <a:pt x="17256" y="45317"/>
                  </a:lnTo>
                  <a:lnTo>
                    <a:pt x="17331" y="45373"/>
                  </a:lnTo>
                  <a:lnTo>
                    <a:pt x="17423" y="45410"/>
                  </a:lnTo>
                  <a:lnTo>
                    <a:pt x="17497" y="45428"/>
                  </a:lnTo>
                  <a:lnTo>
                    <a:pt x="17572" y="45410"/>
                  </a:lnTo>
                  <a:lnTo>
                    <a:pt x="17646" y="45354"/>
                  </a:lnTo>
                  <a:lnTo>
                    <a:pt x="17720" y="45317"/>
                  </a:lnTo>
                  <a:lnTo>
                    <a:pt x="17794" y="45298"/>
                  </a:lnTo>
                  <a:lnTo>
                    <a:pt x="17887" y="45298"/>
                  </a:lnTo>
                  <a:lnTo>
                    <a:pt x="17961" y="45317"/>
                  </a:lnTo>
                  <a:lnTo>
                    <a:pt x="18035" y="45335"/>
                  </a:lnTo>
                  <a:lnTo>
                    <a:pt x="18202" y="45335"/>
                  </a:lnTo>
                  <a:lnTo>
                    <a:pt x="18276" y="45373"/>
                  </a:lnTo>
                  <a:lnTo>
                    <a:pt x="18350" y="45410"/>
                  </a:lnTo>
                  <a:lnTo>
                    <a:pt x="18424" y="45410"/>
                  </a:lnTo>
                  <a:lnTo>
                    <a:pt x="18739" y="45391"/>
                  </a:lnTo>
                  <a:lnTo>
                    <a:pt x="18813" y="45354"/>
                  </a:lnTo>
                  <a:lnTo>
                    <a:pt x="18887" y="45298"/>
                  </a:lnTo>
                  <a:lnTo>
                    <a:pt x="18962" y="45261"/>
                  </a:lnTo>
                  <a:lnTo>
                    <a:pt x="19036" y="45224"/>
                  </a:lnTo>
                  <a:lnTo>
                    <a:pt x="19128" y="45224"/>
                  </a:lnTo>
                  <a:lnTo>
                    <a:pt x="19203" y="45243"/>
                  </a:lnTo>
                  <a:lnTo>
                    <a:pt x="19277" y="45261"/>
                  </a:lnTo>
                  <a:lnTo>
                    <a:pt x="19351" y="45261"/>
                  </a:lnTo>
                  <a:lnTo>
                    <a:pt x="19666" y="45243"/>
                  </a:lnTo>
                  <a:lnTo>
                    <a:pt x="19740" y="45224"/>
                  </a:lnTo>
                  <a:lnTo>
                    <a:pt x="19814" y="45169"/>
                  </a:lnTo>
                  <a:lnTo>
                    <a:pt x="19888" y="45113"/>
                  </a:lnTo>
                  <a:lnTo>
                    <a:pt x="19962" y="45076"/>
                  </a:lnTo>
                  <a:lnTo>
                    <a:pt x="20037" y="45095"/>
                  </a:lnTo>
                  <a:lnTo>
                    <a:pt x="20129" y="45113"/>
                  </a:lnTo>
                  <a:lnTo>
                    <a:pt x="20203" y="45132"/>
                  </a:lnTo>
                  <a:lnTo>
                    <a:pt x="20444" y="45132"/>
                  </a:lnTo>
                  <a:lnTo>
                    <a:pt x="20519" y="45150"/>
                  </a:lnTo>
                  <a:lnTo>
                    <a:pt x="20611" y="45150"/>
                  </a:lnTo>
                  <a:lnTo>
                    <a:pt x="20648" y="45132"/>
                  </a:lnTo>
                  <a:lnTo>
                    <a:pt x="20685" y="45113"/>
                  </a:lnTo>
                  <a:lnTo>
                    <a:pt x="20741" y="45039"/>
                  </a:lnTo>
                  <a:lnTo>
                    <a:pt x="20815" y="44983"/>
                  </a:lnTo>
                  <a:lnTo>
                    <a:pt x="20852" y="44946"/>
                  </a:lnTo>
                  <a:lnTo>
                    <a:pt x="20889" y="44928"/>
                  </a:lnTo>
                  <a:lnTo>
                    <a:pt x="21037" y="44928"/>
                  </a:lnTo>
                  <a:lnTo>
                    <a:pt x="21130" y="44946"/>
                  </a:lnTo>
                  <a:lnTo>
                    <a:pt x="21204" y="44928"/>
                  </a:lnTo>
                  <a:lnTo>
                    <a:pt x="21278" y="44909"/>
                  </a:lnTo>
                  <a:lnTo>
                    <a:pt x="21334" y="44854"/>
                  </a:lnTo>
                  <a:lnTo>
                    <a:pt x="21408" y="44798"/>
                  </a:lnTo>
                  <a:lnTo>
                    <a:pt x="21482" y="44779"/>
                  </a:lnTo>
                  <a:lnTo>
                    <a:pt x="21556" y="44761"/>
                  </a:lnTo>
                  <a:lnTo>
                    <a:pt x="21649" y="44779"/>
                  </a:lnTo>
                  <a:lnTo>
                    <a:pt x="21723" y="44798"/>
                  </a:lnTo>
                  <a:lnTo>
                    <a:pt x="21816" y="44798"/>
                  </a:lnTo>
                  <a:lnTo>
                    <a:pt x="21890" y="44761"/>
                  </a:lnTo>
                  <a:lnTo>
                    <a:pt x="21946" y="44724"/>
                  </a:lnTo>
                  <a:lnTo>
                    <a:pt x="22020" y="44687"/>
                  </a:lnTo>
                  <a:lnTo>
                    <a:pt x="22094" y="44650"/>
                  </a:lnTo>
                  <a:lnTo>
                    <a:pt x="22150" y="44613"/>
                  </a:lnTo>
                  <a:lnTo>
                    <a:pt x="22224" y="44557"/>
                  </a:lnTo>
                  <a:lnTo>
                    <a:pt x="22279" y="44501"/>
                  </a:lnTo>
                  <a:lnTo>
                    <a:pt x="22353" y="44464"/>
                  </a:lnTo>
                  <a:lnTo>
                    <a:pt x="22520" y="44464"/>
                  </a:lnTo>
                  <a:lnTo>
                    <a:pt x="22613" y="44483"/>
                  </a:lnTo>
                  <a:lnTo>
                    <a:pt x="22687" y="44464"/>
                  </a:lnTo>
                  <a:lnTo>
                    <a:pt x="22835" y="44427"/>
                  </a:lnTo>
                  <a:lnTo>
                    <a:pt x="22984" y="44372"/>
                  </a:lnTo>
                  <a:lnTo>
                    <a:pt x="23058" y="44335"/>
                  </a:lnTo>
                  <a:lnTo>
                    <a:pt x="23113" y="44279"/>
                  </a:lnTo>
                  <a:lnTo>
                    <a:pt x="23169" y="44223"/>
                  </a:lnTo>
                  <a:lnTo>
                    <a:pt x="23243" y="44168"/>
                  </a:lnTo>
                  <a:lnTo>
                    <a:pt x="23299" y="44112"/>
                  </a:lnTo>
                  <a:lnTo>
                    <a:pt x="23354" y="44057"/>
                  </a:lnTo>
                  <a:lnTo>
                    <a:pt x="23391" y="43982"/>
                  </a:lnTo>
                  <a:lnTo>
                    <a:pt x="23447" y="43927"/>
                  </a:lnTo>
                  <a:lnTo>
                    <a:pt x="23521" y="43908"/>
                  </a:lnTo>
                  <a:lnTo>
                    <a:pt x="23614" y="43890"/>
                  </a:lnTo>
                  <a:lnTo>
                    <a:pt x="23706" y="43890"/>
                  </a:lnTo>
                  <a:lnTo>
                    <a:pt x="23781" y="43853"/>
                  </a:lnTo>
                  <a:lnTo>
                    <a:pt x="23855" y="43816"/>
                  </a:lnTo>
                  <a:lnTo>
                    <a:pt x="23929" y="43779"/>
                  </a:lnTo>
                  <a:lnTo>
                    <a:pt x="24003" y="43760"/>
                  </a:lnTo>
                  <a:lnTo>
                    <a:pt x="24059" y="43704"/>
                  </a:lnTo>
                  <a:lnTo>
                    <a:pt x="24114" y="43649"/>
                  </a:lnTo>
                  <a:lnTo>
                    <a:pt x="24133" y="43556"/>
                  </a:lnTo>
                  <a:lnTo>
                    <a:pt x="24151" y="43482"/>
                  </a:lnTo>
                  <a:lnTo>
                    <a:pt x="24188" y="43408"/>
                  </a:lnTo>
                  <a:lnTo>
                    <a:pt x="24225" y="43334"/>
                  </a:lnTo>
                  <a:lnTo>
                    <a:pt x="24262" y="43260"/>
                  </a:lnTo>
                  <a:lnTo>
                    <a:pt x="24318" y="43130"/>
                  </a:lnTo>
                  <a:lnTo>
                    <a:pt x="24355" y="43093"/>
                  </a:lnTo>
                  <a:lnTo>
                    <a:pt x="24392" y="43074"/>
                  </a:lnTo>
                  <a:lnTo>
                    <a:pt x="24466" y="43037"/>
                  </a:lnTo>
                  <a:lnTo>
                    <a:pt x="24559" y="42982"/>
                  </a:lnTo>
                  <a:lnTo>
                    <a:pt x="24596" y="42963"/>
                  </a:lnTo>
                  <a:lnTo>
                    <a:pt x="24615" y="42926"/>
                  </a:lnTo>
                  <a:lnTo>
                    <a:pt x="24633" y="42889"/>
                  </a:lnTo>
                  <a:lnTo>
                    <a:pt x="24615" y="42852"/>
                  </a:lnTo>
                  <a:lnTo>
                    <a:pt x="24596" y="42759"/>
                  </a:lnTo>
                  <a:lnTo>
                    <a:pt x="24578" y="42667"/>
                  </a:lnTo>
                  <a:lnTo>
                    <a:pt x="24578" y="42592"/>
                  </a:lnTo>
                  <a:lnTo>
                    <a:pt x="24652" y="42296"/>
                  </a:lnTo>
                  <a:lnTo>
                    <a:pt x="24652" y="42148"/>
                  </a:lnTo>
                  <a:lnTo>
                    <a:pt x="24652" y="41999"/>
                  </a:lnTo>
                  <a:lnTo>
                    <a:pt x="24670" y="41925"/>
                  </a:lnTo>
                  <a:lnTo>
                    <a:pt x="24689" y="41851"/>
                  </a:lnTo>
                  <a:lnTo>
                    <a:pt x="24707" y="41777"/>
                  </a:lnTo>
                  <a:lnTo>
                    <a:pt x="24726" y="41703"/>
                  </a:lnTo>
                  <a:lnTo>
                    <a:pt x="24744" y="41554"/>
                  </a:lnTo>
                  <a:lnTo>
                    <a:pt x="24744" y="41406"/>
                  </a:lnTo>
                  <a:lnTo>
                    <a:pt x="24726" y="41313"/>
                  </a:lnTo>
                  <a:lnTo>
                    <a:pt x="24707" y="41239"/>
                  </a:lnTo>
                  <a:lnTo>
                    <a:pt x="24670" y="41165"/>
                  </a:lnTo>
                  <a:lnTo>
                    <a:pt x="24652" y="41091"/>
                  </a:lnTo>
                  <a:lnTo>
                    <a:pt x="24670" y="40795"/>
                  </a:lnTo>
                  <a:lnTo>
                    <a:pt x="24670" y="40646"/>
                  </a:lnTo>
                  <a:lnTo>
                    <a:pt x="24670" y="40479"/>
                  </a:lnTo>
                  <a:lnTo>
                    <a:pt x="24670" y="40405"/>
                  </a:lnTo>
                  <a:lnTo>
                    <a:pt x="24707" y="40331"/>
                  </a:lnTo>
                  <a:lnTo>
                    <a:pt x="24726" y="40257"/>
                  </a:lnTo>
                  <a:lnTo>
                    <a:pt x="24744" y="40183"/>
                  </a:lnTo>
                  <a:lnTo>
                    <a:pt x="24726" y="40109"/>
                  </a:lnTo>
                  <a:lnTo>
                    <a:pt x="24670" y="40035"/>
                  </a:lnTo>
                  <a:lnTo>
                    <a:pt x="24633" y="39960"/>
                  </a:lnTo>
                  <a:lnTo>
                    <a:pt x="24615" y="39886"/>
                  </a:lnTo>
                  <a:lnTo>
                    <a:pt x="24615" y="39794"/>
                  </a:lnTo>
                  <a:lnTo>
                    <a:pt x="24633" y="39720"/>
                  </a:lnTo>
                  <a:lnTo>
                    <a:pt x="24670" y="39645"/>
                  </a:lnTo>
                  <a:lnTo>
                    <a:pt x="24670" y="39571"/>
                  </a:lnTo>
                  <a:lnTo>
                    <a:pt x="24652" y="39497"/>
                  </a:lnTo>
                  <a:lnTo>
                    <a:pt x="24596" y="39423"/>
                  </a:lnTo>
                  <a:lnTo>
                    <a:pt x="24559" y="39349"/>
                  </a:lnTo>
                  <a:lnTo>
                    <a:pt x="24540" y="39275"/>
                  </a:lnTo>
                  <a:lnTo>
                    <a:pt x="24540" y="38960"/>
                  </a:lnTo>
                  <a:lnTo>
                    <a:pt x="24559" y="38885"/>
                  </a:lnTo>
                  <a:lnTo>
                    <a:pt x="24615" y="38811"/>
                  </a:lnTo>
                  <a:lnTo>
                    <a:pt x="24670" y="38737"/>
                  </a:lnTo>
                  <a:lnTo>
                    <a:pt x="24689" y="38663"/>
                  </a:lnTo>
                  <a:lnTo>
                    <a:pt x="24744" y="38367"/>
                  </a:lnTo>
                  <a:lnTo>
                    <a:pt x="24763" y="38255"/>
                  </a:lnTo>
                  <a:lnTo>
                    <a:pt x="24763" y="38144"/>
                  </a:lnTo>
                  <a:lnTo>
                    <a:pt x="24763" y="38033"/>
                  </a:lnTo>
                  <a:lnTo>
                    <a:pt x="24781" y="37940"/>
                  </a:lnTo>
                  <a:lnTo>
                    <a:pt x="24818" y="37848"/>
                  </a:lnTo>
                  <a:lnTo>
                    <a:pt x="24837" y="37755"/>
                  </a:lnTo>
                  <a:lnTo>
                    <a:pt x="24818" y="37699"/>
                  </a:lnTo>
                  <a:lnTo>
                    <a:pt x="24800" y="37644"/>
                  </a:lnTo>
                  <a:lnTo>
                    <a:pt x="24985" y="37366"/>
                  </a:lnTo>
                  <a:lnTo>
                    <a:pt x="25041" y="37310"/>
                  </a:lnTo>
                  <a:lnTo>
                    <a:pt x="25115" y="37236"/>
                  </a:lnTo>
                  <a:lnTo>
                    <a:pt x="25189" y="37180"/>
                  </a:lnTo>
                  <a:lnTo>
                    <a:pt x="25245" y="37106"/>
                  </a:lnTo>
                  <a:lnTo>
                    <a:pt x="25263" y="37069"/>
                  </a:lnTo>
                  <a:lnTo>
                    <a:pt x="25263" y="37032"/>
                  </a:lnTo>
                  <a:lnTo>
                    <a:pt x="25263" y="36921"/>
                  </a:lnTo>
                  <a:lnTo>
                    <a:pt x="25263" y="36810"/>
                  </a:lnTo>
                  <a:lnTo>
                    <a:pt x="25282" y="36773"/>
                  </a:lnTo>
                  <a:lnTo>
                    <a:pt x="25300" y="36735"/>
                  </a:lnTo>
                  <a:lnTo>
                    <a:pt x="25337" y="36643"/>
                  </a:lnTo>
                  <a:lnTo>
                    <a:pt x="25356" y="36569"/>
                  </a:lnTo>
                  <a:lnTo>
                    <a:pt x="25393" y="36476"/>
                  </a:lnTo>
                  <a:lnTo>
                    <a:pt x="25430" y="36402"/>
                  </a:lnTo>
                  <a:lnTo>
                    <a:pt x="25523" y="36272"/>
                  </a:lnTo>
                  <a:lnTo>
                    <a:pt x="25615" y="36161"/>
                  </a:lnTo>
                  <a:lnTo>
                    <a:pt x="25653" y="36124"/>
                  </a:lnTo>
                  <a:lnTo>
                    <a:pt x="25690" y="36105"/>
                  </a:lnTo>
                  <a:lnTo>
                    <a:pt x="25782" y="36068"/>
                  </a:lnTo>
                  <a:lnTo>
                    <a:pt x="25856" y="36031"/>
                  </a:lnTo>
                  <a:lnTo>
                    <a:pt x="25893" y="36013"/>
                  </a:lnTo>
                  <a:lnTo>
                    <a:pt x="25931" y="35976"/>
                  </a:lnTo>
                  <a:lnTo>
                    <a:pt x="26079" y="35716"/>
                  </a:lnTo>
                  <a:lnTo>
                    <a:pt x="26246" y="35438"/>
                  </a:lnTo>
                  <a:lnTo>
                    <a:pt x="26394" y="35160"/>
                  </a:lnTo>
                  <a:lnTo>
                    <a:pt x="26412" y="35086"/>
                  </a:lnTo>
                  <a:lnTo>
                    <a:pt x="26412" y="34993"/>
                  </a:lnTo>
                  <a:lnTo>
                    <a:pt x="26431" y="34919"/>
                  </a:lnTo>
                  <a:lnTo>
                    <a:pt x="26450" y="34826"/>
                  </a:lnTo>
                  <a:lnTo>
                    <a:pt x="26505" y="34771"/>
                  </a:lnTo>
                  <a:lnTo>
                    <a:pt x="26561" y="34715"/>
                  </a:lnTo>
                  <a:lnTo>
                    <a:pt x="26635" y="34660"/>
                  </a:lnTo>
                  <a:lnTo>
                    <a:pt x="26672" y="34604"/>
                  </a:lnTo>
                  <a:lnTo>
                    <a:pt x="26765" y="34474"/>
                  </a:lnTo>
                  <a:lnTo>
                    <a:pt x="26820" y="34419"/>
                  </a:lnTo>
                  <a:lnTo>
                    <a:pt x="26876" y="34363"/>
                  </a:lnTo>
                  <a:lnTo>
                    <a:pt x="27024" y="34085"/>
                  </a:lnTo>
                  <a:lnTo>
                    <a:pt x="27191" y="33826"/>
                  </a:lnTo>
                  <a:lnTo>
                    <a:pt x="27209" y="33751"/>
                  </a:lnTo>
                  <a:lnTo>
                    <a:pt x="27228" y="33659"/>
                  </a:lnTo>
                  <a:lnTo>
                    <a:pt x="27228" y="33566"/>
                  </a:lnTo>
                  <a:lnTo>
                    <a:pt x="27246" y="33492"/>
                  </a:lnTo>
                  <a:lnTo>
                    <a:pt x="27302" y="33436"/>
                  </a:lnTo>
                  <a:lnTo>
                    <a:pt x="27376" y="33381"/>
                  </a:lnTo>
                  <a:lnTo>
                    <a:pt x="27450" y="33344"/>
                  </a:lnTo>
                  <a:lnTo>
                    <a:pt x="27506" y="33270"/>
                  </a:lnTo>
                  <a:lnTo>
                    <a:pt x="27525" y="33195"/>
                  </a:lnTo>
                  <a:lnTo>
                    <a:pt x="27506" y="33103"/>
                  </a:lnTo>
                  <a:lnTo>
                    <a:pt x="27506" y="33010"/>
                  </a:lnTo>
                  <a:lnTo>
                    <a:pt x="27525" y="32936"/>
                  </a:lnTo>
                  <a:lnTo>
                    <a:pt x="27580" y="32788"/>
                  </a:lnTo>
                  <a:lnTo>
                    <a:pt x="27654" y="32639"/>
                  </a:lnTo>
                  <a:lnTo>
                    <a:pt x="27691" y="32584"/>
                  </a:lnTo>
                  <a:lnTo>
                    <a:pt x="27747" y="32528"/>
                  </a:lnTo>
                  <a:lnTo>
                    <a:pt x="27803" y="32454"/>
                  </a:lnTo>
                  <a:lnTo>
                    <a:pt x="27840" y="32398"/>
                  </a:lnTo>
                  <a:lnTo>
                    <a:pt x="27895" y="32324"/>
                  </a:lnTo>
                  <a:lnTo>
                    <a:pt x="27951" y="32269"/>
                  </a:lnTo>
                  <a:lnTo>
                    <a:pt x="28006" y="32213"/>
                  </a:lnTo>
                  <a:lnTo>
                    <a:pt x="28043" y="32157"/>
                  </a:lnTo>
                  <a:lnTo>
                    <a:pt x="28062" y="32083"/>
                  </a:lnTo>
                  <a:lnTo>
                    <a:pt x="28081" y="31991"/>
                  </a:lnTo>
                  <a:lnTo>
                    <a:pt x="28099" y="31917"/>
                  </a:lnTo>
                  <a:lnTo>
                    <a:pt x="28118" y="31842"/>
                  </a:lnTo>
                  <a:lnTo>
                    <a:pt x="28173" y="31768"/>
                  </a:lnTo>
                  <a:lnTo>
                    <a:pt x="28229" y="31731"/>
                  </a:lnTo>
                  <a:lnTo>
                    <a:pt x="28303" y="31676"/>
                  </a:lnTo>
                  <a:lnTo>
                    <a:pt x="28359" y="31601"/>
                  </a:lnTo>
                  <a:lnTo>
                    <a:pt x="28377" y="31527"/>
                  </a:lnTo>
                  <a:lnTo>
                    <a:pt x="28377" y="31453"/>
                  </a:lnTo>
                  <a:lnTo>
                    <a:pt x="28377" y="31361"/>
                  </a:lnTo>
                  <a:lnTo>
                    <a:pt x="28396" y="31286"/>
                  </a:lnTo>
                  <a:lnTo>
                    <a:pt x="28414" y="31212"/>
                  </a:lnTo>
                  <a:lnTo>
                    <a:pt x="28414" y="31120"/>
                  </a:lnTo>
                  <a:lnTo>
                    <a:pt x="28414" y="31045"/>
                  </a:lnTo>
                  <a:lnTo>
                    <a:pt x="28433" y="30953"/>
                  </a:lnTo>
                  <a:lnTo>
                    <a:pt x="28488" y="30897"/>
                  </a:lnTo>
                  <a:lnTo>
                    <a:pt x="28544" y="30842"/>
                  </a:lnTo>
                  <a:lnTo>
                    <a:pt x="28599" y="30786"/>
                  </a:lnTo>
                  <a:lnTo>
                    <a:pt x="28655" y="30730"/>
                  </a:lnTo>
                  <a:lnTo>
                    <a:pt x="28692" y="30656"/>
                  </a:lnTo>
                  <a:lnTo>
                    <a:pt x="28766" y="30619"/>
                  </a:lnTo>
                  <a:lnTo>
                    <a:pt x="28822" y="30564"/>
                  </a:lnTo>
                  <a:lnTo>
                    <a:pt x="28878" y="30508"/>
                  </a:lnTo>
                  <a:lnTo>
                    <a:pt x="28896" y="30434"/>
                  </a:lnTo>
                  <a:lnTo>
                    <a:pt x="28915" y="30341"/>
                  </a:lnTo>
                  <a:lnTo>
                    <a:pt x="28933" y="30267"/>
                  </a:lnTo>
                  <a:lnTo>
                    <a:pt x="28952" y="30193"/>
                  </a:lnTo>
                  <a:lnTo>
                    <a:pt x="28989" y="30119"/>
                  </a:lnTo>
                  <a:lnTo>
                    <a:pt x="29007" y="30045"/>
                  </a:lnTo>
                  <a:lnTo>
                    <a:pt x="29026" y="29970"/>
                  </a:lnTo>
                  <a:lnTo>
                    <a:pt x="29044" y="29896"/>
                  </a:lnTo>
                  <a:lnTo>
                    <a:pt x="29193" y="29637"/>
                  </a:lnTo>
                  <a:lnTo>
                    <a:pt x="29267" y="29507"/>
                  </a:lnTo>
                  <a:lnTo>
                    <a:pt x="29359" y="29377"/>
                  </a:lnTo>
                  <a:lnTo>
                    <a:pt x="29396" y="29322"/>
                  </a:lnTo>
                  <a:lnTo>
                    <a:pt x="29452" y="29248"/>
                  </a:lnTo>
                  <a:lnTo>
                    <a:pt x="29508" y="29192"/>
                  </a:lnTo>
                  <a:lnTo>
                    <a:pt x="29545" y="29136"/>
                  </a:lnTo>
                  <a:lnTo>
                    <a:pt x="29563" y="29044"/>
                  </a:lnTo>
                  <a:lnTo>
                    <a:pt x="29545" y="28970"/>
                  </a:lnTo>
                  <a:lnTo>
                    <a:pt x="29545" y="28877"/>
                  </a:lnTo>
                  <a:lnTo>
                    <a:pt x="29545" y="28803"/>
                  </a:lnTo>
                  <a:lnTo>
                    <a:pt x="29619" y="28673"/>
                  </a:lnTo>
                  <a:lnTo>
                    <a:pt x="29693" y="28525"/>
                  </a:lnTo>
                  <a:lnTo>
                    <a:pt x="29730" y="28469"/>
                  </a:lnTo>
                  <a:lnTo>
                    <a:pt x="29786" y="28395"/>
                  </a:lnTo>
                  <a:lnTo>
                    <a:pt x="29841" y="28339"/>
                  </a:lnTo>
                  <a:lnTo>
                    <a:pt x="29860" y="28265"/>
                  </a:lnTo>
                  <a:lnTo>
                    <a:pt x="29953" y="27969"/>
                  </a:lnTo>
                  <a:lnTo>
                    <a:pt x="29971" y="27802"/>
                  </a:lnTo>
                  <a:lnTo>
                    <a:pt x="29971" y="27654"/>
                  </a:lnTo>
                  <a:lnTo>
                    <a:pt x="29971" y="27579"/>
                  </a:lnTo>
                  <a:lnTo>
                    <a:pt x="29971" y="27505"/>
                  </a:lnTo>
                  <a:lnTo>
                    <a:pt x="29971" y="27339"/>
                  </a:lnTo>
                  <a:lnTo>
                    <a:pt x="29990" y="27172"/>
                  </a:lnTo>
                  <a:lnTo>
                    <a:pt x="30008" y="27098"/>
                  </a:lnTo>
                  <a:lnTo>
                    <a:pt x="30027" y="27023"/>
                  </a:lnTo>
                  <a:lnTo>
                    <a:pt x="30027" y="26857"/>
                  </a:lnTo>
                  <a:lnTo>
                    <a:pt x="30045" y="26690"/>
                  </a:lnTo>
                  <a:lnTo>
                    <a:pt x="30027" y="26634"/>
                  </a:lnTo>
                  <a:lnTo>
                    <a:pt x="30008" y="26597"/>
                  </a:lnTo>
                  <a:lnTo>
                    <a:pt x="29953" y="26523"/>
                  </a:lnTo>
                  <a:lnTo>
                    <a:pt x="29897" y="26449"/>
                  </a:lnTo>
                  <a:lnTo>
                    <a:pt x="29878" y="26375"/>
                  </a:lnTo>
                  <a:lnTo>
                    <a:pt x="29878" y="26282"/>
                  </a:lnTo>
                  <a:lnTo>
                    <a:pt x="29897" y="26189"/>
                  </a:lnTo>
                  <a:lnTo>
                    <a:pt x="29934" y="26115"/>
                  </a:lnTo>
                  <a:lnTo>
                    <a:pt x="29934" y="26023"/>
                  </a:lnTo>
                  <a:lnTo>
                    <a:pt x="29897" y="25948"/>
                  </a:lnTo>
                  <a:lnTo>
                    <a:pt x="29841" y="25874"/>
                  </a:lnTo>
                  <a:lnTo>
                    <a:pt x="29786" y="25800"/>
                  </a:lnTo>
                  <a:lnTo>
                    <a:pt x="29749" y="25726"/>
                  </a:lnTo>
                  <a:lnTo>
                    <a:pt x="29730" y="25652"/>
                  </a:lnTo>
                  <a:lnTo>
                    <a:pt x="29749" y="25559"/>
                  </a:lnTo>
                  <a:lnTo>
                    <a:pt x="29767" y="25467"/>
                  </a:lnTo>
                  <a:lnTo>
                    <a:pt x="29749" y="25392"/>
                  </a:lnTo>
                  <a:lnTo>
                    <a:pt x="29712" y="25226"/>
                  </a:lnTo>
                  <a:lnTo>
                    <a:pt x="29674" y="25077"/>
                  </a:lnTo>
                  <a:lnTo>
                    <a:pt x="29637" y="24911"/>
                  </a:lnTo>
                  <a:lnTo>
                    <a:pt x="29582" y="24744"/>
                  </a:lnTo>
                  <a:lnTo>
                    <a:pt x="29526" y="24688"/>
                  </a:lnTo>
                  <a:lnTo>
                    <a:pt x="29452" y="24633"/>
                  </a:lnTo>
                  <a:lnTo>
                    <a:pt x="29378" y="24577"/>
                  </a:lnTo>
                  <a:lnTo>
                    <a:pt x="29322" y="24503"/>
                  </a:lnTo>
                  <a:lnTo>
                    <a:pt x="29267" y="24355"/>
                  </a:lnTo>
                  <a:lnTo>
                    <a:pt x="29211" y="24206"/>
                  </a:lnTo>
                  <a:lnTo>
                    <a:pt x="29193" y="24132"/>
                  </a:lnTo>
                  <a:lnTo>
                    <a:pt x="29174" y="24039"/>
                  </a:lnTo>
                  <a:lnTo>
                    <a:pt x="29156" y="23965"/>
                  </a:lnTo>
                  <a:lnTo>
                    <a:pt x="29118" y="23891"/>
                  </a:lnTo>
                  <a:lnTo>
                    <a:pt x="29063" y="23836"/>
                  </a:lnTo>
                  <a:lnTo>
                    <a:pt x="29007" y="23780"/>
                  </a:lnTo>
                  <a:lnTo>
                    <a:pt x="28952" y="23724"/>
                  </a:lnTo>
                  <a:lnTo>
                    <a:pt x="28896" y="23650"/>
                  </a:lnTo>
                  <a:lnTo>
                    <a:pt x="28878" y="23576"/>
                  </a:lnTo>
                  <a:lnTo>
                    <a:pt x="28859" y="23483"/>
                  </a:lnTo>
                  <a:lnTo>
                    <a:pt x="28859" y="23391"/>
                  </a:lnTo>
                  <a:lnTo>
                    <a:pt x="28840" y="23317"/>
                  </a:lnTo>
                  <a:lnTo>
                    <a:pt x="28729" y="23187"/>
                  </a:lnTo>
                  <a:lnTo>
                    <a:pt x="28618" y="23076"/>
                  </a:lnTo>
                  <a:lnTo>
                    <a:pt x="28562" y="23020"/>
                  </a:lnTo>
                  <a:lnTo>
                    <a:pt x="28507" y="22964"/>
                  </a:lnTo>
                  <a:lnTo>
                    <a:pt x="28433" y="22909"/>
                  </a:lnTo>
                  <a:lnTo>
                    <a:pt x="28377" y="22853"/>
                  </a:lnTo>
                  <a:lnTo>
                    <a:pt x="28340" y="22798"/>
                  </a:lnTo>
                  <a:lnTo>
                    <a:pt x="28303" y="22723"/>
                  </a:lnTo>
                  <a:lnTo>
                    <a:pt x="28266" y="22649"/>
                  </a:lnTo>
                  <a:lnTo>
                    <a:pt x="28210" y="22575"/>
                  </a:lnTo>
                  <a:lnTo>
                    <a:pt x="28155" y="22520"/>
                  </a:lnTo>
                  <a:lnTo>
                    <a:pt x="28099" y="22464"/>
                  </a:lnTo>
                  <a:lnTo>
                    <a:pt x="27969" y="22371"/>
                  </a:lnTo>
                  <a:lnTo>
                    <a:pt x="27914" y="22316"/>
                  </a:lnTo>
                  <a:lnTo>
                    <a:pt x="27840" y="22279"/>
                  </a:lnTo>
                  <a:lnTo>
                    <a:pt x="27784" y="22223"/>
                  </a:lnTo>
                  <a:lnTo>
                    <a:pt x="27710" y="22167"/>
                  </a:lnTo>
                  <a:lnTo>
                    <a:pt x="27654" y="22130"/>
                  </a:lnTo>
                  <a:lnTo>
                    <a:pt x="27580" y="22075"/>
                  </a:lnTo>
                  <a:lnTo>
                    <a:pt x="27525" y="22038"/>
                  </a:lnTo>
                  <a:lnTo>
                    <a:pt x="27469" y="21982"/>
                  </a:lnTo>
                  <a:lnTo>
                    <a:pt x="27413" y="21908"/>
                  </a:lnTo>
                  <a:lnTo>
                    <a:pt x="27376" y="21834"/>
                  </a:lnTo>
                  <a:lnTo>
                    <a:pt x="27339" y="21760"/>
                  </a:lnTo>
                  <a:lnTo>
                    <a:pt x="27302" y="21704"/>
                  </a:lnTo>
                  <a:lnTo>
                    <a:pt x="27246" y="21630"/>
                  </a:lnTo>
                  <a:lnTo>
                    <a:pt x="27209" y="21574"/>
                  </a:lnTo>
                  <a:lnTo>
                    <a:pt x="27154" y="21500"/>
                  </a:lnTo>
                  <a:lnTo>
                    <a:pt x="27117" y="21445"/>
                  </a:lnTo>
                  <a:lnTo>
                    <a:pt x="27061" y="21370"/>
                  </a:lnTo>
                  <a:lnTo>
                    <a:pt x="27006" y="21296"/>
                  </a:lnTo>
                  <a:lnTo>
                    <a:pt x="26968" y="21222"/>
                  </a:lnTo>
                  <a:lnTo>
                    <a:pt x="26913" y="21167"/>
                  </a:lnTo>
                  <a:lnTo>
                    <a:pt x="26857" y="21111"/>
                  </a:lnTo>
                  <a:lnTo>
                    <a:pt x="26765" y="21074"/>
                  </a:lnTo>
                  <a:lnTo>
                    <a:pt x="26690" y="21037"/>
                  </a:lnTo>
                  <a:lnTo>
                    <a:pt x="26616" y="20981"/>
                  </a:lnTo>
                  <a:lnTo>
                    <a:pt x="26561" y="20944"/>
                  </a:lnTo>
                  <a:lnTo>
                    <a:pt x="26487" y="20907"/>
                  </a:lnTo>
                  <a:lnTo>
                    <a:pt x="26394" y="20870"/>
                  </a:lnTo>
                  <a:lnTo>
                    <a:pt x="26338" y="20814"/>
                  </a:lnTo>
                  <a:lnTo>
                    <a:pt x="26283" y="20759"/>
                  </a:lnTo>
                  <a:lnTo>
                    <a:pt x="26227" y="20685"/>
                  </a:lnTo>
                  <a:lnTo>
                    <a:pt x="26190" y="20611"/>
                  </a:lnTo>
                  <a:lnTo>
                    <a:pt x="26134" y="20555"/>
                  </a:lnTo>
                  <a:lnTo>
                    <a:pt x="25893" y="20314"/>
                  </a:lnTo>
                  <a:lnTo>
                    <a:pt x="25819" y="20277"/>
                  </a:lnTo>
                  <a:lnTo>
                    <a:pt x="25745" y="20240"/>
                  </a:lnTo>
                  <a:lnTo>
                    <a:pt x="25653" y="20221"/>
                  </a:lnTo>
                  <a:lnTo>
                    <a:pt x="25578" y="20184"/>
                  </a:lnTo>
                  <a:lnTo>
                    <a:pt x="25523" y="20110"/>
                  </a:lnTo>
                  <a:lnTo>
                    <a:pt x="25504" y="20036"/>
                  </a:lnTo>
                  <a:lnTo>
                    <a:pt x="25467" y="19962"/>
                  </a:lnTo>
                  <a:lnTo>
                    <a:pt x="25412" y="19888"/>
                  </a:lnTo>
                  <a:lnTo>
                    <a:pt x="25449" y="19832"/>
                  </a:lnTo>
                  <a:lnTo>
                    <a:pt x="25486" y="19777"/>
                  </a:lnTo>
                  <a:lnTo>
                    <a:pt x="25541" y="19721"/>
                  </a:lnTo>
                  <a:lnTo>
                    <a:pt x="25578" y="19647"/>
                  </a:lnTo>
                  <a:lnTo>
                    <a:pt x="25578" y="19573"/>
                  </a:lnTo>
                  <a:lnTo>
                    <a:pt x="25560" y="19498"/>
                  </a:lnTo>
                  <a:lnTo>
                    <a:pt x="25541" y="19424"/>
                  </a:lnTo>
                  <a:lnTo>
                    <a:pt x="25560" y="19350"/>
                  </a:lnTo>
                  <a:lnTo>
                    <a:pt x="25560" y="19295"/>
                  </a:lnTo>
                  <a:lnTo>
                    <a:pt x="25560" y="19220"/>
                  </a:lnTo>
                  <a:lnTo>
                    <a:pt x="25560" y="19146"/>
                  </a:lnTo>
                  <a:lnTo>
                    <a:pt x="25560" y="19072"/>
                  </a:lnTo>
                  <a:lnTo>
                    <a:pt x="25597" y="18998"/>
                  </a:lnTo>
                  <a:lnTo>
                    <a:pt x="25671" y="18924"/>
                  </a:lnTo>
                  <a:lnTo>
                    <a:pt x="25745" y="18868"/>
                  </a:lnTo>
                  <a:lnTo>
                    <a:pt x="25782" y="18794"/>
                  </a:lnTo>
                  <a:lnTo>
                    <a:pt x="25782" y="18720"/>
                  </a:lnTo>
                  <a:lnTo>
                    <a:pt x="25782" y="18627"/>
                  </a:lnTo>
                  <a:lnTo>
                    <a:pt x="25782" y="18535"/>
                  </a:lnTo>
                  <a:lnTo>
                    <a:pt x="25782" y="18461"/>
                  </a:lnTo>
                  <a:lnTo>
                    <a:pt x="25819" y="18386"/>
                  </a:lnTo>
                  <a:lnTo>
                    <a:pt x="25856" y="18312"/>
                  </a:lnTo>
                  <a:lnTo>
                    <a:pt x="25893" y="18238"/>
                  </a:lnTo>
                  <a:lnTo>
                    <a:pt x="25912" y="18164"/>
                  </a:lnTo>
                  <a:lnTo>
                    <a:pt x="25931" y="18071"/>
                  </a:lnTo>
                  <a:lnTo>
                    <a:pt x="25931" y="17997"/>
                  </a:lnTo>
                  <a:lnTo>
                    <a:pt x="25949" y="17830"/>
                  </a:lnTo>
                  <a:lnTo>
                    <a:pt x="25986" y="17756"/>
                  </a:lnTo>
                  <a:lnTo>
                    <a:pt x="26042" y="17682"/>
                  </a:lnTo>
                  <a:lnTo>
                    <a:pt x="26097" y="17608"/>
                  </a:lnTo>
                  <a:lnTo>
                    <a:pt x="26134" y="17534"/>
                  </a:lnTo>
                  <a:lnTo>
                    <a:pt x="26153" y="17386"/>
                  </a:lnTo>
                  <a:lnTo>
                    <a:pt x="26171" y="17219"/>
                  </a:lnTo>
                  <a:lnTo>
                    <a:pt x="26227" y="17070"/>
                  </a:lnTo>
                  <a:lnTo>
                    <a:pt x="26283" y="16904"/>
                  </a:lnTo>
                  <a:lnTo>
                    <a:pt x="26301" y="16755"/>
                  </a:lnTo>
                  <a:lnTo>
                    <a:pt x="26320" y="16607"/>
                  </a:lnTo>
                  <a:lnTo>
                    <a:pt x="26320" y="16533"/>
                  </a:lnTo>
                  <a:lnTo>
                    <a:pt x="26283" y="16440"/>
                  </a:lnTo>
                  <a:lnTo>
                    <a:pt x="26264" y="16348"/>
                  </a:lnTo>
                  <a:lnTo>
                    <a:pt x="26264" y="16274"/>
                  </a:lnTo>
                  <a:lnTo>
                    <a:pt x="26283" y="16236"/>
                  </a:lnTo>
                  <a:lnTo>
                    <a:pt x="26301" y="16199"/>
                  </a:lnTo>
                  <a:lnTo>
                    <a:pt x="26375" y="16144"/>
                  </a:lnTo>
                  <a:lnTo>
                    <a:pt x="26450" y="16088"/>
                  </a:lnTo>
                  <a:lnTo>
                    <a:pt x="26468" y="16051"/>
                  </a:lnTo>
                  <a:lnTo>
                    <a:pt x="26487" y="16014"/>
                  </a:lnTo>
                  <a:lnTo>
                    <a:pt x="26487" y="15940"/>
                  </a:lnTo>
                  <a:lnTo>
                    <a:pt x="26468" y="15847"/>
                  </a:lnTo>
                  <a:lnTo>
                    <a:pt x="26450" y="15773"/>
                  </a:lnTo>
                  <a:lnTo>
                    <a:pt x="26468" y="15680"/>
                  </a:lnTo>
                  <a:lnTo>
                    <a:pt x="26505" y="15625"/>
                  </a:lnTo>
                  <a:lnTo>
                    <a:pt x="26561" y="15551"/>
                  </a:lnTo>
                  <a:lnTo>
                    <a:pt x="26616" y="15495"/>
                  </a:lnTo>
                  <a:lnTo>
                    <a:pt x="26653" y="15421"/>
                  </a:lnTo>
                  <a:lnTo>
                    <a:pt x="26728" y="15124"/>
                  </a:lnTo>
                  <a:lnTo>
                    <a:pt x="26783" y="14976"/>
                  </a:lnTo>
                  <a:lnTo>
                    <a:pt x="26839" y="14828"/>
                  </a:lnTo>
                  <a:lnTo>
                    <a:pt x="26839" y="14791"/>
                  </a:lnTo>
                  <a:lnTo>
                    <a:pt x="26820" y="14754"/>
                  </a:lnTo>
                  <a:lnTo>
                    <a:pt x="26783" y="14661"/>
                  </a:lnTo>
                  <a:lnTo>
                    <a:pt x="26765" y="14568"/>
                  </a:lnTo>
                  <a:lnTo>
                    <a:pt x="26746" y="14531"/>
                  </a:lnTo>
                  <a:lnTo>
                    <a:pt x="26746" y="14494"/>
                  </a:lnTo>
                  <a:lnTo>
                    <a:pt x="26783" y="14420"/>
                  </a:lnTo>
                  <a:lnTo>
                    <a:pt x="26839" y="14364"/>
                  </a:lnTo>
                  <a:lnTo>
                    <a:pt x="26894" y="14290"/>
                  </a:lnTo>
                  <a:lnTo>
                    <a:pt x="26913" y="14216"/>
                  </a:lnTo>
                  <a:lnTo>
                    <a:pt x="26931" y="14068"/>
                  </a:lnTo>
                  <a:lnTo>
                    <a:pt x="26968" y="13920"/>
                  </a:lnTo>
                  <a:lnTo>
                    <a:pt x="26968" y="13827"/>
                  </a:lnTo>
                  <a:lnTo>
                    <a:pt x="26950" y="13753"/>
                  </a:lnTo>
                  <a:lnTo>
                    <a:pt x="26931" y="13679"/>
                  </a:lnTo>
                  <a:lnTo>
                    <a:pt x="26950" y="13586"/>
                  </a:lnTo>
                  <a:lnTo>
                    <a:pt x="26968" y="13530"/>
                  </a:lnTo>
                  <a:lnTo>
                    <a:pt x="27006" y="13456"/>
                  </a:lnTo>
                  <a:lnTo>
                    <a:pt x="27043" y="13382"/>
                  </a:lnTo>
                  <a:lnTo>
                    <a:pt x="27061" y="13308"/>
                  </a:lnTo>
                  <a:lnTo>
                    <a:pt x="27117" y="13011"/>
                  </a:lnTo>
                  <a:lnTo>
                    <a:pt x="27154" y="12937"/>
                  </a:lnTo>
                  <a:lnTo>
                    <a:pt x="27191" y="12863"/>
                  </a:lnTo>
                  <a:lnTo>
                    <a:pt x="27228" y="12789"/>
                  </a:lnTo>
                  <a:lnTo>
                    <a:pt x="27265" y="12715"/>
                  </a:lnTo>
                  <a:lnTo>
                    <a:pt x="27339" y="12418"/>
                  </a:lnTo>
                  <a:lnTo>
                    <a:pt x="27358" y="12270"/>
                  </a:lnTo>
                  <a:lnTo>
                    <a:pt x="27358" y="12122"/>
                  </a:lnTo>
                  <a:lnTo>
                    <a:pt x="27395" y="12048"/>
                  </a:lnTo>
                  <a:lnTo>
                    <a:pt x="27450" y="11974"/>
                  </a:lnTo>
                  <a:lnTo>
                    <a:pt x="27506" y="11899"/>
                  </a:lnTo>
                  <a:lnTo>
                    <a:pt x="27525" y="11844"/>
                  </a:lnTo>
                  <a:lnTo>
                    <a:pt x="27543" y="11751"/>
                  </a:lnTo>
                  <a:lnTo>
                    <a:pt x="27543" y="11677"/>
                  </a:lnTo>
                  <a:lnTo>
                    <a:pt x="27543" y="11603"/>
                  </a:lnTo>
                  <a:lnTo>
                    <a:pt x="27543" y="11510"/>
                  </a:lnTo>
                  <a:lnTo>
                    <a:pt x="27562" y="11362"/>
                  </a:lnTo>
                  <a:lnTo>
                    <a:pt x="27580" y="11195"/>
                  </a:lnTo>
                  <a:lnTo>
                    <a:pt x="27636" y="10899"/>
                  </a:lnTo>
                  <a:lnTo>
                    <a:pt x="27691" y="10583"/>
                  </a:lnTo>
                  <a:lnTo>
                    <a:pt x="27728" y="10509"/>
                  </a:lnTo>
                  <a:lnTo>
                    <a:pt x="27765" y="10435"/>
                  </a:lnTo>
                  <a:lnTo>
                    <a:pt x="27803" y="10380"/>
                  </a:lnTo>
                  <a:lnTo>
                    <a:pt x="27840" y="10305"/>
                  </a:lnTo>
                  <a:lnTo>
                    <a:pt x="27840" y="10213"/>
                  </a:lnTo>
                  <a:lnTo>
                    <a:pt x="27840" y="10139"/>
                  </a:lnTo>
                  <a:lnTo>
                    <a:pt x="27840" y="10064"/>
                  </a:lnTo>
                  <a:lnTo>
                    <a:pt x="27840" y="9972"/>
                  </a:lnTo>
                  <a:lnTo>
                    <a:pt x="27877" y="9898"/>
                  </a:lnTo>
                  <a:lnTo>
                    <a:pt x="27914" y="9842"/>
                  </a:lnTo>
                  <a:lnTo>
                    <a:pt x="27969" y="9768"/>
                  </a:lnTo>
                  <a:lnTo>
                    <a:pt x="27988" y="9694"/>
                  </a:lnTo>
                  <a:lnTo>
                    <a:pt x="28025" y="9546"/>
                  </a:lnTo>
                  <a:lnTo>
                    <a:pt x="28043" y="9379"/>
                  </a:lnTo>
                  <a:lnTo>
                    <a:pt x="28043" y="9305"/>
                  </a:lnTo>
                  <a:lnTo>
                    <a:pt x="28006" y="9212"/>
                  </a:lnTo>
                  <a:lnTo>
                    <a:pt x="27988" y="9138"/>
                  </a:lnTo>
                  <a:lnTo>
                    <a:pt x="27988" y="9045"/>
                  </a:lnTo>
                  <a:lnTo>
                    <a:pt x="28025" y="8971"/>
                  </a:lnTo>
                  <a:lnTo>
                    <a:pt x="28062" y="8915"/>
                  </a:lnTo>
                  <a:lnTo>
                    <a:pt x="28099" y="8841"/>
                  </a:lnTo>
                  <a:lnTo>
                    <a:pt x="28136" y="8767"/>
                  </a:lnTo>
                  <a:lnTo>
                    <a:pt x="28173" y="8693"/>
                  </a:lnTo>
                  <a:lnTo>
                    <a:pt x="28229" y="8619"/>
                  </a:lnTo>
                  <a:lnTo>
                    <a:pt x="28284" y="8563"/>
                  </a:lnTo>
                  <a:lnTo>
                    <a:pt x="28321" y="8489"/>
                  </a:lnTo>
                  <a:lnTo>
                    <a:pt x="28303" y="8396"/>
                  </a:lnTo>
                  <a:lnTo>
                    <a:pt x="28284" y="8322"/>
                  </a:lnTo>
                  <a:lnTo>
                    <a:pt x="28247" y="8230"/>
                  </a:lnTo>
                  <a:lnTo>
                    <a:pt x="28247" y="8137"/>
                  </a:lnTo>
                  <a:lnTo>
                    <a:pt x="28284" y="7989"/>
                  </a:lnTo>
                  <a:lnTo>
                    <a:pt x="28340" y="7840"/>
                  </a:lnTo>
                  <a:lnTo>
                    <a:pt x="28359" y="7785"/>
                  </a:lnTo>
                  <a:lnTo>
                    <a:pt x="28396" y="7711"/>
                  </a:lnTo>
                  <a:lnTo>
                    <a:pt x="28433" y="7636"/>
                  </a:lnTo>
                  <a:lnTo>
                    <a:pt x="28451" y="7562"/>
                  </a:lnTo>
                  <a:lnTo>
                    <a:pt x="28470" y="7414"/>
                  </a:lnTo>
                  <a:lnTo>
                    <a:pt x="28488" y="7266"/>
                  </a:lnTo>
                  <a:lnTo>
                    <a:pt x="28507" y="7192"/>
                  </a:lnTo>
                  <a:lnTo>
                    <a:pt x="28544" y="7118"/>
                  </a:lnTo>
                  <a:lnTo>
                    <a:pt x="28562" y="7043"/>
                  </a:lnTo>
                  <a:lnTo>
                    <a:pt x="28599" y="6969"/>
                  </a:lnTo>
                  <a:lnTo>
                    <a:pt x="28581" y="6895"/>
                  </a:lnTo>
                  <a:lnTo>
                    <a:pt x="28562" y="6821"/>
                  </a:lnTo>
                  <a:lnTo>
                    <a:pt x="28525" y="6728"/>
                  </a:lnTo>
                  <a:lnTo>
                    <a:pt x="28525" y="6654"/>
                  </a:lnTo>
                  <a:lnTo>
                    <a:pt x="28544" y="6580"/>
                  </a:lnTo>
                  <a:lnTo>
                    <a:pt x="28599" y="6506"/>
                  </a:lnTo>
                  <a:lnTo>
                    <a:pt x="28637" y="6450"/>
                  </a:lnTo>
                  <a:lnTo>
                    <a:pt x="28674" y="6376"/>
                  </a:lnTo>
                  <a:lnTo>
                    <a:pt x="28674" y="6302"/>
                  </a:lnTo>
                  <a:lnTo>
                    <a:pt x="28637" y="6209"/>
                  </a:lnTo>
                  <a:lnTo>
                    <a:pt x="28618" y="6135"/>
                  </a:lnTo>
                  <a:lnTo>
                    <a:pt x="28618" y="6061"/>
                  </a:lnTo>
                  <a:lnTo>
                    <a:pt x="28618" y="5894"/>
                  </a:lnTo>
                  <a:lnTo>
                    <a:pt x="28637" y="5746"/>
                  </a:lnTo>
                  <a:lnTo>
                    <a:pt x="28674" y="5672"/>
                  </a:lnTo>
                  <a:lnTo>
                    <a:pt x="28711" y="5616"/>
                  </a:lnTo>
                  <a:lnTo>
                    <a:pt x="28766" y="5542"/>
                  </a:lnTo>
                  <a:lnTo>
                    <a:pt x="28785" y="5468"/>
                  </a:lnTo>
                  <a:lnTo>
                    <a:pt x="28785" y="5394"/>
                  </a:lnTo>
                  <a:lnTo>
                    <a:pt x="28748" y="5301"/>
                  </a:lnTo>
                  <a:lnTo>
                    <a:pt x="28729" y="5227"/>
                  </a:lnTo>
                  <a:lnTo>
                    <a:pt x="28711" y="5153"/>
                  </a:lnTo>
                  <a:lnTo>
                    <a:pt x="28748" y="5005"/>
                  </a:lnTo>
                  <a:lnTo>
                    <a:pt x="28785" y="4856"/>
                  </a:lnTo>
                  <a:lnTo>
                    <a:pt x="28785" y="4782"/>
                  </a:lnTo>
                  <a:lnTo>
                    <a:pt x="28785" y="4690"/>
                  </a:lnTo>
                  <a:lnTo>
                    <a:pt x="28785" y="4615"/>
                  </a:lnTo>
                  <a:lnTo>
                    <a:pt x="28785" y="4541"/>
                  </a:lnTo>
                  <a:lnTo>
                    <a:pt x="28785" y="4504"/>
                  </a:lnTo>
                  <a:lnTo>
                    <a:pt x="28822" y="4467"/>
                  </a:lnTo>
                  <a:lnTo>
                    <a:pt x="28896" y="4411"/>
                  </a:lnTo>
                  <a:lnTo>
                    <a:pt x="28989" y="4337"/>
                  </a:lnTo>
                  <a:lnTo>
                    <a:pt x="29007" y="4300"/>
                  </a:lnTo>
                  <a:lnTo>
                    <a:pt x="29026" y="4263"/>
                  </a:lnTo>
                  <a:lnTo>
                    <a:pt x="29063" y="3967"/>
                  </a:lnTo>
                  <a:lnTo>
                    <a:pt x="29044" y="3911"/>
                  </a:lnTo>
                  <a:lnTo>
                    <a:pt x="29044" y="3874"/>
                  </a:lnTo>
                  <a:lnTo>
                    <a:pt x="28989" y="3781"/>
                  </a:lnTo>
                  <a:lnTo>
                    <a:pt x="28933" y="3726"/>
                  </a:lnTo>
                  <a:lnTo>
                    <a:pt x="28915" y="3652"/>
                  </a:lnTo>
                  <a:lnTo>
                    <a:pt x="28915" y="3503"/>
                  </a:lnTo>
                  <a:lnTo>
                    <a:pt x="28933" y="3429"/>
                  </a:lnTo>
                  <a:lnTo>
                    <a:pt x="28933" y="3355"/>
                  </a:lnTo>
                  <a:lnTo>
                    <a:pt x="28915" y="3262"/>
                  </a:lnTo>
                  <a:lnTo>
                    <a:pt x="28878" y="3188"/>
                  </a:lnTo>
                  <a:lnTo>
                    <a:pt x="28840" y="3133"/>
                  </a:lnTo>
                  <a:lnTo>
                    <a:pt x="28822" y="3040"/>
                  </a:lnTo>
                  <a:lnTo>
                    <a:pt x="28840" y="2966"/>
                  </a:lnTo>
                  <a:lnTo>
                    <a:pt x="28859" y="2873"/>
                  </a:lnTo>
                  <a:lnTo>
                    <a:pt x="28896" y="2799"/>
                  </a:lnTo>
                  <a:lnTo>
                    <a:pt x="28915" y="2743"/>
                  </a:lnTo>
                  <a:lnTo>
                    <a:pt x="28896" y="2706"/>
                  </a:lnTo>
                  <a:lnTo>
                    <a:pt x="28822" y="2410"/>
                  </a:lnTo>
                  <a:lnTo>
                    <a:pt x="28766" y="2261"/>
                  </a:lnTo>
                  <a:lnTo>
                    <a:pt x="28692" y="2113"/>
                  </a:lnTo>
                  <a:lnTo>
                    <a:pt x="28674" y="2076"/>
                  </a:lnTo>
                  <a:lnTo>
                    <a:pt x="28637" y="2058"/>
                  </a:lnTo>
                  <a:lnTo>
                    <a:pt x="28562" y="2002"/>
                  </a:lnTo>
                  <a:lnTo>
                    <a:pt x="28470" y="1965"/>
                  </a:lnTo>
                  <a:lnTo>
                    <a:pt x="28451" y="1928"/>
                  </a:lnTo>
                  <a:lnTo>
                    <a:pt x="28414" y="1891"/>
                  </a:lnTo>
                  <a:lnTo>
                    <a:pt x="28377" y="1743"/>
                  </a:lnTo>
                  <a:lnTo>
                    <a:pt x="28340" y="1687"/>
                  </a:lnTo>
                  <a:lnTo>
                    <a:pt x="28303" y="1613"/>
                  </a:lnTo>
                  <a:lnTo>
                    <a:pt x="28284" y="1539"/>
                  </a:lnTo>
                  <a:lnTo>
                    <a:pt x="28247" y="1465"/>
                  </a:lnTo>
                  <a:lnTo>
                    <a:pt x="28229" y="1390"/>
                  </a:lnTo>
                  <a:lnTo>
                    <a:pt x="28192" y="1316"/>
                  </a:lnTo>
                  <a:lnTo>
                    <a:pt x="28155" y="1242"/>
                  </a:lnTo>
                  <a:lnTo>
                    <a:pt x="28118" y="1168"/>
                  </a:lnTo>
                  <a:lnTo>
                    <a:pt x="28099" y="1094"/>
                  </a:lnTo>
                  <a:lnTo>
                    <a:pt x="28062" y="1020"/>
                  </a:lnTo>
                  <a:lnTo>
                    <a:pt x="27988" y="983"/>
                  </a:lnTo>
                  <a:lnTo>
                    <a:pt x="27914" y="946"/>
                  </a:lnTo>
                  <a:lnTo>
                    <a:pt x="27840" y="908"/>
                  </a:lnTo>
                  <a:lnTo>
                    <a:pt x="27765" y="853"/>
                  </a:lnTo>
                  <a:lnTo>
                    <a:pt x="27710" y="797"/>
                  </a:lnTo>
                  <a:lnTo>
                    <a:pt x="27673" y="723"/>
                  </a:lnTo>
                  <a:lnTo>
                    <a:pt x="27636" y="649"/>
                  </a:lnTo>
                  <a:lnTo>
                    <a:pt x="27599" y="575"/>
                  </a:lnTo>
                  <a:lnTo>
                    <a:pt x="27562" y="556"/>
                  </a:lnTo>
                  <a:lnTo>
                    <a:pt x="27265" y="556"/>
                  </a:lnTo>
                  <a:lnTo>
                    <a:pt x="27228" y="538"/>
                  </a:lnTo>
                  <a:lnTo>
                    <a:pt x="27191" y="501"/>
                  </a:lnTo>
                  <a:lnTo>
                    <a:pt x="27172" y="464"/>
                  </a:lnTo>
                  <a:lnTo>
                    <a:pt x="27135" y="371"/>
                  </a:lnTo>
                  <a:lnTo>
                    <a:pt x="27098" y="278"/>
                  </a:lnTo>
                  <a:lnTo>
                    <a:pt x="27080" y="241"/>
                  </a:lnTo>
                  <a:lnTo>
                    <a:pt x="27043" y="204"/>
                  </a:lnTo>
                  <a:lnTo>
                    <a:pt x="26894" y="130"/>
                  </a:lnTo>
                  <a:lnTo>
                    <a:pt x="26728" y="74"/>
                  </a:lnTo>
                  <a:lnTo>
                    <a:pt x="26653" y="56"/>
                  </a:lnTo>
                  <a:lnTo>
                    <a:pt x="26579" y="37"/>
                  </a:lnTo>
                  <a:lnTo>
                    <a:pt x="26394" y="37"/>
                  </a:lnTo>
                  <a:lnTo>
                    <a:pt x="26246" y="19"/>
                  </a:lnTo>
                  <a:lnTo>
                    <a:pt x="26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6"/>
            <p:cNvSpPr/>
            <p:nvPr/>
          </p:nvSpPr>
          <p:spPr>
            <a:xfrm>
              <a:off x="2033700" y="5296625"/>
              <a:ext cx="133475" cy="76000"/>
            </a:xfrm>
            <a:custGeom>
              <a:avLst/>
              <a:gdLst/>
              <a:ahLst/>
              <a:cxnLst/>
              <a:rect l="l" t="t" r="r" b="b"/>
              <a:pathLst>
                <a:path w="5339" h="3040" extrusionOk="0">
                  <a:moveTo>
                    <a:pt x="93" y="0"/>
                  </a:moveTo>
                  <a:lnTo>
                    <a:pt x="38" y="37"/>
                  </a:lnTo>
                  <a:lnTo>
                    <a:pt x="19" y="74"/>
                  </a:lnTo>
                  <a:lnTo>
                    <a:pt x="1" y="130"/>
                  </a:lnTo>
                  <a:lnTo>
                    <a:pt x="38" y="223"/>
                  </a:lnTo>
                  <a:lnTo>
                    <a:pt x="75" y="315"/>
                  </a:lnTo>
                  <a:lnTo>
                    <a:pt x="186" y="482"/>
                  </a:lnTo>
                  <a:lnTo>
                    <a:pt x="445" y="816"/>
                  </a:lnTo>
                  <a:lnTo>
                    <a:pt x="705" y="1131"/>
                  </a:lnTo>
                  <a:lnTo>
                    <a:pt x="964" y="1427"/>
                  </a:lnTo>
                  <a:lnTo>
                    <a:pt x="1242" y="1724"/>
                  </a:lnTo>
                  <a:lnTo>
                    <a:pt x="1539" y="2020"/>
                  </a:lnTo>
                  <a:lnTo>
                    <a:pt x="1835" y="2298"/>
                  </a:lnTo>
                  <a:lnTo>
                    <a:pt x="2002" y="2428"/>
                  </a:lnTo>
                  <a:lnTo>
                    <a:pt x="2169" y="2539"/>
                  </a:lnTo>
                  <a:lnTo>
                    <a:pt x="2336" y="2651"/>
                  </a:lnTo>
                  <a:lnTo>
                    <a:pt x="2503" y="2725"/>
                  </a:lnTo>
                  <a:lnTo>
                    <a:pt x="2669" y="2799"/>
                  </a:lnTo>
                  <a:lnTo>
                    <a:pt x="2855" y="2873"/>
                  </a:lnTo>
                  <a:lnTo>
                    <a:pt x="3226" y="2966"/>
                  </a:lnTo>
                  <a:lnTo>
                    <a:pt x="3615" y="3003"/>
                  </a:lnTo>
                  <a:lnTo>
                    <a:pt x="4004" y="3040"/>
                  </a:lnTo>
                  <a:lnTo>
                    <a:pt x="4412" y="3040"/>
                  </a:lnTo>
                  <a:lnTo>
                    <a:pt x="4634" y="3021"/>
                  </a:lnTo>
                  <a:lnTo>
                    <a:pt x="4838" y="3003"/>
                  </a:lnTo>
                  <a:lnTo>
                    <a:pt x="5023" y="2966"/>
                  </a:lnTo>
                  <a:lnTo>
                    <a:pt x="5209" y="2891"/>
                  </a:lnTo>
                  <a:lnTo>
                    <a:pt x="5246" y="2873"/>
                  </a:lnTo>
                  <a:lnTo>
                    <a:pt x="5283" y="2836"/>
                  </a:lnTo>
                  <a:lnTo>
                    <a:pt x="5320" y="2780"/>
                  </a:lnTo>
                  <a:lnTo>
                    <a:pt x="5338" y="2725"/>
                  </a:lnTo>
                  <a:lnTo>
                    <a:pt x="5338" y="2669"/>
                  </a:lnTo>
                  <a:lnTo>
                    <a:pt x="5338" y="2613"/>
                  </a:lnTo>
                  <a:lnTo>
                    <a:pt x="5301" y="2576"/>
                  </a:lnTo>
                  <a:lnTo>
                    <a:pt x="5246" y="2539"/>
                  </a:lnTo>
                  <a:lnTo>
                    <a:pt x="5079" y="2521"/>
                  </a:lnTo>
                  <a:lnTo>
                    <a:pt x="4912" y="2521"/>
                  </a:lnTo>
                  <a:lnTo>
                    <a:pt x="4560" y="2539"/>
                  </a:lnTo>
                  <a:lnTo>
                    <a:pt x="3800" y="2539"/>
                  </a:lnTo>
                  <a:lnTo>
                    <a:pt x="3429" y="2502"/>
                  </a:lnTo>
                  <a:lnTo>
                    <a:pt x="3244" y="2465"/>
                  </a:lnTo>
                  <a:lnTo>
                    <a:pt x="3059" y="2410"/>
                  </a:lnTo>
                  <a:lnTo>
                    <a:pt x="2873" y="2354"/>
                  </a:lnTo>
                  <a:lnTo>
                    <a:pt x="2707" y="2280"/>
                  </a:lnTo>
                  <a:lnTo>
                    <a:pt x="2540" y="2187"/>
                  </a:lnTo>
                  <a:lnTo>
                    <a:pt x="2373" y="2095"/>
                  </a:lnTo>
                  <a:lnTo>
                    <a:pt x="2076" y="1891"/>
                  </a:lnTo>
                  <a:lnTo>
                    <a:pt x="1798" y="1668"/>
                  </a:lnTo>
                  <a:lnTo>
                    <a:pt x="1520" y="1427"/>
                  </a:lnTo>
                  <a:lnTo>
                    <a:pt x="1261" y="1168"/>
                  </a:lnTo>
                  <a:lnTo>
                    <a:pt x="983" y="890"/>
                  </a:lnTo>
                  <a:lnTo>
                    <a:pt x="723" y="612"/>
                  </a:lnTo>
                  <a:lnTo>
                    <a:pt x="445" y="297"/>
                  </a:lnTo>
                  <a:lnTo>
                    <a:pt x="297" y="148"/>
                  </a:lnTo>
                  <a:lnTo>
                    <a:pt x="223" y="74"/>
                  </a:lnTo>
                  <a:lnTo>
                    <a:pt x="149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6"/>
            <p:cNvSpPr/>
            <p:nvPr/>
          </p:nvSpPr>
          <p:spPr>
            <a:xfrm>
              <a:off x="2345550" y="5301725"/>
              <a:ext cx="84800" cy="64875"/>
            </a:xfrm>
            <a:custGeom>
              <a:avLst/>
              <a:gdLst/>
              <a:ahLst/>
              <a:cxnLst/>
              <a:rect l="l" t="t" r="r" b="b"/>
              <a:pathLst>
                <a:path w="3392" h="2595" extrusionOk="0">
                  <a:moveTo>
                    <a:pt x="3225" y="0"/>
                  </a:moveTo>
                  <a:lnTo>
                    <a:pt x="3170" y="37"/>
                  </a:lnTo>
                  <a:lnTo>
                    <a:pt x="3132" y="93"/>
                  </a:lnTo>
                  <a:lnTo>
                    <a:pt x="3077" y="297"/>
                  </a:lnTo>
                  <a:lnTo>
                    <a:pt x="3003" y="519"/>
                  </a:lnTo>
                  <a:lnTo>
                    <a:pt x="2910" y="723"/>
                  </a:lnTo>
                  <a:lnTo>
                    <a:pt x="2799" y="908"/>
                  </a:lnTo>
                  <a:lnTo>
                    <a:pt x="2651" y="1094"/>
                  </a:lnTo>
                  <a:lnTo>
                    <a:pt x="2484" y="1279"/>
                  </a:lnTo>
                  <a:lnTo>
                    <a:pt x="2298" y="1427"/>
                  </a:lnTo>
                  <a:lnTo>
                    <a:pt x="2113" y="1575"/>
                  </a:lnTo>
                  <a:lnTo>
                    <a:pt x="1891" y="1724"/>
                  </a:lnTo>
                  <a:lnTo>
                    <a:pt x="1687" y="1872"/>
                  </a:lnTo>
                  <a:lnTo>
                    <a:pt x="1446" y="2020"/>
                  </a:lnTo>
                  <a:lnTo>
                    <a:pt x="1205" y="2131"/>
                  </a:lnTo>
                  <a:lnTo>
                    <a:pt x="964" y="2206"/>
                  </a:lnTo>
                  <a:lnTo>
                    <a:pt x="834" y="2243"/>
                  </a:lnTo>
                  <a:lnTo>
                    <a:pt x="464" y="2243"/>
                  </a:lnTo>
                  <a:lnTo>
                    <a:pt x="334" y="2206"/>
                  </a:lnTo>
                  <a:lnTo>
                    <a:pt x="204" y="2169"/>
                  </a:lnTo>
                  <a:lnTo>
                    <a:pt x="148" y="2150"/>
                  </a:lnTo>
                  <a:lnTo>
                    <a:pt x="93" y="2169"/>
                  </a:lnTo>
                  <a:lnTo>
                    <a:pt x="56" y="2187"/>
                  </a:lnTo>
                  <a:lnTo>
                    <a:pt x="19" y="2243"/>
                  </a:lnTo>
                  <a:lnTo>
                    <a:pt x="0" y="2280"/>
                  </a:lnTo>
                  <a:lnTo>
                    <a:pt x="0" y="2317"/>
                  </a:lnTo>
                  <a:lnTo>
                    <a:pt x="0" y="2372"/>
                  </a:lnTo>
                  <a:lnTo>
                    <a:pt x="37" y="2409"/>
                  </a:lnTo>
                  <a:lnTo>
                    <a:pt x="186" y="2484"/>
                  </a:lnTo>
                  <a:lnTo>
                    <a:pt x="334" y="2539"/>
                  </a:lnTo>
                  <a:lnTo>
                    <a:pt x="482" y="2576"/>
                  </a:lnTo>
                  <a:lnTo>
                    <a:pt x="630" y="2595"/>
                  </a:lnTo>
                  <a:lnTo>
                    <a:pt x="927" y="2595"/>
                  </a:lnTo>
                  <a:lnTo>
                    <a:pt x="1075" y="2558"/>
                  </a:lnTo>
                  <a:lnTo>
                    <a:pt x="1223" y="2521"/>
                  </a:lnTo>
                  <a:lnTo>
                    <a:pt x="1501" y="2409"/>
                  </a:lnTo>
                  <a:lnTo>
                    <a:pt x="1779" y="2261"/>
                  </a:lnTo>
                  <a:lnTo>
                    <a:pt x="2057" y="2113"/>
                  </a:lnTo>
                  <a:lnTo>
                    <a:pt x="2298" y="1946"/>
                  </a:lnTo>
                  <a:lnTo>
                    <a:pt x="2539" y="1761"/>
                  </a:lnTo>
                  <a:lnTo>
                    <a:pt x="2762" y="1575"/>
                  </a:lnTo>
                  <a:lnTo>
                    <a:pt x="2966" y="1372"/>
                  </a:lnTo>
                  <a:lnTo>
                    <a:pt x="3151" y="1131"/>
                  </a:lnTo>
                  <a:lnTo>
                    <a:pt x="3225" y="1019"/>
                  </a:lnTo>
                  <a:lnTo>
                    <a:pt x="3281" y="890"/>
                  </a:lnTo>
                  <a:lnTo>
                    <a:pt x="3336" y="741"/>
                  </a:lnTo>
                  <a:lnTo>
                    <a:pt x="3373" y="612"/>
                  </a:lnTo>
                  <a:lnTo>
                    <a:pt x="3392" y="463"/>
                  </a:lnTo>
                  <a:lnTo>
                    <a:pt x="3392" y="334"/>
                  </a:lnTo>
                  <a:lnTo>
                    <a:pt x="3373" y="185"/>
                  </a:lnTo>
                  <a:lnTo>
                    <a:pt x="3318" y="56"/>
                  </a:lnTo>
                  <a:lnTo>
                    <a:pt x="3299" y="19"/>
                  </a:lnTo>
                  <a:lnTo>
                    <a:pt x="32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6"/>
            <p:cNvSpPr/>
            <p:nvPr/>
          </p:nvSpPr>
          <p:spPr>
            <a:xfrm>
              <a:off x="1924350" y="4803600"/>
              <a:ext cx="169600" cy="288700"/>
            </a:xfrm>
            <a:custGeom>
              <a:avLst/>
              <a:gdLst/>
              <a:ahLst/>
              <a:cxnLst/>
              <a:rect l="l" t="t" r="r" b="b"/>
              <a:pathLst>
                <a:path w="6784" h="11548" extrusionOk="0">
                  <a:moveTo>
                    <a:pt x="2577" y="1"/>
                  </a:moveTo>
                  <a:lnTo>
                    <a:pt x="2521" y="19"/>
                  </a:lnTo>
                  <a:lnTo>
                    <a:pt x="2465" y="56"/>
                  </a:lnTo>
                  <a:lnTo>
                    <a:pt x="2410" y="93"/>
                  </a:lnTo>
                  <a:lnTo>
                    <a:pt x="2373" y="167"/>
                  </a:lnTo>
                  <a:lnTo>
                    <a:pt x="2373" y="223"/>
                  </a:lnTo>
                  <a:lnTo>
                    <a:pt x="2391" y="297"/>
                  </a:lnTo>
                  <a:lnTo>
                    <a:pt x="3392" y="1817"/>
                  </a:lnTo>
                  <a:lnTo>
                    <a:pt x="3874" y="2614"/>
                  </a:lnTo>
                  <a:lnTo>
                    <a:pt x="4337" y="3392"/>
                  </a:lnTo>
                  <a:lnTo>
                    <a:pt x="4782" y="4208"/>
                  </a:lnTo>
                  <a:lnTo>
                    <a:pt x="4986" y="4616"/>
                  </a:lnTo>
                  <a:lnTo>
                    <a:pt x="5190" y="5023"/>
                  </a:lnTo>
                  <a:lnTo>
                    <a:pt x="5375" y="5450"/>
                  </a:lnTo>
                  <a:lnTo>
                    <a:pt x="5542" y="5876"/>
                  </a:lnTo>
                  <a:lnTo>
                    <a:pt x="5709" y="6302"/>
                  </a:lnTo>
                  <a:lnTo>
                    <a:pt x="5857" y="6729"/>
                  </a:lnTo>
                  <a:lnTo>
                    <a:pt x="5987" y="7173"/>
                  </a:lnTo>
                  <a:lnTo>
                    <a:pt x="6098" y="7618"/>
                  </a:lnTo>
                  <a:lnTo>
                    <a:pt x="6191" y="8082"/>
                  </a:lnTo>
                  <a:lnTo>
                    <a:pt x="6265" y="8526"/>
                  </a:lnTo>
                  <a:lnTo>
                    <a:pt x="6339" y="8971"/>
                  </a:lnTo>
                  <a:lnTo>
                    <a:pt x="6376" y="9435"/>
                  </a:lnTo>
                  <a:lnTo>
                    <a:pt x="6376" y="9657"/>
                  </a:lnTo>
                  <a:lnTo>
                    <a:pt x="6376" y="9898"/>
                  </a:lnTo>
                  <a:lnTo>
                    <a:pt x="6358" y="10120"/>
                  </a:lnTo>
                  <a:lnTo>
                    <a:pt x="6302" y="10324"/>
                  </a:lnTo>
                  <a:lnTo>
                    <a:pt x="6265" y="10435"/>
                  </a:lnTo>
                  <a:lnTo>
                    <a:pt x="6209" y="10528"/>
                  </a:lnTo>
                  <a:lnTo>
                    <a:pt x="6154" y="10621"/>
                  </a:lnTo>
                  <a:lnTo>
                    <a:pt x="6098" y="10713"/>
                  </a:lnTo>
                  <a:lnTo>
                    <a:pt x="6006" y="10769"/>
                  </a:lnTo>
                  <a:lnTo>
                    <a:pt x="5931" y="10843"/>
                  </a:lnTo>
                  <a:lnTo>
                    <a:pt x="5746" y="10954"/>
                  </a:lnTo>
                  <a:lnTo>
                    <a:pt x="5542" y="11028"/>
                  </a:lnTo>
                  <a:lnTo>
                    <a:pt x="5320" y="11084"/>
                  </a:lnTo>
                  <a:lnTo>
                    <a:pt x="5097" y="11121"/>
                  </a:lnTo>
                  <a:lnTo>
                    <a:pt x="4893" y="11140"/>
                  </a:lnTo>
                  <a:lnTo>
                    <a:pt x="4467" y="11158"/>
                  </a:lnTo>
                  <a:lnTo>
                    <a:pt x="4041" y="11140"/>
                  </a:lnTo>
                  <a:lnTo>
                    <a:pt x="3633" y="11084"/>
                  </a:lnTo>
                  <a:lnTo>
                    <a:pt x="3207" y="10991"/>
                  </a:lnTo>
                  <a:lnTo>
                    <a:pt x="2984" y="10936"/>
                  </a:lnTo>
                  <a:lnTo>
                    <a:pt x="2744" y="10862"/>
                  </a:lnTo>
                  <a:lnTo>
                    <a:pt x="2299" y="10676"/>
                  </a:lnTo>
                  <a:lnTo>
                    <a:pt x="1891" y="10472"/>
                  </a:lnTo>
                  <a:lnTo>
                    <a:pt x="1483" y="10213"/>
                  </a:lnTo>
                  <a:lnTo>
                    <a:pt x="1112" y="9953"/>
                  </a:lnTo>
                  <a:lnTo>
                    <a:pt x="760" y="9638"/>
                  </a:lnTo>
                  <a:lnTo>
                    <a:pt x="408" y="9305"/>
                  </a:lnTo>
                  <a:lnTo>
                    <a:pt x="93" y="8953"/>
                  </a:lnTo>
                  <a:lnTo>
                    <a:pt x="56" y="8934"/>
                  </a:lnTo>
                  <a:lnTo>
                    <a:pt x="19" y="8953"/>
                  </a:lnTo>
                  <a:lnTo>
                    <a:pt x="0" y="8990"/>
                  </a:lnTo>
                  <a:lnTo>
                    <a:pt x="19" y="9008"/>
                  </a:lnTo>
                  <a:lnTo>
                    <a:pt x="130" y="9212"/>
                  </a:lnTo>
                  <a:lnTo>
                    <a:pt x="241" y="9379"/>
                  </a:lnTo>
                  <a:lnTo>
                    <a:pt x="390" y="9564"/>
                  </a:lnTo>
                  <a:lnTo>
                    <a:pt x="519" y="9731"/>
                  </a:lnTo>
                  <a:lnTo>
                    <a:pt x="834" y="10046"/>
                  </a:lnTo>
                  <a:lnTo>
                    <a:pt x="1187" y="10324"/>
                  </a:lnTo>
                  <a:lnTo>
                    <a:pt x="1557" y="10584"/>
                  </a:lnTo>
                  <a:lnTo>
                    <a:pt x="1947" y="10825"/>
                  </a:lnTo>
                  <a:lnTo>
                    <a:pt x="2336" y="11010"/>
                  </a:lnTo>
                  <a:lnTo>
                    <a:pt x="2744" y="11177"/>
                  </a:lnTo>
                  <a:lnTo>
                    <a:pt x="3133" y="11307"/>
                  </a:lnTo>
                  <a:lnTo>
                    <a:pt x="3540" y="11418"/>
                  </a:lnTo>
                  <a:lnTo>
                    <a:pt x="3967" y="11492"/>
                  </a:lnTo>
                  <a:lnTo>
                    <a:pt x="4393" y="11529"/>
                  </a:lnTo>
                  <a:lnTo>
                    <a:pt x="4615" y="11547"/>
                  </a:lnTo>
                  <a:lnTo>
                    <a:pt x="4838" y="11529"/>
                  </a:lnTo>
                  <a:lnTo>
                    <a:pt x="5060" y="11510"/>
                  </a:lnTo>
                  <a:lnTo>
                    <a:pt x="5264" y="11492"/>
                  </a:lnTo>
                  <a:lnTo>
                    <a:pt x="5468" y="11436"/>
                  </a:lnTo>
                  <a:lnTo>
                    <a:pt x="5672" y="11381"/>
                  </a:lnTo>
                  <a:lnTo>
                    <a:pt x="5857" y="11307"/>
                  </a:lnTo>
                  <a:lnTo>
                    <a:pt x="6043" y="11214"/>
                  </a:lnTo>
                  <a:lnTo>
                    <a:pt x="6228" y="11084"/>
                  </a:lnTo>
                  <a:lnTo>
                    <a:pt x="6376" y="10954"/>
                  </a:lnTo>
                  <a:lnTo>
                    <a:pt x="6487" y="10788"/>
                  </a:lnTo>
                  <a:lnTo>
                    <a:pt x="6599" y="10621"/>
                  </a:lnTo>
                  <a:lnTo>
                    <a:pt x="6673" y="10435"/>
                  </a:lnTo>
                  <a:lnTo>
                    <a:pt x="6728" y="10232"/>
                  </a:lnTo>
                  <a:lnTo>
                    <a:pt x="6765" y="10028"/>
                  </a:lnTo>
                  <a:lnTo>
                    <a:pt x="6784" y="9824"/>
                  </a:lnTo>
                  <a:lnTo>
                    <a:pt x="6784" y="9305"/>
                  </a:lnTo>
                  <a:lnTo>
                    <a:pt x="6765" y="8804"/>
                  </a:lnTo>
                  <a:lnTo>
                    <a:pt x="6691" y="8304"/>
                  </a:lnTo>
                  <a:lnTo>
                    <a:pt x="6617" y="7804"/>
                  </a:lnTo>
                  <a:lnTo>
                    <a:pt x="6506" y="7303"/>
                  </a:lnTo>
                  <a:lnTo>
                    <a:pt x="6376" y="6821"/>
                  </a:lnTo>
                  <a:lnTo>
                    <a:pt x="6228" y="6339"/>
                  </a:lnTo>
                  <a:lnTo>
                    <a:pt x="6061" y="5857"/>
                  </a:lnTo>
                  <a:lnTo>
                    <a:pt x="5876" y="5394"/>
                  </a:lnTo>
                  <a:lnTo>
                    <a:pt x="5672" y="4931"/>
                  </a:lnTo>
                  <a:lnTo>
                    <a:pt x="5468" y="4486"/>
                  </a:lnTo>
                  <a:lnTo>
                    <a:pt x="5246" y="4022"/>
                  </a:lnTo>
                  <a:lnTo>
                    <a:pt x="4968" y="3504"/>
                  </a:lnTo>
                  <a:lnTo>
                    <a:pt x="4671" y="3003"/>
                  </a:lnTo>
                  <a:lnTo>
                    <a:pt x="4356" y="2503"/>
                  </a:lnTo>
                  <a:lnTo>
                    <a:pt x="4041" y="2002"/>
                  </a:lnTo>
                  <a:lnTo>
                    <a:pt x="3374" y="1020"/>
                  </a:lnTo>
                  <a:lnTo>
                    <a:pt x="2688" y="56"/>
                  </a:lnTo>
                  <a:lnTo>
                    <a:pt x="2651" y="19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6"/>
            <p:cNvSpPr/>
            <p:nvPr/>
          </p:nvSpPr>
          <p:spPr>
            <a:xfrm>
              <a:off x="2098100" y="4699350"/>
              <a:ext cx="111700" cy="352625"/>
            </a:xfrm>
            <a:custGeom>
              <a:avLst/>
              <a:gdLst/>
              <a:ahLst/>
              <a:cxnLst/>
              <a:rect l="l" t="t" r="r" b="b"/>
              <a:pathLst>
                <a:path w="4468" h="14105" extrusionOk="0">
                  <a:moveTo>
                    <a:pt x="501" y="0"/>
                  </a:moveTo>
                  <a:lnTo>
                    <a:pt x="427" y="19"/>
                  </a:lnTo>
                  <a:lnTo>
                    <a:pt x="371" y="56"/>
                  </a:lnTo>
                  <a:lnTo>
                    <a:pt x="316" y="111"/>
                  </a:lnTo>
                  <a:lnTo>
                    <a:pt x="279" y="167"/>
                  </a:lnTo>
                  <a:lnTo>
                    <a:pt x="279" y="241"/>
                  </a:lnTo>
                  <a:lnTo>
                    <a:pt x="297" y="315"/>
                  </a:lnTo>
                  <a:lnTo>
                    <a:pt x="761" y="1075"/>
                  </a:lnTo>
                  <a:lnTo>
                    <a:pt x="1206" y="1835"/>
                  </a:lnTo>
                  <a:lnTo>
                    <a:pt x="1613" y="2614"/>
                  </a:lnTo>
                  <a:lnTo>
                    <a:pt x="1984" y="3411"/>
                  </a:lnTo>
                  <a:lnTo>
                    <a:pt x="2169" y="3818"/>
                  </a:lnTo>
                  <a:lnTo>
                    <a:pt x="2336" y="4245"/>
                  </a:lnTo>
                  <a:lnTo>
                    <a:pt x="2633" y="5079"/>
                  </a:lnTo>
                  <a:lnTo>
                    <a:pt x="2892" y="5931"/>
                  </a:lnTo>
                  <a:lnTo>
                    <a:pt x="3152" y="6765"/>
                  </a:lnTo>
                  <a:lnTo>
                    <a:pt x="3393" y="7636"/>
                  </a:lnTo>
                  <a:lnTo>
                    <a:pt x="3596" y="8526"/>
                  </a:lnTo>
                  <a:lnTo>
                    <a:pt x="3782" y="9416"/>
                  </a:lnTo>
                  <a:lnTo>
                    <a:pt x="3930" y="10305"/>
                  </a:lnTo>
                  <a:lnTo>
                    <a:pt x="3967" y="10713"/>
                  </a:lnTo>
                  <a:lnTo>
                    <a:pt x="4004" y="11139"/>
                  </a:lnTo>
                  <a:lnTo>
                    <a:pt x="4004" y="11566"/>
                  </a:lnTo>
                  <a:lnTo>
                    <a:pt x="4004" y="11770"/>
                  </a:lnTo>
                  <a:lnTo>
                    <a:pt x="3967" y="11974"/>
                  </a:lnTo>
                  <a:lnTo>
                    <a:pt x="3930" y="12177"/>
                  </a:lnTo>
                  <a:lnTo>
                    <a:pt x="3893" y="12381"/>
                  </a:lnTo>
                  <a:lnTo>
                    <a:pt x="3819" y="12585"/>
                  </a:lnTo>
                  <a:lnTo>
                    <a:pt x="3726" y="12770"/>
                  </a:lnTo>
                  <a:lnTo>
                    <a:pt x="3634" y="12937"/>
                  </a:lnTo>
                  <a:lnTo>
                    <a:pt x="3504" y="13104"/>
                  </a:lnTo>
                  <a:lnTo>
                    <a:pt x="3374" y="13271"/>
                  </a:lnTo>
                  <a:lnTo>
                    <a:pt x="3207" y="13419"/>
                  </a:lnTo>
                  <a:lnTo>
                    <a:pt x="3059" y="13512"/>
                  </a:lnTo>
                  <a:lnTo>
                    <a:pt x="2911" y="13586"/>
                  </a:lnTo>
                  <a:lnTo>
                    <a:pt x="2762" y="13660"/>
                  </a:lnTo>
                  <a:lnTo>
                    <a:pt x="2614" y="13697"/>
                  </a:lnTo>
                  <a:lnTo>
                    <a:pt x="2466" y="13734"/>
                  </a:lnTo>
                  <a:lnTo>
                    <a:pt x="2318" y="13753"/>
                  </a:lnTo>
                  <a:lnTo>
                    <a:pt x="2169" y="13753"/>
                  </a:lnTo>
                  <a:lnTo>
                    <a:pt x="2021" y="13734"/>
                  </a:lnTo>
                  <a:lnTo>
                    <a:pt x="1873" y="13697"/>
                  </a:lnTo>
                  <a:lnTo>
                    <a:pt x="1725" y="13660"/>
                  </a:lnTo>
                  <a:lnTo>
                    <a:pt x="1428" y="13567"/>
                  </a:lnTo>
                  <a:lnTo>
                    <a:pt x="1131" y="13419"/>
                  </a:lnTo>
                  <a:lnTo>
                    <a:pt x="853" y="13252"/>
                  </a:lnTo>
                  <a:lnTo>
                    <a:pt x="853" y="13234"/>
                  </a:lnTo>
                  <a:lnTo>
                    <a:pt x="872" y="13048"/>
                  </a:lnTo>
                  <a:lnTo>
                    <a:pt x="890" y="12863"/>
                  </a:lnTo>
                  <a:lnTo>
                    <a:pt x="928" y="12696"/>
                  </a:lnTo>
                  <a:lnTo>
                    <a:pt x="1020" y="12511"/>
                  </a:lnTo>
                  <a:lnTo>
                    <a:pt x="1113" y="12363"/>
                  </a:lnTo>
                  <a:lnTo>
                    <a:pt x="1243" y="12214"/>
                  </a:lnTo>
                  <a:lnTo>
                    <a:pt x="1372" y="12103"/>
                  </a:lnTo>
                  <a:lnTo>
                    <a:pt x="1539" y="11992"/>
                  </a:lnTo>
                  <a:lnTo>
                    <a:pt x="1725" y="11899"/>
                  </a:lnTo>
                  <a:lnTo>
                    <a:pt x="1928" y="11825"/>
                  </a:lnTo>
                  <a:lnTo>
                    <a:pt x="2132" y="11788"/>
                  </a:lnTo>
                  <a:lnTo>
                    <a:pt x="2336" y="11751"/>
                  </a:lnTo>
                  <a:lnTo>
                    <a:pt x="2781" y="11695"/>
                  </a:lnTo>
                  <a:lnTo>
                    <a:pt x="2985" y="11677"/>
                  </a:lnTo>
                  <a:lnTo>
                    <a:pt x="3078" y="11658"/>
                  </a:lnTo>
                  <a:lnTo>
                    <a:pt x="3152" y="11603"/>
                  </a:lnTo>
                  <a:lnTo>
                    <a:pt x="3170" y="11584"/>
                  </a:lnTo>
                  <a:lnTo>
                    <a:pt x="3170" y="11566"/>
                  </a:lnTo>
                  <a:lnTo>
                    <a:pt x="3096" y="11492"/>
                  </a:lnTo>
                  <a:lnTo>
                    <a:pt x="2985" y="11455"/>
                  </a:lnTo>
                  <a:lnTo>
                    <a:pt x="2762" y="11436"/>
                  </a:lnTo>
                  <a:lnTo>
                    <a:pt x="2521" y="11417"/>
                  </a:lnTo>
                  <a:lnTo>
                    <a:pt x="2281" y="11436"/>
                  </a:lnTo>
                  <a:lnTo>
                    <a:pt x="2040" y="11492"/>
                  </a:lnTo>
                  <a:lnTo>
                    <a:pt x="1799" y="11566"/>
                  </a:lnTo>
                  <a:lnTo>
                    <a:pt x="1558" y="11658"/>
                  </a:lnTo>
                  <a:lnTo>
                    <a:pt x="1335" y="11770"/>
                  </a:lnTo>
                  <a:lnTo>
                    <a:pt x="1187" y="11881"/>
                  </a:lnTo>
                  <a:lnTo>
                    <a:pt x="1039" y="12011"/>
                  </a:lnTo>
                  <a:lnTo>
                    <a:pt x="909" y="12159"/>
                  </a:lnTo>
                  <a:lnTo>
                    <a:pt x="798" y="12326"/>
                  </a:lnTo>
                  <a:lnTo>
                    <a:pt x="705" y="12492"/>
                  </a:lnTo>
                  <a:lnTo>
                    <a:pt x="631" y="12678"/>
                  </a:lnTo>
                  <a:lnTo>
                    <a:pt x="594" y="12863"/>
                  </a:lnTo>
                  <a:lnTo>
                    <a:pt x="594" y="13067"/>
                  </a:lnTo>
                  <a:lnTo>
                    <a:pt x="316" y="12845"/>
                  </a:lnTo>
                  <a:lnTo>
                    <a:pt x="56" y="12622"/>
                  </a:lnTo>
                  <a:lnTo>
                    <a:pt x="38" y="12604"/>
                  </a:lnTo>
                  <a:lnTo>
                    <a:pt x="19" y="12622"/>
                  </a:lnTo>
                  <a:lnTo>
                    <a:pt x="1" y="12641"/>
                  </a:lnTo>
                  <a:lnTo>
                    <a:pt x="1" y="12659"/>
                  </a:lnTo>
                  <a:lnTo>
                    <a:pt x="93" y="12826"/>
                  </a:lnTo>
                  <a:lnTo>
                    <a:pt x="205" y="12993"/>
                  </a:lnTo>
                  <a:lnTo>
                    <a:pt x="316" y="13141"/>
                  </a:lnTo>
                  <a:lnTo>
                    <a:pt x="446" y="13289"/>
                  </a:lnTo>
                  <a:lnTo>
                    <a:pt x="575" y="13438"/>
                  </a:lnTo>
                  <a:lnTo>
                    <a:pt x="724" y="13549"/>
                  </a:lnTo>
                  <a:lnTo>
                    <a:pt x="890" y="13679"/>
                  </a:lnTo>
                  <a:lnTo>
                    <a:pt x="1057" y="13771"/>
                  </a:lnTo>
                  <a:lnTo>
                    <a:pt x="1224" y="13864"/>
                  </a:lnTo>
                  <a:lnTo>
                    <a:pt x="1409" y="13957"/>
                  </a:lnTo>
                  <a:lnTo>
                    <a:pt x="1595" y="14012"/>
                  </a:lnTo>
                  <a:lnTo>
                    <a:pt x="1780" y="14068"/>
                  </a:lnTo>
                  <a:lnTo>
                    <a:pt x="1965" y="14086"/>
                  </a:lnTo>
                  <a:lnTo>
                    <a:pt x="2169" y="14105"/>
                  </a:lnTo>
                  <a:lnTo>
                    <a:pt x="2355" y="14105"/>
                  </a:lnTo>
                  <a:lnTo>
                    <a:pt x="2559" y="14086"/>
                  </a:lnTo>
                  <a:lnTo>
                    <a:pt x="2744" y="14049"/>
                  </a:lnTo>
                  <a:lnTo>
                    <a:pt x="2929" y="13975"/>
                  </a:lnTo>
                  <a:lnTo>
                    <a:pt x="3115" y="13901"/>
                  </a:lnTo>
                  <a:lnTo>
                    <a:pt x="3281" y="13790"/>
                  </a:lnTo>
                  <a:lnTo>
                    <a:pt x="3448" y="13679"/>
                  </a:lnTo>
                  <a:lnTo>
                    <a:pt x="3578" y="13549"/>
                  </a:lnTo>
                  <a:lnTo>
                    <a:pt x="3726" y="13419"/>
                  </a:lnTo>
                  <a:lnTo>
                    <a:pt x="3837" y="13271"/>
                  </a:lnTo>
                  <a:lnTo>
                    <a:pt x="3967" y="13104"/>
                  </a:lnTo>
                  <a:lnTo>
                    <a:pt x="4060" y="12937"/>
                  </a:lnTo>
                  <a:lnTo>
                    <a:pt x="4153" y="12752"/>
                  </a:lnTo>
                  <a:lnTo>
                    <a:pt x="4227" y="12585"/>
                  </a:lnTo>
                  <a:lnTo>
                    <a:pt x="4301" y="12381"/>
                  </a:lnTo>
                  <a:lnTo>
                    <a:pt x="4356" y="12196"/>
                  </a:lnTo>
                  <a:lnTo>
                    <a:pt x="4393" y="12011"/>
                  </a:lnTo>
                  <a:lnTo>
                    <a:pt x="4431" y="11825"/>
                  </a:lnTo>
                  <a:lnTo>
                    <a:pt x="4449" y="11584"/>
                  </a:lnTo>
                  <a:lnTo>
                    <a:pt x="4468" y="11325"/>
                  </a:lnTo>
                  <a:lnTo>
                    <a:pt x="4468" y="10843"/>
                  </a:lnTo>
                  <a:lnTo>
                    <a:pt x="4431" y="10342"/>
                  </a:lnTo>
                  <a:lnTo>
                    <a:pt x="4375" y="9842"/>
                  </a:lnTo>
                  <a:lnTo>
                    <a:pt x="4282" y="9342"/>
                  </a:lnTo>
                  <a:lnTo>
                    <a:pt x="4190" y="8841"/>
                  </a:lnTo>
                  <a:lnTo>
                    <a:pt x="3967" y="7896"/>
                  </a:lnTo>
                  <a:lnTo>
                    <a:pt x="3726" y="6932"/>
                  </a:lnTo>
                  <a:lnTo>
                    <a:pt x="3578" y="6450"/>
                  </a:lnTo>
                  <a:lnTo>
                    <a:pt x="3430" y="5987"/>
                  </a:lnTo>
                  <a:lnTo>
                    <a:pt x="3281" y="5524"/>
                  </a:lnTo>
                  <a:lnTo>
                    <a:pt x="3096" y="5060"/>
                  </a:lnTo>
                  <a:lnTo>
                    <a:pt x="2911" y="4597"/>
                  </a:lnTo>
                  <a:lnTo>
                    <a:pt x="2725" y="4152"/>
                  </a:lnTo>
                  <a:lnTo>
                    <a:pt x="2243" y="3114"/>
                  </a:lnTo>
                  <a:lnTo>
                    <a:pt x="1743" y="2076"/>
                  </a:lnTo>
                  <a:lnTo>
                    <a:pt x="1465" y="1557"/>
                  </a:lnTo>
                  <a:lnTo>
                    <a:pt x="1206" y="1057"/>
                  </a:lnTo>
                  <a:lnTo>
                    <a:pt x="909" y="556"/>
                  </a:lnTo>
                  <a:lnTo>
                    <a:pt x="612" y="74"/>
                  </a:lnTo>
                  <a:lnTo>
                    <a:pt x="557" y="1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6"/>
            <p:cNvSpPr/>
            <p:nvPr/>
          </p:nvSpPr>
          <p:spPr>
            <a:xfrm>
              <a:off x="1865050" y="4824925"/>
              <a:ext cx="56075" cy="58850"/>
            </a:xfrm>
            <a:custGeom>
              <a:avLst/>
              <a:gdLst/>
              <a:ahLst/>
              <a:cxnLst/>
              <a:rect l="l" t="t" r="r" b="b"/>
              <a:pathLst>
                <a:path w="2243" h="2354" extrusionOk="0">
                  <a:moveTo>
                    <a:pt x="2169" y="0"/>
                  </a:moveTo>
                  <a:lnTo>
                    <a:pt x="2076" y="37"/>
                  </a:lnTo>
                  <a:lnTo>
                    <a:pt x="2002" y="93"/>
                  </a:lnTo>
                  <a:lnTo>
                    <a:pt x="1835" y="204"/>
                  </a:lnTo>
                  <a:lnTo>
                    <a:pt x="1520" y="445"/>
                  </a:lnTo>
                  <a:lnTo>
                    <a:pt x="1205" y="723"/>
                  </a:lnTo>
                  <a:lnTo>
                    <a:pt x="927" y="1001"/>
                  </a:lnTo>
                  <a:lnTo>
                    <a:pt x="649" y="1298"/>
                  </a:lnTo>
                  <a:lnTo>
                    <a:pt x="408" y="1631"/>
                  </a:lnTo>
                  <a:lnTo>
                    <a:pt x="185" y="1965"/>
                  </a:lnTo>
                  <a:lnTo>
                    <a:pt x="0" y="2317"/>
                  </a:lnTo>
                  <a:lnTo>
                    <a:pt x="0" y="2335"/>
                  </a:lnTo>
                  <a:lnTo>
                    <a:pt x="0" y="2354"/>
                  </a:lnTo>
                  <a:lnTo>
                    <a:pt x="19" y="2354"/>
                  </a:lnTo>
                  <a:lnTo>
                    <a:pt x="37" y="2335"/>
                  </a:lnTo>
                  <a:lnTo>
                    <a:pt x="260" y="2020"/>
                  </a:lnTo>
                  <a:lnTo>
                    <a:pt x="500" y="1705"/>
                  </a:lnTo>
                  <a:lnTo>
                    <a:pt x="741" y="1409"/>
                  </a:lnTo>
                  <a:lnTo>
                    <a:pt x="1019" y="1131"/>
                  </a:lnTo>
                  <a:lnTo>
                    <a:pt x="1297" y="853"/>
                  </a:lnTo>
                  <a:lnTo>
                    <a:pt x="1594" y="593"/>
                  </a:lnTo>
                  <a:lnTo>
                    <a:pt x="1909" y="371"/>
                  </a:lnTo>
                  <a:lnTo>
                    <a:pt x="2076" y="260"/>
                  </a:lnTo>
                  <a:lnTo>
                    <a:pt x="2150" y="204"/>
                  </a:lnTo>
                  <a:lnTo>
                    <a:pt x="2224" y="130"/>
                  </a:lnTo>
                  <a:lnTo>
                    <a:pt x="2243" y="93"/>
                  </a:lnTo>
                  <a:lnTo>
                    <a:pt x="2243" y="56"/>
                  </a:lnTo>
                  <a:lnTo>
                    <a:pt x="2206" y="19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6"/>
            <p:cNvSpPr/>
            <p:nvPr/>
          </p:nvSpPr>
          <p:spPr>
            <a:xfrm>
              <a:off x="1892375" y="4857825"/>
              <a:ext cx="66275" cy="63950"/>
            </a:xfrm>
            <a:custGeom>
              <a:avLst/>
              <a:gdLst/>
              <a:ahLst/>
              <a:cxnLst/>
              <a:rect l="l" t="t" r="r" b="b"/>
              <a:pathLst>
                <a:path w="2651" h="2558" extrusionOk="0">
                  <a:moveTo>
                    <a:pt x="2484" y="0"/>
                  </a:moveTo>
                  <a:lnTo>
                    <a:pt x="2373" y="37"/>
                  </a:lnTo>
                  <a:lnTo>
                    <a:pt x="2169" y="111"/>
                  </a:lnTo>
                  <a:lnTo>
                    <a:pt x="2058" y="167"/>
                  </a:lnTo>
                  <a:lnTo>
                    <a:pt x="1947" y="222"/>
                  </a:lnTo>
                  <a:lnTo>
                    <a:pt x="1743" y="352"/>
                  </a:lnTo>
                  <a:lnTo>
                    <a:pt x="1539" y="500"/>
                  </a:lnTo>
                  <a:lnTo>
                    <a:pt x="1354" y="649"/>
                  </a:lnTo>
                  <a:lnTo>
                    <a:pt x="1168" y="797"/>
                  </a:lnTo>
                  <a:lnTo>
                    <a:pt x="1001" y="964"/>
                  </a:lnTo>
                  <a:lnTo>
                    <a:pt x="835" y="1131"/>
                  </a:lnTo>
                  <a:lnTo>
                    <a:pt x="686" y="1297"/>
                  </a:lnTo>
                  <a:lnTo>
                    <a:pt x="538" y="1501"/>
                  </a:lnTo>
                  <a:lnTo>
                    <a:pt x="390" y="1687"/>
                  </a:lnTo>
                  <a:lnTo>
                    <a:pt x="279" y="1872"/>
                  </a:lnTo>
                  <a:lnTo>
                    <a:pt x="167" y="2076"/>
                  </a:lnTo>
                  <a:lnTo>
                    <a:pt x="75" y="2298"/>
                  </a:lnTo>
                  <a:lnTo>
                    <a:pt x="1" y="2521"/>
                  </a:lnTo>
                  <a:lnTo>
                    <a:pt x="1" y="2539"/>
                  </a:lnTo>
                  <a:lnTo>
                    <a:pt x="19" y="2558"/>
                  </a:lnTo>
                  <a:lnTo>
                    <a:pt x="38" y="2558"/>
                  </a:lnTo>
                  <a:lnTo>
                    <a:pt x="56" y="2539"/>
                  </a:lnTo>
                  <a:lnTo>
                    <a:pt x="297" y="2150"/>
                  </a:lnTo>
                  <a:lnTo>
                    <a:pt x="575" y="1779"/>
                  </a:lnTo>
                  <a:lnTo>
                    <a:pt x="853" y="1446"/>
                  </a:lnTo>
                  <a:lnTo>
                    <a:pt x="1168" y="1131"/>
                  </a:lnTo>
                  <a:lnTo>
                    <a:pt x="1520" y="834"/>
                  </a:lnTo>
                  <a:lnTo>
                    <a:pt x="1706" y="704"/>
                  </a:lnTo>
                  <a:lnTo>
                    <a:pt x="1891" y="593"/>
                  </a:lnTo>
                  <a:lnTo>
                    <a:pt x="2262" y="371"/>
                  </a:lnTo>
                  <a:lnTo>
                    <a:pt x="2447" y="260"/>
                  </a:lnTo>
                  <a:lnTo>
                    <a:pt x="2540" y="204"/>
                  </a:lnTo>
                  <a:lnTo>
                    <a:pt x="2632" y="130"/>
                  </a:lnTo>
                  <a:lnTo>
                    <a:pt x="2651" y="93"/>
                  </a:lnTo>
                  <a:lnTo>
                    <a:pt x="2651" y="56"/>
                  </a:lnTo>
                  <a:lnTo>
                    <a:pt x="2632" y="19"/>
                  </a:lnTo>
                  <a:lnTo>
                    <a:pt x="25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6"/>
            <p:cNvSpPr/>
            <p:nvPr/>
          </p:nvSpPr>
          <p:spPr>
            <a:xfrm>
              <a:off x="2016100" y="4731775"/>
              <a:ext cx="49125" cy="38950"/>
            </a:xfrm>
            <a:custGeom>
              <a:avLst/>
              <a:gdLst/>
              <a:ahLst/>
              <a:cxnLst/>
              <a:rect l="l" t="t" r="r" b="b"/>
              <a:pathLst>
                <a:path w="1965" h="1558" extrusionOk="0">
                  <a:moveTo>
                    <a:pt x="1835" y="1"/>
                  </a:moveTo>
                  <a:lnTo>
                    <a:pt x="1761" y="19"/>
                  </a:lnTo>
                  <a:lnTo>
                    <a:pt x="1613" y="75"/>
                  </a:lnTo>
                  <a:lnTo>
                    <a:pt x="1335" y="205"/>
                  </a:lnTo>
                  <a:lnTo>
                    <a:pt x="1057" y="371"/>
                  </a:lnTo>
                  <a:lnTo>
                    <a:pt x="797" y="557"/>
                  </a:lnTo>
                  <a:lnTo>
                    <a:pt x="556" y="761"/>
                  </a:lnTo>
                  <a:lnTo>
                    <a:pt x="334" y="983"/>
                  </a:lnTo>
                  <a:lnTo>
                    <a:pt x="241" y="1094"/>
                  </a:lnTo>
                  <a:lnTo>
                    <a:pt x="149" y="1224"/>
                  </a:lnTo>
                  <a:lnTo>
                    <a:pt x="0" y="1483"/>
                  </a:lnTo>
                  <a:lnTo>
                    <a:pt x="0" y="1539"/>
                  </a:lnTo>
                  <a:lnTo>
                    <a:pt x="19" y="1558"/>
                  </a:lnTo>
                  <a:lnTo>
                    <a:pt x="56" y="1558"/>
                  </a:lnTo>
                  <a:lnTo>
                    <a:pt x="93" y="1539"/>
                  </a:lnTo>
                  <a:lnTo>
                    <a:pt x="297" y="1335"/>
                  </a:lnTo>
                  <a:lnTo>
                    <a:pt x="501" y="1113"/>
                  </a:lnTo>
                  <a:lnTo>
                    <a:pt x="705" y="927"/>
                  </a:lnTo>
                  <a:lnTo>
                    <a:pt x="927" y="742"/>
                  </a:lnTo>
                  <a:lnTo>
                    <a:pt x="1149" y="575"/>
                  </a:lnTo>
                  <a:lnTo>
                    <a:pt x="1409" y="446"/>
                  </a:lnTo>
                  <a:lnTo>
                    <a:pt x="1668" y="316"/>
                  </a:lnTo>
                  <a:lnTo>
                    <a:pt x="1817" y="260"/>
                  </a:lnTo>
                  <a:lnTo>
                    <a:pt x="1872" y="223"/>
                  </a:lnTo>
                  <a:lnTo>
                    <a:pt x="1928" y="167"/>
                  </a:lnTo>
                  <a:lnTo>
                    <a:pt x="1946" y="130"/>
                  </a:lnTo>
                  <a:lnTo>
                    <a:pt x="1965" y="75"/>
                  </a:lnTo>
                  <a:lnTo>
                    <a:pt x="1946" y="38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6"/>
            <p:cNvSpPr/>
            <p:nvPr/>
          </p:nvSpPr>
          <p:spPr>
            <a:xfrm>
              <a:off x="2046200" y="4770250"/>
              <a:ext cx="61200" cy="30125"/>
            </a:xfrm>
            <a:custGeom>
              <a:avLst/>
              <a:gdLst/>
              <a:ahLst/>
              <a:cxnLst/>
              <a:rect l="l" t="t" r="r" b="b"/>
              <a:pathLst>
                <a:path w="2448" h="1205" extrusionOk="0">
                  <a:moveTo>
                    <a:pt x="2244" y="0"/>
                  </a:moveTo>
                  <a:lnTo>
                    <a:pt x="2095" y="19"/>
                  </a:lnTo>
                  <a:lnTo>
                    <a:pt x="1780" y="93"/>
                  </a:lnTo>
                  <a:lnTo>
                    <a:pt x="1465" y="185"/>
                  </a:lnTo>
                  <a:lnTo>
                    <a:pt x="1169" y="315"/>
                  </a:lnTo>
                  <a:lnTo>
                    <a:pt x="872" y="445"/>
                  </a:lnTo>
                  <a:lnTo>
                    <a:pt x="594" y="612"/>
                  </a:lnTo>
                  <a:lnTo>
                    <a:pt x="316" y="797"/>
                  </a:lnTo>
                  <a:lnTo>
                    <a:pt x="57" y="1001"/>
                  </a:lnTo>
                  <a:lnTo>
                    <a:pt x="19" y="1038"/>
                  </a:lnTo>
                  <a:lnTo>
                    <a:pt x="1" y="1075"/>
                  </a:lnTo>
                  <a:lnTo>
                    <a:pt x="1" y="1112"/>
                  </a:lnTo>
                  <a:lnTo>
                    <a:pt x="19" y="1149"/>
                  </a:lnTo>
                  <a:lnTo>
                    <a:pt x="57" y="1186"/>
                  </a:lnTo>
                  <a:lnTo>
                    <a:pt x="75" y="1205"/>
                  </a:lnTo>
                  <a:lnTo>
                    <a:pt x="131" y="1205"/>
                  </a:lnTo>
                  <a:lnTo>
                    <a:pt x="168" y="1168"/>
                  </a:lnTo>
                  <a:lnTo>
                    <a:pt x="427" y="1001"/>
                  </a:lnTo>
                  <a:lnTo>
                    <a:pt x="687" y="853"/>
                  </a:lnTo>
                  <a:lnTo>
                    <a:pt x="965" y="723"/>
                  </a:lnTo>
                  <a:lnTo>
                    <a:pt x="1243" y="593"/>
                  </a:lnTo>
                  <a:lnTo>
                    <a:pt x="1539" y="500"/>
                  </a:lnTo>
                  <a:lnTo>
                    <a:pt x="1817" y="408"/>
                  </a:lnTo>
                  <a:lnTo>
                    <a:pt x="2114" y="315"/>
                  </a:lnTo>
                  <a:lnTo>
                    <a:pt x="2262" y="278"/>
                  </a:lnTo>
                  <a:lnTo>
                    <a:pt x="2336" y="260"/>
                  </a:lnTo>
                  <a:lnTo>
                    <a:pt x="2410" y="222"/>
                  </a:lnTo>
                  <a:lnTo>
                    <a:pt x="2447" y="167"/>
                  </a:lnTo>
                  <a:lnTo>
                    <a:pt x="2447" y="111"/>
                  </a:lnTo>
                  <a:lnTo>
                    <a:pt x="2447" y="56"/>
                  </a:lnTo>
                  <a:lnTo>
                    <a:pt x="2429" y="37"/>
                  </a:lnTo>
                  <a:lnTo>
                    <a:pt x="2392" y="19"/>
                  </a:lnTo>
                  <a:lnTo>
                    <a:pt x="2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6"/>
            <p:cNvSpPr/>
            <p:nvPr/>
          </p:nvSpPr>
          <p:spPr>
            <a:xfrm>
              <a:off x="2023050" y="5036200"/>
              <a:ext cx="60725" cy="44525"/>
            </a:xfrm>
            <a:custGeom>
              <a:avLst/>
              <a:gdLst/>
              <a:ahLst/>
              <a:cxnLst/>
              <a:rect l="l" t="t" r="r" b="b"/>
              <a:pathLst>
                <a:path w="2429" h="1781" extrusionOk="0">
                  <a:moveTo>
                    <a:pt x="1409" y="1"/>
                  </a:moveTo>
                  <a:lnTo>
                    <a:pt x="1168" y="19"/>
                  </a:lnTo>
                  <a:lnTo>
                    <a:pt x="945" y="75"/>
                  </a:lnTo>
                  <a:lnTo>
                    <a:pt x="723" y="149"/>
                  </a:lnTo>
                  <a:lnTo>
                    <a:pt x="519" y="260"/>
                  </a:lnTo>
                  <a:lnTo>
                    <a:pt x="371" y="371"/>
                  </a:lnTo>
                  <a:lnTo>
                    <a:pt x="241" y="520"/>
                  </a:lnTo>
                  <a:lnTo>
                    <a:pt x="130" y="668"/>
                  </a:lnTo>
                  <a:lnTo>
                    <a:pt x="56" y="853"/>
                  </a:lnTo>
                  <a:lnTo>
                    <a:pt x="19" y="983"/>
                  </a:lnTo>
                  <a:lnTo>
                    <a:pt x="0" y="1113"/>
                  </a:lnTo>
                  <a:lnTo>
                    <a:pt x="0" y="1372"/>
                  </a:lnTo>
                  <a:lnTo>
                    <a:pt x="19" y="1762"/>
                  </a:lnTo>
                  <a:lnTo>
                    <a:pt x="19" y="1780"/>
                  </a:lnTo>
                  <a:lnTo>
                    <a:pt x="37" y="1780"/>
                  </a:lnTo>
                  <a:lnTo>
                    <a:pt x="56" y="1762"/>
                  </a:lnTo>
                  <a:lnTo>
                    <a:pt x="93" y="1558"/>
                  </a:lnTo>
                  <a:lnTo>
                    <a:pt x="111" y="1372"/>
                  </a:lnTo>
                  <a:lnTo>
                    <a:pt x="149" y="1168"/>
                  </a:lnTo>
                  <a:lnTo>
                    <a:pt x="186" y="965"/>
                  </a:lnTo>
                  <a:lnTo>
                    <a:pt x="260" y="798"/>
                  </a:lnTo>
                  <a:lnTo>
                    <a:pt x="352" y="649"/>
                  </a:lnTo>
                  <a:lnTo>
                    <a:pt x="482" y="520"/>
                  </a:lnTo>
                  <a:lnTo>
                    <a:pt x="630" y="409"/>
                  </a:lnTo>
                  <a:lnTo>
                    <a:pt x="834" y="316"/>
                  </a:lnTo>
                  <a:lnTo>
                    <a:pt x="1020" y="260"/>
                  </a:lnTo>
                  <a:lnTo>
                    <a:pt x="1242" y="242"/>
                  </a:lnTo>
                  <a:lnTo>
                    <a:pt x="1446" y="223"/>
                  </a:lnTo>
                  <a:lnTo>
                    <a:pt x="1650" y="242"/>
                  </a:lnTo>
                  <a:lnTo>
                    <a:pt x="1872" y="260"/>
                  </a:lnTo>
                  <a:lnTo>
                    <a:pt x="2280" y="334"/>
                  </a:lnTo>
                  <a:lnTo>
                    <a:pt x="2336" y="334"/>
                  </a:lnTo>
                  <a:lnTo>
                    <a:pt x="2373" y="316"/>
                  </a:lnTo>
                  <a:lnTo>
                    <a:pt x="2391" y="279"/>
                  </a:lnTo>
                  <a:lnTo>
                    <a:pt x="2410" y="223"/>
                  </a:lnTo>
                  <a:lnTo>
                    <a:pt x="2428" y="186"/>
                  </a:lnTo>
                  <a:lnTo>
                    <a:pt x="2410" y="149"/>
                  </a:lnTo>
                  <a:lnTo>
                    <a:pt x="2391" y="112"/>
                  </a:lnTo>
                  <a:lnTo>
                    <a:pt x="2336" y="93"/>
                  </a:lnTo>
                  <a:lnTo>
                    <a:pt x="1872" y="19"/>
                  </a:lnTo>
                  <a:lnTo>
                    <a:pt x="16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6"/>
            <p:cNvSpPr/>
            <p:nvPr/>
          </p:nvSpPr>
          <p:spPr>
            <a:xfrm>
              <a:off x="2085125" y="4465800"/>
              <a:ext cx="70925" cy="38025"/>
            </a:xfrm>
            <a:custGeom>
              <a:avLst/>
              <a:gdLst/>
              <a:ahLst/>
              <a:cxnLst/>
              <a:rect l="l" t="t" r="r" b="b"/>
              <a:pathLst>
                <a:path w="2837" h="1521" extrusionOk="0">
                  <a:moveTo>
                    <a:pt x="2577" y="1"/>
                  </a:moveTo>
                  <a:lnTo>
                    <a:pt x="2410" y="57"/>
                  </a:lnTo>
                  <a:lnTo>
                    <a:pt x="2206" y="94"/>
                  </a:lnTo>
                  <a:lnTo>
                    <a:pt x="2021" y="168"/>
                  </a:lnTo>
                  <a:lnTo>
                    <a:pt x="1669" y="297"/>
                  </a:lnTo>
                  <a:lnTo>
                    <a:pt x="1317" y="446"/>
                  </a:lnTo>
                  <a:lnTo>
                    <a:pt x="965" y="631"/>
                  </a:lnTo>
                  <a:lnTo>
                    <a:pt x="631" y="854"/>
                  </a:lnTo>
                  <a:lnTo>
                    <a:pt x="334" y="1076"/>
                  </a:lnTo>
                  <a:lnTo>
                    <a:pt x="38" y="1335"/>
                  </a:lnTo>
                  <a:lnTo>
                    <a:pt x="19" y="1372"/>
                  </a:lnTo>
                  <a:lnTo>
                    <a:pt x="1" y="1410"/>
                  </a:lnTo>
                  <a:lnTo>
                    <a:pt x="19" y="1447"/>
                  </a:lnTo>
                  <a:lnTo>
                    <a:pt x="38" y="1484"/>
                  </a:lnTo>
                  <a:lnTo>
                    <a:pt x="56" y="1502"/>
                  </a:lnTo>
                  <a:lnTo>
                    <a:pt x="94" y="1521"/>
                  </a:lnTo>
                  <a:lnTo>
                    <a:pt x="131" y="1521"/>
                  </a:lnTo>
                  <a:lnTo>
                    <a:pt x="186" y="1502"/>
                  </a:lnTo>
                  <a:lnTo>
                    <a:pt x="483" y="1280"/>
                  </a:lnTo>
                  <a:lnTo>
                    <a:pt x="779" y="1094"/>
                  </a:lnTo>
                  <a:lnTo>
                    <a:pt x="1094" y="909"/>
                  </a:lnTo>
                  <a:lnTo>
                    <a:pt x="1409" y="742"/>
                  </a:lnTo>
                  <a:lnTo>
                    <a:pt x="1743" y="613"/>
                  </a:lnTo>
                  <a:lnTo>
                    <a:pt x="2077" y="483"/>
                  </a:lnTo>
                  <a:lnTo>
                    <a:pt x="2410" y="390"/>
                  </a:lnTo>
                  <a:lnTo>
                    <a:pt x="2596" y="335"/>
                  </a:lnTo>
                  <a:lnTo>
                    <a:pt x="2688" y="316"/>
                  </a:lnTo>
                  <a:lnTo>
                    <a:pt x="2762" y="260"/>
                  </a:lnTo>
                  <a:lnTo>
                    <a:pt x="2818" y="205"/>
                  </a:lnTo>
                  <a:lnTo>
                    <a:pt x="2837" y="131"/>
                  </a:lnTo>
                  <a:lnTo>
                    <a:pt x="2818" y="75"/>
                  </a:lnTo>
                  <a:lnTo>
                    <a:pt x="2800" y="38"/>
                  </a:lnTo>
                  <a:lnTo>
                    <a:pt x="2762" y="19"/>
                  </a:lnTo>
                  <a:lnTo>
                    <a:pt x="26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6"/>
            <p:cNvSpPr/>
            <p:nvPr/>
          </p:nvSpPr>
          <p:spPr>
            <a:xfrm>
              <a:off x="2106900" y="4510300"/>
              <a:ext cx="63975" cy="29200"/>
            </a:xfrm>
            <a:custGeom>
              <a:avLst/>
              <a:gdLst/>
              <a:ahLst/>
              <a:cxnLst/>
              <a:rect l="l" t="t" r="r" b="b"/>
              <a:pathLst>
                <a:path w="2559" h="1168" extrusionOk="0">
                  <a:moveTo>
                    <a:pt x="2466" y="0"/>
                  </a:moveTo>
                  <a:lnTo>
                    <a:pt x="2299" y="37"/>
                  </a:lnTo>
                  <a:lnTo>
                    <a:pt x="2151" y="93"/>
                  </a:lnTo>
                  <a:lnTo>
                    <a:pt x="1854" y="241"/>
                  </a:lnTo>
                  <a:lnTo>
                    <a:pt x="1261" y="482"/>
                  </a:lnTo>
                  <a:lnTo>
                    <a:pt x="57" y="1001"/>
                  </a:lnTo>
                  <a:lnTo>
                    <a:pt x="19" y="1038"/>
                  </a:lnTo>
                  <a:lnTo>
                    <a:pt x="1" y="1057"/>
                  </a:lnTo>
                  <a:lnTo>
                    <a:pt x="1" y="1112"/>
                  </a:lnTo>
                  <a:lnTo>
                    <a:pt x="1" y="1149"/>
                  </a:lnTo>
                  <a:lnTo>
                    <a:pt x="19" y="1168"/>
                  </a:lnTo>
                  <a:lnTo>
                    <a:pt x="94" y="1168"/>
                  </a:lnTo>
                  <a:lnTo>
                    <a:pt x="1317" y="705"/>
                  </a:lnTo>
                  <a:lnTo>
                    <a:pt x="1910" y="464"/>
                  </a:lnTo>
                  <a:lnTo>
                    <a:pt x="2225" y="352"/>
                  </a:lnTo>
                  <a:lnTo>
                    <a:pt x="2373" y="278"/>
                  </a:lnTo>
                  <a:lnTo>
                    <a:pt x="2522" y="204"/>
                  </a:lnTo>
                  <a:lnTo>
                    <a:pt x="2559" y="130"/>
                  </a:lnTo>
                  <a:lnTo>
                    <a:pt x="2559" y="74"/>
                  </a:lnTo>
                  <a:lnTo>
                    <a:pt x="2559" y="37"/>
                  </a:lnTo>
                  <a:lnTo>
                    <a:pt x="2522" y="19"/>
                  </a:lnTo>
                  <a:lnTo>
                    <a:pt x="25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6"/>
            <p:cNvSpPr/>
            <p:nvPr/>
          </p:nvSpPr>
          <p:spPr>
            <a:xfrm>
              <a:off x="2187075" y="4748000"/>
              <a:ext cx="89450" cy="14375"/>
            </a:xfrm>
            <a:custGeom>
              <a:avLst/>
              <a:gdLst/>
              <a:ahLst/>
              <a:cxnLst/>
              <a:rect l="l" t="t" r="r" b="b"/>
              <a:pathLst>
                <a:path w="3578" h="575" extrusionOk="0">
                  <a:moveTo>
                    <a:pt x="2669" y="0"/>
                  </a:moveTo>
                  <a:lnTo>
                    <a:pt x="2225" y="19"/>
                  </a:lnTo>
                  <a:lnTo>
                    <a:pt x="1780" y="56"/>
                  </a:lnTo>
                  <a:lnTo>
                    <a:pt x="1335" y="112"/>
                  </a:lnTo>
                  <a:lnTo>
                    <a:pt x="890" y="204"/>
                  </a:lnTo>
                  <a:lnTo>
                    <a:pt x="464" y="315"/>
                  </a:lnTo>
                  <a:lnTo>
                    <a:pt x="37" y="445"/>
                  </a:lnTo>
                  <a:lnTo>
                    <a:pt x="0" y="482"/>
                  </a:lnTo>
                  <a:lnTo>
                    <a:pt x="0" y="519"/>
                  </a:lnTo>
                  <a:lnTo>
                    <a:pt x="19" y="556"/>
                  </a:lnTo>
                  <a:lnTo>
                    <a:pt x="37" y="575"/>
                  </a:lnTo>
                  <a:lnTo>
                    <a:pt x="56" y="575"/>
                  </a:lnTo>
                  <a:lnTo>
                    <a:pt x="464" y="482"/>
                  </a:lnTo>
                  <a:lnTo>
                    <a:pt x="890" y="408"/>
                  </a:lnTo>
                  <a:lnTo>
                    <a:pt x="1298" y="353"/>
                  </a:lnTo>
                  <a:lnTo>
                    <a:pt x="1724" y="297"/>
                  </a:lnTo>
                  <a:lnTo>
                    <a:pt x="2150" y="278"/>
                  </a:lnTo>
                  <a:lnTo>
                    <a:pt x="3022" y="278"/>
                  </a:lnTo>
                  <a:lnTo>
                    <a:pt x="3244" y="297"/>
                  </a:lnTo>
                  <a:lnTo>
                    <a:pt x="3466" y="278"/>
                  </a:lnTo>
                  <a:lnTo>
                    <a:pt x="3522" y="260"/>
                  </a:lnTo>
                  <a:lnTo>
                    <a:pt x="3578" y="204"/>
                  </a:lnTo>
                  <a:lnTo>
                    <a:pt x="3578" y="167"/>
                  </a:lnTo>
                  <a:lnTo>
                    <a:pt x="3578" y="149"/>
                  </a:lnTo>
                  <a:lnTo>
                    <a:pt x="3559" y="112"/>
                  </a:lnTo>
                  <a:lnTo>
                    <a:pt x="3540" y="112"/>
                  </a:lnTo>
                  <a:lnTo>
                    <a:pt x="3318" y="56"/>
                  </a:lnTo>
                  <a:lnTo>
                    <a:pt x="3114" y="19"/>
                  </a:lnTo>
                  <a:lnTo>
                    <a:pt x="28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6"/>
            <p:cNvSpPr/>
            <p:nvPr/>
          </p:nvSpPr>
          <p:spPr>
            <a:xfrm>
              <a:off x="2215800" y="4769300"/>
              <a:ext cx="51925" cy="15800"/>
            </a:xfrm>
            <a:custGeom>
              <a:avLst/>
              <a:gdLst/>
              <a:ahLst/>
              <a:cxnLst/>
              <a:rect l="l" t="t" r="r" b="b"/>
              <a:pathLst>
                <a:path w="2077" h="632" extrusionOk="0">
                  <a:moveTo>
                    <a:pt x="1780" y="1"/>
                  </a:moveTo>
                  <a:lnTo>
                    <a:pt x="1520" y="38"/>
                  </a:lnTo>
                  <a:lnTo>
                    <a:pt x="1261" y="75"/>
                  </a:lnTo>
                  <a:lnTo>
                    <a:pt x="1020" y="149"/>
                  </a:lnTo>
                  <a:lnTo>
                    <a:pt x="760" y="223"/>
                  </a:lnTo>
                  <a:lnTo>
                    <a:pt x="520" y="316"/>
                  </a:lnTo>
                  <a:lnTo>
                    <a:pt x="38" y="538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9" y="631"/>
                  </a:lnTo>
                  <a:lnTo>
                    <a:pt x="56" y="631"/>
                  </a:lnTo>
                  <a:lnTo>
                    <a:pt x="538" y="464"/>
                  </a:lnTo>
                  <a:lnTo>
                    <a:pt x="1038" y="335"/>
                  </a:lnTo>
                  <a:lnTo>
                    <a:pt x="1539" y="242"/>
                  </a:lnTo>
                  <a:lnTo>
                    <a:pt x="1780" y="186"/>
                  </a:lnTo>
                  <a:lnTo>
                    <a:pt x="2021" y="112"/>
                  </a:lnTo>
                  <a:lnTo>
                    <a:pt x="2058" y="94"/>
                  </a:lnTo>
                  <a:lnTo>
                    <a:pt x="2076" y="57"/>
                  </a:lnTo>
                  <a:lnTo>
                    <a:pt x="2076" y="20"/>
                  </a:lnTo>
                  <a:lnTo>
                    <a:pt x="20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6"/>
            <p:cNvSpPr/>
            <p:nvPr/>
          </p:nvSpPr>
          <p:spPr>
            <a:xfrm>
              <a:off x="2371025" y="4765150"/>
              <a:ext cx="66750" cy="22725"/>
            </a:xfrm>
            <a:custGeom>
              <a:avLst/>
              <a:gdLst/>
              <a:ahLst/>
              <a:cxnLst/>
              <a:rect l="l" t="t" r="r" b="b"/>
              <a:pathLst>
                <a:path w="2670" h="909" extrusionOk="0">
                  <a:moveTo>
                    <a:pt x="75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19" y="130"/>
                  </a:lnTo>
                  <a:lnTo>
                    <a:pt x="167" y="186"/>
                  </a:lnTo>
                  <a:lnTo>
                    <a:pt x="334" y="223"/>
                  </a:lnTo>
                  <a:lnTo>
                    <a:pt x="668" y="297"/>
                  </a:lnTo>
                  <a:lnTo>
                    <a:pt x="1316" y="501"/>
                  </a:lnTo>
                  <a:lnTo>
                    <a:pt x="1947" y="704"/>
                  </a:lnTo>
                  <a:lnTo>
                    <a:pt x="2280" y="816"/>
                  </a:lnTo>
                  <a:lnTo>
                    <a:pt x="2429" y="890"/>
                  </a:lnTo>
                  <a:lnTo>
                    <a:pt x="2503" y="908"/>
                  </a:lnTo>
                  <a:lnTo>
                    <a:pt x="2577" y="908"/>
                  </a:lnTo>
                  <a:lnTo>
                    <a:pt x="2632" y="890"/>
                  </a:lnTo>
                  <a:lnTo>
                    <a:pt x="2669" y="853"/>
                  </a:lnTo>
                  <a:lnTo>
                    <a:pt x="2669" y="816"/>
                  </a:lnTo>
                  <a:lnTo>
                    <a:pt x="2651" y="760"/>
                  </a:lnTo>
                  <a:lnTo>
                    <a:pt x="2595" y="704"/>
                  </a:lnTo>
                  <a:lnTo>
                    <a:pt x="2521" y="686"/>
                  </a:lnTo>
                  <a:lnTo>
                    <a:pt x="2373" y="630"/>
                  </a:lnTo>
                  <a:lnTo>
                    <a:pt x="2058" y="501"/>
                  </a:lnTo>
                  <a:lnTo>
                    <a:pt x="1724" y="389"/>
                  </a:lnTo>
                  <a:lnTo>
                    <a:pt x="1391" y="297"/>
                  </a:lnTo>
                  <a:lnTo>
                    <a:pt x="723" y="130"/>
                  </a:lnTo>
                  <a:lnTo>
                    <a:pt x="408" y="37"/>
                  </a:lnTo>
                  <a:lnTo>
                    <a:pt x="223" y="19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6"/>
            <p:cNvSpPr/>
            <p:nvPr/>
          </p:nvSpPr>
          <p:spPr>
            <a:xfrm>
              <a:off x="2379375" y="4738275"/>
              <a:ext cx="69975" cy="29675"/>
            </a:xfrm>
            <a:custGeom>
              <a:avLst/>
              <a:gdLst/>
              <a:ahLst/>
              <a:cxnLst/>
              <a:rect l="l" t="t" r="r" b="b"/>
              <a:pathLst>
                <a:path w="2799" h="1187" extrusionOk="0">
                  <a:moveTo>
                    <a:pt x="19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19" y="56"/>
                  </a:lnTo>
                  <a:lnTo>
                    <a:pt x="371" y="186"/>
                  </a:lnTo>
                  <a:lnTo>
                    <a:pt x="723" y="297"/>
                  </a:lnTo>
                  <a:lnTo>
                    <a:pt x="1427" y="575"/>
                  </a:lnTo>
                  <a:lnTo>
                    <a:pt x="1761" y="742"/>
                  </a:lnTo>
                  <a:lnTo>
                    <a:pt x="2095" y="890"/>
                  </a:lnTo>
                  <a:lnTo>
                    <a:pt x="2410" y="1075"/>
                  </a:lnTo>
                  <a:lnTo>
                    <a:pt x="2576" y="1149"/>
                  </a:lnTo>
                  <a:lnTo>
                    <a:pt x="2669" y="1168"/>
                  </a:lnTo>
                  <a:lnTo>
                    <a:pt x="2743" y="1186"/>
                  </a:lnTo>
                  <a:lnTo>
                    <a:pt x="2780" y="1186"/>
                  </a:lnTo>
                  <a:lnTo>
                    <a:pt x="2799" y="1168"/>
                  </a:lnTo>
                  <a:lnTo>
                    <a:pt x="2799" y="1131"/>
                  </a:lnTo>
                  <a:lnTo>
                    <a:pt x="2799" y="1112"/>
                  </a:lnTo>
                  <a:lnTo>
                    <a:pt x="2743" y="1038"/>
                  </a:lnTo>
                  <a:lnTo>
                    <a:pt x="2688" y="982"/>
                  </a:lnTo>
                  <a:lnTo>
                    <a:pt x="2539" y="871"/>
                  </a:lnTo>
                  <a:lnTo>
                    <a:pt x="2354" y="797"/>
                  </a:lnTo>
                  <a:lnTo>
                    <a:pt x="2206" y="723"/>
                  </a:lnTo>
                  <a:lnTo>
                    <a:pt x="1854" y="556"/>
                  </a:lnTo>
                  <a:lnTo>
                    <a:pt x="1501" y="408"/>
                  </a:lnTo>
                  <a:lnTo>
                    <a:pt x="1149" y="278"/>
                  </a:lnTo>
                  <a:lnTo>
                    <a:pt x="779" y="167"/>
                  </a:lnTo>
                  <a:lnTo>
                    <a:pt x="408" y="7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6"/>
            <p:cNvSpPr/>
            <p:nvPr/>
          </p:nvSpPr>
          <p:spPr>
            <a:xfrm>
              <a:off x="2399750" y="4515850"/>
              <a:ext cx="92250" cy="34775"/>
            </a:xfrm>
            <a:custGeom>
              <a:avLst/>
              <a:gdLst/>
              <a:ahLst/>
              <a:cxnLst/>
              <a:rect l="l" t="t" r="r" b="b"/>
              <a:pathLst>
                <a:path w="3690" h="1391" extrusionOk="0">
                  <a:moveTo>
                    <a:pt x="112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19" y="75"/>
                  </a:lnTo>
                  <a:lnTo>
                    <a:pt x="1" y="93"/>
                  </a:lnTo>
                  <a:lnTo>
                    <a:pt x="1" y="149"/>
                  </a:lnTo>
                  <a:lnTo>
                    <a:pt x="1" y="167"/>
                  </a:lnTo>
                  <a:lnTo>
                    <a:pt x="38" y="205"/>
                  </a:lnTo>
                  <a:lnTo>
                    <a:pt x="75" y="223"/>
                  </a:lnTo>
                  <a:lnTo>
                    <a:pt x="520" y="297"/>
                  </a:lnTo>
                  <a:lnTo>
                    <a:pt x="964" y="390"/>
                  </a:lnTo>
                  <a:lnTo>
                    <a:pt x="1409" y="501"/>
                  </a:lnTo>
                  <a:lnTo>
                    <a:pt x="1836" y="649"/>
                  </a:lnTo>
                  <a:lnTo>
                    <a:pt x="2243" y="798"/>
                  </a:lnTo>
                  <a:lnTo>
                    <a:pt x="2651" y="983"/>
                  </a:lnTo>
                  <a:lnTo>
                    <a:pt x="3059" y="1187"/>
                  </a:lnTo>
                  <a:lnTo>
                    <a:pt x="3263" y="1298"/>
                  </a:lnTo>
                  <a:lnTo>
                    <a:pt x="3485" y="1391"/>
                  </a:lnTo>
                  <a:lnTo>
                    <a:pt x="3541" y="1391"/>
                  </a:lnTo>
                  <a:lnTo>
                    <a:pt x="3578" y="1372"/>
                  </a:lnTo>
                  <a:lnTo>
                    <a:pt x="3633" y="1354"/>
                  </a:lnTo>
                  <a:lnTo>
                    <a:pt x="3670" y="1317"/>
                  </a:lnTo>
                  <a:lnTo>
                    <a:pt x="3689" y="1261"/>
                  </a:lnTo>
                  <a:lnTo>
                    <a:pt x="3689" y="1205"/>
                  </a:lnTo>
                  <a:lnTo>
                    <a:pt x="3689" y="1150"/>
                  </a:lnTo>
                  <a:lnTo>
                    <a:pt x="3652" y="1113"/>
                  </a:lnTo>
                  <a:lnTo>
                    <a:pt x="3467" y="983"/>
                  </a:lnTo>
                  <a:lnTo>
                    <a:pt x="3244" y="853"/>
                  </a:lnTo>
                  <a:lnTo>
                    <a:pt x="2818" y="668"/>
                  </a:lnTo>
                  <a:lnTo>
                    <a:pt x="2392" y="501"/>
                  </a:lnTo>
                  <a:lnTo>
                    <a:pt x="1947" y="353"/>
                  </a:lnTo>
                  <a:lnTo>
                    <a:pt x="1502" y="223"/>
                  </a:lnTo>
                  <a:lnTo>
                    <a:pt x="1039" y="130"/>
                  </a:lnTo>
                  <a:lnTo>
                    <a:pt x="575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6"/>
            <p:cNvSpPr/>
            <p:nvPr/>
          </p:nvSpPr>
          <p:spPr>
            <a:xfrm>
              <a:off x="2433575" y="4478775"/>
              <a:ext cx="70000" cy="32000"/>
            </a:xfrm>
            <a:custGeom>
              <a:avLst/>
              <a:gdLst/>
              <a:ahLst/>
              <a:cxnLst/>
              <a:rect l="l" t="t" r="r" b="b"/>
              <a:pathLst>
                <a:path w="2800" h="1280" extrusionOk="0">
                  <a:moveTo>
                    <a:pt x="130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19" y="75"/>
                  </a:lnTo>
                  <a:lnTo>
                    <a:pt x="1" y="112"/>
                  </a:lnTo>
                  <a:lnTo>
                    <a:pt x="1" y="149"/>
                  </a:lnTo>
                  <a:lnTo>
                    <a:pt x="1" y="186"/>
                  </a:lnTo>
                  <a:lnTo>
                    <a:pt x="38" y="223"/>
                  </a:lnTo>
                  <a:lnTo>
                    <a:pt x="75" y="242"/>
                  </a:lnTo>
                  <a:lnTo>
                    <a:pt x="427" y="297"/>
                  </a:lnTo>
                  <a:lnTo>
                    <a:pt x="761" y="372"/>
                  </a:lnTo>
                  <a:lnTo>
                    <a:pt x="1094" y="483"/>
                  </a:lnTo>
                  <a:lnTo>
                    <a:pt x="1428" y="613"/>
                  </a:lnTo>
                  <a:lnTo>
                    <a:pt x="1743" y="761"/>
                  </a:lnTo>
                  <a:lnTo>
                    <a:pt x="2039" y="928"/>
                  </a:lnTo>
                  <a:lnTo>
                    <a:pt x="2336" y="1113"/>
                  </a:lnTo>
                  <a:lnTo>
                    <a:pt x="2484" y="1224"/>
                  </a:lnTo>
                  <a:lnTo>
                    <a:pt x="2558" y="1261"/>
                  </a:lnTo>
                  <a:lnTo>
                    <a:pt x="2633" y="1280"/>
                  </a:lnTo>
                  <a:lnTo>
                    <a:pt x="2707" y="1261"/>
                  </a:lnTo>
                  <a:lnTo>
                    <a:pt x="2762" y="1224"/>
                  </a:lnTo>
                  <a:lnTo>
                    <a:pt x="2799" y="1150"/>
                  </a:lnTo>
                  <a:lnTo>
                    <a:pt x="2799" y="1076"/>
                  </a:lnTo>
                  <a:lnTo>
                    <a:pt x="2762" y="1002"/>
                  </a:lnTo>
                  <a:lnTo>
                    <a:pt x="2688" y="946"/>
                  </a:lnTo>
                  <a:lnTo>
                    <a:pt x="2558" y="835"/>
                  </a:lnTo>
                  <a:lnTo>
                    <a:pt x="2410" y="724"/>
                  </a:lnTo>
                  <a:lnTo>
                    <a:pt x="2243" y="631"/>
                  </a:lnTo>
                  <a:lnTo>
                    <a:pt x="1928" y="446"/>
                  </a:lnTo>
                  <a:lnTo>
                    <a:pt x="1576" y="297"/>
                  </a:lnTo>
                  <a:lnTo>
                    <a:pt x="1224" y="186"/>
                  </a:lnTo>
                  <a:lnTo>
                    <a:pt x="872" y="94"/>
                  </a:lnTo>
                  <a:lnTo>
                    <a:pt x="501" y="38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6"/>
            <p:cNvSpPr/>
            <p:nvPr/>
          </p:nvSpPr>
          <p:spPr>
            <a:xfrm>
              <a:off x="2230175" y="4792950"/>
              <a:ext cx="235400" cy="354500"/>
            </a:xfrm>
            <a:custGeom>
              <a:avLst/>
              <a:gdLst/>
              <a:ahLst/>
              <a:cxnLst/>
              <a:rect l="l" t="t" r="r" b="b"/>
              <a:pathLst>
                <a:path w="9416" h="14180" extrusionOk="0">
                  <a:moveTo>
                    <a:pt x="2669" y="0"/>
                  </a:moveTo>
                  <a:lnTo>
                    <a:pt x="2484" y="19"/>
                  </a:lnTo>
                  <a:lnTo>
                    <a:pt x="2280" y="74"/>
                  </a:lnTo>
                  <a:lnTo>
                    <a:pt x="2113" y="130"/>
                  </a:lnTo>
                  <a:lnTo>
                    <a:pt x="1928" y="204"/>
                  </a:lnTo>
                  <a:lnTo>
                    <a:pt x="1761" y="297"/>
                  </a:lnTo>
                  <a:lnTo>
                    <a:pt x="1613" y="408"/>
                  </a:lnTo>
                  <a:lnTo>
                    <a:pt x="1464" y="519"/>
                  </a:lnTo>
                  <a:lnTo>
                    <a:pt x="1316" y="667"/>
                  </a:lnTo>
                  <a:lnTo>
                    <a:pt x="1149" y="834"/>
                  </a:lnTo>
                  <a:lnTo>
                    <a:pt x="1001" y="1001"/>
                  </a:lnTo>
                  <a:lnTo>
                    <a:pt x="871" y="1186"/>
                  </a:lnTo>
                  <a:lnTo>
                    <a:pt x="741" y="1390"/>
                  </a:lnTo>
                  <a:lnTo>
                    <a:pt x="630" y="1576"/>
                  </a:lnTo>
                  <a:lnTo>
                    <a:pt x="538" y="1780"/>
                  </a:lnTo>
                  <a:lnTo>
                    <a:pt x="463" y="1983"/>
                  </a:lnTo>
                  <a:lnTo>
                    <a:pt x="389" y="2206"/>
                  </a:lnTo>
                  <a:lnTo>
                    <a:pt x="352" y="2410"/>
                  </a:lnTo>
                  <a:lnTo>
                    <a:pt x="315" y="2632"/>
                  </a:lnTo>
                  <a:lnTo>
                    <a:pt x="297" y="2855"/>
                  </a:lnTo>
                  <a:lnTo>
                    <a:pt x="297" y="3077"/>
                  </a:lnTo>
                  <a:lnTo>
                    <a:pt x="334" y="3299"/>
                  </a:lnTo>
                  <a:lnTo>
                    <a:pt x="371" y="3522"/>
                  </a:lnTo>
                  <a:lnTo>
                    <a:pt x="426" y="3744"/>
                  </a:lnTo>
                  <a:lnTo>
                    <a:pt x="501" y="3985"/>
                  </a:lnTo>
                  <a:lnTo>
                    <a:pt x="593" y="4208"/>
                  </a:lnTo>
                  <a:lnTo>
                    <a:pt x="704" y="4430"/>
                  </a:lnTo>
                  <a:lnTo>
                    <a:pt x="816" y="4652"/>
                  </a:lnTo>
                  <a:lnTo>
                    <a:pt x="964" y="4856"/>
                  </a:lnTo>
                  <a:lnTo>
                    <a:pt x="1094" y="5060"/>
                  </a:lnTo>
                  <a:lnTo>
                    <a:pt x="1260" y="5245"/>
                  </a:lnTo>
                  <a:lnTo>
                    <a:pt x="1594" y="5616"/>
                  </a:lnTo>
                  <a:lnTo>
                    <a:pt x="1965" y="5950"/>
                  </a:lnTo>
                  <a:lnTo>
                    <a:pt x="2335" y="6283"/>
                  </a:lnTo>
                  <a:lnTo>
                    <a:pt x="2743" y="6580"/>
                  </a:lnTo>
                  <a:lnTo>
                    <a:pt x="3151" y="6858"/>
                  </a:lnTo>
                  <a:lnTo>
                    <a:pt x="3688" y="7229"/>
                  </a:lnTo>
                  <a:lnTo>
                    <a:pt x="4244" y="7544"/>
                  </a:lnTo>
                  <a:lnTo>
                    <a:pt x="4819" y="7859"/>
                  </a:lnTo>
                  <a:lnTo>
                    <a:pt x="5412" y="8137"/>
                  </a:lnTo>
                  <a:lnTo>
                    <a:pt x="4930" y="8285"/>
                  </a:lnTo>
                  <a:lnTo>
                    <a:pt x="4467" y="8470"/>
                  </a:lnTo>
                  <a:lnTo>
                    <a:pt x="4004" y="8693"/>
                  </a:lnTo>
                  <a:lnTo>
                    <a:pt x="3577" y="8934"/>
                  </a:lnTo>
                  <a:lnTo>
                    <a:pt x="3151" y="9212"/>
                  </a:lnTo>
                  <a:lnTo>
                    <a:pt x="2743" y="9527"/>
                  </a:lnTo>
                  <a:lnTo>
                    <a:pt x="2373" y="9842"/>
                  </a:lnTo>
                  <a:lnTo>
                    <a:pt x="2002" y="10194"/>
                  </a:lnTo>
                  <a:lnTo>
                    <a:pt x="1631" y="10620"/>
                  </a:lnTo>
                  <a:lnTo>
                    <a:pt x="1279" y="11065"/>
                  </a:lnTo>
                  <a:lnTo>
                    <a:pt x="982" y="11529"/>
                  </a:lnTo>
                  <a:lnTo>
                    <a:pt x="704" y="12011"/>
                  </a:lnTo>
                  <a:lnTo>
                    <a:pt x="575" y="12270"/>
                  </a:lnTo>
                  <a:lnTo>
                    <a:pt x="463" y="12529"/>
                  </a:lnTo>
                  <a:lnTo>
                    <a:pt x="352" y="12789"/>
                  </a:lnTo>
                  <a:lnTo>
                    <a:pt x="278" y="13067"/>
                  </a:lnTo>
                  <a:lnTo>
                    <a:pt x="130" y="13604"/>
                  </a:lnTo>
                  <a:lnTo>
                    <a:pt x="0" y="14142"/>
                  </a:lnTo>
                  <a:lnTo>
                    <a:pt x="0" y="14161"/>
                  </a:lnTo>
                  <a:lnTo>
                    <a:pt x="19" y="14179"/>
                  </a:lnTo>
                  <a:lnTo>
                    <a:pt x="37" y="14179"/>
                  </a:lnTo>
                  <a:lnTo>
                    <a:pt x="37" y="14161"/>
                  </a:lnTo>
                  <a:lnTo>
                    <a:pt x="241" y="13679"/>
                  </a:lnTo>
                  <a:lnTo>
                    <a:pt x="463" y="13197"/>
                  </a:lnTo>
                  <a:lnTo>
                    <a:pt x="704" y="12733"/>
                  </a:lnTo>
                  <a:lnTo>
                    <a:pt x="964" y="12270"/>
                  </a:lnTo>
                  <a:lnTo>
                    <a:pt x="1242" y="11825"/>
                  </a:lnTo>
                  <a:lnTo>
                    <a:pt x="1557" y="11417"/>
                  </a:lnTo>
                  <a:lnTo>
                    <a:pt x="1891" y="11010"/>
                  </a:lnTo>
                  <a:lnTo>
                    <a:pt x="2243" y="10620"/>
                  </a:lnTo>
                  <a:lnTo>
                    <a:pt x="2613" y="10268"/>
                  </a:lnTo>
                  <a:lnTo>
                    <a:pt x="3003" y="9935"/>
                  </a:lnTo>
                  <a:lnTo>
                    <a:pt x="3429" y="9638"/>
                  </a:lnTo>
                  <a:lnTo>
                    <a:pt x="3874" y="9360"/>
                  </a:lnTo>
                  <a:lnTo>
                    <a:pt x="4319" y="9119"/>
                  </a:lnTo>
                  <a:lnTo>
                    <a:pt x="4801" y="8915"/>
                  </a:lnTo>
                  <a:lnTo>
                    <a:pt x="5060" y="8841"/>
                  </a:lnTo>
                  <a:lnTo>
                    <a:pt x="5319" y="8767"/>
                  </a:lnTo>
                  <a:lnTo>
                    <a:pt x="5579" y="8693"/>
                  </a:lnTo>
                  <a:lnTo>
                    <a:pt x="5838" y="8637"/>
                  </a:lnTo>
                  <a:lnTo>
                    <a:pt x="5913" y="8619"/>
                  </a:lnTo>
                  <a:lnTo>
                    <a:pt x="5987" y="8563"/>
                  </a:lnTo>
                  <a:lnTo>
                    <a:pt x="6042" y="8508"/>
                  </a:lnTo>
                  <a:lnTo>
                    <a:pt x="6079" y="8415"/>
                  </a:lnTo>
                  <a:lnTo>
                    <a:pt x="6747" y="8674"/>
                  </a:lnTo>
                  <a:lnTo>
                    <a:pt x="7432" y="8878"/>
                  </a:lnTo>
                  <a:lnTo>
                    <a:pt x="7488" y="8878"/>
                  </a:lnTo>
                  <a:lnTo>
                    <a:pt x="7525" y="8841"/>
                  </a:lnTo>
                  <a:lnTo>
                    <a:pt x="7525" y="8786"/>
                  </a:lnTo>
                  <a:lnTo>
                    <a:pt x="7525" y="8767"/>
                  </a:lnTo>
                  <a:lnTo>
                    <a:pt x="7488" y="8748"/>
                  </a:lnTo>
                  <a:lnTo>
                    <a:pt x="6654" y="8341"/>
                  </a:lnTo>
                  <a:lnTo>
                    <a:pt x="5801" y="7896"/>
                  </a:lnTo>
                  <a:lnTo>
                    <a:pt x="4986" y="7433"/>
                  </a:lnTo>
                  <a:lnTo>
                    <a:pt x="4578" y="7192"/>
                  </a:lnTo>
                  <a:lnTo>
                    <a:pt x="4189" y="6932"/>
                  </a:lnTo>
                  <a:lnTo>
                    <a:pt x="3429" y="6413"/>
                  </a:lnTo>
                  <a:lnTo>
                    <a:pt x="3058" y="6135"/>
                  </a:lnTo>
                  <a:lnTo>
                    <a:pt x="2688" y="5857"/>
                  </a:lnTo>
                  <a:lnTo>
                    <a:pt x="2317" y="5561"/>
                  </a:lnTo>
                  <a:lnTo>
                    <a:pt x="1983" y="5245"/>
                  </a:lnTo>
                  <a:lnTo>
                    <a:pt x="1650" y="4930"/>
                  </a:lnTo>
                  <a:lnTo>
                    <a:pt x="1353" y="4578"/>
                  </a:lnTo>
                  <a:lnTo>
                    <a:pt x="1223" y="4393"/>
                  </a:lnTo>
                  <a:lnTo>
                    <a:pt x="1112" y="4226"/>
                  </a:lnTo>
                  <a:lnTo>
                    <a:pt x="1001" y="4022"/>
                  </a:lnTo>
                  <a:lnTo>
                    <a:pt x="890" y="3837"/>
                  </a:lnTo>
                  <a:lnTo>
                    <a:pt x="816" y="3633"/>
                  </a:lnTo>
                  <a:lnTo>
                    <a:pt x="741" y="3429"/>
                  </a:lnTo>
                  <a:lnTo>
                    <a:pt x="667" y="3207"/>
                  </a:lnTo>
                  <a:lnTo>
                    <a:pt x="630" y="3003"/>
                  </a:lnTo>
                  <a:lnTo>
                    <a:pt x="593" y="2762"/>
                  </a:lnTo>
                  <a:lnTo>
                    <a:pt x="593" y="2521"/>
                  </a:lnTo>
                  <a:lnTo>
                    <a:pt x="630" y="2280"/>
                  </a:lnTo>
                  <a:lnTo>
                    <a:pt x="686" y="2039"/>
                  </a:lnTo>
                  <a:lnTo>
                    <a:pt x="779" y="1817"/>
                  </a:lnTo>
                  <a:lnTo>
                    <a:pt x="890" y="1594"/>
                  </a:lnTo>
                  <a:lnTo>
                    <a:pt x="1001" y="1390"/>
                  </a:lnTo>
                  <a:lnTo>
                    <a:pt x="1149" y="1186"/>
                  </a:lnTo>
                  <a:lnTo>
                    <a:pt x="1298" y="1001"/>
                  </a:lnTo>
                  <a:lnTo>
                    <a:pt x="1464" y="816"/>
                  </a:lnTo>
                  <a:lnTo>
                    <a:pt x="1650" y="649"/>
                  </a:lnTo>
                  <a:lnTo>
                    <a:pt x="1835" y="501"/>
                  </a:lnTo>
                  <a:lnTo>
                    <a:pt x="2039" y="389"/>
                  </a:lnTo>
                  <a:lnTo>
                    <a:pt x="2261" y="297"/>
                  </a:lnTo>
                  <a:lnTo>
                    <a:pt x="2484" y="223"/>
                  </a:lnTo>
                  <a:lnTo>
                    <a:pt x="2743" y="204"/>
                  </a:lnTo>
                  <a:lnTo>
                    <a:pt x="3003" y="223"/>
                  </a:lnTo>
                  <a:lnTo>
                    <a:pt x="3262" y="260"/>
                  </a:lnTo>
                  <a:lnTo>
                    <a:pt x="3522" y="297"/>
                  </a:lnTo>
                  <a:lnTo>
                    <a:pt x="3781" y="352"/>
                  </a:lnTo>
                  <a:lnTo>
                    <a:pt x="4300" y="482"/>
                  </a:lnTo>
                  <a:lnTo>
                    <a:pt x="4801" y="593"/>
                  </a:lnTo>
                  <a:lnTo>
                    <a:pt x="5635" y="816"/>
                  </a:lnTo>
                  <a:lnTo>
                    <a:pt x="6469" y="1057"/>
                  </a:lnTo>
                  <a:lnTo>
                    <a:pt x="6432" y="1094"/>
                  </a:lnTo>
                  <a:lnTo>
                    <a:pt x="6357" y="1298"/>
                  </a:lnTo>
                  <a:lnTo>
                    <a:pt x="6283" y="1483"/>
                  </a:lnTo>
                  <a:lnTo>
                    <a:pt x="6209" y="1687"/>
                  </a:lnTo>
                  <a:lnTo>
                    <a:pt x="6116" y="1872"/>
                  </a:lnTo>
                  <a:lnTo>
                    <a:pt x="6005" y="2058"/>
                  </a:lnTo>
                  <a:lnTo>
                    <a:pt x="5875" y="2206"/>
                  </a:lnTo>
                  <a:lnTo>
                    <a:pt x="5727" y="2373"/>
                  </a:lnTo>
                  <a:lnTo>
                    <a:pt x="5560" y="2502"/>
                  </a:lnTo>
                  <a:lnTo>
                    <a:pt x="5375" y="2632"/>
                  </a:lnTo>
                  <a:lnTo>
                    <a:pt x="5190" y="2743"/>
                  </a:lnTo>
                  <a:lnTo>
                    <a:pt x="4986" y="2836"/>
                  </a:lnTo>
                  <a:lnTo>
                    <a:pt x="4782" y="2892"/>
                  </a:lnTo>
                  <a:lnTo>
                    <a:pt x="4560" y="2947"/>
                  </a:lnTo>
                  <a:lnTo>
                    <a:pt x="4356" y="2966"/>
                  </a:lnTo>
                  <a:lnTo>
                    <a:pt x="4133" y="2966"/>
                  </a:lnTo>
                  <a:lnTo>
                    <a:pt x="3911" y="2947"/>
                  </a:lnTo>
                  <a:lnTo>
                    <a:pt x="3688" y="2910"/>
                  </a:lnTo>
                  <a:lnTo>
                    <a:pt x="3466" y="2855"/>
                  </a:lnTo>
                  <a:lnTo>
                    <a:pt x="3262" y="2762"/>
                  </a:lnTo>
                  <a:lnTo>
                    <a:pt x="3077" y="2669"/>
                  </a:lnTo>
                  <a:lnTo>
                    <a:pt x="2891" y="2521"/>
                  </a:lnTo>
                  <a:lnTo>
                    <a:pt x="2743" y="2373"/>
                  </a:lnTo>
                  <a:lnTo>
                    <a:pt x="2613" y="2206"/>
                  </a:lnTo>
                  <a:lnTo>
                    <a:pt x="2502" y="2002"/>
                  </a:lnTo>
                  <a:lnTo>
                    <a:pt x="2447" y="1798"/>
                  </a:lnTo>
                  <a:lnTo>
                    <a:pt x="2410" y="1594"/>
                  </a:lnTo>
                  <a:lnTo>
                    <a:pt x="2391" y="1390"/>
                  </a:lnTo>
                  <a:lnTo>
                    <a:pt x="2391" y="1186"/>
                  </a:lnTo>
                  <a:lnTo>
                    <a:pt x="2410" y="964"/>
                  </a:lnTo>
                  <a:lnTo>
                    <a:pt x="2428" y="723"/>
                  </a:lnTo>
                  <a:lnTo>
                    <a:pt x="2484" y="593"/>
                  </a:lnTo>
                  <a:lnTo>
                    <a:pt x="2502" y="538"/>
                  </a:lnTo>
                  <a:lnTo>
                    <a:pt x="2502" y="464"/>
                  </a:lnTo>
                  <a:lnTo>
                    <a:pt x="2484" y="408"/>
                  </a:lnTo>
                  <a:lnTo>
                    <a:pt x="2428" y="389"/>
                  </a:lnTo>
                  <a:lnTo>
                    <a:pt x="2354" y="389"/>
                  </a:lnTo>
                  <a:lnTo>
                    <a:pt x="2298" y="445"/>
                  </a:lnTo>
                  <a:lnTo>
                    <a:pt x="2224" y="593"/>
                  </a:lnTo>
                  <a:lnTo>
                    <a:pt x="2169" y="760"/>
                  </a:lnTo>
                  <a:lnTo>
                    <a:pt x="2132" y="945"/>
                  </a:lnTo>
                  <a:lnTo>
                    <a:pt x="2113" y="1112"/>
                  </a:lnTo>
                  <a:lnTo>
                    <a:pt x="2094" y="1298"/>
                  </a:lnTo>
                  <a:lnTo>
                    <a:pt x="2094" y="1502"/>
                  </a:lnTo>
                  <a:lnTo>
                    <a:pt x="2113" y="1687"/>
                  </a:lnTo>
                  <a:lnTo>
                    <a:pt x="2132" y="1872"/>
                  </a:lnTo>
                  <a:lnTo>
                    <a:pt x="2187" y="2058"/>
                  </a:lnTo>
                  <a:lnTo>
                    <a:pt x="2243" y="2243"/>
                  </a:lnTo>
                  <a:lnTo>
                    <a:pt x="2317" y="2410"/>
                  </a:lnTo>
                  <a:lnTo>
                    <a:pt x="2428" y="2558"/>
                  </a:lnTo>
                  <a:lnTo>
                    <a:pt x="2539" y="2706"/>
                  </a:lnTo>
                  <a:lnTo>
                    <a:pt x="2669" y="2817"/>
                  </a:lnTo>
                  <a:lnTo>
                    <a:pt x="2817" y="2947"/>
                  </a:lnTo>
                  <a:lnTo>
                    <a:pt x="2984" y="3040"/>
                  </a:lnTo>
                  <a:lnTo>
                    <a:pt x="3169" y="3133"/>
                  </a:lnTo>
                  <a:lnTo>
                    <a:pt x="3355" y="3225"/>
                  </a:lnTo>
                  <a:lnTo>
                    <a:pt x="3559" y="3281"/>
                  </a:lnTo>
                  <a:lnTo>
                    <a:pt x="3763" y="3318"/>
                  </a:lnTo>
                  <a:lnTo>
                    <a:pt x="3948" y="3355"/>
                  </a:lnTo>
                  <a:lnTo>
                    <a:pt x="4356" y="3355"/>
                  </a:lnTo>
                  <a:lnTo>
                    <a:pt x="4560" y="3336"/>
                  </a:lnTo>
                  <a:lnTo>
                    <a:pt x="4763" y="3299"/>
                  </a:lnTo>
                  <a:lnTo>
                    <a:pt x="4949" y="3244"/>
                  </a:lnTo>
                  <a:lnTo>
                    <a:pt x="5153" y="3170"/>
                  </a:lnTo>
                  <a:lnTo>
                    <a:pt x="5338" y="3095"/>
                  </a:lnTo>
                  <a:lnTo>
                    <a:pt x="5505" y="3003"/>
                  </a:lnTo>
                  <a:lnTo>
                    <a:pt x="5672" y="2873"/>
                  </a:lnTo>
                  <a:lnTo>
                    <a:pt x="5838" y="2762"/>
                  </a:lnTo>
                  <a:lnTo>
                    <a:pt x="5987" y="2614"/>
                  </a:lnTo>
                  <a:lnTo>
                    <a:pt x="6116" y="2465"/>
                  </a:lnTo>
                  <a:lnTo>
                    <a:pt x="6246" y="2298"/>
                  </a:lnTo>
                  <a:lnTo>
                    <a:pt x="6357" y="2113"/>
                  </a:lnTo>
                  <a:lnTo>
                    <a:pt x="6469" y="1909"/>
                  </a:lnTo>
                  <a:lnTo>
                    <a:pt x="6561" y="1705"/>
                  </a:lnTo>
                  <a:lnTo>
                    <a:pt x="6617" y="1502"/>
                  </a:lnTo>
                  <a:lnTo>
                    <a:pt x="6635" y="1298"/>
                  </a:lnTo>
                  <a:lnTo>
                    <a:pt x="6635" y="1094"/>
                  </a:lnTo>
                  <a:lnTo>
                    <a:pt x="7896" y="1483"/>
                  </a:lnTo>
                  <a:lnTo>
                    <a:pt x="9175" y="1909"/>
                  </a:lnTo>
                  <a:lnTo>
                    <a:pt x="9230" y="1909"/>
                  </a:lnTo>
                  <a:lnTo>
                    <a:pt x="9304" y="1891"/>
                  </a:lnTo>
                  <a:lnTo>
                    <a:pt x="9360" y="1835"/>
                  </a:lnTo>
                  <a:lnTo>
                    <a:pt x="9397" y="1780"/>
                  </a:lnTo>
                  <a:lnTo>
                    <a:pt x="9416" y="1724"/>
                  </a:lnTo>
                  <a:lnTo>
                    <a:pt x="9416" y="1650"/>
                  </a:lnTo>
                  <a:lnTo>
                    <a:pt x="9397" y="1594"/>
                  </a:lnTo>
                  <a:lnTo>
                    <a:pt x="9323" y="1557"/>
                  </a:lnTo>
                  <a:lnTo>
                    <a:pt x="8785" y="1372"/>
                  </a:lnTo>
                  <a:lnTo>
                    <a:pt x="8248" y="1205"/>
                  </a:lnTo>
                  <a:lnTo>
                    <a:pt x="7710" y="1038"/>
                  </a:lnTo>
                  <a:lnTo>
                    <a:pt x="7154" y="871"/>
                  </a:lnTo>
                  <a:lnTo>
                    <a:pt x="6061" y="593"/>
                  </a:lnTo>
                  <a:lnTo>
                    <a:pt x="4949" y="352"/>
                  </a:lnTo>
                  <a:lnTo>
                    <a:pt x="4393" y="223"/>
                  </a:lnTo>
                  <a:lnTo>
                    <a:pt x="3818" y="93"/>
                  </a:lnTo>
                  <a:lnTo>
                    <a:pt x="3540" y="56"/>
                  </a:lnTo>
                  <a:lnTo>
                    <a:pt x="3244" y="19"/>
                  </a:lnTo>
                  <a:lnTo>
                    <a:pt x="29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6"/>
            <p:cNvSpPr/>
            <p:nvPr/>
          </p:nvSpPr>
          <p:spPr>
            <a:xfrm>
              <a:off x="2526725" y="4931950"/>
              <a:ext cx="45875" cy="19950"/>
            </a:xfrm>
            <a:custGeom>
              <a:avLst/>
              <a:gdLst/>
              <a:ahLst/>
              <a:cxnLst/>
              <a:rect l="l" t="t" r="r" b="b"/>
              <a:pathLst>
                <a:path w="1835" h="798" extrusionOk="0">
                  <a:moveTo>
                    <a:pt x="1705" y="1"/>
                  </a:moveTo>
                  <a:lnTo>
                    <a:pt x="1576" y="19"/>
                  </a:lnTo>
                  <a:lnTo>
                    <a:pt x="1353" y="75"/>
                  </a:lnTo>
                  <a:lnTo>
                    <a:pt x="1131" y="149"/>
                  </a:lnTo>
                  <a:lnTo>
                    <a:pt x="908" y="223"/>
                  </a:lnTo>
                  <a:lnTo>
                    <a:pt x="463" y="390"/>
                  </a:lnTo>
                  <a:lnTo>
                    <a:pt x="56" y="612"/>
                  </a:lnTo>
                  <a:lnTo>
                    <a:pt x="0" y="668"/>
                  </a:lnTo>
                  <a:lnTo>
                    <a:pt x="0" y="705"/>
                  </a:lnTo>
                  <a:lnTo>
                    <a:pt x="0" y="742"/>
                  </a:lnTo>
                  <a:lnTo>
                    <a:pt x="19" y="760"/>
                  </a:lnTo>
                  <a:lnTo>
                    <a:pt x="37" y="779"/>
                  </a:lnTo>
                  <a:lnTo>
                    <a:pt x="74" y="798"/>
                  </a:lnTo>
                  <a:lnTo>
                    <a:pt x="111" y="779"/>
                  </a:lnTo>
                  <a:lnTo>
                    <a:pt x="519" y="594"/>
                  </a:lnTo>
                  <a:lnTo>
                    <a:pt x="945" y="445"/>
                  </a:lnTo>
                  <a:lnTo>
                    <a:pt x="1372" y="334"/>
                  </a:lnTo>
                  <a:lnTo>
                    <a:pt x="1576" y="279"/>
                  </a:lnTo>
                  <a:lnTo>
                    <a:pt x="1705" y="260"/>
                  </a:lnTo>
                  <a:lnTo>
                    <a:pt x="1761" y="241"/>
                  </a:lnTo>
                  <a:lnTo>
                    <a:pt x="1798" y="186"/>
                  </a:lnTo>
                  <a:lnTo>
                    <a:pt x="1835" y="149"/>
                  </a:lnTo>
                  <a:lnTo>
                    <a:pt x="1835" y="112"/>
                  </a:lnTo>
                  <a:lnTo>
                    <a:pt x="1835" y="75"/>
                  </a:lnTo>
                  <a:lnTo>
                    <a:pt x="1798" y="38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533675" y="4963925"/>
              <a:ext cx="57475" cy="23200"/>
            </a:xfrm>
            <a:custGeom>
              <a:avLst/>
              <a:gdLst/>
              <a:ahLst/>
              <a:cxnLst/>
              <a:rect l="l" t="t" r="r" b="b"/>
              <a:pathLst>
                <a:path w="2299" h="928" extrusionOk="0">
                  <a:moveTo>
                    <a:pt x="1983" y="0"/>
                  </a:moveTo>
                  <a:lnTo>
                    <a:pt x="1687" y="56"/>
                  </a:lnTo>
                  <a:lnTo>
                    <a:pt x="1390" y="130"/>
                  </a:lnTo>
                  <a:lnTo>
                    <a:pt x="1094" y="223"/>
                  </a:lnTo>
                  <a:lnTo>
                    <a:pt x="816" y="334"/>
                  </a:lnTo>
                  <a:lnTo>
                    <a:pt x="538" y="464"/>
                  </a:lnTo>
                  <a:lnTo>
                    <a:pt x="278" y="612"/>
                  </a:lnTo>
                  <a:lnTo>
                    <a:pt x="37" y="779"/>
                  </a:lnTo>
                  <a:lnTo>
                    <a:pt x="19" y="816"/>
                  </a:lnTo>
                  <a:lnTo>
                    <a:pt x="0" y="834"/>
                  </a:lnTo>
                  <a:lnTo>
                    <a:pt x="0" y="890"/>
                  </a:lnTo>
                  <a:lnTo>
                    <a:pt x="37" y="927"/>
                  </a:lnTo>
                  <a:lnTo>
                    <a:pt x="93" y="927"/>
                  </a:lnTo>
                  <a:lnTo>
                    <a:pt x="352" y="797"/>
                  </a:lnTo>
                  <a:lnTo>
                    <a:pt x="612" y="686"/>
                  </a:lnTo>
                  <a:lnTo>
                    <a:pt x="871" y="594"/>
                  </a:lnTo>
                  <a:lnTo>
                    <a:pt x="1131" y="501"/>
                  </a:lnTo>
                  <a:lnTo>
                    <a:pt x="1409" y="427"/>
                  </a:lnTo>
                  <a:lnTo>
                    <a:pt x="1687" y="353"/>
                  </a:lnTo>
                  <a:lnTo>
                    <a:pt x="1946" y="316"/>
                  </a:lnTo>
                  <a:lnTo>
                    <a:pt x="2094" y="260"/>
                  </a:lnTo>
                  <a:lnTo>
                    <a:pt x="2224" y="204"/>
                  </a:lnTo>
                  <a:lnTo>
                    <a:pt x="2261" y="167"/>
                  </a:lnTo>
                  <a:lnTo>
                    <a:pt x="2298" y="130"/>
                  </a:lnTo>
                  <a:lnTo>
                    <a:pt x="2280" y="75"/>
                  </a:lnTo>
                  <a:lnTo>
                    <a:pt x="2280" y="56"/>
                  </a:lnTo>
                  <a:lnTo>
                    <a:pt x="2243" y="37"/>
                  </a:lnTo>
                  <a:lnTo>
                    <a:pt x="2113" y="19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1994325" y="5022775"/>
              <a:ext cx="19950" cy="13000"/>
            </a:xfrm>
            <a:custGeom>
              <a:avLst/>
              <a:gdLst/>
              <a:ahLst/>
              <a:cxnLst/>
              <a:rect l="l" t="t" r="r" b="b"/>
              <a:pathLst>
                <a:path w="798" h="520" extrusionOk="0">
                  <a:moveTo>
                    <a:pt x="686" y="0"/>
                  </a:moveTo>
                  <a:lnTo>
                    <a:pt x="667" y="37"/>
                  </a:lnTo>
                  <a:lnTo>
                    <a:pt x="649" y="56"/>
                  </a:lnTo>
                  <a:lnTo>
                    <a:pt x="649" y="74"/>
                  </a:lnTo>
                  <a:lnTo>
                    <a:pt x="612" y="130"/>
                  </a:lnTo>
                  <a:lnTo>
                    <a:pt x="593" y="149"/>
                  </a:lnTo>
                  <a:lnTo>
                    <a:pt x="575" y="186"/>
                  </a:lnTo>
                  <a:lnTo>
                    <a:pt x="556" y="204"/>
                  </a:lnTo>
                  <a:lnTo>
                    <a:pt x="519" y="223"/>
                  </a:lnTo>
                  <a:lnTo>
                    <a:pt x="501" y="241"/>
                  </a:lnTo>
                  <a:lnTo>
                    <a:pt x="463" y="260"/>
                  </a:lnTo>
                  <a:lnTo>
                    <a:pt x="408" y="278"/>
                  </a:lnTo>
                  <a:lnTo>
                    <a:pt x="389" y="297"/>
                  </a:lnTo>
                  <a:lnTo>
                    <a:pt x="204" y="297"/>
                  </a:lnTo>
                  <a:lnTo>
                    <a:pt x="167" y="278"/>
                  </a:lnTo>
                  <a:lnTo>
                    <a:pt x="74" y="278"/>
                  </a:lnTo>
                  <a:lnTo>
                    <a:pt x="37" y="315"/>
                  </a:lnTo>
                  <a:lnTo>
                    <a:pt x="0" y="352"/>
                  </a:lnTo>
                  <a:lnTo>
                    <a:pt x="0" y="390"/>
                  </a:lnTo>
                  <a:lnTo>
                    <a:pt x="0" y="445"/>
                  </a:lnTo>
                  <a:lnTo>
                    <a:pt x="19" y="482"/>
                  </a:lnTo>
                  <a:lnTo>
                    <a:pt x="56" y="501"/>
                  </a:lnTo>
                  <a:lnTo>
                    <a:pt x="167" y="519"/>
                  </a:lnTo>
                  <a:lnTo>
                    <a:pt x="297" y="519"/>
                  </a:lnTo>
                  <a:lnTo>
                    <a:pt x="408" y="501"/>
                  </a:lnTo>
                  <a:lnTo>
                    <a:pt x="519" y="445"/>
                  </a:lnTo>
                  <a:lnTo>
                    <a:pt x="612" y="371"/>
                  </a:lnTo>
                  <a:lnTo>
                    <a:pt x="704" y="278"/>
                  </a:lnTo>
                  <a:lnTo>
                    <a:pt x="779" y="186"/>
                  </a:lnTo>
                  <a:lnTo>
                    <a:pt x="797" y="130"/>
                  </a:lnTo>
                  <a:lnTo>
                    <a:pt x="797" y="56"/>
                  </a:lnTo>
                  <a:lnTo>
                    <a:pt x="779" y="19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2274650" y="5334150"/>
              <a:ext cx="34775" cy="4200"/>
            </a:xfrm>
            <a:custGeom>
              <a:avLst/>
              <a:gdLst/>
              <a:ahLst/>
              <a:cxnLst/>
              <a:rect l="l" t="t" r="r" b="b"/>
              <a:pathLst>
                <a:path w="1391" h="168" extrusionOk="0">
                  <a:moveTo>
                    <a:pt x="56" y="0"/>
                  </a:moveTo>
                  <a:lnTo>
                    <a:pt x="37" y="19"/>
                  </a:lnTo>
                  <a:lnTo>
                    <a:pt x="0" y="75"/>
                  </a:lnTo>
                  <a:lnTo>
                    <a:pt x="0" y="130"/>
                  </a:lnTo>
                  <a:lnTo>
                    <a:pt x="19" y="149"/>
                  </a:lnTo>
                  <a:lnTo>
                    <a:pt x="56" y="167"/>
                  </a:lnTo>
                  <a:lnTo>
                    <a:pt x="705" y="167"/>
                  </a:lnTo>
                  <a:lnTo>
                    <a:pt x="1020" y="149"/>
                  </a:lnTo>
                  <a:lnTo>
                    <a:pt x="1168" y="130"/>
                  </a:lnTo>
                  <a:lnTo>
                    <a:pt x="1353" y="130"/>
                  </a:lnTo>
                  <a:lnTo>
                    <a:pt x="1372" y="112"/>
                  </a:lnTo>
                  <a:lnTo>
                    <a:pt x="1390" y="75"/>
                  </a:lnTo>
                  <a:lnTo>
                    <a:pt x="1390" y="56"/>
                  </a:lnTo>
                  <a:lnTo>
                    <a:pt x="1353" y="37"/>
                  </a:lnTo>
                  <a:lnTo>
                    <a:pt x="1205" y="19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6"/>
            <p:cNvSpPr/>
            <p:nvPr/>
          </p:nvSpPr>
          <p:spPr>
            <a:xfrm>
              <a:off x="1697300" y="4725750"/>
              <a:ext cx="149225" cy="157100"/>
            </a:xfrm>
            <a:custGeom>
              <a:avLst/>
              <a:gdLst/>
              <a:ahLst/>
              <a:cxnLst/>
              <a:rect l="l" t="t" r="r" b="b"/>
              <a:pathLst>
                <a:path w="5969" h="6284" extrusionOk="0">
                  <a:moveTo>
                    <a:pt x="3930" y="1"/>
                  </a:moveTo>
                  <a:lnTo>
                    <a:pt x="3763" y="56"/>
                  </a:lnTo>
                  <a:lnTo>
                    <a:pt x="3596" y="130"/>
                  </a:lnTo>
                  <a:lnTo>
                    <a:pt x="3448" y="223"/>
                  </a:lnTo>
                  <a:lnTo>
                    <a:pt x="3318" y="353"/>
                  </a:lnTo>
                  <a:lnTo>
                    <a:pt x="3207" y="501"/>
                  </a:lnTo>
                  <a:lnTo>
                    <a:pt x="3114" y="649"/>
                  </a:lnTo>
                  <a:lnTo>
                    <a:pt x="3040" y="816"/>
                  </a:lnTo>
                  <a:lnTo>
                    <a:pt x="2966" y="983"/>
                  </a:lnTo>
                  <a:lnTo>
                    <a:pt x="2910" y="1150"/>
                  </a:lnTo>
                  <a:lnTo>
                    <a:pt x="2855" y="1372"/>
                  </a:lnTo>
                  <a:lnTo>
                    <a:pt x="2818" y="1576"/>
                  </a:lnTo>
                  <a:lnTo>
                    <a:pt x="2670" y="1317"/>
                  </a:lnTo>
                  <a:lnTo>
                    <a:pt x="2503" y="1094"/>
                  </a:lnTo>
                  <a:lnTo>
                    <a:pt x="2299" y="872"/>
                  </a:lnTo>
                  <a:lnTo>
                    <a:pt x="2076" y="687"/>
                  </a:lnTo>
                  <a:lnTo>
                    <a:pt x="1910" y="594"/>
                  </a:lnTo>
                  <a:lnTo>
                    <a:pt x="1724" y="501"/>
                  </a:lnTo>
                  <a:lnTo>
                    <a:pt x="1520" y="464"/>
                  </a:lnTo>
                  <a:lnTo>
                    <a:pt x="1428" y="446"/>
                  </a:lnTo>
                  <a:lnTo>
                    <a:pt x="1317" y="446"/>
                  </a:lnTo>
                  <a:lnTo>
                    <a:pt x="1224" y="464"/>
                  </a:lnTo>
                  <a:lnTo>
                    <a:pt x="1131" y="501"/>
                  </a:lnTo>
                  <a:lnTo>
                    <a:pt x="1057" y="538"/>
                  </a:lnTo>
                  <a:lnTo>
                    <a:pt x="983" y="594"/>
                  </a:lnTo>
                  <a:lnTo>
                    <a:pt x="909" y="668"/>
                  </a:lnTo>
                  <a:lnTo>
                    <a:pt x="853" y="724"/>
                  </a:lnTo>
                  <a:lnTo>
                    <a:pt x="816" y="816"/>
                  </a:lnTo>
                  <a:lnTo>
                    <a:pt x="779" y="909"/>
                  </a:lnTo>
                  <a:lnTo>
                    <a:pt x="742" y="1094"/>
                  </a:lnTo>
                  <a:lnTo>
                    <a:pt x="723" y="1280"/>
                  </a:lnTo>
                  <a:lnTo>
                    <a:pt x="760" y="1465"/>
                  </a:lnTo>
                  <a:lnTo>
                    <a:pt x="798" y="1669"/>
                  </a:lnTo>
                  <a:lnTo>
                    <a:pt x="872" y="1854"/>
                  </a:lnTo>
                  <a:lnTo>
                    <a:pt x="946" y="2021"/>
                  </a:lnTo>
                  <a:lnTo>
                    <a:pt x="1039" y="2188"/>
                  </a:lnTo>
                  <a:lnTo>
                    <a:pt x="1150" y="2355"/>
                  </a:lnTo>
                  <a:lnTo>
                    <a:pt x="1335" y="2577"/>
                  </a:lnTo>
                  <a:lnTo>
                    <a:pt x="1557" y="2799"/>
                  </a:lnTo>
                  <a:lnTo>
                    <a:pt x="1205" y="2799"/>
                  </a:lnTo>
                  <a:lnTo>
                    <a:pt x="853" y="2818"/>
                  </a:lnTo>
                  <a:lnTo>
                    <a:pt x="668" y="2855"/>
                  </a:lnTo>
                  <a:lnTo>
                    <a:pt x="482" y="2929"/>
                  </a:lnTo>
                  <a:lnTo>
                    <a:pt x="316" y="3022"/>
                  </a:lnTo>
                  <a:lnTo>
                    <a:pt x="167" y="3133"/>
                  </a:lnTo>
                  <a:lnTo>
                    <a:pt x="112" y="3207"/>
                  </a:lnTo>
                  <a:lnTo>
                    <a:pt x="75" y="3281"/>
                  </a:lnTo>
                  <a:lnTo>
                    <a:pt x="38" y="3355"/>
                  </a:lnTo>
                  <a:lnTo>
                    <a:pt x="1" y="3448"/>
                  </a:lnTo>
                  <a:lnTo>
                    <a:pt x="1" y="3522"/>
                  </a:lnTo>
                  <a:lnTo>
                    <a:pt x="1" y="3633"/>
                  </a:lnTo>
                  <a:lnTo>
                    <a:pt x="19" y="3726"/>
                  </a:lnTo>
                  <a:lnTo>
                    <a:pt x="38" y="3837"/>
                  </a:lnTo>
                  <a:lnTo>
                    <a:pt x="93" y="3930"/>
                  </a:lnTo>
                  <a:lnTo>
                    <a:pt x="149" y="4023"/>
                  </a:lnTo>
                  <a:lnTo>
                    <a:pt x="204" y="4097"/>
                  </a:lnTo>
                  <a:lnTo>
                    <a:pt x="279" y="4152"/>
                  </a:lnTo>
                  <a:lnTo>
                    <a:pt x="445" y="4264"/>
                  </a:lnTo>
                  <a:lnTo>
                    <a:pt x="612" y="4338"/>
                  </a:lnTo>
                  <a:lnTo>
                    <a:pt x="816" y="4375"/>
                  </a:lnTo>
                  <a:lnTo>
                    <a:pt x="1020" y="4393"/>
                  </a:lnTo>
                  <a:lnTo>
                    <a:pt x="1224" y="4393"/>
                  </a:lnTo>
                  <a:lnTo>
                    <a:pt x="1409" y="4375"/>
                  </a:lnTo>
                  <a:lnTo>
                    <a:pt x="1687" y="4301"/>
                  </a:lnTo>
                  <a:lnTo>
                    <a:pt x="1965" y="4190"/>
                  </a:lnTo>
                  <a:lnTo>
                    <a:pt x="1891" y="4375"/>
                  </a:lnTo>
                  <a:lnTo>
                    <a:pt x="1835" y="4560"/>
                  </a:lnTo>
                  <a:lnTo>
                    <a:pt x="1780" y="4746"/>
                  </a:lnTo>
                  <a:lnTo>
                    <a:pt x="1743" y="4949"/>
                  </a:lnTo>
                  <a:lnTo>
                    <a:pt x="1724" y="5116"/>
                  </a:lnTo>
                  <a:lnTo>
                    <a:pt x="1724" y="5302"/>
                  </a:lnTo>
                  <a:lnTo>
                    <a:pt x="1724" y="5487"/>
                  </a:lnTo>
                  <a:lnTo>
                    <a:pt x="1761" y="5672"/>
                  </a:lnTo>
                  <a:lnTo>
                    <a:pt x="1798" y="5839"/>
                  </a:lnTo>
                  <a:lnTo>
                    <a:pt x="1891" y="5987"/>
                  </a:lnTo>
                  <a:lnTo>
                    <a:pt x="1928" y="6061"/>
                  </a:lnTo>
                  <a:lnTo>
                    <a:pt x="2002" y="6136"/>
                  </a:lnTo>
                  <a:lnTo>
                    <a:pt x="2076" y="6173"/>
                  </a:lnTo>
                  <a:lnTo>
                    <a:pt x="2151" y="6228"/>
                  </a:lnTo>
                  <a:lnTo>
                    <a:pt x="2262" y="6265"/>
                  </a:lnTo>
                  <a:lnTo>
                    <a:pt x="2354" y="6284"/>
                  </a:lnTo>
                  <a:lnTo>
                    <a:pt x="2447" y="6284"/>
                  </a:lnTo>
                  <a:lnTo>
                    <a:pt x="2540" y="6265"/>
                  </a:lnTo>
                  <a:lnTo>
                    <a:pt x="2632" y="6228"/>
                  </a:lnTo>
                  <a:lnTo>
                    <a:pt x="2707" y="6191"/>
                  </a:lnTo>
                  <a:lnTo>
                    <a:pt x="2799" y="6136"/>
                  </a:lnTo>
                  <a:lnTo>
                    <a:pt x="2855" y="6061"/>
                  </a:lnTo>
                  <a:lnTo>
                    <a:pt x="2985" y="5913"/>
                  </a:lnTo>
                  <a:lnTo>
                    <a:pt x="3096" y="5728"/>
                  </a:lnTo>
                  <a:lnTo>
                    <a:pt x="3170" y="5543"/>
                  </a:lnTo>
                  <a:lnTo>
                    <a:pt x="3207" y="5357"/>
                  </a:lnTo>
                  <a:lnTo>
                    <a:pt x="3244" y="5135"/>
                  </a:lnTo>
                  <a:lnTo>
                    <a:pt x="3263" y="4912"/>
                  </a:lnTo>
                  <a:lnTo>
                    <a:pt x="3355" y="5042"/>
                  </a:lnTo>
                  <a:lnTo>
                    <a:pt x="3467" y="5172"/>
                  </a:lnTo>
                  <a:lnTo>
                    <a:pt x="3578" y="5302"/>
                  </a:lnTo>
                  <a:lnTo>
                    <a:pt x="3726" y="5431"/>
                  </a:lnTo>
                  <a:lnTo>
                    <a:pt x="3893" y="5524"/>
                  </a:lnTo>
                  <a:lnTo>
                    <a:pt x="4078" y="5617"/>
                  </a:lnTo>
                  <a:lnTo>
                    <a:pt x="4263" y="5672"/>
                  </a:lnTo>
                  <a:lnTo>
                    <a:pt x="4356" y="5672"/>
                  </a:lnTo>
                  <a:lnTo>
                    <a:pt x="4449" y="5691"/>
                  </a:lnTo>
                  <a:lnTo>
                    <a:pt x="4542" y="5672"/>
                  </a:lnTo>
                  <a:lnTo>
                    <a:pt x="4634" y="5654"/>
                  </a:lnTo>
                  <a:lnTo>
                    <a:pt x="4727" y="5598"/>
                  </a:lnTo>
                  <a:lnTo>
                    <a:pt x="4801" y="5543"/>
                  </a:lnTo>
                  <a:lnTo>
                    <a:pt x="4894" y="5487"/>
                  </a:lnTo>
                  <a:lnTo>
                    <a:pt x="4949" y="5394"/>
                  </a:lnTo>
                  <a:lnTo>
                    <a:pt x="5005" y="5320"/>
                  </a:lnTo>
                  <a:lnTo>
                    <a:pt x="5042" y="5227"/>
                  </a:lnTo>
                  <a:lnTo>
                    <a:pt x="5042" y="5135"/>
                  </a:lnTo>
                  <a:lnTo>
                    <a:pt x="5060" y="5042"/>
                  </a:lnTo>
                  <a:lnTo>
                    <a:pt x="5023" y="4857"/>
                  </a:lnTo>
                  <a:lnTo>
                    <a:pt x="4968" y="4671"/>
                  </a:lnTo>
                  <a:lnTo>
                    <a:pt x="4875" y="4486"/>
                  </a:lnTo>
                  <a:lnTo>
                    <a:pt x="4782" y="4301"/>
                  </a:lnTo>
                  <a:lnTo>
                    <a:pt x="4671" y="4152"/>
                  </a:lnTo>
                  <a:lnTo>
                    <a:pt x="4430" y="3893"/>
                  </a:lnTo>
                  <a:lnTo>
                    <a:pt x="4171" y="3652"/>
                  </a:lnTo>
                  <a:lnTo>
                    <a:pt x="4412" y="3689"/>
                  </a:lnTo>
                  <a:lnTo>
                    <a:pt x="4968" y="3689"/>
                  </a:lnTo>
                  <a:lnTo>
                    <a:pt x="5153" y="3652"/>
                  </a:lnTo>
                  <a:lnTo>
                    <a:pt x="5338" y="3615"/>
                  </a:lnTo>
                  <a:lnTo>
                    <a:pt x="5505" y="3541"/>
                  </a:lnTo>
                  <a:lnTo>
                    <a:pt x="5654" y="3448"/>
                  </a:lnTo>
                  <a:lnTo>
                    <a:pt x="5783" y="3318"/>
                  </a:lnTo>
                  <a:lnTo>
                    <a:pt x="5876" y="3207"/>
                  </a:lnTo>
                  <a:lnTo>
                    <a:pt x="5950" y="3059"/>
                  </a:lnTo>
                  <a:lnTo>
                    <a:pt x="5969" y="2929"/>
                  </a:lnTo>
                  <a:lnTo>
                    <a:pt x="5969" y="2781"/>
                  </a:lnTo>
                  <a:lnTo>
                    <a:pt x="5950" y="2633"/>
                  </a:lnTo>
                  <a:lnTo>
                    <a:pt x="5895" y="2503"/>
                  </a:lnTo>
                  <a:lnTo>
                    <a:pt x="5802" y="2392"/>
                  </a:lnTo>
                  <a:lnTo>
                    <a:pt x="5672" y="2299"/>
                  </a:lnTo>
                  <a:lnTo>
                    <a:pt x="5524" y="2225"/>
                  </a:lnTo>
                  <a:lnTo>
                    <a:pt x="5357" y="2169"/>
                  </a:lnTo>
                  <a:lnTo>
                    <a:pt x="5190" y="2132"/>
                  </a:lnTo>
                  <a:lnTo>
                    <a:pt x="5023" y="2095"/>
                  </a:lnTo>
                  <a:lnTo>
                    <a:pt x="4653" y="2095"/>
                  </a:lnTo>
                  <a:lnTo>
                    <a:pt x="4319" y="2132"/>
                  </a:lnTo>
                  <a:lnTo>
                    <a:pt x="4171" y="2151"/>
                  </a:lnTo>
                  <a:lnTo>
                    <a:pt x="4375" y="1873"/>
                  </a:lnTo>
                  <a:lnTo>
                    <a:pt x="4542" y="1576"/>
                  </a:lnTo>
                  <a:lnTo>
                    <a:pt x="4616" y="1409"/>
                  </a:lnTo>
                  <a:lnTo>
                    <a:pt x="4690" y="1243"/>
                  </a:lnTo>
                  <a:lnTo>
                    <a:pt x="4727" y="1076"/>
                  </a:lnTo>
                  <a:lnTo>
                    <a:pt x="4764" y="909"/>
                  </a:lnTo>
                  <a:lnTo>
                    <a:pt x="4764" y="742"/>
                  </a:lnTo>
                  <a:lnTo>
                    <a:pt x="4745" y="557"/>
                  </a:lnTo>
                  <a:lnTo>
                    <a:pt x="4690" y="408"/>
                  </a:lnTo>
                  <a:lnTo>
                    <a:pt x="4616" y="260"/>
                  </a:lnTo>
                  <a:lnTo>
                    <a:pt x="4504" y="149"/>
                  </a:lnTo>
                  <a:lnTo>
                    <a:pt x="4393" y="75"/>
                  </a:lnTo>
                  <a:lnTo>
                    <a:pt x="4245" y="19"/>
                  </a:lnTo>
                  <a:lnTo>
                    <a:pt x="40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6"/>
            <p:cNvSpPr/>
            <p:nvPr/>
          </p:nvSpPr>
          <p:spPr>
            <a:xfrm>
              <a:off x="1752450" y="4781350"/>
              <a:ext cx="38950" cy="39425"/>
            </a:xfrm>
            <a:custGeom>
              <a:avLst/>
              <a:gdLst/>
              <a:ahLst/>
              <a:cxnLst/>
              <a:rect l="l" t="t" r="r" b="b"/>
              <a:pathLst>
                <a:path w="1558" h="1577" extrusionOk="0">
                  <a:moveTo>
                    <a:pt x="742" y="1"/>
                  </a:moveTo>
                  <a:lnTo>
                    <a:pt x="593" y="38"/>
                  </a:lnTo>
                  <a:lnTo>
                    <a:pt x="501" y="75"/>
                  </a:lnTo>
                  <a:lnTo>
                    <a:pt x="426" y="112"/>
                  </a:lnTo>
                  <a:lnTo>
                    <a:pt x="334" y="168"/>
                  </a:lnTo>
                  <a:lnTo>
                    <a:pt x="260" y="223"/>
                  </a:lnTo>
                  <a:lnTo>
                    <a:pt x="186" y="297"/>
                  </a:lnTo>
                  <a:lnTo>
                    <a:pt x="130" y="390"/>
                  </a:lnTo>
                  <a:lnTo>
                    <a:pt x="74" y="464"/>
                  </a:lnTo>
                  <a:lnTo>
                    <a:pt x="37" y="557"/>
                  </a:lnTo>
                  <a:lnTo>
                    <a:pt x="19" y="668"/>
                  </a:lnTo>
                  <a:lnTo>
                    <a:pt x="0" y="761"/>
                  </a:lnTo>
                  <a:lnTo>
                    <a:pt x="0" y="872"/>
                  </a:lnTo>
                  <a:lnTo>
                    <a:pt x="19" y="965"/>
                  </a:lnTo>
                  <a:lnTo>
                    <a:pt x="56" y="1076"/>
                  </a:lnTo>
                  <a:lnTo>
                    <a:pt x="93" y="1169"/>
                  </a:lnTo>
                  <a:lnTo>
                    <a:pt x="148" y="1261"/>
                  </a:lnTo>
                  <a:lnTo>
                    <a:pt x="167" y="1280"/>
                  </a:lnTo>
                  <a:lnTo>
                    <a:pt x="204" y="1317"/>
                  </a:lnTo>
                  <a:lnTo>
                    <a:pt x="278" y="1391"/>
                  </a:lnTo>
                  <a:lnTo>
                    <a:pt x="352" y="1465"/>
                  </a:lnTo>
                  <a:lnTo>
                    <a:pt x="445" y="1502"/>
                  </a:lnTo>
                  <a:lnTo>
                    <a:pt x="538" y="1539"/>
                  </a:lnTo>
                  <a:lnTo>
                    <a:pt x="630" y="1576"/>
                  </a:lnTo>
                  <a:lnTo>
                    <a:pt x="834" y="1576"/>
                  </a:lnTo>
                  <a:lnTo>
                    <a:pt x="927" y="1558"/>
                  </a:lnTo>
                  <a:lnTo>
                    <a:pt x="1020" y="1539"/>
                  </a:lnTo>
                  <a:lnTo>
                    <a:pt x="1038" y="1539"/>
                  </a:lnTo>
                  <a:lnTo>
                    <a:pt x="1149" y="1502"/>
                  </a:lnTo>
                  <a:lnTo>
                    <a:pt x="1242" y="1447"/>
                  </a:lnTo>
                  <a:lnTo>
                    <a:pt x="1335" y="1354"/>
                  </a:lnTo>
                  <a:lnTo>
                    <a:pt x="1409" y="1261"/>
                  </a:lnTo>
                  <a:lnTo>
                    <a:pt x="1483" y="1131"/>
                  </a:lnTo>
                  <a:lnTo>
                    <a:pt x="1501" y="1057"/>
                  </a:lnTo>
                  <a:lnTo>
                    <a:pt x="1539" y="965"/>
                  </a:lnTo>
                  <a:lnTo>
                    <a:pt x="1539" y="946"/>
                  </a:lnTo>
                  <a:lnTo>
                    <a:pt x="1539" y="872"/>
                  </a:lnTo>
                  <a:lnTo>
                    <a:pt x="1557" y="816"/>
                  </a:lnTo>
                  <a:lnTo>
                    <a:pt x="1539" y="798"/>
                  </a:lnTo>
                  <a:lnTo>
                    <a:pt x="1557" y="742"/>
                  </a:lnTo>
                  <a:lnTo>
                    <a:pt x="1520" y="594"/>
                  </a:lnTo>
                  <a:lnTo>
                    <a:pt x="1501" y="501"/>
                  </a:lnTo>
                  <a:lnTo>
                    <a:pt x="1464" y="427"/>
                  </a:lnTo>
                  <a:lnTo>
                    <a:pt x="1427" y="334"/>
                  </a:lnTo>
                  <a:lnTo>
                    <a:pt x="1353" y="223"/>
                  </a:lnTo>
                  <a:lnTo>
                    <a:pt x="1279" y="149"/>
                  </a:lnTo>
                  <a:lnTo>
                    <a:pt x="1205" y="94"/>
                  </a:lnTo>
                  <a:lnTo>
                    <a:pt x="1131" y="56"/>
                  </a:lnTo>
                  <a:lnTo>
                    <a:pt x="1057" y="38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6"/>
            <p:cNvSpPr/>
            <p:nvPr/>
          </p:nvSpPr>
          <p:spPr>
            <a:xfrm>
              <a:off x="2505875" y="5259075"/>
              <a:ext cx="149675" cy="157575"/>
            </a:xfrm>
            <a:custGeom>
              <a:avLst/>
              <a:gdLst/>
              <a:ahLst/>
              <a:cxnLst/>
              <a:rect l="l" t="t" r="r" b="b"/>
              <a:pathLst>
                <a:path w="5987" h="6303" extrusionOk="0">
                  <a:moveTo>
                    <a:pt x="4096" y="1"/>
                  </a:moveTo>
                  <a:lnTo>
                    <a:pt x="3948" y="19"/>
                  </a:lnTo>
                  <a:lnTo>
                    <a:pt x="3781" y="56"/>
                  </a:lnTo>
                  <a:lnTo>
                    <a:pt x="3614" y="131"/>
                  </a:lnTo>
                  <a:lnTo>
                    <a:pt x="3466" y="242"/>
                  </a:lnTo>
                  <a:lnTo>
                    <a:pt x="3336" y="372"/>
                  </a:lnTo>
                  <a:lnTo>
                    <a:pt x="3225" y="501"/>
                  </a:lnTo>
                  <a:lnTo>
                    <a:pt x="3132" y="668"/>
                  </a:lnTo>
                  <a:lnTo>
                    <a:pt x="3058" y="835"/>
                  </a:lnTo>
                  <a:lnTo>
                    <a:pt x="2984" y="1002"/>
                  </a:lnTo>
                  <a:lnTo>
                    <a:pt x="2928" y="1169"/>
                  </a:lnTo>
                  <a:lnTo>
                    <a:pt x="2873" y="1372"/>
                  </a:lnTo>
                  <a:lnTo>
                    <a:pt x="2836" y="1595"/>
                  </a:lnTo>
                  <a:lnTo>
                    <a:pt x="2688" y="1335"/>
                  </a:lnTo>
                  <a:lnTo>
                    <a:pt x="2521" y="1094"/>
                  </a:lnTo>
                  <a:lnTo>
                    <a:pt x="2317" y="890"/>
                  </a:lnTo>
                  <a:lnTo>
                    <a:pt x="2094" y="705"/>
                  </a:lnTo>
                  <a:lnTo>
                    <a:pt x="1928" y="594"/>
                  </a:lnTo>
                  <a:lnTo>
                    <a:pt x="1742" y="520"/>
                  </a:lnTo>
                  <a:lnTo>
                    <a:pt x="1538" y="464"/>
                  </a:lnTo>
                  <a:lnTo>
                    <a:pt x="1335" y="464"/>
                  </a:lnTo>
                  <a:lnTo>
                    <a:pt x="1242" y="483"/>
                  </a:lnTo>
                  <a:lnTo>
                    <a:pt x="1149" y="501"/>
                  </a:lnTo>
                  <a:lnTo>
                    <a:pt x="1075" y="557"/>
                  </a:lnTo>
                  <a:lnTo>
                    <a:pt x="1001" y="612"/>
                  </a:lnTo>
                  <a:lnTo>
                    <a:pt x="927" y="668"/>
                  </a:lnTo>
                  <a:lnTo>
                    <a:pt x="871" y="742"/>
                  </a:lnTo>
                  <a:lnTo>
                    <a:pt x="834" y="816"/>
                  </a:lnTo>
                  <a:lnTo>
                    <a:pt x="797" y="909"/>
                  </a:lnTo>
                  <a:lnTo>
                    <a:pt x="760" y="1094"/>
                  </a:lnTo>
                  <a:lnTo>
                    <a:pt x="741" y="1280"/>
                  </a:lnTo>
                  <a:lnTo>
                    <a:pt x="760" y="1484"/>
                  </a:lnTo>
                  <a:lnTo>
                    <a:pt x="816" y="1669"/>
                  </a:lnTo>
                  <a:lnTo>
                    <a:pt x="890" y="1854"/>
                  </a:lnTo>
                  <a:lnTo>
                    <a:pt x="964" y="2040"/>
                  </a:lnTo>
                  <a:lnTo>
                    <a:pt x="1057" y="2206"/>
                  </a:lnTo>
                  <a:lnTo>
                    <a:pt x="1168" y="2355"/>
                  </a:lnTo>
                  <a:lnTo>
                    <a:pt x="1353" y="2596"/>
                  </a:lnTo>
                  <a:lnTo>
                    <a:pt x="1575" y="2800"/>
                  </a:lnTo>
                  <a:lnTo>
                    <a:pt x="1223" y="2800"/>
                  </a:lnTo>
                  <a:lnTo>
                    <a:pt x="871" y="2837"/>
                  </a:lnTo>
                  <a:lnTo>
                    <a:pt x="686" y="2874"/>
                  </a:lnTo>
                  <a:lnTo>
                    <a:pt x="500" y="2929"/>
                  </a:lnTo>
                  <a:lnTo>
                    <a:pt x="334" y="3022"/>
                  </a:lnTo>
                  <a:lnTo>
                    <a:pt x="185" y="3152"/>
                  </a:lnTo>
                  <a:lnTo>
                    <a:pt x="130" y="3207"/>
                  </a:lnTo>
                  <a:lnTo>
                    <a:pt x="74" y="3281"/>
                  </a:lnTo>
                  <a:lnTo>
                    <a:pt x="37" y="3374"/>
                  </a:lnTo>
                  <a:lnTo>
                    <a:pt x="19" y="3448"/>
                  </a:lnTo>
                  <a:lnTo>
                    <a:pt x="0" y="3541"/>
                  </a:lnTo>
                  <a:lnTo>
                    <a:pt x="0" y="3634"/>
                  </a:lnTo>
                  <a:lnTo>
                    <a:pt x="19" y="3745"/>
                  </a:lnTo>
                  <a:lnTo>
                    <a:pt x="56" y="3837"/>
                  </a:lnTo>
                  <a:lnTo>
                    <a:pt x="111" y="3949"/>
                  </a:lnTo>
                  <a:lnTo>
                    <a:pt x="167" y="4023"/>
                  </a:lnTo>
                  <a:lnTo>
                    <a:pt x="222" y="4097"/>
                  </a:lnTo>
                  <a:lnTo>
                    <a:pt x="297" y="4171"/>
                  </a:lnTo>
                  <a:lnTo>
                    <a:pt x="445" y="4282"/>
                  </a:lnTo>
                  <a:lnTo>
                    <a:pt x="630" y="4356"/>
                  </a:lnTo>
                  <a:lnTo>
                    <a:pt x="834" y="4393"/>
                  </a:lnTo>
                  <a:lnTo>
                    <a:pt x="1038" y="4412"/>
                  </a:lnTo>
                  <a:lnTo>
                    <a:pt x="1223" y="4412"/>
                  </a:lnTo>
                  <a:lnTo>
                    <a:pt x="1427" y="4375"/>
                  </a:lnTo>
                  <a:lnTo>
                    <a:pt x="1705" y="4319"/>
                  </a:lnTo>
                  <a:lnTo>
                    <a:pt x="1965" y="4208"/>
                  </a:lnTo>
                  <a:lnTo>
                    <a:pt x="1909" y="4393"/>
                  </a:lnTo>
                  <a:lnTo>
                    <a:pt x="1853" y="4579"/>
                  </a:lnTo>
                  <a:lnTo>
                    <a:pt x="1798" y="4764"/>
                  </a:lnTo>
                  <a:lnTo>
                    <a:pt x="1761" y="4950"/>
                  </a:lnTo>
                  <a:lnTo>
                    <a:pt x="1742" y="5116"/>
                  </a:lnTo>
                  <a:lnTo>
                    <a:pt x="1742" y="5302"/>
                  </a:lnTo>
                  <a:lnTo>
                    <a:pt x="1742" y="5487"/>
                  </a:lnTo>
                  <a:lnTo>
                    <a:pt x="1761" y="5672"/>
                  </a:lnTo>
                  <a:lnTo>
                    <a:pt x="1816" y="5839"/>
                  </a:lnTo>
                  <a:lnTo>
                    <a:pt x="1891" y="6006"/>
                  </a:lnTo>
                  <a:lnTo>
                    <a:pt x="1946" y="6080"/>
                  </a:lnTo>
                  <a:lnTo>
                    <a:pt x="2002" y="6136"/>
                  </a:lnTo>
                  <a:lnTo>
                    <a:pt x="2076" y="6191"/>
                  </a:lnTo>
                  <a:lnTo>
                    <a:pt x="2169" y="6228"/>
                  </a:lnTo>
                  <a:lnTo>
                    <a:pt x="2261" y="6265"/>
                  </a:lnTo>
                  <a:lnTo>
                    <a:pt x="2372" y="6284"/>
                  </a:lnTo>
                  <a:lnTo>
                    <a:pt x="2465" y="6303"/>
                  </a:lnTo>
                  <a:lnTo>
                    <a:pt x="2558" y="6284"/>
                  </a:lnTo>
                  <a:lnTo>
                    <a:pt x="2650" y="6247"/>
                  </a:lnTo>
                  <a:lnTo>
                    <a:pt x="2725" y="6210"/>
                  </a:lnTo>
                  <a:lnTo>
                    <a:pt x="2799" y="6136"/>
                  </a:lnTo>
                  <a:lnTo>
                    <a:pt x="2873" y="6080"/>
                  </a:lnTo>
                  <a:lnTo>
                    <a:pt x="3003" y="5913"/>
                  </a:lnTo>
                  <a:lnTo>
                    <a:pt x="3095" y="5747"/>
                  </a:lnTo>
                  <a:lnTo>
                    <a:pt x="3169" y="5561"/>
                  </a:lnTo>
                  <a:lnTo>
                    <a:pt x="3225" y="5376"/>
                  </a:lnTo>
                  <a:lnTo>
                    <a:pt x="3262" y="5153"/>
                  </a:lnTo>
                  <a:lnTo>
                    <a:pt x="3281" y="4931"/>
                  </a:lnTo>
                  <a:lnTo>
                    <a:pt x="3373" y="5061"/>
                  </a:lnTo>
                  <a:lnTo>
                    <a:pt x="3466" y="5172"/>
                  </a:lnTo>
                  <a:lnTo>
                    <a:pt x="3596" y="5302"/>
                  </a:lnTo>
                  <a:lnTo>
                    <a:pt x="3744" y="5431"/>
                  </a:lnTo>
                  <a:lnTo>
                    <a:pt x="3911" y="5543"/>
                  </a:lnTo>
                  <a:lnTo>
                    <a:pt x="4096" y="5635"/>
                  </a:lnTo>
                  <a:lnTo>
                    <a:pt x="4281" y="5672"/>
                  </a:lnTo>
                  <a:lnTo>
                    <a:pt x="4374" y="5691"/>
                  </a:lnTo>
                  <a:lnTo>
                    <a:pt x="4467" y="5691"/>
                  </a:lnTo>
                  <a:lnTo>
                    <a:pt x="4560" y="5672"/>
                  </a:lnTo>
                  <a:lnTo>
                    <a:pt x="4652" y="5654"/>
                  </a:lnTo>
                  <a:lnTo>
                    <a:pt x="4745" y="5617"/>
                  </a:lnTo>
                  <a:lnTo>
                    <a:pt x="4819" y="5561"/>
                  </a:lnTo>
                  <a:lnTo>
                    <a:pt x="4912" y="5487"/>
                  </a:lnTo>
                  <a:lnTo>
                    <a:pt x="4967" y="5413"/>
                  </a:lnTo>
                  <a:lnTo>
                    <a:pt x="5023" y="5320"/>
                  </a:lnTo>
                  <a:lnTo>
                    <a:pt x="5041" y="5246"/>
                  </a:lnTo>
                  <a:lnTo>
                    <a:pt x="5060" y="5153"/>
                  </a:lnTo>
                  <a:lnTo>
                    <a:pt x="5078" y="5061"/>
                  </a:lnTo>
                  <a:lnTo>
                    <a:pt x="5041" y="4857"/>
                  </a:lnTo>
                  <a:lnTo>
                    <a:pt x="4986" y="4672"/>
                  </a:lnTo>
                  <a:lnTo>
                    <a:pt x="4893" y="4486"/>
                  </a:lnTo>
                  <a:lnTo>
                    <a:pt x="4782" y="4319"/>
                  </a:lnTo>
                  <a:lnTo>
                    <a:pt x="4671" y="4171"/>
                  </a:lnTo>
                  <a:lnTo>
                    <a:pt x="4448" y="3912"/>
                  </a:lnTo>
                  <a:lnTo>
                    <a:pt x="4189" y="3671"/>
                  </a:lnTo>
                  <a:lnTo>
                    <a:pt x="4430" y="3689"/>
                  </a:lnTo>
                  <a:lnTo>
                    <a:pt x="4800" y="3708"/>
                  </a:lnTo>
                  <a:lnTo>
                    <a:pt x="4986" y="3689"/>
                  </a:lnTo>
                  <a:lnTo>
                    <a:pt x="5171" y="3671"/>
                  </a:lnTo>
                  <a:lnTo>
                    <a:pt x="5338" y="3634"/>
                  </a:lnTo>
                  <a:lnTo>
                    <a:pt x="5505" y="3559"/>
                  </a:lnTo>
                  <a:lnTo>
                    <a:pt x="5672" y="3467"/>
                  </a:lnTo>
                  <a:lnTo>
                    <a:pt x="5801" y="3337"/>
                  </a:lnTo>
                  <a:lnTo>
                    <a:pt x="5894" y="3207"/>
                  </a:lnTo>
                  <a:lnTo>
                    <a:pt x="5950" y="3078"/>
                  </a:lnTo>
                  <a:lnTo>
                    <a:pt x="5987" y="2929"/>
                  </a:lnTo>
                  <a:lnTo>
                    <a:pt x="5987" y="2781"/>
                  </a:lnTo>
                  <a:lnTo>
                    <a:pt x="5968" y="2651"/>
                  </a:lnTo>
                  <a:lnTo>
                    <a:pt x="5913" y="2522"/>
                  </a:lnTo>
                  <a:lnTo>
                    <a:pt x="5820" y="2410"/>
                  </a:lnTo>
                  <a:lnTo>
                    <a:pt x="5690" y="2299"/>
                  </a:lnTo>
                  <a:lnTo>
                    <a:pt x="5542" y="2225"/>
                  </a:lnTo>
                  <a:lnTo>
                    <a:pt x="5375" y="2169"/>
                  </a:lnTo>
                  <a:lnTo>
                    <a:pt x="5208" y="2132"/>
                  </a:lnTo>
                  <a:lnTo>
                    <a:pt x="5023" y="2114"/>
                  </a:lnTo>
                  <a:lnTo>
                    <a:pt x="4671" y="2114"/>
                  </a:lnTo>
                  <a:lnTo>
                    <a:pt x="4337" y="2132"/>
                  </a:lnTo>
                  <a:lnTo>
                    <a:pt x="4189" y="2151"/>
                  </a:lnTo>
                  <a:lnTo>
                    <a:pt x="4393" y="1891"/>
                  </a:lnTo>
                  <a:lnTo>
                    <a:pt x="4560" y="1576"/>
                  </a:lnTo>
                  <a:lnTo>
                    <a:pt x="4634" y="1428"/>
                  </a:lnTo>
                  <a:lnTo>
                    <a:pt x="4689" y="1261"/>
                  </a:lnTo>
                  <a:lnTo>
                    <a:pt x="4745" y="1094"/>
                  </a:lnTo>
                  <a:lnTo>
                    <a:pt x="4763" y="928"/>
                  </a:lnTo>
                  <a:lnTo>
                    <a:pt x="4782" y="742"/>
                  </a:lnTo>
                  <a:lnTo>
                    <a:pt x="4763" y="575"/>
                  </a:lnTo>
                  <a:lnTo>
                    <a:pt x="4708" y="409"/>
                  </a:lnTo>
                  <a:lnTo>
                    <a:pt x="4634" y="279"/>
                  </a:lnTo>
                  <a:lnTo>
                    <a:pt x="4522" y="168"/>
                  </a:lnTo>
                  <a:lnTo>
                    <a:pt x="4393" y="75"/>
                  </a:lnTo>
                  <a:lnTo>
                    <a:pt x="4263" y="38"/>
                  </a:lnTo>
                  <a:lnTo>
                    <a:pt x="40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6"/>
            <p:cNvSpPr/>
            <p:nvPr/>
          </p:nvSpPr>
          <p:spPr>
            <a:xfrm>
              <a:off x="2561475" y="5315150"/>
              <a:ext cx="38475" cy="39400"/>
            </a:xfrm>
            <a:custGeom>
              <a:avLst/>
              <a:gdLst/>
              <a:ahLst/>
              <a:cxnLst/>
              <a:rect l="l" t="t" r="r" b="b"/>
              <a:pathLst>
                <a:path w="1539" h="1576" extrusionOk="0">
                  <a:moveTo>
                    <a:pt x="742" y="0"/>
                  </a:moveTo>
                  <a:lnTo>
                    <a:pt x="593" y="38"/>
                  </a:lnTo>
                  <a:lnTo>
                    <a:pt x="501" y="56"/>
                  </a:lnTo>
                  <a:lnTo>
                    <a:pt x="408" y="93"/>
                  </a:lnTo>
                  <a:lnTo>
                    <a:pt x="334" y="149"/>
                  </a:lnTo>
                  <a:lnTo>
                    <a:pt x="260" y="223"/>
                  </a:lnTo>
                  <a:lnTo>
                    <a:pt x="186" y="297"/>
                  </a:lnTo>
                  <a:lnTo>
                    <a:pt x="130" y="371"/>
                  </a:lnTo>
                  <a:lnTo>
                    <a:pt x="74" y="464"/>
                  </a:lnTo>
                  <a:lnTo>
                    <a:pt x="37" y="557"/>
                  </a:lnTo>
                  <a:lnTo>
                    <a:pt x="19" y="649"/>
                  </a:lnTo>
                  <a:lnTo>
                    <a:pt x="0" y="760"/>
                  </a:lnTo>
                  <a:lnTo>
                    <a:pt x="0" y="853"/>
                  </a:lnTo>
                  <a:lnTo>
                    <a:pt x="19" y="964"/>
                  </a:lnTo>
                  <a:lnTo>
                    <a:pt x="56" y="1057"/>
                  </a:lnTo>
                  <a:lnTo>
                    <a:pt x="93" y="1150"/>
                  </a:lnTo>
                  <a:lnTo>
                    <a:pt x="148" y="1242"/>
                  </a:lnTo>
                  <a:lnTo>
                    <a:pt x="148" y="1261"/>
                  </a:lnTo>
                  <a:lnTo>
                    <a:pt x="186" y="1298"/>
                  </a:lnTo>
                  <a:lnTo>
                    <a:pt x="204" y="1316"/>
                  </a:lnTo>
                  <a:lnTo>
                    <a:pt x="278" y="1391"/>
                  </a:lnTo>
                  <a:lnTo>
                    <a:pt x="352" y="1446"/>
                  </a:lnTo>
                  <a:lnTo>
                    <a:pt x="445" y="1502"/>
                  </a:lnTo>
                  <a:lnTo>
                    <a:pt x="538" y="1539"/>
                  </a:lnTo>
                  <a:lnTo>
                    <a:pt x="630" y="1557"/>
                  </a:lnTo>
                  <a:lnTo>
                    <a:pt x="723" y="1576"/>
                  </a:lnTo>
                  <a:lnTo>
                    <a:pt x="834" y="1576"/>
                  </a:lnTo>
                  <a:lnTo>
                    <a:pt x="927" y="1557"/>
                  </a:lnTo>
                  <a:lnTo>
                    <a:pt x="1020" y="1539"/>
                  </a:lnTo>
                  <a:lnTo>
                    <a:pt x="1038" y="1539"/>
                  </a:lnTo>
                  <a:lnTo>
                    <a:pt x="1149" y="1483"/>
                  </a:lnTo>
                  <a:lnTo>
                    <a:pt x="1242" y="1428"/>
                  </a:lnTo>
                  <a:lnTo>
                    <a:pt x="1335" y="1354"/>
                  </a:lnTo>
                  <a:lnTo>
                    <a:pt x="1409" y="1242"/>
                  </a:lnTo>
                  <a:lnTo>
                    <a:pt x="1483" y="1131"/>
                  </a:lnTo>
                  <a:lnTo>
                    <a:pt x="1501" y="1038"/>
                  </a:lnTo>
                  <a:lnTo>
                    <a:pt x="1520" y="964"/>
                  </a:lnTo>
                  <a:lnTo>
                    <a:pt x="1539" y="927"/>
                  </a:lnTo>
                  <a:lnTo>
                    <a:pt x="1539" y="872"/>
                  </a:lnTo>
                  <a:lnTo>
                    <a:pt x="1539" y="797"/>
                  </a:lnTo>
                  <a:lnTo>
                    <a:pt x="1539" y="779"/>
                  </a:lnTo>
                  <a:lnTo>
                    <a:pt x="1539" y="723"/>
                  </a:lnTo>
                  <a:lnTo>
                    <a:pt x="1520" y="575"/>
                  </a:lnTo>
                  <a:lnTo>
                    <a:pt x="1501" y="501"/>
                  </a:lnTo>
                  <a:lnTo>
                    <a:pt x="1464" y="408"/>
                  </a:lnTo>
                  <a:lnTo>
                    <a:pt x="1427" y="334"/>
                  </a:lnTo>
                  <a:lnTo>
                    <a:pt x="1335" y="223"/>
                  </a:lnTo>
                  <a:lnTo>
                    <a:pt x="1279" y="149"/>
                  </a:lnTo>
                  <a:lnTo>
                    <a:pt x="1186" y="93"/>
                  </a:lnTo>
                  <a:lnTo>
                    <a:pt x="1131" y="56"/>
                  </a:lnTo>
                  <a:lnTo>
                    <a:pt x="1038" y="19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" name="Google Shape;795;p36"/>
          <p:cNvGrpSpPr/>
          <p:nvPr/>
        </p:nvGrpSpPr>
        <p:grpSpPr>
          <a:xfrm>
            <a:off x="2397562" y="295747"/>
            <a:ext cx="348387" cy="365702"/>
            <a:chOff x="8577950" y="1152147"/>
            <a:chExt cx="348387" cy="365702"/>
          </a:xfrm>
        </p:grpSpPr>
        <p:sp>
          <p:nvSpPr>
            <p:cNvPr id="796" name="Google Shape;796;p36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6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" name="Google Shape;798;p36"/>
          <p:cNvGrpSpPr/>
          <p:nvPr/>
        </p:nvGrpSpPr>
        <p:grpSpPr>
          <a:xfrm>
            <a:off x="5826011" y="4392951"/>
            <a:ext cx="348387" cy="365702"/>
            <a:chOff x="8577950" y="1152147"/>
            <a:chExt cx="348387" cy="365702"/>
          </a:xfrm>
        </p:grpSpPr>
        <p:sp>
          <p:nvSpPr>
            <p:cNvPr id="799" name="Google Shape;799;p36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2254BA98-A634-4A61-9079-96F3265EE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398" y="76252"/>
            <a:ext cx="1704736" cy="1576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" name="Google Shape;762;p36"/>
          <p:cNvGrpSpPr/>
          <p:nvPr/>
        </p:nvGrpSpPr>
        <p:grpSpPr>
          <a:xfrm>
            <a:off x="7991298" y="3693036"/>
            <a:ext cx="1096509" cy="1284883"/>
            <a:chOff x="1682000" y="4336075"/>
            <a:chExt cx="973550" cy="1140800"/>
          </a:xfrm>
        </p:grpSpPr>
        <p:sp>
          <p:nvSpPr>
            <p:cNvPr id="763" name="Google Shape;763;p36"/>
            <p:cNvSpPr/>
            <p:nvPr/>
          </p:nvSpPr>
          <p:spPr>
            <a:xfrm>
              <a:off x="1682000" y="5011175"/>
              <a:ext cx="537525" cy="415675"/>
            </a:xfrm>
            <a:custGeom>
              <a:avLst/>
              <a:gdLst/>
              <a:ahLst/>
              <a:cxnLst/>
              <a:rect l="l" t="t" r="r" b="b"/>
              <a:pathLst>
                <a:path w="21501" h="16627" extrusionOk="0">
                  <a:moveTo>
                    <a:pt x="2540" y="1"/>
                  </a:moveTo>
                  <a:lnTo>
                    <a:pt x="2485" y="19"/>
                  </a:lnTo>
                  <a:lnTo>
                    <a:pt x="2429" y="38"/>
                  </a:lnTo>
                  <a:lnTo>
                    <a:pt x="2392" y="75"/>
                  </a:lnTo>
                  <a:lnTo>
                    <a:pt x="2355" y="112"/>
                  </a:lnTo>
                  <a:lnTo>
                    <a:pt x="2336" y="168"/>
                  </a:lnTo>
                  <a:lnTo>
                    <a:pt x="2336" y="223"/>
                  </a:lnTo>
                  <a:lnTo>
                    <a:pt x="2522" y="928"/>
                  </a:lnTo>
                  <a:lnTo>
                    <a:pt x="2707" y="1632"/>
                  </a:lnTo>
                  <a:lnTo>
                    <a:pt x="2929" y="2336"/>
                  </a:lnTo>
                  <a:lnTo>
                    <a:pt x="3170" y="3022"/>
                  </a:lnTo>
                  <a:lnTo>
                    <a:pt x="3411" y="3578"/>
                  </a:lnTo>
                  <a:lnTo>
                    <a:pt x="3541" y="3856"/>
                  </a:lnTo>
                  <a:lnTo>
                    <a:pt x="3689" y="4134"/>
                  </a:lnTo>
                  <a:lnTo>
                    <a:pt x="3838" y="4394"/>
                  </a:lnTo>
                  <a:lnTo>
                    <a:pt x="4004" y="4653"/>
                  </a:lnTo>
                  <a:lnTo>
                    <a:pt x="4190" y="4894"/>
                  </a:lnTo>
                  <a:lnTo>
                    <a:pt x="4375" y="5135"/>
                  </a:lnTo>
                  <a:lnTo>
                    <a:pt x="4616" y="5394"/>
                  </a:lnTo>
                  <a:lnTo>
                    <a:pt x="4857" y="5654"/>
                  </a:lnTo>
                  <a:lnTo>
                    <a:pt x="5116" y="5876"/>
                  </a:lnTo>
                  <a:lnTo>
                    <a:pt x="5394" y="6099"/>
                  </a:lnTo>
                  <a:lnTo>
                    <a:pt x="5950" y="6525"/>
                  </a:lnTo>
                  <a:lnTo>
                    <a:pt x="6507" y="6951"/>
                  </a:lnTo>
                  <a:lnTo>
                    <a:pt x="7081" y="7396"/>
                  </a:lnTo>
                  <a:lnTo>
                    <a:pt x="7619" y="7860"/>
                  </a:lnTo>
                  <a:lnTo>
                    <a:pt x="8175" y="8323"/>
                  </a:lnTo>
                  <a:lnTo>
                    <a:pt x="8694" y="8805"/>
                  </a:lnTo>
                  <a:lnTo>
                    <a:pt x="8935" y="9027"/>
                  </a:lnTo>
                  <a:lnTo>
                    <a:pt x="9157" y="9250"/>
                  </a:lnTo>
                  <a:lnTo>
                    <a:pt x="9565" y="9731"/>
                  </a:lnTo>
                  <a:lnTo>
                    <a:pt x="9972" y="10250"/>
                  </a:lnTo>
                  <a:lnTo>
                    <a:pt x="10343" y="10769"/>
                  </a:lnTo>
                  <a:lnTo>
                    <a:pt x="10399" y="11566"/>
                  </a:lnTo>
                  <a:lnTo>
                    <a:pt x="10343" y="11529"/>
                  </a:lnTo>
                  <a:lnTo>
                    <a:pt x="9713" y="11196"/>
                  </a:lnTo>
                  <a:lnTo>
                    <a:pt x="9083" y="10825"/>
                  </a:lnTo>
                  <a:lnTo>
                    <a:pt x="8471" y="10454"/>
                  </a:lnTo>
                  <a:lnTo>
                    <a:pt x="7878" y="10084"/>
                  </a:lnTo>
                  <a:lnTo>
                    <a:pt x="7285" y="9676"/>
                  </a:lnTo>
                  <a:lnTo>
                    <a:pt x="6710" y="9287"/>
                  </a:lnTo>
                  <a:lnTo>
                    <a:pt x="6414" y="9101"/>
                  </a:lnTo>
                  <a:lnTo>
                    <a:pt x="6099" y="8935"/>
                  </a:lnTo>
                  <a:lnTo>
                    <a:pt x="5802" y="8786"/>
                  </a:lnTo>
                  <a:lnTo>
                    <a:pt x="5469" y="8638"/>
                  </a:lnTo>
                  <a:lnTo>
                    <a:pt x="5172" y="8545"/>
                  </a:lnTo>
                  <a:lnTo>
                    <a:pt x="4894" y="8453"/>
                  </a:lnTo>
                  <a:lnTo>
                    <a:pt x="4597" y="8378"/>
                  </a:lnTo>
                  <a:lnTo>
                    <a:pt x="4282" y="8323"/>
                  </a:lnTo>
                  <a:lnTo>
                    <a:pt x="3986" y="8286"/>
                  </a:lnTo>
                  <a:lnTo>
                    <a:pt x="3689" y="8249"/>
                  </a:lnTo>
                  <a:lnTo>
                    <a:pt x="3078" y="8193"/>
                  </a:lnTo>
                  <a:lnTo>
                    <a:pt x="2336" y="8193"/>
                  </a:lnTo>
                  <a:lnTo>
                    <a:pt x="1613" y="8212"/>
                  </a:lnTo>
                  <a:lnTo>
                    <a:pt x="891" y="8267"/>
                  </a:lnTo>
                  <a:lnTo>
                    <a:pt x="149" y="8323"/>
                  </a:lnTo>
                  <a:lnTo>
                    <a:pt x="94" y="8341"/>
                  </a:lnTo>
                  <a:lnTo>
                    <a:pt x="57" y="8378"/>
                  </a:lnTo>
                  <a:lnTo>
                    <a:pt x="19" y="8416"/>
                  </a:lnTo>
                  <a:lnTo>
                    <a:pt x="1" y="8471"/>
                  </a:lnTo>
                  <a:lnTo>
                    <a:pt x="1" y="8527"/>
                  </a:lnTo>
                  <a:lnTo>
                    <a:pt x="19" y="8582"/>
                  </a:lnTo>
                  <a:lnTo>
                    <a:pt x="38" y="8638"/>
                  </a:lnTo>
                  <a:lnTo>
                    <a:pt x="57" y="8675"/>
                  </a:lnTo>
                  <a:lnTo>
                    <a:pt x="446" y="9138"/>
                  </a:lnTo>
                  <a:lnTo>
                    <a:pt x="835" y="9565"/>
                  </a:lnTo>
                  <a:lnTo>
                    <a:pt x="1280" y="9972"/>
                  </a:lnTo>
                  <a:lnTo>
                    <a:pt x="1743" y="10343"/>
                  </a:lnTo>
                  <a:lnTo>
                    <a:pt x="2207" y="10695"/>
                  </a:lnTo>
                  <a:lnTo>
                    <a:pt x="2726" y="10992"/>
                  </a:lnTo>
                  <a:lnTo>
                    <a:pt x="3244" y="11270"/>
                  </a:lnTo>
                  <a:lnTo>
                    <a:pt x="3782" y="11511"/>
                  </a:lnTo>
                  <a:lnTo>
                    <a:pt x="4338" y="11715"/>
                  </a:lnTo>
                  <a:lnTo>
                    <a:pt x="4913" y="11863"/>
                  </a:lnTo>
                  <a:lnTo>
                    <a:pt x="5487" y="11993"/>
                  </a:lnTo>
                  <a:lnTo>
                    <a:pt x="5765" y="12030"/>
                  </a:lnTo>
                  <a:lnTo>
                    <a:pt x="6062" y="12067"/>
                  </a:lnTo>
                  <a:lnTo>
                    <a:pt x="6414" y="12085"/>
                  </a:lnTo>
                  <a:lnTo>
                    <a:pt x="6766" y="12085"/>
                  </a:lnTo>
                  <a:lnTo>
                    <a:pt x="7470" y="12067"/>
                  </a:lnTo>
                  <a:lnTo>
                    <a:pt x="8527" y="12067"/>
                  </a:lnTo>
                  <a:lnTo>
                    <a:pt x="8879" y="12104"/>
                  </a:lnTo>
                  <a:lnTo>
                    <a:pt x="9213" y="12159"/>
                  </a:lnTo>
                  <a:lnTo>
                    <a:pt x="9546" y="12215"/>
                  </a:lnTo>
                  <a:lnTo>
                    <a:pt x="10213" y="12345"/>
                  </a:lnTo>
                  <a:lnTo>
                    <a:pt x="10881" y="12530"/>
                  </a:lnTo>
                  <a:lnTo>
                    <a:pt x="11529" y="12716"/>
                  </a:lnTo>
                  <a:lnTo>
                    <a:pt x="11140" y="12771"/>
                  </a:lnTo>
                  <a:lnTo>
                    <a:pt x="10510" y="12864"/>
                  </a:lnTo>
                  <a:lnTo>
                    <a:pt x="9898" y="12919"/>
                  </a:lnTo>
                  <a:lnTo>
                    <a:pt x="9287" y="12994"/>
                  </a:lnTo>
                  <a:lnTo>
                    <a:pt x="8657" y="13086"/>
                  </a:lnTo>
                  <a:lnTo>
                    <a:pt x="8082" y="13197"/>
                  </a:lnTo>
                  <a:lnTo>
                    <a:pt x="7785" y="13272"/>
                  </a:lnTo>
                  <a:lnTo>
                    <a:pt x="7507" y="13364"/>
                  </a:lnTo>
                  <a:lnTo>
                    <a:pt x="7248" y="13457"/>
                  </a:lnTo>
                  <a:lnTo>
                    <a:pt x="6970" y="13568"/>
                  </a:lnTo>
                  <a:lnTo>
                    <a:pt x="6692" y="13698"/>
                  </a:lnTo>
                  <a:lnTo>
                    <a:pt x="6432" y="13846"/>
                  </a:lnTo>
                  <a:lnTo>
                    <a:pt x="5839" y="14217"/>
                  </a:lnTo>
                  <a:lnTo>
                    <a:pt x="5246" y="14588"/>
                  </a:lnTo>
                  <a:lnTo>
                    <a:pt x="4079" y="15347"/>
                  </a:lnTo>
                  <a:lnTo>
                    <a:pt x="4041" y="15366"/>
                  </a:lnTo>
                  <a:lnTo>
                    <a:pt x="4023" y="15403"/>
                  </a:lnTo>
                  <a:lnTo>
                    <a:pt x="4004" y="15496"/>
                  </a:lnTo>
                  <a:lnTo>
                    <a:pt x="4041" y="15588"/>
                  </a:lnTo>
                  <a:lnTo>
                    <a:pt x="4060" y="15625"/>
                  </a:lnTo>
                  <a:lnTo>
                    <a:pt x="4097" y="15644"/>
                  </a:lnTo>
                  <a:lnTo>
                    <a:pt x="4412" y="15774"/>
                  </a:lnTo>
                  <a:lnTo>
                    <a:pt x="4727" y="15866"/>
                  </a:lnTo>
                  <a:lnTo>
                    <a:pt x="5042" y="15922"/>
                  </a:lnTo>
                  <a:lnTo>
                    <a:pt x="5376" y="15959"/>
                  </a:lnTo>
                  <a:lnTo>
                    <a:pt x="5691" y="15978"/>
                  </a:lnTo>
                  <a:lnTo>
                    <a:pt x="6025" y="15996"/>
                  </a:lnTo>
                  <a:lnTo>
                    <a:pt x="6692" y="15978"/>
                  </a:lnTo>
                  <a:lnTo>
                    <a:pt x="7396" y="15941"/>
                  </a:lnTo>
                  <a:lnTo>
                    <a:pt x="8100" y="15866"/>
                  </a:lnTo>
                  <a:lnTo>
                    <a:pt x="8453" y="15829"/>
                  </a:lnTo>
                  <a:lnTo>
                    <a:pt x="8786" y="15755"/>
                  </a:lnTo>
                  <a:lnTo>
                    <a:pt x="9138" y="15681"/>
                  </a:lnTo>
                  <a:lnTo>
                    <a:pt x="9472" y="15570"/>
                  </a:lnTo>
                  <a:lnTo>
                    <a:pt x="9806" y="15459"/>
                  </a:lnTo>
                  <a:lnTo>
                    <a:pt x="10121" y="15329"/>
                  </a:lnTo>
                  <a:lnTo>
                    <a:pt x="10417" y="15181"/>
                  </a:lnTo>
                  <a:lnTo>
                    <a:pt x="10732" y="15014"/>
                  </a:lnTo>
                  <a:lnTo>
                    <a:pt x="11029" y="14847"/>
                  </a:lnTo>
                  <a:lnTo>
                    <a:pt x="11307" y="14680"/>
                  </a:lnTo>
                  <a:lnTo>
                    <a:pt x="11881" y="14291"/>
                  </a:lnTo>
                  <a:lnTo>
                    <a:pt x="12456" y="13846"/>
                  </a:lnTo>
                  <a:lnTo>
                    <a:pt x="12994" y="13383"/>
                  </a:lnTo>
                  <a:lnTo>
                    <a:pt x="13475" y="12956"/>
                  </a:lnTo>
                  <a:lnTo>
                    <a:pt x="13902" y="12975"/>
                  </a:lnTo>
                  <a:lnTo>
                    <a:pt x="14124" y="12994"/>
                  </a:lnTo>
                  <a:lnTo>
                    <a:pt x="14328" y="13012"/>
                  </a:lnTo>
                  <a:lnTo>
                    <a:pt x="14532" y="13086"/>
                  </a:lnTo>
                  <a:lnTo>
                    <a:pt x="14736" y="13160"/>
                  </a:lnTo>
                  <a:lnTo>
                    <a:pt x="14903" y="13272"/>
                  </a:lnTo>
                  <a:lnTo>
                    <a:pt x="15069" y="13401"/>
                  </a:lnTo>
                  <a:lnTo>
                    <a:pt x="15218" y="13550"/>
                  </a:lnTo>
                  <a:lnTo>
                    <a:pt x="15347" y="13698"/>
                  </a:lnTo>
                  <a:lnTo>
                    <a:pt x="15625" y="14031"/>
                  </a:lnTo>
                  <a:lnTo>
                    <a:pt x="15885" y="14347"/>
                  </a:lnTo>
                  <a:lnTo>
                    <a:pt x="16015" y="14495"/>
                  </a:lnTo>
                  <a:lnTo>
                    <a:pt x="16163" y="14625"/>
                  </a:lnTo>
                  <a:lnTo>
                    <a:pt x="16311" y="14754"/>
                  </a:lnTo>
                  <a:lnTo>
                    <a:pt x="16478" y="14866"/>
                  </a:lnTo>
                  <a:lnTo>
                    <a:pt x="16663" y="14958"/>
                  </a:lnTo>
                  <a:lnTo>
                    <a:pt x="16849" y="15032"/>
                  </a:lnTo>
                  <a:lnTo>
                    <a:pt x="17053" y="15088"/>
                  </a:lnTo>
                  <a:lnTo>
                    <a:pt x="17238" y="15125"/>
                  </a:lnTo>
                  <a:lnTo>
                    <a:pt x="17442" y="15144"/>
                  </a:lnTo>
                  <a:lnTo>
                    <a:pt x="17646" y="15162"/>
                  </a:lnTo>
                  <a:lnTo>
                    <a:pt x="18869" y="15162"/>
                  </a:lnTo>
                  <a:lnTo>
                    <a:pt x="19314" y="15218"/>
                  </a:lnTo>
                  <a:lnTo>
                    <a:pt x="19518" y="15255"/>
                  </a:lnTo>
                  <a:lnTo>
                    <a:pt x="19740" y="15310"/>
                  </a:lnTo>
                  <a:lnTo>
                    <a:pt x="19944" y="15366"/>
                  </a:lnTo>
                  <a:lnTo>
                    <a:pt x="20148" y="15459"/>
                  </a:lnTo>
                  <a:lnTo>
                    <a:pt x="20333" y="15551"/>
                  </a:lnTo>
                  <a:lnTo>
                    <a:pt x="20500" y="15681"/>
                  </a:lnTo>
                  <a:lnTo>
                    <a:pt x="20648" y="15829"/>
                  </a:lnTo>
                  <a:lnTo>
                    <a:pt x="20778" y="15996"/>
                  </a:lnTo>
                  <a:lnTo>
                    <a:pt x="21056" y="16311"/>
                  </a:lnTo>
                  <a:lnTo>
                    <a:pt x="21186" y="16459"/>
                  </a:lnTo>
                  <a:lnTo>
                    <a:pt x="21353" y="16608"/>
                  </a:lnTo>
                  <a:lnTo>
                    <a:pt x="21371" y="16626"/>
                  </a:lnTo>
                  <a:lnTo>
                    <a:pt x="21408" y="16626"/>
                  </a:lnTo>
                  <a:lnTo>
                    <a:pt x="21445" y="16608"/>
                  </a:lnTo>
                  <a:lnTo>
                    <a:pt x="21482" y="16552"/>
                  </a:lnTo>
                  <a:lnTo>
                    <a:pt x="21501" y="16515"/>
                  </a:lnTo>
                  <a:lnTo>
                    <a:pt x="21501" y="16330"/>
                  </a:lnTo>
                  <a:lnTo>
                    <a:pt x="21464" y="16163"/>
                  </a:lnTo>
                  <a:lnTo>
                    <a:pt x="21408" y="15996"/>
                  </a:lnTo>
                  <a:lnTo>
                    <a:pt x="21334" y="15829"/>
                  </a:lnTo>
                  <a:lnTo>
                    <a:pt x="21260" y="15663"/>
                  </a:lnTo>
                  <a:lnTo>
                    <a:pt x="21149" y="15496"/>
                  </a:lnTo>
                  <a:lnTo>
                    <a:pt x="21019" y="15329"/>
                  </a:lnTo>
                  <a:lnTo>
                    <a:pt x="20889" y="15181"/>
                  </a:lnTo>
                  <a:lnTo>
                    <a:pt x="20741" y="15032"/>
                  </a:lnTo>
                  <a:lnTo>
                    <a:pt x="20574" y="14903"/>
                  </a:lnTo>
                  <a:lnTo>
                    <a:pt x="20259" y="14680"/>
                  </a:lnTo>
                  <a:lnTo>
                    <a:pt x="20092" y="14569"/>
                  </a:lnTo>
                  <a:lnTo>
                    <a:pt x="19944" y="14495"/>
                  </a:lnTo>
                  <a:lnTo>
                    <a:pt x="19777" y="14421"/>
                  </a:lnTo>
                  <a:lnTo>
                    <a:pt x="19629" y="14365"/>
                  </a:lnTo>
                  <a:lnTo>
                    <a:pt x="19443" y="14309"/>
                  </a:lnTo>
                  <a:lnTo>
                    <a:pt x="19240" y="14272"/>
                  </a:lnTo>
                  <a:lnTo>
                    <a:pt x="19036" y="14254"/>
                  </a:lnTo>
                  <a:lnTo>
                    <a:pt x="18850" y="14254"/>
                  </a:lnTo>
                  <a:lnTo>
                    <a:pt x="18461" y="14291"/>
                  </a:lnTo>
                  <a:lnTo>
                    <a:pt x="18053" y="14328"/>
                  </a:lnTo>
                  <a:lnTo>
                    <a:pt x="17812" y="14347"/>
                  </a:lnTo>
                  <a:lnTo>
                    <a:pt x="17590" y="14347"/>
                  </a:lnTo>
                  <a:lnTo>
                    <a:pt x="17368" y="14328"/>
                  </a:lnTo>
                  <a:lnTo>
                    <a:pt x="17164" y="14254"/>
                  </a:lnTo>
                  <a:lnTo>
                    <a:pt x="16978" y="14180"/>
                  </a:lnTo>
                  <a:lnTo>
                    <a:pt x="16793" y="14050"/>
                  </a:lnTo>
                  <a:lnTo>
                    <a:pt x="16626" y="13883"/>
                  </a:lnTo>
                  <a:lnTo>
                    <a:pt x="16459" y="13698"/>
                  </a:lnTo>
                  <a:lnTo>
                    <a:pt x="16237" y="13364"/>
                  </a:lnTo>
                  <a:lnTo>
                    <a:pt x="16015" y="13031"/>
                  </a:lnTo>
                  <a:lnTo>
                    <a:pt x="15885" y="12864"/>
                  </a:lnTo>
                  <a:lnTo>
                    <a:pt x="15755" y="12716"/>
                  </a:lnTo>
                  <a:lnTo>
                    <a:pt x="15607" y="12567"/>
                  </a:lnTo>
                  <a:lnTo>
                    <a:pt x="15440" y="12438"/>
                  </a:lnTo>
                  <a:lnTo>
                    <a:pt x="15273" y="12345"/>
                  </a:lnTo>
                  <a:lnTo>
                    <a:pt x="15106" y="12252"/>
                  </a:lnTo>
                  <a:lnTo>
                    <a:pt x="14921" y="12197"/>
                  </a:lnTo>
                  <a:lnTo>
                    <a:pt x="14736" y="12141"/>
                  </a:lnTo>
                  <a:lnTo>
                    <a:pt x="14550" y="12104"/>
                  </a:lnTo>
                  <a:lnTo>
                    <a:pt x="14365" y="12085"/>
                  </a:lnTo>
                  <a:lnTo>
                    <a:pt x="13976" y="12067"/>
                  </a:lnTo>
                  <a:lnTo>
                    <a:pt x="13605" y="12085"/>
                  </a:lnTo>
                  <a:lnTo>
                    <a:pt x="13216" y="12104"/>
                  </a:lnTo>
                  <a:lnTo>
                    <a:pt x="13031" y="12085"/>
                  </a:lnTo>
                  <a:lnTo>
                    <a:pt x="12845" y="12085"/>
                  </a:lnTo>
                  <a:lnTo>
                    <a:pt x="12660" y="12048"/>
                  </a:lnTo>
                  <a:lnTo>
                    <a:pt x="12475" y="11993"/>
                  </a:lnTo>
                  <a:lnTo>
                    <a:pt x="12271" y="11919"/>
                  </a:lnTo>
                  <a:lnTo>
                    <a:pt x="12085" y="11807"/>
                  </a:lnTo>
                  <a:lnTo>
                    <a:pt x="11919" y="11678"/>
                  </a:lnTo>
                  <a:lnTo>
                    <a:pt x="11752" y="11529"/>
                  </a:lnTo>
                  <a:lnTo>
                    <a:pt x="11603" y="11381"/>
                  </a:lnTo>
                  <a:lnTo>
                    <a:pt x="11474" y="11214"/>
                  </a:lnTo>
                  <a:lnTo>
                    <a:pt x="11363" y="11029"/>
                  </a:lnTo>
                  <a:lnTo>
                    <a:pt x="11270" y="10825"/>
                  </a:lnTo>
                  <a:lnTo>
                    <a:pt x="11307" y="10714"/>
                  </a:lnTo>
                  <a:lnTo>
                    <a:pt x="11566" y="10047"/>
                  </a:lnTo>
                  <a:lnTo>
                    <a:pt x="11789" y="9361"/>
                  </a:lnTo>
                  <a:lnTo>
                    <a:pt x="11974" y="8712"/>
                  </a:lnTo>
                  <a:lnTo>
                    <a:pt x="12048" y="8378"/>
                  </a:lnTo>
                  <a:lnTo>
                    <a:pt x="12122" y="8045"/>
                  </a:lnTo>
                  <a:lnTo>
                    <a:pt x="12178" y="7693"/>
                  </a:lnTo>
                  <a:lnTo>
                    <a:pt x="12215" y="7359"/>
                  </a:lnTo>
                  <a:lnTo>
                    <a:pt x="12234" y="7007"/>
                  </a:lnTo>
                  <a:lnTo>
                    <a:pt x="12234" y="6673"/>
                  </a:lnTo>
                  <a:lnTo>
                    <a:pt x="12215" y="6321"/>
                  </a:lnTo>
                  <a:lnTo>
                    <a:pt x="12178" y="5969"/>
                  </a:lnTo>
                  <a:lnTo>
                    <a:pt x="12141" y="5617"/>
                  </a:lnTo>
                  <a:lnTo>
                    <a:pt x="12067" y="5265"/>
                  </a:lnTo>
                  <a:lnTo>
                    <a:pt x="11900" y="4579"/>
                  </a:lnTo>
                  <a:lnTo>
                    <a:pt x="11715" y="3912"/>
                  </a:lnTo>
                  <a:lnTo>
                    <a:pt x="11511" y="3282"/>
                  </a:lnTo>
                  <a:lnTo>
                    <a:pt x="11400" y="2966"/>
                  </a:lnTo>
                  <a:lnTo>
                    <a:pt x="11270" y="2670"/>
                  </a:lnTo>
                  <a:lnTo>
                    <a:pt x="11122" y="2373"/>
                  </a:lnTo>
                  <a:lnTo>
                    <a:pt x="10955" y="2095"/>
                  </a:lnTo>
                  <a:lnTo>
                    <a:pt x="10769" y="1817"/>
                  </a:lnTo>
                  <a:lnTo>
                    <a:pt x="10547" y="1558"/>
                  </a:lnTo>
                  <a:lnTo>
                    <a:pt x="10528" y="1539"/>
                  </a:lnTo>
                  <a:lnTo>
                    <a:pt x="10473" y="1521"/>
                  </a:lnTo>
                  <a:lnTo>
                    <a:pt x="10380" y="1521"/>
                  </a:lnTo>
                  <a:lnTo>
                    <a:pt x="10306" y="1576"/>
                  </a:lnTo>
                  <a:lnTo>
                    <a:pt x="10269" y="1595"/>
                  </a:lnTo>
                  <a:lnTo>
                    <a:pt x="10250" y="1650"/>
                  </a:lnTo>
                  <a:lnTo>
                    <a:pt x="9917" y="3004"/>
                  </a:lnTo>
                  <a:lnTo>
                    <a:pt x="9769" y="3671"/>
                  </a:lnTo>
                  <a:lnTo>
                    <a:pt x="9620" y="4357"/>
                  </a:lnTo>
                  <a:lnTo>
                    <a:pt x="9565" y="4653"/>
                  </a:lnTo>
                  <a:lnTo>
                    <a:pt x="9528" y="4950"/>
                  </a:lnTo>
                  <a:lnTo>
                    <a:pt x="9509" y="5246"/>
                  </a:lnTo>
                  <a:lnTo>
                    <a:pt x="9509" y="5543"/>
                  </a:lnTo>
                  <a:lnTo>
                    <a:pt x="9509" y="5839"/>
                  </a:lnTo>
                  <a:lnTo>
                    <a:pt x="9546" y="6117"/>
                  </a:lnTo>
                  <a:lnTo>
                    <a:pt x="9620" y="6710"/>
                  </a:lnTo>
                  <a:lnTo>
                    <a:pt x="9731" y="7322"/>
                  </a:lnTo>
                  <a:lnTo>
                    <a:pt x="9861" y="7934"/>
                  </a:lnTo>
                  <a:lnTo>
                    <a:pt x="10010" y="8545"/>
                  </a:lnTo>
                  <a:lnTo>
                    <a:pt x="10121" y="9157"/>
                  </a:lnTo>
                  <a:lnTo>
                    <a:pt x="10195" y="9546"/>
                  </a:lnTo>
                  <a:lnTo>
                    <a:pt x="10195" y="9546"/>
                  </a:lnTo>
                  <a:lnTo>
                    <a:pt x="9806" y="8990"/>
                  </a:lnTo>
                  <a:lnTo>
                    <a:pt x="9435" y="8416"/>
                  </a:lnTo>
                  <a:lnTo>
                    <a:pt x="9083" y="7841"/>
                  </a:lnTo>
                  <a:lnTo>
                    <a:pt x="8916" y="7544"/>
                  </a:lnTo>
                  <a:lnTo>
                    <a:pt x="8768" y="7229"/>
                  </a:lnTo>
                  <a:lnTo>
                    <a:pt x="8619" y="6914"/>
                  </a:lnTo>
                  <a:lnTo>
                    <a:pt x="8490" y="6581"/>
                  </a:lnTo>
                  <a:lnTo>
                    <a:pt x="8267" y="5913"/>
                  </a:lnTo>
                  <a:lnTo>
                    <a:pt x="8045" y="5246"/>
                  </a:lnTo>
                  <a:lnTo>
                    <a:pt x="7934" y="4913"/>
                  </a:lnTo>
                  <a:lnTo>
                    <a:pt x="7804" y="4597"/>
                  </a:lnTo>
                  <a:lnTo>
                    <a:pt x="7674" y="4319"/>
                  </a:lnTo>
                  <a:lnTo>
                    <a:pt x="7544" y="4060"/>
                  </a:lnTo>
                  <a:lnTo>
                    <a:pt x="7248" y="3560"/>
                  </a:lnTo>
                  <a:lnTo>
                    <a:pt x="6914" y="3078"/>
                  </a:lnTo>
                  <a:lnTo>
                    <a:pt x="6544" y="2614"/>
                  </a:lnTo>
                  <a:lnTo>
                    <a:pt x="6136" y="2188"/>
                  </a:lnTo>
                  <a:lnTo>
                    <a:pt x="5710" y="1780"/>
                  </a:lnTo>
                  <a:lnTo>
                    <a:pt x="5246" y="1391"/>
                  </a:lnTo>
                  <a:lnTo>
                    <a:pt x="4764" y="1057"/>
                  </a:lnTo>
                  <a:lnTo>
                    <a:pt x="4264" y="742"/>
                  </a:lnTo>
                  <a:lnTo>
                    <a:pt x="3745" y="464"/>
                  </a:lnTo>
                  <a:lnTo>
                    <a:pt x="3207" y="223"/>
                  </a:lnTo>
                  <a:lnTo>
                    <a:pt x="2651" y="1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6"/>
            <p:cNvSpPr/>
            <p:nvPr/>
          </p:nvSpPr>
          <p:spPr>
            <a:xfrm>
              <a:off x="1948900" y="5109425"/>
              <a:ext cx="18575" cy="144575"/>
            </a:xfrm>
            <a:custGeom>
              <a:avLst/>
              <a:gdLst/>
              <a:ahLst/>
              <a:cxnLst/>
              <a:rect l="l" t="t" r="r" b="b"/>
              <a:pathLst>
                <a:path w="743" h="5783" extrusionOk="0">
                  <a:moveTo>
                    <a:pt x="1" y="0"/>
                  </a:moveTo>
                  <a:lnTo>
                    <a:pt x="75" y="371"/>
                  </a:lnTo>
                  <a:lnTo>
                    <a:pt x="168" y="742"/>
                  </a:lnTo>
                  <a:lnTo>
                    <a:pt x="260" y="1112"/>
                  </a:lnTo>
                  <a:lnTo>
                    <a:pt x="353" y="1502"/>
                  </a:lnTo>
                  <a:lnTo>
                    <a:pt x="427" y="1872"/>
                  </a:lnTo>
                  <a:lnTo>
                    <a:pt x="483" y="2261"/>
                  </a:lnTo>
                  <a:lnTo>
                    <a:pt x="538" y="2632"/>
                  </a:lnTo>
                  <a:lnTo>
                    <a:pt x="575" y="3021"/>
                  </a:lnTo>
                  <a:lnTo>
                    <a:pt x="575" y="3392"/>
                  </a:lnTo>
                  <a:lnTo>
                    <a:pt x="575" y="3744"/>
                  </a:lnTo>
                  <a:lnTo>
                    <a:pt x="557" y="4115"/>
                  </a:lnTo>
                  <a:lnTo>
                    <a:pt x="501" y="4467"/>
                  </a:lnTo>
                  <a:lnTo>
                    <a:pt x="427" y="4819"/>
                  </a:lnTo>
                  <a:lnTo>
                    <a:pt x="334" y="5153"/>
                  </a:lnTo>
                  <a:lnTo>
                    <a:pt x="223" y="5431"/>
                  </a:lnTo>
                  <a:lnTo>
                    <a:pt x="168" y="5579"/>
                  </a:lnTo>
                  <a:lnTo>
                    <a:pt x="149" y="5727"/>
                  </a:lnTo>
                  <a:lnTo>
                    <a:pt x="168" y="5764"/>
                  </a:lnTo>
                  <a:lnTo>
                    <a:pt x="186" y="5764"/>
                  </a:lnTo>
                  <a:lnTo>
                    <a:pt x="205" y="5783"/>
                  </a:lnTo>
                  <a:lnTo>
                    <a:pt x="242" y="5764"/>
                  </a:lnTo>
                  <a:lnTo>
                    <a:pt x="334" y="5653"/>
                  </a:lnTo>
                  <a:lnTo>
                    <a:pt x="409" y="5523"/>
                  </a:lnTo>
                  <a:lnTo>
                    <a:pt x="483" y="5375"/>
                  </a:lnTo>
                  <a:lnTo>
                    <a:pt x="538" y="5208"/>
                  </a:lnTo>
                  <a:lnTo>
                    <a:pt x="612" y="4893"/>
                  </a:lnTo>
                  <a:lnTo>
                    <a:pt x="668" y="4578"/>
                  </a:lnTo>
                  <a:lnTo>
                    <a:pt x="724" y="4208"/>
                  </a:lnTo>
                  <a:lnTo>
                    <a:pt x="742" y="3837"/>
                  </a:lnTo>
                  <a:lnTo>
                    <a:pt x="742" y="3466"/>
                  </a:lnTo>
                  <a:lnTo>
                    <a:pt x="724" y="3095"/>
                  </a:lnTo>
                  <a:lnTo>
                    <a:pt x="687" y="2725"/>
                  </a:lnTo>
                  <a:lnTo>
                    <a:pt x="631" y="2336"/>
                  </a:lnTo>
                  <a:lnTo>
                    <a:pt x="575" y="1965"/>
                  </a:lnTo>
                  <a:lnTo>
                    <a:pt x="483" y="1594"/>
                  </a:lnTo>
                  <a:lnTo>
                    <a:pt x="390" y="1205"/>
                  </a:lnTo>
                  <a:lnTo>
                    <a:pt x="279" y="797"/>
                  </a:lnTo>
                  <a:lnTo>
                    <a:pt x="149" y="38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1786275" y="5059375"/>
              <a:ext cx="97325" cy="120950"/>
            </a:xfrm>
            <a:custGeom>
              <a:avLst/>
              <a:gdLst/>
              <a:ahLst/>
              <a:cxnLst/>
              <a:rect l="l" t="t" r="r" b="b"/>
              <a:pathLst>
                <a:path w="3893" h="4838" extrusionOk="0">
                  <a:moveTo>
                    <a:pt x="0" y="1"/>
                  </a:moveTo>
                  <a:lnTo>
                    <a:pt x="0" y="19"/>
                  </a:lnTo>
                  <a:lnTo>
                    <a:pt x="0" y="38"/>
                  </a:lnTo>
                  <a:lnTo>
                    <a:pt x="927" y="1279"/>
                  </a:lnTo>
                  <a:lnTo>
                    <a:pt x="1891" y="2503"/>
                  </a:lnTo>
                  <a:lnTo>
                    <a:pt x="2836" y="3689"/>
                  </a:lnTo>
                  <a:lnTo>
                    <a:pt x="3299" y="4300"/>
                  </a:lnTo>
                  <a:lnTo>
                    <a:pt x="3411" y="4449"/>
                  </a:lnTo>
                  <a:lnTo>
                    <a:pt x="3559" y="4597"/>
                  </a:lnTo>
                  <a:lnTo>
                    <a:pt x="3689" y="4727"/>
                  </a:lnTo>
                  <a:lnTo>
                    <a:pt x="3837" y="4838"/>
                  </a:lnTo>
                  <a:lnTo>
                    <a:pt x="3855" y="4838"/>
                  </a:lnTo>
                  <a:lnTo>
                    <a:pt x="3874" y="4819"/>
                  </a:lnTo>
                  <a:lnTo>
                    <a:pt x="3892" y="4801"/>
                  </a:lnTo>
                  <a:lnTo>
                    <a:pt x="3892" y="4782"/>
                  </a:lnTo>
                  <a:lnTo>
                    <a:pt x="3818" y="4616"/>
                  </a:lnTo>
                  <a:lnTo>
                    <a:pt x="3726" y="4467"/>
                  </a:lnTo>
                  <a:lnTo>
                    <a:pt x="3633" y="4300"/>
                  </a:lnTo>
                  <a:lnTo>
                    <a:pt x="3503" y="4152"/>
                  </a:lnTo>
                  <a:lnTo>
                    <a:pt x="3021" y="3596"/>
                  </a:lnTo>
                  <a:lnTo>
                    <a:pt x="2039" y="2391"/>
                  </a:lnTo>
                  <a:lnTo>
                    <a:pt x="1038" y="1187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6"/>
            <p:cNvSpPr/>
            <p:nvPr/>
          </p:nvSpPr>
          <p:spPr>
            <a:xfrm>
              <a:off x="1840950" y="5342950"/>
              <a:ext cx="138575" cy="43575"/>
            </a:xfrm>
            <a:custGeom>
              <a:avLst/>
              <a:gdLst/>
              <a:ahLst/>
              <a:cxnLst/>
              <a:rect l="l" t="t" r="r" b="b"/>
              <a:pathLst>
                <a:path w="5543" h="1743" extrusionOk="0">
                  <a:moveTo>
                    <a:pt x="5468" y="1"/>
                  </a:moveTo>
                  <a:lnTo>
                    <a:pt x="5338" y="75"/>
                  </a:lnTo>
                  <a:lnTo>
                    <a:pt x="5208" y="167"/>
                  </a:lnTo>
                  <a:lnTo>
                    <a:pt x="4967" y="371"/>
                  </a:lnTo>
                  <a:lnTo>
                    <a:pt x="4689" y="575"/>
                  </a:lnTo>
                  <a:lnTo>
                    <a:pt x="4393" y="742"/>
                  </a:lnTo>
                  <a:lnTo>
                    <a:pt x="4078" y="909"/>
                  </a:lnTo>
                  <a:lnTo>
                    <a:pt x="3763" y="1038"/>
                  </a:lnTo>
                  <a:lnTo>
                    <a:pt x="3429" y="1168"/>
                  </a:lnTo>
                  <a:lnTo>
                    <a:pt x="3095" y="1261"/>
                  </a:lnTo>
                  <a:lnTo>
                    <a:pt x="2725" y="1372"/>
                  </a:lnTo>
                  <a:lnTo>
                    <a:pt x="2336" y="1446"/>
                  </a:lnTo>
                  <a:lnTo>
                    <a:pt x="1965" y="1502"/>
                  </a:lnTo>
                  <a:lnTo>
                    <a:pt x="1576" y="1557"/>
                  </a:lnTo>
                  <a:lnTo>
                    <a:pt x="1186" y="1595"/>
                  </a:lnTo>
                  <a:lnTo>
                    <a:pt x="797" y="1632"/>
                  </a:lnTo>
                  <a:lnTo>
                    <a:pt x="408" y="1669"/>
                  </a:lnTo>
                  <a:lnTo>
                    <a:pt x="19" y="1724"/>
                  </a:lnTo>
                  <a:lnTo>
                    <a:pt x="0" y="1724"/>
                  </a:lnTo>
                  <a:lnTo>
                    <a:pt x="19" y="1743"/>
                  </a:lnTo>
                  <a:lnTo>
                    <a:pt x="427" y="1743"/>
                  </a:lnTo>
                  <a:lnTo>
                    <a:pt x="834" y="1724"/>
                  </a:lnTo>
                  <a:lnTo>
                    <a:pt x="1631" y="1669"/>
                  </a:lnTo>
                  <a:lnTo>
                    <a:pt x="2058" y="1613"/>
                  </a:lnTo>
                  <a:lnTo>
                    <a:pt x="2465" y="1557"/>
                  </a:lnTo>
                  <a:lnTo>
                    <a:pt x="2873" y="1483"/>
                  </a:lnTo>
                  <a:lnTo>
                    <a:pt x="3262" y="1391"/>
                  </a:lnTo>
                  <a:lnTo>
                    <a:pt x="3596" y="1279"/>
                  </a:lnTo>
                  <a:lnTo>
                    <a:pt x="3911" y="1168"/>
                  </a:lnTo>
                  <a:lnTo>
                    <a:pt x="4226" y="1038"/>
                  </a:lnTo>
                  <a:lnTo>
                    <a:pt x="4523" y="890"/>
                  </a:lnTo>
                  <a:lnTo>
                    <a:pt x="4801" y="742"/>
                  </a:lnTo>
                  <a:lnTo>
                    <a:pt x="5097" y="557"/>
                  </a:lnTo>
                  <a:lnTo>
                    <a:pt x="5245" y="445"/>
                  </a:lnTo>
                  <a:lnTo>
                    <a:pt x="5357" y="334"/>
                  </a:lnTo>
                  <a:lnTo>
                    <a:pt x="5468" y="204"/>
                  </a:lnTo>
                  <a:lnTo>
                    <a:pt x="5542" y="75"/>
                  </a:lnTo>
                  <a:lnTo>
                    <a:pt x="5542" y="38"/>
                  </a:lnTo>
                  <a:lnTo>
                    <a:pt x="5542" y="19"/>
                  </a:lnTo>
                  <a:lnTo>
                    <a:pt x="55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6"/>
            <p:cNvSpPr/>
            <p:nvPr/>
          </p:nvSpPr>
          <p:spPr>
            <a:xfrm>
              <a:off x="1741325" y="5248425"/>
              <a:ext cx="145525" cy="53300"/>
            </a:xfrm>
            <a:custGeom>
              <a:avLst/>
              <a:gdLst/>
              <a:ahLst/>
              <a:cxnLst/>
              <a:rect l="l" t="t" r="r" b="b"/>
              <a:pathLst>
                <a:path w="5821" h="2132" extrusionOk="0">
                  <a:moveTo>
                    <a:pt x="0" y="1"/>
                  </a:moveTo>
                  <a:lnTo>
                    <a:pt x="0" y="19"/>
                  </a:lnTo>
                  <a:lnTo>
                    <a:pt x="1446" y="594"/>
                  </a:lnTo>
                  <a:lnTo>
                    <a:pt x="2910" y="1150"/>
                  </a:lnTo>
                  <a:lnTo>
                    <a:pt x="4356" y="1687"/>
                  </a:lnTo>
                  <a:lnTo>
                    <a:pt x="5060" y="1965"/>
                  </a:lnTo>
                  <a:lnTo>
                    <a:pt x="5227" y="2021"/>
                  </a:lnTo>
                  <a:lnTo>
                    <a:pt x="5412" y="2076"/>
                  </a:lnTo>
                  <a:lnTo>
                    <a:pt x="5598" y="2113"/>
                  </a:lnTo>
                  <a:lnTo>
                    <a:pt x="5783" y="2132"/>
                  </a:lnTo>
                  <a:lnTo>
                    <a:pt x="5802" y="2132"/>
                  </a:lnTo>
                  <a:lnTo>
                    <a:pt x="5820" y="2113"/>
                  </a:lnTo>
                  <a:lnTo>
                    <a:pt x="5820" y="2095"/>
                  </a:lnTo>
                  <a:lnTo>
                    <a:pt x="5820" y="2058"/>
                  </a:lnTo>
                  <a:lnTo>
                    <a:pt x="5653" y="1965"/>
                  </a:lnTo>
                  <a:lnTo>
                    <a:pt x="5505" y="1873"/>
                  </a:lnTo>
                  <a:lnTo>
                    <a:pt x="5338" y="1798"/>
                  </a:lnTo>
                  <a:lnTo>
                    <a:pt x="5153" y="1724"/>
                  </a:lnTo>
                  <a:lnTo>
                    <a:pt x="4449" y="1502"/>
                  </a:lnTo>
                  <a:lnTo>
                    <a:pt x="3003" y="983"/>
                  </a:lnTo>
                  <a:lnTo>
                    <a:pt x="1520" y="482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6"/>
            <p:cNvSpPr/>
            <p:nvPr/>
          </p:nvSpPr>
          <p:spPr>
            <a:xfrm>
              <a:off x="1844175" y="4336075"/>
              <a:ext cx="751150" cy="1140800"/>
            </a:xfrm>
            <a:custGeom>
              <a:avLst/>
              <a:gdLst/>
              <a:ahLst/>
              <a:cxnLst/>
              <a:rect l="l" t="t" r="r" b="b"/>
              <a:pathLst>
                <a:path w="30046" h="45632" extrusionOk="0">
                  <a:moveTo>
                    <a:pt x="25986" y="0"/>
                  </a:moveTo>
                  <a:lnTo>
                    <a:pt x="25912" y="19"/>
                  </a:lnTo>
                  <a:lnTo>
                    <a:pt x="25838" y="37"/>
                  </a:lnTo>
                  <a:lnTo>
                    <a:pt x="25745" y="56"/>
                  </a:lnTo>
                  <a:lnTo>
                    <a:pt x="25263" y="56"/>
                  </a:lnTo>
                  <a:lnTo>
                    <a:pt x="25171" y="37"/>
                  </a:lnTo>
                  <a:lnTo>
                    <a:pt x="25097" y="37"/>
                  </a:lnTo>
                  <a:lnTo>
                    <a:pt x="25022" y="74"/>
                  </a:lnTo>
                  <a:lnTo>
                    <a:pt x="24967" y="149"/>
                  </a:lnTo>
                  <a:lnTo>
                    <a:pt x="24893" y="204"/>
                  </a:lnTo>
                  <a:lnTo>
                    <a:pt x="24818" y="241"/>
                  </a:lnTo>
                  <a:lnTo>
                    <a:pt x="24744" y="260"/>
                  </a:lnTo>
                  <a:lnTo>
                    <a:pt x="24652" y="260"/>
                  </a:lnTo>
                  <a:lnTo>
                    <a:pt x="24559" y="241"/>
                  </a:lnTo>
                  <a:lnTo>
                    <a:pt x="24485" y="260"/>
                  </a:lnTo>
                  <a:lnTo>
                    <a:pt x="24355" y="352"/>
                  </a:lnTo>
                  <a:lnTo>
                    <a:pt x="24225" y="427"/>
                  </a:lnTo>
                  <a:lnTo>
                    <a:pt x="24170" y="482"/>
                  </a:lnTo>
                  <a:lnTo>
                    <a:pt x="24114" y="538"/>
                  </a:lnTo>
                  <a:lnTo>
                    <a:pt x="24003" y="649"/>
                  </a:lnTo>
                  <a:lnTo>
                    <a:pt x="23929" y="686"/>
                  </a:lnTo>
                  <a:lnTo>
                    <a:pt x="23855" y="705"/>
                  </a:lnTo>
                  <a:lnTo>
                    <a:pt x="23781" y="742"/>
                  </a:lnTo>
                  <a:lnTo>
                    <a:pt x="23706" y="779"/>
                  </a:lnTo>
                  <a:lnTo>
                    <a:pt x="23484" y="983"/>
                  </a:lnTo>
                  <a:lnTo>
                    <a:pt x="23373" y="1075"/>
                  </a:lnTo>
                  <a:lnTo>
                    <a:pt x="23262" y="1187"/>
                  </a:lnTo>
                  <a:lnTo>
                    <a:pt x="23076" y="1427"/>
                  </a:lnTo>
                  <a:lnTo>
                    <a:pt x="23058" y="1465"/>
                  </a:lnTo>
                  <a:lnTo>
                    <a:pt x="23039" y="1502"/>
                  </a:lnTo>
                  <a:lnTo>
                    <a:pt x="23039" y="1594"/>
                  </a:lnTo>
                  <a:lnTo>
                    <a:pt x="23039" y="1705"/>
                  </a:lnTo>
                  <a:lnTo>
                    <a:pt x="23039" y="1743"/>
                  </a:lnTo>
                  <a:lnTo>
                    <a:pt x="23021" y="1780"/>
                  </a:lnTo>
                  <a:lnTo>
                    <a:pt x="22965" y="1835"/>
                  </a:lnTo>
                  <a:lnTo>
                    <a:pt x="22891" y="1854"/>
                  </a:lnTo>
                  <a:lnTo>
                    <a:pt x="22798" y="1891"/>
                  </a:lnTo>
                  <a:lnTo>
                    <a:pt x="22743" y="1946"/>
                  </a:lnTo>
                  <a:lnTo>
                    <a:pt x="22669" y="2095"/>
                  </a:lnTo>
                  <a:lnTo>
                    <a:pt x="22613" y="2224"/>
                  </a:lnTo>
                  <a:lnTo>
                    <a:pt x="22446" y="2484"/>
                  </a:lnTo>
                  <a:lnTo>
                    <a:pt x="22353" y="2595"/>
                  </a:lnTo>
                  <a:lnTo>
                    <a:pt x="22261" y="2725"/>
                  </a:lnTo>
                  <a:lnTo>
                    <a:pt x="22205" y="2873"/>
                  </a:lnTo>
                  <a:lnTo>
                    <a:pt x="22150" y="3021"/>
                  </a:lnTo>
                  <a:lnTo>
                    <a:pt x="22131" y="3096"/>
                  </a:lnTo>
                  <a:lnTo>
                    <a:pt x="22112" y="3170"/>
                  </a:lnTo>
                  <a:lnTo>
                    <a:pt x="22112" y="3262"/>
                  </a:lnTo>
                  <a:lnTo>
                    <a:pt x="22094" y="3336"/>
                  </a:lnTo>
                  <a:lnTo>
                    <a:pt x="22020" y="3466"/>
                  </a:lnTo>
                  <a:lnTo>
                    <a:pt x="21927" y="3596"/>
                  </a:lnTo>
                  <a:lnTo>
                    <a:pt x="21890" y="3744"/>
                  </a:lnTo>
                  <a:lnTo>
                    <a:pt x="21834" y="3893"/>
                  </a:lnTo>
                  <a:lnTo>
                    <a:pt x="21686" y="4152"/>
                  </a:lnTo>
                  <a:lnTo>
                    <a:pt x="21612" y="4300"/>
                  </a:lnTo>
                  <a:lnTo>
                    <a:pt x="21538" y="4430"/>
                  </a:lnTo>
                  <a:lnTo>
                    <a:pt x="21519" y="4504"/>
                  </a:lnTo>
                  <a:lnTo>
                    <a:pt x="21501" y="4578"/>
                  </a:lnTo>
                  <a:lnTo>
                    <a:pt x="21501" y="4671"/>
                  </a:lnTo>
                  <a:lnTo>
                    <a:pt x="21482" y="4745"/>
                  </a:lnTo>
                  <a:lnTo>
                    <a:pt x="21390" y="5023"/>
                  </a:lnTo>
                  <a:lnTo>
                    <a:pt x="21334" y="5097"/>
                  </a:lnTo>
                  <a:lnTo>
                    <a:pt x="21260" y="5153"/>
                  </a:lnTo>
                  <a:lnTo>
                    <a:pt x="21204" y="5208"/>
                  </a:lnTo>
                  <a:lnTo>
                    <a:pt x="21149" y="5264"/>
                  </a:lnTo>
                  <a:lnTo>
                    <a:pt x="21075" y="5412"/>
                  </a:lnTo>
                  <a:lnTo>
                    <a:pt x="21000" y="5542"/>
                  </a:lnTo>
                  <a:lnTo>
                    <a:pt x="21000" y="5579"/>
                  </a:lnTo>
                  <a:lnTo>
                    <a:pt x="21000" y="5616"/>
                  </a:lnTo>
                  <a:lnTo>
                    <a:pt x="21019" y="5709"/>
                  </a:lnTo>
                  <a:lnTo>
                    <a:pt x="21056" y="5802"/>
                  </a:lnTo>
                  <a:lnTo>
                    <a:pt x="21056" y="5857"/>
                  </a:lnTo>
                  <a:lnTo>
                    <a:pt x="21037" y="5894"/>
                  </a:lnTo>
                  <a:lnTo>
                    <a:pt x="21000" y="5950"/>
                  </a:lnTo>
                  <a:lnTo>
                    <a:pt x="20963" y="6024"/>
                  </a:lnTo>
                  <a:lnTo>
                    <a:pt x="20926" y="6080"/>
                  </a:lnTo>
                  <a:lnTo>
                    <a:pt x="20889" y="6154"/>
                  </a:lnTo>
                  <a:lnTo>
                    <a:pt x="20834" y="6228"/>
                  </a:lnTo>
                  <a:lnTo>
                    <a:pt x="20778" y="6283"/>
                  </a:lnTo>
                  <a:lnTo>
                    <a:pt x="20704" y="6339"/>
                  </a:lnTo>
                  <a:lnTo>
                    <a:pt x="20667" y="6395"/>
                  </a:lnTo>
                  <a:lnTo>
                    <a:pt x="20741" y="6450"/>
                  </a:lnTo>
                  <a:lnTo>
                    <a:pt x="20704" y="6524"/>
                  </a:lnTo>
                  <a:lnTo>
                    <a:pt x="20648" y="6580"/>
                  </a:lnTo>
                  <a:lnTo>
                    <a:pt x="20574" y="6654"/>
                  </a:lnTo>
                  <a:lnTo>
                    <a:pt x="20537" y="6710"/>
                  </a:lnTo>
                  <a:lnTo>
                    <a:pt x="20426" y="7006"/>
                  </a:lnTo>
                  <a:lnTo>
                    <a:pt x="20426" y="7043"/>
                  </a:lnTo>
                  <a:lnTo>
                    <a:pt x="20426" y="7099"/>
                  </a:lnTo>
                  <a:lnTo>
                    <a:pt x="20481" y="7192"/>
                  </a:lnTo>
                  <a:lnTo>
                    <a:pt x="20519" y="7284"/>
                  </a:lnTo>
                  <a:lnTo>
                    <a:pt x="20537" y="7340"/>
                  </a:lnTo>
                  <a:lnTo>
                    <a:pt x="20519" y="7377"/>
                  </a:lnTo>
                  <a:lnTo>
                    <a:pt x="20426" y="7674"/>
                  </a:lnTo>
                  <a:lnTo>
                    <a:pt x="20407" y="7692"/>
                  </a:lnTo>
                  <a:lnTo>
                    <a:pt x="20370" y="7729"/>
                  </a:lnTo>
                  <a:lnTo>
                    <a:pt x="20278" y="7785"/>
                  </a:lnTo>
                  <a:lnTo>
                    <a:pt x="20203" y="7840"/>
                  </a:lnTo>
                  <a:lnTo>
                    <a:pt x="20166" y="7877"/>
                  </a:lnTo>
                  <a:lnTo>
                    <a:pt x="20148" y="7896"/>
                  </a:lnTo>
                  <a:lnTo>
                    <a:pt x="20148" y="7933"/>
                  </a:lnTo>
                  <a:lnTo>
                    <a:pt x="20148" y="7989"/>
                  </a:lnTo>
                  <a:lnTo>
                    <a:pt x="20185" y="8081"/>
                  </a:lnTo>
                  <a:lnTo>
                    <a:pt x="20222" y="8174"/>
                  </a:lnTo>
                  <a:lnTo>
                    <a:pt x="20222" y="8211"/>
                  </a:lnTo>
                  <a:lnTo>
                    <a:pt x="20222" y="8248"/>
                  </a:lnTo>
                  <a:lnTo>
                    <a:pt x="20203" y="8285"/>
                  </a:lnTo>
                  <a:lnTo>
                    <a:pt x="20166" y="8322"/>
                  </a:lnTo>
                  <a:lnTo>
                    <a:pt x="20092" y="8378"/>
                  </a:lnTo>
                  <a:lnTo>
                    <a:pt x="20000" y="8433"/>
                  </a:lnTo>
                  <a:lnTo>
                    <a:pt x="19962" y="8471"/>
                  </a:lnTo>
                  <a:lnTo>
                    <a:pt x="19944" y="8489"/>
                  </a:lnTo>
                  <a:lnTo>
                    <a:pt x="19944" y="8582"/>
                  </a:lnTo>
                  <a:lnTo>
                    <a:pt x="19962" y="8656"/>
                  </a:lnTo>
                  <a:lnTo>
                    <a:pt x="19981" y="8749"/>
                  </a:lnTo>
                  <a:lnTo>
                    <a:pt x="19962" y="8823"/>
                  </a:lnTo>
                  <a:lnTo>
                    <a:pt x="19925" y="8897"/>
                  </a:lnTo>
                  <a:lnTo>
                    <a:pt x="19870" y="8952"/>
                  </a:lnTo>
                  <a:lnTo>
                    <a:pt x="19796" y="9027"/>
                  </a:lnTo>
                  <a:lnTo>
                    <a:pt x="19759" y="9082"/>
                  </a:lnTo>
                  <a:lnTo>
                    <a:pt x="19740" y="9138"/>
                  </a:lnTo>
                  <a:lnTo>
                    <a:pt x="19759" y="9175"/>
                  </a:lnTo>
                  <a:lnTo>
                    <a:pt x="19796" y="9268"/>
                  </a:lnTo>
                  <a:lnTo>
                    <a:pt x="19814" y="9360"/>
                  </a:lnTo>
                  <a:lnTo>
                    <a:pt x="19833" y="9397"/>
                  </a:lnTo>
                  <a:lnTo>
                    <a:pt x="19814" y="9434"/>
                  </a:lnTo>
                  <a:lnTo>
                    <a:pt x="19796" y="9583"/>
                  </a:lnTo>
                  <a:lnTo>
                    <a:pt x="19759" y="9749"/>
                  </a:lnTo>
                  <a:lnTo>
                    <a:pt x="19722" y="9805"/>
                  </a:lnTo>
                  <a:lnTo>
                    <a:pt x="19647" y="9879"/>
                  </a:lnTo>
                  <a:lnTo>
                    <a:pt x="19592" y="9935"/>
                  </a:lnTo>
                  <a:lnTo>
                    <a:pt x="19555" y="10009"/>
                  </a:lnTo>
                  <a:lnTo>
                    <a:pt x="19481" y="10305"/>
                  </a:lnTo>
                  <a:lnTo>
                    <a:pt x="19425" y="10454"/>
                  </a:lnTo>
                  <a:lnTo>
                    <a:pt x="19369" y="10602"/>
                  </a:lnTo>
                  <a:lnTo>
                    <a:pt x="19351" y="10769"/>
                  </a:lnTo>
                  <a:lnTo>
                    <a:pt x="19332" y="10917"/>
                  </a:lnTo>
                  <a:lnTo>
                    <a:pt x="19314" y="10991"/>
                  </a:lnTo>
                  <a:lnTo>
                    <a:pt x="19332" y="11084"/>
                  </a:lnTo>
                  <a:lnTo>
                    <a:pt x="19332" y="11158"/>
                  </a:lnTo>
                  <a:lnTo>
                    <a:pt x="19332" y="11232"/>
                  </a:lnTo>
                  <a:lnTo>
                    <a:pt x="19295" y="11399"/>
                  </a:lnTo>
                  <a:lnTo>
                    <a:pt x="19277" y="11547"/>
                  </a:lnTo>
                  <a:lnTo>
                    <a:pt x="19258" y="11584"/>
                  </a:lnTo>
                  <a:lnTo>
                    <a:pt x="19221" y="11621"/>
                  </a:lnTo>
                  <a:lnTo>
                    <a:pt x="19147" y="11677"/>
                  </a:lnTo>
                  <a:lnTo>
                    <a:pt x="19073" y="11733"/>
                  </a:lnTo>
                  <a:lnTo>
                    <a:pt x="19036" y="11770"/>
                  </a:lnTo>
                  <a:lnTo>
                    <a:pt x="19017" y="11807"/>
                  </a:lnTo>
                  <a:lnTo>
                    <a:pt x="19017" y="11844"/>
                  </a:lnTo>
                  <a:lnTo>
                    <a:pt x="19017" y="11899"/>
                  </a:lnTo>
                  <a:lnTo>
                    <a:pt x="19054" y="11974"/>
                  </a:lnTo>
                  <a:lnTo>
                    <a:pt x="19091" y="12066"/>
                  </a:lnTo>
                  <a:lnTo>
                    <a:pt x="19091" y="12103"/>
                  </a:lnTo>
                  <a:lnTo>
                    <a:pt x="19091" y="12140"/>
                  </a:lnTo>
                  <a:lnTo>
                    <a:pt x="19054" y="12214"/>
                  </a:lnTo>
                  <a:lnTo>
                    <a:pt x="18999" y="12289"/>
                  </a:lnTo>
                  <a:lnTo>
                    <a:pt x="18943" y="12363"/>
                  </a:lnTo>
                  <a:lnTo>
                    <a:pt x="18906" y="12418"/>
                  </a:lnTo>
                  <a:lnTo>
                    <a:pt x="18906" y="12511"/>
                  </a:lnTo>
                  <a:lnTo>
                    <a:pt x="18925" y="12585"/>
                  </a:lnTo>
                  <a:lnTo>
                    <a:pt x="18925" y="12678"/>
                  </a:lnTo>
                  <a:lnTo>
                    <a:pt x="18925" y="12752"/>
                  </a:lnTo>
                  <a:lnTo>
                    <a:pt x="18869" y="13049"/>
                  </a:lnTo>
                  <a:lnTo>
                    <a:pt x="18850" y="13215"/>
                  </a:lnTo>
                  <a:lnTo>
                    <a:pt x="18832" y="13364"/>
                  </a:lnTo>
                  <a:lnTo>
                    <a:pt x="18832" y="13438"/>
                  </a:lnTo>
                  <a:lnTo>
                    <a:pt x="18832" y="13530"/>
                  </a:lnTo>
                  <a:lnTo>
                    <a:pt x="18832" y="13605"/>
                  </a:lnTo>
                  <a:lnTo>
                    <a:pt x="18832" y="13679"/>
                  </a:lnTo>
                  <a:lnTo>
                    <a:pt x="18795" y="13753"/>
                  </a:lnTo>
                  <a:lnTo>
                    <a:pt x="18758" y="13808"/>
                  </a:lnTo>
                  <a:lnTo>
                    <a:pt x="18702" y="13846"/>
                  </a:lnTo>
                  <a:lnTo>
                    <a:pt x="18665" y="13920"/>
                  </a:lnTo>
                  <a:lnTo>
                    <a:pt x="18647" y="13846"/>
                  </a:lnTo>
                  <a:lnTo>
                    <a:pt x="18628" y="13790"/>
                  </a:lnTo>
                  <a:lnTo>
                    <a:pt x="18591" y="13734"/>
                  </a:lnTo>
                  <a:lnTo>
                    <a:pt x="18572" y="13679"/>
                  </a:lnTo>
                  <a:lnTo>
                    <a:pt x="18572" y="13605"/>
                  </a:lnTo>
                  <a:lnTo>
                    <a:pt x="18572" y="13512"/>
                  </a:lnTo>
                  <a:lnTo>
                    <a:pt x="18572" y="13438"/>
                  </a:lnTo>
                  <a:lnTo>
                    <a:pt x="18572" y="13364"/>
                  </a:lnTo>
                  <a:lnTo>
                    <a:pt x="18554" y="13289"/>
                  </a:lnTo>
                  <a:lnTo>
                    <a:pt x="18498" y="13215"/>
                  </a:lnTo>
                  <a:lnTo>
                    <a:pt x="18461" y="13160"/>
                  </a:lnTo>
                  <a:lnTo>
                    <a:pt x="18424" y="13086"/>
                  </a:lnTo>
                  <a:lnTo>
                    <a:pt x="18424" y="12993"/>
                  </a:lnTo>
                  <a:lnTo>
                    <a:pt x="18424" y="12919"/>
                  </a:lnTo>
                  <a:lnTo>
                    <a:pt x="18424" y="12845"/>
                  </a:lnTo>
                  <a:lnTo>
                    <a:pt x="18424" y="12771"/>
                  </a:lnTo>
                  <a:lnTo>
                    <a:pt x="18406" y="12696"/>
                  </a:lnTo>
                  <a:lnTo>
                    <a:pt x="18406" y="12604"/>
                  </a:lnTo>
                  <a:lnTo>
                    <a:pt x="18406" y="12530"/>
                  </a:lnTo>
                  <a:lnTo>
                    <a:pt x="18387" y="12455"/>
                  </a:lnTo>
                  <a:lnTo>
                    <a:pt x="18294" y="12159"/>
                  </a:lnTo>
                  <a:lnTo>
                    <a:pt x="18239" y="12011"/>
                  </a:lnTo>
                  <a:lnTo>
                    <a:pt x="18183" y="11862"/>
                  </a:lnTo>
                  <a:lnTo>
                    <a:pt x="18146" y="11714"/>
                  </a:lnTo>
                  <a:lnTo>
                    <a:pt x="18146" y="11640"/>
                  </a:lnTo>
                  <a:lnTo>
                    <a:pt x="18128" y="11566"/>
                  </a:lnTo>
                  <a:lnTo>
                    <a:pt x="18091" y="11417"/>
                  </a:lnTo>
                  <a:lnTo>
                    <a:pt x="18053" y="11269"/>
                  </a:lnTo>
                  <a:lnTo>
                    <a:pt x="17942" y="10973"/>
                  </a:lnTo>
                  <a:lnTo>
                    <a:pt x="17887" y="10917"/>
                  </a:lnTo>
                  <a:lnTo>
                    <a:pt x="17831" y="10843"/>
                  </a:lnTo>
                  <a:lnTo>
                    <a:pt x="17757" y="10787"/>
                  </a:lnTo>
                  <a:lnTo>
                    <a:pt x="17720" y="10732"/>
                  </a:lnTo>
                  <a:lnTo>
                    <a:pt x="17701" y="10658"/>
                  </a:lnTo>
                  <a:lnTo>
                    <a:pt x="17683" y="10565"/>
                  </a:lnTo>
                  <a:lnTo>
                    <a:pt x="17664" y="10491"/>
                  </a:lnTo>
                  <a:lnTo>
                    <a:pt x="17646" y="10417"/>
                  </a:lnTo>
                  <a:lnTo>
                    <a:pt x="17534" y="10139"/>
                  </a:lnTo>
                  <a:lnTo>
                    <a:pt x="17423" y="9842"/>
                  </a:lnTo>
                  <a:lnTo>
                    <a:pt x="17386" y="9768"/>
                  </a:lnTo>
                  <a:lnTo>
                    <a:pt x="17386" y="9694"/>
                  </a:lnTo>
                  <a:lnTo>
                    <a:pt x="17386" y="9601"/>
                  </a:lnTo>
                  <a:lnTo>
                    <a:pt x="17368" y="9527"/>
                  </a:lnTo>
                  <a:lnTo>
                    <a:pt x="17331" y="9471"/>
                  </a:lnTo>
                  <a:lnTo>
                    <a:pt x="17275" y="9397"/>
                  </a:lnTo>
                  <a:lnTo>
                    <a:pt x="17238" y="9342"/>
                  </a:lnTo>
                  <a:lnTo>
                    <a:pt x="17182" y="9268"/>
                  </a:lnTo>
                  <a:lnTo>
                    <a:pt x="17164" y="9193"/>
                  </a:lnTo>
                  <a:lnTo>
                    <a:pt x="17145" y="9119"/>
                  </a:lnTo>
                  <a:lnTo>
                    <a:pt x="17127" y="9045"/>
                  </a:lnTo>
                  <a:lnTo>
                    <a:pt x="17108" y="8971"/>
                  </a:lnTo>
                  <a:lnTo>
                    <a:pt x="17071" y="8934"/>
                  </a:lnTo>
                  <a:lnTo>
                    <a:pt x="17053" y="8915"/>
                  </a:lnTo>
                  <a:lnTo>
                    <a:pt x="16960" y="8860"/>
                  </a:lnTo>
                  <a:lnTo>
                    <a:pt x="16886" y="8823"/>
                  </a:lnTo>
                  <a:lnTo>
                    <a:pt x="16830" y="8767"/>
                  </a:lnTo>
                  <a:lnTo>
                    <a:pt x="16812" y="8693"/>
                  </a:lnTo>
                  <a:lnTo>
                    <a:pt x="16793" y="8619"/>
                  </a:lnTo>
                  <a:lnTo>
                    <a:pt x="16775" y="8526"/>
                  </a:lnTo>
                  <a:lnTo>
                    <a:pt x="16738" y="8452"/>
                  </a:lnTo>
                  <a:lnTo>
                    <a:pt x="16589" y="8193"/>
                  </a:lnTo>
                  <a:lnTo>
                    <a:pt x="16515" y="8063"/>
                  </a:lnTo>
                  <a:lnTo>
                    <a:pt x="16422" y="7933"/>
                  </a:lnTo>
                  <a:lnTo>
                    <a:pt x="16367" y="7877"/>
                  </a:lnTo>
                  <a:lnTo>
                    <a:pt x="16311" y="7822"/>
                  </a:lnTo>
                  <a:lnTo>
                    <a:pt x="16256" y="7766"/>
                  </a:lnTo>
                  <a:lnTo>
                    <a:pt x="16200" y="7692"/>
                  </a:lnTo>
                  <a:lnTo>
                    <a:pt x="16144" y="7562"/>
                  </a:lnTo>
                  <a:lnTo>
                    <a:pt x="16089" y="7414"/>
                  </a:lnTo>
                  <a:lnTo>
                    <a:pt x="16070" y="7396"/>
                  </a:lnTo>
                  <a:lnTo>
                    <a:pt x="16070" y="7358"/>
                  </a:lnTo>
                  <a:lnTo>
                    <a:pt x="16107" y="7284"/>
                  </a:lnTo>
                  <a:lnTo>
                    <a:pt x="16126" y="7210"/>
                  </a:lnTo>
                  <a:lnTo>
                    <a:pt x="16126" y="7173"/>
                  </a:lnTo>
                  <a:lnTo>
                    <a:pt x="16126" y="7155"/>
                  </a:lnTo>
                  <a:lnTo>
                    <a:pt x="16033" y="7043"/>
                  </a:lnTo>
                  <a:lnTo>
                    <a:pt x="15941" y="6914"/>
                  </a:lnTo>
                  <a:lnTo>
                    <a:pt x="15792" y="6654"/>
                  </a:lnTo>
                  <a:lnTo>
                    <a:pt x="15737" y="6599"/>
                  </a:lnTo>
                  <a:lnTo>
                    <a:pt x="15681" y="6524"/>
                  </a:lnTo>
                  <a:lnTo>
                    <a:pt x="15644" y="6469"/>
                  </a:lnTo>
                  <a:lnTo>
                    <a:pt x="15588" y="6413"/>
                  </a:lnTo>
                  <a:lnTo>
                    <a:pt x="15570" y="6339"/>
                  </a:lnTo>
                  <a:lnTo>
                    <a:pt x="15551" y="6265"/>
                  </a:lnTo>
                  <a:lnTo>
                    <a:pt x="15551" y="6172"/>
                  </a:lnTo>
                  <a:lnTo>
                    <a:pt x="15533" y="6098"/>
                  </a:lnTo>
                  <a:lnTo>
                    <a:pt x="15477" y="6043"/>
                  </a:lnTo>
                  <a:lnTo>
                    <a:pt x="15422" y="5987"/>
                  </a:lnTo>
                  <a:lnTo>
                    <a:pt x="15347" y="5950"/>
                  </a:lnTo>
                  <a:lnTo>
                    <a:pt x="15292" y="5894"/>
                  </a:lnTo>
                  <a:lnTo>
                    <a:pt x="15236" y="5839"/>
                  </a:lnTo>
                  <a:lnTo>
                    <a:pt x="15162" y="5802"/>
                  </a:lnTo>
                  <a:lnTo>
                    <a:pt x="15088" y="5746"/>
                  </a:lnTo>
                  <a:lnTo>
                    <a:pt x="15032" y="5690"/>
                  </a:lnTo>
                  <a:lnTo>
                    <a:pt x="14958" y="5561"/>
                  </a:lnTo>
                  <a:lnTo>
                    <a:pt x="14903" y="5431"/>
                  </a:lnTo>
                  <a:lnTo>
                    <a:pt x="14810" y="5301"/>
                  </a:lnTo>
                  <a:lnTo>
                    <a:pt x="14717" y="5190"/>
                  </a:lnTo>
                  <a:lnTo>
                    <a:pt x="14680" y="5116"/>
                  </a:lnTo>
                  <a:lnTo>
                    <a:pt x="14662" y="5042"/>
                  </a:lnTo>
                  <a:lnTo>
                    <a:pt x="14643" y="4968"/>
                  </a:lnTo>
                  <a:lnTo>
                    <a:pt x="14625" y="4893"/>
                  </a:lnTo>
                  <a:lnTo>
                    <a:pt x="14569" y="4838"/>
                  </a:lnTo>
                  <a:lnTo>
                    <a:pt x="14513" y="4782"/>
                  </a:lnTo>
                  <a:lnTo>
                    <a:pt x="14439" y="4727"/>
                  </a:lnTo>
                  <a:lnTo>
                    <a:pt x="14384" y="4671"/>
                  </a:lnTo>
                  <a:lnTo>
                    <a:pt x="14310" y="4541"/>
                  </a:lnTo>
                  <a:lnTo>
                    <a:pt x="14235" y="4411"/>
                  </a:lnTo>
                  <a:lnTo>
                    <a:pt x="14198" y="4356"/>
                  </a:lnTo>
                  <a:lnTo>
                    <a:pt x="14198" y="4263"/>
                  </a:lnTo>
                  <a:lnTo>
                    <a:pt x="14180" y="4189"/>
                  </a:lnTo>
                  <a:lnTo>
                    <a:pt x="14143" y="4115"/>
                  </a:lnTo>
                  <a:lnTo>
                    <a:pt x="14087" y="4059"/>
                  </a:lnTo>
                  <a:lnTo>
                    <a:pt x="14013" y="4022"/>
                  </a:lnTo>
                  <a:lnTo>
                    <a:pt x="13957" y="3967"/>
                  </a:lnTo>
                  <a:lnTo>
                    <a:pt x="13902" y="3911"/>
                  </a:lnTo>
                  <a:lnTo>
                    <a:pt x="13865" y="3855"/>
                  </a:lnTo>
                  <a:lnTo>
                    <a:pt x="13828" y="3781"/>
                  </a:lnTo>
                  <a:lnTo>
                    <a:pt x="13791" y="3707"/>
                  </a:lnTo>
                  <a:lnTo>
                    <a:pt x="13753" y="3652"/>
                  </a:lnTo>
                  <a:lnTo>
                    <a:pt x="13698" y="3596"/>
                  </a:lnTo>
                  <a:lnTo>
                    <a:pt x="13624" y="3559"/>
                  </a:lnTo>
                  <a:lnTo>
                    <a:pt x="13531" y="3522"/>
                  </a:lnTo>
                  <a:lnTo>
                    <a:pt x="13475" y="3485"/>
                  </a:lnTo>
                  <a:lnTo>
                    <a:pt x="13457" y="3448"/>
                  </a:lnTo>
                  <a:lnTo>
                    <a:pt x="13457" y="3411"/>
                  </a:lnTo>
                  <a:lnTo>
                    <a:pt x="13438" y="3299"/>
                  </a:lnTo>
                  <a:lnTo>
                    <a:pt x="13438" y="3207"/>
                  </a:lnTo>
                  <a:lnTo>
                    <a:pt x="13438" y="3170"/>
                  </a:lnTo>
                  <a:lnTo>
                    <a:pt x="13420" y="3133"/>
                  </a:lnTo>
                  <a:lnTo>
                    <a:pt x="13197" y="2910"/>
                  </a:lnTo>
                  <a:lnTo>
                    <a:pt x="13086" y="2799"/>
                  </a:lnTo>
                  <a:lnTo>
                    <a:pt x="12975" y="2706"/>
                  </a:lnTo>
                  <a:lnTo>
                    <a:pt x="12901" y="2669"/>
                  </a:lnTo>
                  <a:lnTo>
                    <a:pt x="12827" y="2651"/>
                  </a:lnTo>
                  <a:lnTo>
                    <a:pt x="12734" y="2614"/>
                  </a:lnTo>
                  <a:lnTo>
                    <a:pt x="12660" y="2577"/>
                  </a:lnTo>
                  <a:lnTo>
                    <a:pt x="12623" y="2521"/>
                  </a:lnTo>
                  <a:lnTo>
                    <a:pt x="12586" y="2428"/>
                  </a:lnTo>
                  <a:lnTo>
                    <a:pt x="12549" y="2354"/>
                  </a:lnTo>
                  <a:lnTo>
                    <a:pt x="12512" y="2299"/>
                  </a:lnTo>
                  <a:lnTo>
                    <a:pt x="12438" y="2261"/>
                  </a:lnTo>
                  <a:lnTo>
                    <a:pt x="12345" y="2243"/>
                  </a:lnTo>
                  <a:lnTo>
                    <a:pt x="12271" y="2243"/>
                  </a:lnTo>
                  <a:lnTo>
                    <a:pt x="12197" y="2206"/>
                  </a:lnTo>
                  <a:lnTo>
                    <a:pt x="12141" y="2150"/>
                  </a:lnTo>
                  <a:lnTo>
                    <a:pt x="12085" y="2095"/>
                  </a:lnTo>
                  <a:lnTo>
                    <a:pt x="12030" y="2039"/>
                  </a:lnTo>
                  <a:lnTo>
                    <a:pt x="11956" y="1983"/>
                  </a:lnTo>
                  <a:lnTo>
                    <a:pt x="11882" y="1965"/>
                  </a:lnTo>
                  <a:lnTo>
                    <a:pt x="11715" y="1965"/>
                  </a:lnTo>
                  <a:lnTo>
                    <a:pt x="11622" y="1946"/>
                  </a:lnTo>
                  <a:lnTo>
                    <a:pt x="11566" y="1891"/>
                  </a:lnTo>
                  <a:lnTo>
                    <a:pt x="11511" y="1835"/>
                  </a:lnTo>
                  <a:lnTo>
                    <a:pt x="11455" y="1761"/>
                  </a:lnTo>
                  <a:lnTo>
                    <a:pt x="11381" y="1705"/>
                  </a:lnTo>
                  <a:lnTo>
                    <a:pt x="11140" y="1705"/>
                  </a:lnTo>
                  <a:lnTo>
                    <a:pt x="11066" y="1687"/>
                  </a:lnTo>
                  <a:lnTo>
                    <a:pt x="10992" y="1650"/>
                  </a:lnTo>
                  <a:lnTo>
                    <a:pt x="10918" y="1594"/>
                  </a:lnTo>
                  <a:lnTo>
                    <a:pt x="10862" y="1520"/>
                  </a:lnTo>
                  <a:lnTo>
                    <a:pt x="10788" y="1502"/>
                  </a:lnTo>
                  <a:lnTo>
                    <a:pt x="10695" y="1502"/>
                  </a:lnTo>
                  <a:lnTo>
                    <a:pt x="10603" y="1557"/>
                  </a:lnTo>
                  <a:lnTo>
                    <a:pt x="10528" y="1613"/>
                  </a:lnTo>
                  <a:lnTo>
                    <a:pt x="10473" y="1631"/>
                  </a:lnTo>
                  <a:lnTo>
                    <a:pt x="10436" y="1631"/>
                  </a:lnTo>
                  <a:lnTo>
                    <a:pt x="10362" y="1594"/>
                  </a:lnTo>
                  <a:lnTo>
                    <a:pt x="10288" y="1539"/>
                  </a:lnTo>
                  <a:lnTo>
                    <a:pt x="10213" y="1483"/>
                  </a:lnTo>
                  <a:lnTo>
                    <a:pt x="10139" y="1465"/>
                  </a:lnTo>
                  <a:lnTo>
                    <a:pt x="9972" y="1446"/>
                  </a:lnTo>
                  <a:lnTo>
                    <a:pt x="9824" y="1427"/>
                  </a:lnTo>
                  <a:lnTo>
                    <a:pt x="9787" y="1446"/>
                  </a:lnTo>
                  <a:lnTo>
                    <a:pt x="9750" y="1465"/>
                  </a:lnTo>
                  <a:lnTo>
                    <a:pt x="9676" y="1520"/>
                  </a:lnTo>
                  <a:lnTo>
                    <a:pt x="9602" y="1594"/>
                  </a:lnTo>
                  <a:lnTo>
                    <a:pt x="9565" y="1613"/>
                  </a:lnTo>
                  <a:lnTo>
                    <a:pt x="9454" y="1613"/>
                  </a:lnTo>
                  <a:lnTo>
                    <a:pt x="9361" y="1594"/>
                  </a:lnTo>
                  <a:lnTo>
                    <a:pt x="9287" y="1576"/>
                  </a:lnTo>
                  <a:lnTo>
                    <a:pt x="9213" y="1576"/>
                  </a:lnTo>
                  <a:lnTo>
                    <a:pt x="8916" y="1650"/>
                  </a:lnTo>
                  <a:lnTo>
                    <a:pt x="8768" y="1650"/>
                  </a:lnTo>
                  <a:lnTo>
                    <a:pt x="8694" y="1668"/>
                  </a:lnTo>
                  <a:lnTo>
                    <a:pt x="8619" y="1687"/>
                  </a:lnTo>
                  <a:lnTo>
                    <a:pt x="8545" y="1724"/>
                  </a:lnTo>
                  <a:lnTo>
                    <a:pt x="8490" y="1780"/>
                  </a:lnTo>
                  <a:lnTo>
                    <a:pt x="8434" y="1835"/>
                  </a:lnTo>
                  <a:lnTo>
                    <a:pt x="8379" y="1891"/>
                  </a:lnTo>
                  <a:lnTo>
                    <a:pt x="8304" y="1909"/>
                  </a:lnTo>
                  <a:lnTo>
                    <a:pt x="8230" y="1928"/>
                  </a:lnTo>
                  <a:lnTo>
                    <a:pt x="8156" y="1965"/>
                  </a:lnTo>
                  <a:lnTo>
                    <a:pt x="8100" y="1983"/>
                  </a:lnTo>
                  <a:lnTo>
                    <a:pt x="7971" y="2076"/>
                  </a:lnTo>
                  <a:lnTo>
                    <a:pt x="7841" y="2169"/>
                  </a:lnTo>
                  <a:lnTo>
                    <a:pt x="7804" y="2224"/>
                  </a:lnTo>
                  <a:lnTo>
                    <a:pt x="7748" y="2299"/>
                  </a:lnTo>
                  <a:lnTo>
                    <a:pt x="7711" y="2373"/>
                  </a:lnTo>
                  <a:lnTo>
                    <a:pt x="7674" y="2428"/>
                  </a:lnTo>
                  <a:lnTo>
                    <a:pt x="7563" y="2540"/>
                  </a:lnTo>
                  <a:lnTo>
                    <a:pt x="7470" y="2651"/>
                  </a:lnTo>
                  <a:lnTo>
                    <a:pt x="7378" y="2762"/>
                  </a:lnTo>
                  <a:lnTo>
                    <a:pt x="7285" y="2892"/>
                  </a:lnTo>
                  <a:lnTo>
                    <a:pt x="7266" y="2966"/>
                  </a:lnTo>
                  <a:lnTo>
                    <a:pt x="7248" y="3040"/>
                  </a:lnTo>
                  <a:lnTo>
                    <a:pt x="7211" y="3207"/>
                  </a:lnTo>
                  <a:lnTo>
                    <a:pt x="7174" y="3262"/>
                  </a:lnTo>
                  <a:lnTo>
                    <a:pt x="7137" y="3336"/>
                  </a:lnTo>
                  <a:lnTo>
                    <a:pt x="7081" y="3411"/>
                  </a:lnTo>
                  <a:lnTo>
                    <a:pt x="7063" y="3485"/>
                  </a:lnTo>
                  <a:lnTo>
                    <a:pt x="7044" y="3633"/>
                  </a:lnTo>
                  <a:lnTo>
                    <a:pt x="7026" y="3800"/>
                  </a:lnTo>
                  <a:lnTo>
                    <a:pt x="7044" y="3874"/>
                  </a:lnTo>
                  <a:lnTo>
                    <a:pt x="7081" y="3948"/>
                  </a:lnTo>
                  <a:lnTo>
                    <a:pt x="7137" y="4041"/>
                  </a:lnTo>
                  <a:lnTo>
                    <a:pt x="7155" y="4115"/>
                  </a:lnTo>
                  <a:lnTo>
                    <a:pt x="7155" y="4411"/>
                  </a:lnTo>
                  <a:lnTo>
                    <a:pt x="7155" y="4486"/>
                  </a:lnTo>
                  <a:lnTo>
                    <a:pt x="7118" y="4560"/>
                  </a:lnTo>
                  <a:lnTo>
                    <a:pt x="7081" y="4652"/>
                  </a:lnTo>
                  <a:lnTo>
                    <a:pt x="7081" y="4727"/>
                  </a:lnTo>
                  <a:lnTo>
                    <a:pt x="7100" y="4801"/>
                  </a:lnTo>
                  <a:lnTo>
                    <a:pt x="7137" y="4875"/>
                  </a:lnTo>
                  <a:lnTo>
                    <a:pt x="7174" y="4949"/>
                  </a:lnTo>
                  <a:lnTo>
                    <a:pt x="7192" y="5023"/>
                  </a:lnTo>
                  <a:lnTo>
                    <a:pt x="7192" y="5097"/>
                  </a:lnTo>
                  <a:lnTo>
                    <a:pt x="7155" y="5171"/>
                  </a:lnTo>
                  <a:lnTo>
                    <a:pt x="7137" y="5264"/>
                  </a:lnTo>
                  <a:lnTo>
                    <a:pt x="7137" y="5338"/>
                  </a:lnTo>
                  <a:lnTo>
                    <a:pt x="7155" y="5375"/>
                  </a:lnTo>
                  <a:lnTo>
                    <a:pt x="7174" y="5412"/>
                  </a:lnTo>
                  <a:lnTo>
                    <a:pt x="7266" y="5468"/>
                  </a:lnTo>
                  <a:lnTo>
                    <a:pt x="7341" y="5524"/>
                  </a:lnTo>
                  <a:lnTo>
                    <a:pt x="7378" y="5561"/>
                  </a:lnTo>
                  <a:lnTo>
                    <a:pt x="7396" y="5598"/>
                  </a:lnTo>
                  <a:lnTo>
                    <a:pt x="7396" y="5672"/>
                  </a:lnTo>
                  <a:lnTo>
                    <a:pt x="7396" y="5746"/>
                  </a:lnTo>
                  <a:lnTo>
                    <a:pt x="7396" y="5820"/>
                  </a:lnTo>
                  <a:lnTo>
                    <a:pt x="7415" y="5894"/>
                  </a:lnTo>
                  <a:lnTo>
                    <a:pt x="7415" y="5987"/>
                  </a:lnTo>
                  <a:lnTo>
                    <a:pt x="7378" y="6080"/>
                  </a:lnTo>
                  <a:lnTo>
                    <a:pt x="7359" y="6154"/>
                  </a:lnTo>
                  <a:lnTo>
                    <a:pt x="7359" y="6246"/>
                  </a:lnTo>
                  <a:lnTo>
                    <a:pt x="7396" y="6302"/>
                  </a:lnTo>
                  <a:lnTo>
                    <a:pt x="7433" y="6376"/>
                  </a:lnTo>
                  <a:lnTo>
                    <a:pt x="7470" y="6450"/>
                  </a:lnTo>
                  <a:lnTo>
                    <a:pt x="7489" y="6524"/>
                  </a:lnTo>
                  <a:lnTo>
                    <a:pt x="7526" y="6599"/>
                  </a:lnTo>
                  <a:lnTo>
                    <a:pt x="7563" y="6654"/>
                  </a:lnTo>
                  <a:lnTo>
                    <a:pt x="7619" y="6728"/>
                  </a:lnTo>
                  <a:lnTo>
                    <a:pt x="7656" y="6802"/>
                  </a:lnTo>
                  <a:lnTo>
                    <a:pt x="7711" y="6951"/>
                  </a:lnTo>
                  <a:lnTo>
                    <a:pt x="7767" y="7080"/>
                  </a:lnTo>
                  <a:lnTo>
                    <a:pt x="7860" y="7396"/>
                  </a:lnTo>
                  <a:lnTo>
                    <a:pt x="7860" y="7470"/>
                  </a:lnTo>
                  <a:lnTo>
                    <a:pt x="7860" y="7544"/>
                  </a:lnTo>
                  <a:lnTo>
                    <a:pt x="7860" y="7636"/>
                  </a:lnTo>
                  <a:lnTo>
                    <a:pt x="7878" y="7711"/>
                  </a:lnTo>
                  <a:lnTo>
                    <a:pt x="7971" y="8007"/>
                  </a:lnTo>
                  <a:lnTo>
                    <a:pt x="8045" y="8137"/>
                  </a:lnTo>
                  <a:lnTo>
                    <a:pt x="8119" y="8285"/>
                  </a:lnTo>
                  <a:lnTo>
                    <a:pt x="8156" y="8341"/>
                  </a:lnTo>
                  <a:lnTo>
                    <a:pt x="8212" y="8415"/>
                  </a:lnTo>
                  <a:lnTo>
                    <a:pt x="8267" y="8471"/>
                  </a:lnTo>
                  <a:lnTo>
                    <a:pt x="8323" y="8545"/>
                  </a:lnTo>
                  <a:lnTo>
                    <a:pt x="8434" y="8804"/>
                  </a:lnTo>
                  <a:lnTo>
                    <a:pt x="8453" y="8878"/>
                  </a:lnTo>
                  <a:lnTo>
                    <a:pt x="8434" y="8971"/>
                  </a:lnTo>
                  <a:lnTo>
                    <a:pt x="8416" y="9064"/>
                  </a:lnTo>
                  <a:lnTo>
                    <a:pt x="8416" y="9138"/>
                  </a:lnTo>
                  <a:lnTo>
                    <a:pt x="8453" y="9193"/>
                  </a:lnTo>
                  <a:lnTo>
                    <a:pt x="8527" y="9249"/>
                  </a:lnTo>
                  <a:lnTo>
                    <a:pt x="8601" y="9305"/>
                  </a:lnTo>
                  <a:lnTo>
                    <a:pt x="8638" y="9360"/>
                  </a:lnTo>
                  <a:lnTo>
                    <a:pt x="8749" y="9657"/>
                  </a:lnTo>
                  <a:lnTo>
                    <a:pt x="8768" y="9749"/>
                  </a:lnTo>
                  <a:lnTo>
                    <a:pt x="8749" y="9824"/>
                  </a:lnTo>
                  <a:lnTo>
                    <a:pt x="8731" y="9916"/>
                  </a:lnTo>
                  <a:lnTo>
                    <a:pt x="8749" y="10009"/>
                  </a:lnTo>
                  <a:lnTo>
                    <a:pt x="8768" y="10046"/>
                  </a:lnTo>
                  <a:lnTo>
                    <a:pt x="8805" y="10064"/>
                  </a:lnTo>
                  <a:lnTo>
                    <a:pt x="8879" y="10120"/>
                  </a:lnTo>
                  <a:lnTo>
                    <a:pt x="8972" y="10176"/>
                  </a:lnTo>
                  <a:lnTo>
                    <a:pt x="9009" y="10194"/>
                  </a:lnTo>
                  <a:lnTo>
                    <a:pt x="9027" y="10231"/>
                  </a:lnTo>
                  <a:lnTo>
                    <a:pt x="9064" y="10398"/>
                  </a:lnTo>
                  <a:lnTo>
                    <a:pt x="9120" y="10546"/>
                  </a:lnTo>
                  <a:lnTo>
                    <a:pt x="9194" y="10676"/>
                  </a:lnTo>
                  <a:lnTo>
                    <a:pt x="9268" y="10824"/>
                  </a:lnTo>
                  <a:lnTo>
                    <a:pt x="9287" y="10899"/>
                  </a:lnTo>
                  <a:lnTo>
                    <a:pt x="9287" y="10991"/>
                  </a:lnTo>
                  <a:lnTo>
                    <a:pt x="9287" y="11084"/>
                  </a:lnTo>
                  <a:lnTo>
                    <a:pt x="9287" y="11158"/>
                  </a:lnTo>
                  <a:lnTo>
                    <a:pt x="9361" y="11306"/>
                  </a:lnTo>
                  <a:lnTo>
                    <a:pt x="9454" y="11436"/>
                  </a:lnTo>
                  <a:lnTo>
                    <a:pt x="9491" y="11510"/>
                  </a:lnTo>
                  <a:lnTo>
                    <a:pt x="9528" y="11584"/>
                  </a:lnTo>
                  <a:lnTo>
                    <a:pt x="9583" y="11640"/>
                  </a:lnTo>
                  <a:lnTo>
                    <a:pt x="9620" y="11714"/>
                  </a:lnTo>
                  <a:lnTo>
                    <a:pt x="9657" y="11881"/>
                  </a:lnTo>
                  <a:lnTo>
                    <a:pt x="9694" y="12029"/>
                  </a:lnTo>
                  <a:lnTo>
                    <a:pt x="9824" y="12326"/>
                  </a:lnTo>
                  <a:lnTo>
                    <a:pt x="9843" y="12400"/>
                  </a:lnTo>
                  <a:lnTo>
                    <a:pt x="9861" y="12474"/>
                  </a:lnTo>
                  <a:lnTo>
                    <a:pt x="9861" y="12567"/>
                  </a:lnTo>
                  <a:lnTo>
                    <a:pt x="9880" y="12641"/>
                  </a:lnTo>
                  <a:lnTo>
                    <a:pt x="9935" y="12696"/>
                  </a:lnTo>
                  <a:lnTo>
                    <a:pt x="9991" y="12771"/>
                  </a:lnTo>
                  <a:lnTo>
                    <a:pt x="10047" y="12826"/>
                  </a:lnTo>
                  <a:lnTo>
                    <a:pt x="10084" y="12900"/>
                  </a:lnTo>
                  <a:lnTo>
                    <a:pt x="10102" y="12993"/>
                  </a:lnTo>
                  <a:lnTo>
                    <a:pt x="10121" y="13086"/>
                  </a:lnTo>
                  <a:lnTo>
                    <a:pt x="10139" y="13160"/>
                  </a:lnTo>
                  <a:lnTo>
                    <a:pt x="10158" y="13252"/>
                  </a:lnTo>
                  <a:lnTo>
                    <a:pt x="10250" y="13419"/>
                  </a:lnTo>
                  <a:lnTo>
                    <a:pt x="10325" y="13586"/>
                  </a:lnTo>
                  <a:lnTo>
                    <a:pt x="10343" y="13660"/>
                  </a:lnTo>
                  <a:lnTo>
                    <a:pt x="10362" y="13753"/>
                  </a:lnTo>
                  <a:lnTo>
                    <a:pt x="10380" y="13846"/>
                  </a:lnTo>
                  <a:lnTo>
                    <a:pt x="10417" y="13938"/>
                  </a:lnTo>
                  <a:lnTo>
                    <a:pt x="10417" y="13938"/>
                  </a:lnTo>
                  <a:lnTo>
                    <a:pt x="10343" y="13883"/>
                  </a:lnTo>
                  <a:lnTo>
                    <a:pt x="10288" y="13827"/>
                  </a:lnTo>
                  <a:lnTo>
                    <a:pt x="10232" y="13771"/>
                  </a:lnTo>
                  <a:lnTo>
                    <a:pt x="10158" y="13734"/>
                  </a:lnTo>
                  <a:lnTo>
                    <a:pt x="10084" y="13716"/>
                  </a:lnTo>
                  <a:lnTo>
                    <a:pt x="9991" y="13716"/>
                  </a:lnTo>
                  <a:lnTo>
                    <a:pt x="9843" y="13697"/>
                  </a:lnTo>
                  <a:lnTo>
                    <a:pt x="9676" y="13697"/>
                  </a:lnTo>
                  <a:lnTo>
                    <a:pt x="9602" y="13716"/>
                  </a:lnTo>
                  <a:lnTo>
                    <a:pt x="9528" y="13716"/>
                  </a:lnTo>
                  <a:lnTo>
                    <a:pt x="9454" y="13679"/>
                  </a:lnTo>
                  <a:lnTo>
                    <a:pt x="9379" y="13660"/>
                  </a:lnTo>
                  <a:lnTo>
                    <a:pt x="9305" y="13623"/>
                  </a:lnTo>
                  <a:lnTo>
                    <a:pt x="9231" y="13605"/>
                  </a:lnTo>
                  <a:lnTo>
                    <a:pt x="8916" y="13623"/>
                  </a:lnTo>
                  <a:lnTo>
                    <a:pt x="8842" y="13642"/>
                  </a:lnTo>
                  <a:lnTo>
                    <a:pt x="8768" y="13660"/>
                  </a:lnTo>
                  <a:lnTo>
                    <a:pt x="8601" y="13716"/>
                  </a:lnTo>
                  <a:lnTo>
                    <a:pt x="8545" y="13734"/>
                  </a:lnTo>
                  <a:lnTo>
                    <a:pt x="8471" y="13790"/>
                  </a:lnTo>
                  <a:lnTo>
                    <a:pt x="8397" y="13827"/>
                  </a:lnTo>
                  <a:lnTo>
                    <a:pt x="8341" y="13864"/>
                  </a:lnTo>
                  <a:lnTo>
                    <a:pt x="8267" y="13901"/>
                  </a:lnTo>
                  <a:lnTo>
                    <a:pt x="8193" y="13938"/>
                  </a:lnTo>
                  <a:lnTo>
                    <a:pt x="8063" y="14012"/>
                  </a:lnTo>
                  <a:lnTo>
                    <a:pt x="7934" y="14086"/>
                  </a:lnTo>
                  <a:lnTo>
                    <a:pt x="7804" y="14161"/>
                  </a:lnTo>
                  <a:lnTo>
                    <a:pt x="7767" y="14179"/>
                  </a:lnTo>
                  <a:lnTo>
                    <a:pt x="7730" y="14179"/>
                  </a:lnTo>
                  <a:lnTo>
                    <a:pt x="7637" y="14161"/>
                  </a:lnTo>
                  <a:lnTo>
                    <a:pt x="7544" y="14142"/>
                  </a:lnTo>
                  <a:lnTo>
                    <a:pt x="7489" y="14142"/>
                  </a:lnTo>
                  <a:lnTo>
                    <a:pt x="7452" y="14161"/>
                  </a:lnTo>
                  <a:lnTo>
                    <a:pt x="7322" y="14235"/>
                  </a:lnTo>
                  <a:lnTo>
                    <a:pt x="7174" y="14327"/>
                  </a:lnTo>
                  <a:lnTo>
                    <a:pt x="7137" y="14383"/>
                  </a:lnTo>
                  <a:lnTo>
                    <a:pt x="7100" y="14439"/>
                  </a:lnTo>
                  <a:lnTo>
                    <a:pt x="7044" y="14513"/>
                  </a:lnTo>
                  <a:lnTo>
                    <a:pt x="7007" y="14568"/>
                  </a:lnTo>
                  <a:lnTo>
                    <a:pt x="6970" y="14642"/>
                  </a:lnTo>
                  <a:lnTo>
                    <a:pt x="6951" y="14717"/>
                  </a:lnTo>
                  <a:lnTo>
                    <a:pt x="6933" y="14809"/>
                  </a:lnTo>
                  <a:lnTo>
                    <a:pt x="6896" y="14883"/>
                  </a:lnTo>
                  <a:lnTo>
                    <a:pt x="6710" y="15106"/>
                  </a:lnTo>
                  <a:lnTo>
                    <a:pt x="6692" y="15124"/>
                  </a:lnTo>
                  <a:lnTo>
                    <a:pt x="6655" y="15143"/>
                  </a:lnTo>
                  <a:lnTo>
                    <a:pt x="6562" y="15180"/>
                  </a:lnTo>
                  <a:lnTo>
                    <a:pt x="6469" y="15217"/>
                  </a:lnTo>
                  <a:lnTo>
                    <a:pt x="6432" y="15236"/>
                  </a:lnTo>
                  <a:lnTo>
                    <a:pt x="6414" y="15273"/>
                  </a:lnTo>
                  <a:lnTo>
                    <a:pt x="6340" y="15402"/>
                  </a:lnTo>
                  <a:lnTo>
                    <a:pt x="6266" y="15551"/>
                  </a:lnTo>
                  <a:lnTo>
                    <a:pt x="6247" y="15625"/>
                  </a:lnTo>
                  <a:lnTo>
                    <a:pt x="6229" y="15717"/>
                  </a:lnTo>
                  <a:lnTo>
                    <a:pt x="6229" y="15792"/>
                  </a:lnTo>
                  <a:lnTo>
                    <a:pt x="6210" y="15866"/>
                  </a:lnTo>
                  <a:lnTo>
                    <a:pt x="6173" y="15940"/>
                  </a:lnTo>
                  <a:lnTo>
                    <a:pt x="6117" y="15995"/>
                  </a:lnTo>
                  <a:lnTo>
                    <a:pt x="6062" y="16070"/>
                  </a:lnTo>
                  <a:lnTo>
                    <a:pt x="6025" y="16125"/>
                  </a:lnTo>
                  <a:lnTo>
                    <a:pt x="5951" y="16274"/>
                  </a:lnTo>
                  <a:lnTo>
                    <a:pt x="5895" y="16422"/>
                  </a:lnTo>
                  <a:lnTo>
                    <a:pt x="5839" y="16570"/>
                  </a:lnTo>
                  <a:lnTo>
                    <a:pt x="5802" y="16737"/>
                  </a:lnTo>
                  <a:lnTo>
                    <a:pt x="5802" y="16811"/>
                  </a:lnTo>
                  <a:lnTo>
                    <a:pt x="5821" y="16904"/>
                  </a:lnTo>
                  <a:lnTo>
                    <a:pt x="5821" y="16978"/>
                  </a:lnTo>
                  <a:lnTo>
                    <a:pt x="5821" y="17052"/>
                  </a:lnTo>
                  <a:lnTo>
                    <a:pt x="5747" y="17052"/>
                  </a:lnTo>
                  <a:lnTo>
                    <a:pt x="5672" y="17070"/>
                  </a:lnTo>
                  <a:lnTo>
                    <a:pt x="5580" y="17089"/>
                  </a:lnTo>
                  <a:lnTo>
                    <a:pt x="5506" y="17089"/>
                  </a:lnTo>
                  <a:lnTo>
                    <a:pt x="5432" y="17070"/>
                  </a:lnTo>
                  <a:lnTo>
                    <a:pt x="5376" y="17015"/>
                  </a:lnTo>
                  <a:lnTo>
                    <a:pt x="5302" y="16978"/>
                  </a:lnTo>
                  <a:lnTo>
                    <a:pt x="5228" y="16941"/>
                  </a:lnTo>
                  <a:lnTo>
                    <a:pt x="5154" y="16941"/>
                  </a:lnTo>
                  <a:lnTo>
                    <a:pt x="5061" y="16978"/>
                  </a:lnTo>
                  <a:lnTo>
                    <a:pt x="4987" y="16996"/>
                  </a:lnTo>
                  <a:lnTo>
                    <a:pt x="4876" y="16996"/>
                  </a:lnTo>
                  <a:lnTo>
                    <a:pt x="4838" y="16959"/>
                  </a:lnTo>
                  <a:lnTo>
                    <a:pt x="4764" y="16885"/>
                  </a:lnTo>
                  <a:lnTo>
                    <a:pt x="4709" y="16811"/>
                  </a:lnTo>
                  <a:lnTo>
                    <a:pt x="4672" y="16774"/>
                  </a:lnTo>
                  <a:lnTo>
                    <a:pt x="4598" y="16774"/>
                  </a:lnTo>
                  <a:lnTo>
                    <a:pt x="4542" y="16792"/>
                  </a:lnTo>
                  <a:lnTo>
                    <a:pt x="4468" y="16848"/>
                  </a:lnTo>
                  <a:lnTo>
                    <a:pt x="4394" y="16904"/>
                  </a:lnTo>
                  <a:lnTo>
                    <a:pt x="4357" y="16922"/>
                  </a:lnTo>
                  <a:lnTo>
                    <a:pt x="4319" y="16941"/>
                  </a:lnTo>
                  <a:lnTo>
                    <a:pt x="4227" y="16922"/>
                  </a:lnTo>
                  <a:lnTo>
                    <a:pt x="4153" y="16867"/>
                  </a:lnTo>
                  <a:lnTo>
                    <a:pt x="4079" y="16811"/>
                  </a:lnTo>
                  <a:lnTo>
                    <a:pt x="4004" y="16792"/>
                  </a:lnTo>
                  <a:lnTo>
                    <a:pt x="3856" y="16774"/>
                  </a:lnTo>
                  <a:lnTo>
                    <a:pt x="3689" y="16774"/>
                  </a:lnTo>
                  <a:lnTo>
                    <a:pt x="3615" y="16792"/>
                  </a:lnTo>
                  <a:lnTo>
                    <a:pt x="3541" y="16830"/>
                  </a:lnTo>
                  <a:lnTo>
                    <a:pt x="3467" y="16885"/>
                  </a:lnTo>
                  <a:lnTo>
                    <a:pt x="3393" y="16904"/>
                  </a:lnTo>
                  <a:lnTo>
                    <a:pt x="3096" y="16959"/>
                  </a:lnTo>
                  <a:lnTo>
                    <a:pt x="3022" y="16996"/>
                  </a:lnTo>
                  <a:lnTo>
                    <a:pt x="2966" y="17033"/>
                  </a:lnTo>
                  <a:lnTo>
                    <a:pt x="2892" y="17089"/>
                  </a:lnTo>
                  <a:lnTo>
                    <a:pt x="2837" y="17126"/>
                  </a:lnTo>
                  <a:lnTo>
                    <a:pt x="2670" y="17126"/>
                  </a:lnTo>
                  <a:lnTo>
                    <a:pt x="2577" y="17108"/>
                  </a:lnTo>
                  <a:lnTo>
                    <a:pt x="2503" y="17126"/>
                  </a:lnTo>
                  <a:lnTo>
                    <a:pt x="2429" y="17163"/>
                  </a:lnTo>
                  <a:lnTo>
                    <a:pt x="2373" y="17219"/>
                  </a:lnTo>
                  <a:lnTo>
                    <a:pt x="2318" y="17256"/>
                  </a:lnTo>
                  <a:lnTo>
                    <a:pt x="2262" y="17311"/>
                  </a:lnTo>
                  <a:lnTo>
                    <a:pt x="2114" y="17386"/>
                  </a:lnTo>
                  <a:lnTo>
                    <a:pt x="2003" y="17460"/>
                  </a:lnTo>
                  <a:lnTo>
                    <a:pt x="1947" y="17515"/>
                  </a:lnTo>
                  <a:lnTo>
                    <a:pt x="1910" y="17589"/>
                  </a:lnTo>
                  <a:lnTo>
                    <a:pt x="1873" y="17682"/>
                  </a:lnTo>
                  <a:lnTo>
                    <a:pt x="1836" y="17738"/>
                  </a:lnTo>
                  <a:lnTo>
                    <a:pt x="1799" y="17756"/>
                  </a:lnTo>
                  <a:lnTo>
                    <a:pt x="1762" y="17756"/>
                  </a:lnTo>
                  <a:lnTo>
                    <a:pt x="1669" y="17775"/>
                  </a:lnTo>
                  <a:lnTo>
                    <a:pt x="1576" y="17775"/>
                  </a:lnTo>
                  <a:lnTo>
                    <a:pt x="1539" y="17793"/>
                  </a:lnTo>
                  <a:lnTo>
                    <a:pt x="1502" y="17812"/>
                  </a:lnTo>
                  <a:lnTo>
                    <a:pt x="1410" y="17923"/>
                  </a:lnTo>
                  <a:lnTo>
                    <a:pt x="1298" y="18034"/>
                  </a:lnTo>
                  <a:lnTo>
                    <a:pt x="1261" y="18108"/>
                  </a:lnTo>
                  <a:lnTo>
                    <a:pt x="1243" y="18183"/>
                  </a:lnTo>
                  <a:lnTo>
                    <a:pt x="1224" y="18257"/>
                  </a:lnTo>
                  <a:lnTo>
                    <a:pt x="1206" y="18331"/>
                  </a:lnTo>
                  <a:lnTo>
                    <a:pt x="1020" y="18572"/>
                  </a:lnTo>
                  <a:lnTo>
                    <a:pt x="854" y="18813"/>
                  </a:lnTo>
                  <a:lnTo>
                    <a:pt x="761" y="18924"/>
                  </a:lnTo>
                  <a:lnTo>
                    <a:pt x="687" y="19054"/>
                  </a:lnTo>
                  <a:lnTo>
                    <a:pt x="557" y="19332"/>
                  </a:lnTo>
                  <a:lnTo>
                    <a:pt x="501" y="19406"/>
                  </a:lnTo>
                  <a:lnTo>
                    <a:pt x="427" y="19461"/>
                  </a:lnTo>
                  <a:lnTo>
                    <a:pt x="353" y="19517"/>
                  </a:lnTo>
                  <a:lnTo>
                    <a:pt x="298" y="19573"/>
                  </a:lnTo>
                  <a:lnTo>
                    <a:pt x="260" y="19739"/>
                  </a:lnTo>
                  <a:lnTo>
                    <a:pt x="223" y="19888"/>
                  </a:lnTo>
                  <a:lnTo>
                    <a:pt x="186" y="20055"/>
                  </a:lnTo>
                  <a:lnTo>
                    <a:pt x="168" y="20203"/>
                  </a:lnTo>
                  <a:lnTo>
                    <a:pt x="131" y="20370"/>
                  </a:lnTo>
                  <a:lnTo>
                    <a:pt x="94" y="20518"/>
                  </a:lnTo>
                  <a:lnTo>
                    <a:pt x="94" y="20573"/>
                  </a:lnTo>
                  <a:lnTo>
                    <a:pt x="112" y="20611"/>
                  </a:lnTo>
                  <a:lnTo>
                    <a:pt x="149" y="20685"/>
                  </a:lnTo>
                  <a:lnTo>
                    <a:pt x="186" y="20777"/>
                  </a:lnTo>
                  <a:lnTo>
                    <a:pt x="205" y="20852"/>
                  </a:lnTo>
                  <a:lnTo>
                    <a:pt x="186" y="20944"/>
                  </a:lnTo>
                  <a:lnTo>
                    <a:pt x="149" y="21018"/>
                  </a:lnTo>
                  <a:lnTo>
                    <a:pt x="112" y="21092"/>
                  </a:lnTo>
                  <a:lnTo>
                    <a:pt x="94" y="21167"/>
                  </a:lnTo>
                  <a:lnTo>
                    <a:pt x="75" y="21241"/>
                  </a:lnTo>
                  <a:lnTo>
                    <a:pt x="57" y="21333"/>
                  </a:lnTo>
                  <a:lnTo>
                    <a:pt x="20" y="21408"/>
                  </a:lnTo>
                  <a:lnTo>
                    <a:pt x="1" y="21482"/>
                  </a:lnTo>
                  <a:lnTo>
                    <a:pt x="20" y="21648"/>
                  </a:lnTo>
                  <a:lnTo>
                    <a:pt x="38" y="21815"/>
                  </a:lnTo>
                  <a:lnTo>
                    <a:pt x="57" y="21852"/>
                  </a:lnTo>
                  <a:lnTo>
                    <a:pt x="75" y="21889"/>
                  </a:lnTo>
                  <a:lnTo>
                    <a:pt x="149" y="21945"/>
                  </a:lnTo>
                  <a:lnTo>
                    <a:pt x="223" y="22019"/>
                  </a:lnTo>
                  <a:lnTo>
                    <a:pt x="242" y="22056"/>
                  </a:lnTo>
                  <a:lnTo>
                    <a:pt x="242" y="22093"/>
                  </a:lnTo>
                  <a:lnTo>
                    <a:pt x="260" y="22167"/>
                  </a:lnTo>
                  <a:lnTo>
                    <a:pt x="242" y="22242"/>
                  </a:lnTo>
                  <a:lnTo>
                    <a:pt x="242" y="22316"/>
                  </a:lnTo>
                  <a:lnTo>
                    <a:pt x="242" y="22390"/>
                  </a:lnTo>
                  <a:lnTo>
                    <a:pt x="298" y="22686"/>
                  </a:lnTo>
                  <a:lnTo>
                    <a:pt x="316" y="22761"/>
                  </a:lnTo>
                  <a:lnTo>
                    <a:pt x="353" y="22835"/>
                  </a:lnTo>
                  <a:lnTo>
                    <a:pt x="390" y="22909"/>
                  </a:lnTo>
                  <a:lnTo>
                    <a:pt x="409" y="22983"/>
                  </a:lnTo>
                  <a:lnTo>
                    <a:pt x="446" y="23131"/>
                  </a:lnTo>
                  <a:lnTo>
                    <a:pt x="483" y="23280"/>
                  </a:lnTo>
                  <a:lnTo>
                    <a:pt x="520" y="23409"/>
                  </a:lnTo>
                  <a:lnTo>
                    <a:pt x="594" y="23558"/>
                  </a:lnTo>
                  <a:lnTo>
                    <a:pt x="650" y="23687"/>
                  </a:lnTo>
                  <a:lnTo>
                    <a:pt x="705" y="23836"/>
                  </a:lnTo>
                  <a:lnTo>
                    <a:pt x="705" y="23873"/>
                  </a:lnTo>
                  <a:lnTo>
                    <a:pt x="705" y="23910"/>
                  </a:lnTo>
                  <a:lnTo>
                    <a:pt x="687" y="24002"/>
                  </a:lnTo>
                  <a:lnTo>
                    <a:pt x="650" y="24095"/>
                  </a:lnTo>
                  <a:lnTo>
                    <a:pt x="650" y="24132"/>
                  </a:lnTo>
                  <a:lnTo>
                    <a:pt x="650" y="24169"/>
                  </a:lnTo>
                  <a:lnTo>
                    <a:pt x="687" y="24243"/>
                  </a:lnTo>
                  <a:lnTo>
                    <a:pt x="742" y="24299"/>
                  </a:lnTo>
                  <a:lnTo>
                    <a:pt x="798" y="24355"/>
                  </a:lnTo>
                  <a:lnTo>
                    <a:pt x="835" y="24429"/>
                  </a:lnTo>
                  <a:lnTo>
                    <a:pt x="872" y="24484"/>
                  </a:lnTo>
                  <a:lnTo>
                    <a:pt x="928" y="24540"/>
                  </a:lnTo>
                  <a:lnTo>
                    <a:pt x="983" y="24614"/>
                  </a:lnTo>
                  <a:lnTo>
                    <a:pt x="1020" y="24670"/>
                  </a:lnTo>
                  <a:lnTo>
                    <a:pt x="1113" y="24799"/>
                  </a:lnTo>
                  <a:lnTo>
                    <a:pt x="1187" y="24911"/>
                  </a:lnTo>
                  <a:lnTo>
                    <a:pt x="1187" y="24948"/>
                  </a:lnTo>
                  <a:lnTo>
                    <a:pt x="1187" y="25003"/>
                  </a:lnTo>
                  <a:lnTo>
                    <a:pt x="1169" y="25096"/>
                  </a:lnTo>
                  <a:lnTo>
                    <a:pt x="1150" y="25189"/>
                  </a:lnTo>
                  <a:lnTo>
                    <a:pt x="1150" y="25226"/>
                  </a:lnTo>
                  <a:lnTo>
                    <a:pt x="1150" y="25263"/>
                  </a:lnTo>
                  <a:lnTo>
                    <a:pt x="1169" y="25300"/>
                  </a:lnTo>
                  <a:lnTo>
                    <a:pt x="1206" y="25318"/>
                  </a:lnTo>
                  <a:lnTo>
                    <a:pt x="1298" y="25374"/>
                  </a:lnTo>
                  <a:lnTo>
                    <a:pt x="1373" y="25411"/>
                  </a:lnTo>
                  <a:lnTo>
                    <a:pt x="1410" y="25430"/>
                  </a:lnTo>
                  <a:lnTo>
                    <a:pt x="1428" y="25467"/>
                  </a:lnTo>
                  <a:lnTo>
                    <a:pt x="1447" y="25541"/>
                  </a:lnTo>
                  <a:lnTo>
                    <a:pt x="1447" y="25633"/>
                  </a:lnTo>
                  <a:lnTo>
                    <a:pt x="1447" y="25708"/>
                  </a:lnTo>
                  <a:lnTo>
                    <a:pt x="1465" y="25782"/>
                  </a:lnTo>
                  <a:lnTo>
                    <a:pt x="1521" y="25837"/>
                  </a:lnTo>
                  <a:lnTo>
                    <a:pt x="1595" y="25893"/>
                  </a:lnTo>
                  <a:lnTo>
                    <a:pt x="1669" y="25930"/>
                  </a:lnTo>
                  <a:lnTo>
                    <a:pt x="1725" y="25986"/>
                  </a:lnTo>
                  <a:lnTo>
                    <a:pt x="1780" y="26115"/>
                  </a:lnTo>
                  <a:lnTo>
                    <a:pt x="1854" y="26245"/>
                  </a:lnTo>
                  <a:lnTo>
                    <a:pt x="1873" y="26319"/>
                  </a:lnTo>
                  <a:lnTo>
                    <a:pt x="1873" y="26412"/>
                  </a:lnTo>
                  <a:lnTo>
                    <a:pt x="1854" y="26505"/>
                  </a:lnTo>
                  <a:lnTo>
                    <a:pt x="1891" y="26579"/>
                  </a:lnTo>
                  <a:lnTo>
                    <a:pt x="1947" y="26634"/>
                  </a:lnTo>
                  <a:lnTo>
                    <a:pt x="2021" y="26671"/>
                  </a:lnTo>
                  <a:lnTo>
                    <a:pt x="2095" y="26727"/>
                  </a:lnTo>
                  <a:lnTo>
                    <a:pt x="2151" y="26764"/>
                  </a:lnTo>
                  <a:lnTo>
                    <a:pt x="2170" y="26838"/>
                  </a:lnTo>
                  <a:lnTo>
                    <a:pt x="2188" y="26931"/>
                  </a:lnTo>
                  <a:lnTo>
                    <a:pt x="2207" y="27005"/>
                  </a:lnTo>
                  <a:lnTo>
                    <a:pt x="2225" y="27079"/>
                  </a:lnTo>
                  <a:lnTo>
                    <a:pt x="2281" y="27135"/>
                  </a:lnTo>
                  <a:lnTo>
                    <a:pt x="2336" y="27190"/>
                  </a:lnTo>
                  <a:lnTo>
                    <a:pt x="2410" y="27227"/>
                  </a:lnTo>
                  <a:lnTo>
                    <a:pt x="2466" y="27283"/>
                  </a:lnTo>
                  <a:lnTo>
                    <a:pt x="2485" y="27357"/>
                  </a:lnTo>
                  <a:lnTo>
                    <a:pt x="2503" y="27450"/>
                  </a:lnTo>
                  <a:lnTo>
                    <a:pt x="2522" y="27524"/>
                  </a:lnTo>
                  <a:lnTo>
                    <a:pt x="2540" y="27598"/>
                  </a:lnTo>
                  <a:lnTo>
                    <a:pt x="2559" y="27617"/>
                  </a:lnTo>
                  <a:lnTo>
                    <a:pt x="2577" y="27617"/>
                  </a:lnTo>
                  <a:lnTo>
                    <a:pt x="2596" y="27635"/>
                  </a:lnTo>
                  <a:lnTo>
                    <a:pt x="2596" y="27654"/>
                  </a:lnTo>
                  <a:lnTo>
                    <a:pt x="2633" y="27709"/>
                  </a:lnTo>
                  <a:lnTo>
                    <a:pt x="2670" y="27765"/>
                  </a:lnTo>
                  <a:lnTo>
                    <a:pt x="2726" y="27802"/>
                  </a:lnTo>
                  <a:lnTo>
                    <a:pt x="2763" y="27858"/>
                  </a:lnTo>
                  <a:lnTo>
                    <a:pt x="2763" y="27932"/>
                  </a:lnTo>
                  <a:lnTo>
                    <a:pt x="2744" y="28024"/>
                  </a:lnTo>
                  <a:lnTo>
                    <a:pt x="2726" y="28098"/>
                  </a:lnTo>
                  <a:lnTo>
                    <a:pt x="2726" y="28173"/>
                  </a:lnTo>
                  <a:lnTo>
                    <a:pt x="2726" y="28321"/>
                  </a:lnTo>
                  <a:lnTo>
                    <a:pt x="2744" y="28469"/>
                  </a:lnTo>
                  <a:lnTo>
                    <a:pt x="2781" y="28543"/>
                  </a:lnTo>
                  <a:lnTo>
                    <a:pt x="2837" y="28599"/>
                  </a:lnTo>
                  <a:lnTo>
                    <a:pt x="2892" y="28673"/>
                  </a:lnTo>
                  <a:lnTo>
                    <a:pt x="2929" y="28729"/>
                  </a:lnTo>
                  <a:lnTo>
                    <a:pt x="2948" y="28803"/>
                  </a:lnTo>
                  <a:lnTo>
                    <a:pt x="2948" y="28877"/>
                  </a:lnTo>
                  <a:lnTo>
                    <a:pt x="2948" y="28970"/>
                  </a:lnTo>
                  <a:lnTo>
                    <a:pt x="2948" y="29044"/>
                  </a:lnTo>
                  <a:lnTo>
                    <a:pt x="2948" y="29118"/>
                  </a:lnTo>
                  <a:lnTo>
                    <a:pt x="2929" y="29192"/>
                  </a:lnTo>
                  <a:lnTo>
                    <a:pt x="2911" y="29285"/>
                  </a:lnTo>
                  <a:lnTo>
                    <a:pt x="2929" y="29359"/>
                  </a:lnTo>
                  <a:lnTo>
                    <a:pt x="2929" y="29396"/>
                  </a:lnTo>
                  <a:lnTo>
                    <a:pt x="2966" y="29433"/>
                  </a:lnTo>
                  <a:lnTo>
                    <a:pt x="3041" y="29489"/>
                  </a:lnTo>
                  <a:lnTo>
                    <a:pt x="3096" y="29544"/>
                  </a:lnTo>
                  <a:lnTo>
                    <a:pt x="3152" y="29618"/>
                  </a:lnTo>
                  <a:lnTo>
                    <a:pt x="3152" y="29692"/>
                  </a:lnTo>
                  <a:lnTo>
                    <a:pt x="3152" y="29767"/>
                  </a:lnTo>
                  <a:lnTo>
                    <a:pt x="3152" y="29841"/>
                  </a:lnTo>
                  <a:lnTo>
                    <a:pt x="3152" y="29915"/>
                  </a:lnTo>
                  <a:lnTo>
                    <a:pt x="3207" y="30063"/>
                  </a:lnTo>
                  <a:lnTo>
                    <a:pt x="3282" y="30211"/>
                  </a:lnTo>
                  <a:lnTo>
                    <a:pt x="3282" y="30286"/>
                  </a:lnTo>
                  <a:lnTo>
                    <a:pt x="3282" y="30360"/>
                  </a:lnTo>
                  <a:lnTo>
                    <a:pt x="3263" y="30452"/>
                  </a:lnTo>
                  <a:lnTo>
                    <a:pt x="3282" y="30526"/>
                  </a:lnTo>
                  <a:lnTo>
                    <a:pt x="3319" y="30582"/>
                  </a:lnTo>
                  <a:lnTo>
                    <a:pt x="3356" y="30656"/>
                  </a:lnTo>
                  <a:lnTo>
                    <a:pt x="3411" y="30712"/>
                  </a:lnTo>
                  <a:lnTo>
                    <a:pt x="3448" y="30786"/>
                  </a:lnTo>
                  <a:lnTo>
                    <a:pt x="3485" y="30842"/>
                  </a:lnTo>
                  <a:lnTo>
                    <a:pt x="3523" y="30916"/>
                  </a:lnTo>
                  <a:lnTo>
                    <a:pt x="3578" y="30971"/>
                  </a:lnTo>
                  <a:lnTo>
                    <a:pt x="3615" y="31045"/>
                  </a:lnTo>
                  <a:lnTo>
                    <a:pt x="3745" y="31305"/>
                  </a:lnTo>
                  <a:lnTo>
                    <a:pt x="3745" y="31379"/>
                  </a:lnTo>
                  <a:lnTo>
                    <a:pt x="3726" y="31472"/>
                  </a:lnTo>
                  <a:lnTo>
                    <a:pt x="3726" y="31564"/>
                  </a:lnTo>
                  <a:lnTo>
                    <a:pt x="3726" y="31639"/>
                  </a:lnTo>
                  <a:lnTo>
                    <a:pt x="3763" y="31694"/>
                  </a:lnTo>
                  <a:lnTo>
                    <a:pt x="3819" y="31750"/>
                  </a:lnTo>
                  <a:lnTo>
                    <a:pt x="3875" y="31824"/>
                  </a:lnTo>
                  <a:lnTo>
                    <a:pt x="3912" y="31879"/>
                  </a:lnTo>
                  <a:lnTo>
                    <a:pt x="3967" y="32009"/>
                  </a:lnTo>
                  <a:lnTo>
                    <a:pt x="4041" y="32157"/>
                  </a:lnTo>
                  <a:lnTo>
                    <a:pt x="4097" y="32287"/>
                  </a:lnTo>
                  <a:lnTo>
                    <a:pt x="4134" y="32436"/>
                  </a:lnTo>
                  <a:lnTo>
                    <a:pt x="4190" y="32491"/>
                  </a:lnTo>
                  <a:lnTo>
                    <a:pt x="4245" y="32547"/>
                  </a:lnTo>
                  <a:lnTo>
                    <a:pt x="4301" y="32602"/>
                  </a:lnTo>
                  <a:lnTo>
                    <a:pt x="4338" y="32676"/>
                  </a:lnTo>
                  <a:lnTo>
                    <a:pt x="4357" y="32751"/>
                  </a:lnTo>
                  <a:lnTo>
                    <a:pt x="4357" y="32825"/>
                  </a:lnTo>
                  <a:lnTo>
                    <a:pt x="4357" y="32917"/>
                  </a:lnTo>
                  <a:lnTo>
                    <a:pt x="4375" y="32992"/>
                  </a:lnTo>
                  <a:lnTo>
                    <a:pt x="4449" y="33121"/>
                  </a:lnTo>
                  <a:lnTo>
                    <a:pt x="4523" y="33232"/>
                  </a:lnTo>
                  <a:lnTo>
                    <a:pt x="4579" y="33307"/>
                  </a:lnTo>
                  <a:lnTo>
                    <a:pt x="4616" y="33362"/>
                  </a:lnTo>
                  <a:lnTo>
                    <a:pt x="4672" y="33418"/>
                  </a:lnTo>
                  <a:lnTo>
                    <a:pt x="4727" y="33473"/>
                  </a:lnTo>
                  <a:lnTo>
                    <a:pt x="4746" y="33548"/>
                  </a:lnTo>
                  <a:lnTo>
                    <a:pt x="4764" y="33622"/>
                  </a:lnTo>
                  <a:lnTo>
                    <a:pt x="4783" y="33696"/>
                  </a:lnTo>
                  <a:lnTo>
                    <a:pt x="4801" y="33751"/>
                  </a:lnTo>
                  <a:lnTo>
                    <a:pt x="4857" y="33881"/>
                  </a:lnTo>
                  <a:lnTo>
                    <a:pt x="4894" y="34029"/>
                  </a:lnTo>
                  <a:lnTo>
                    <a:pt x="5061" y="34289"/>
                  </a:lnTo>
                  <a:lnTo>
                    <a:pt x="5209" y="34548"/>
                  </a:lnTo>
                  <a:lnTo>
                    <a:pt x="5265" y="34604"/>
                  </a:lnTo>
                  <a:lnTo>
                    <a:pt x="5320" y="34660"/>
                  </a:lnTo>
                  <a:lnTo>
                    <a:pt x="5376" y="34715"/>
                  </a:lnTo>
                  <a:lnTo>
                    <a:pt x="5413" y="34771"/>
                  </a:lnTo>
                  <a:lnTo>
                    <a:pt x="5580" y="35030"/>
                  </a:lnTo>
                  <a:lnTo>
                    <a:pt x="5728" y="35290"/>
                  </a:lnTo>
                  <a:lnTo>
                    <a:pt x="5765" y="35364"/>
                  </a:lnTo>
                  <a:lnTo>
                    <a:pt x="5765" y="35438"/>
                  </a:lnTo>
                  <a:lnTo>
                    <a:pt x="5784" y="35531"/>
                  </a:lnTo>
                  <a:lnTo>
                    <a:pt x="5802" y="35605"/>
                  </a:lnTo>
                  <a:lnTo>
                    <a:pt x="5858" y="35660"/>
                  </a:lnTo>
                  <a:lnTo>
                    <a:pt x="5913" y="35716"/>
                  </a:lnTo>
                  <a:lnTo>
                    <a:pt x="5969" y="35753"/>
                  </a:lnTo>
                  <a:lnTo>
                    <a:pt x="6025" y="35827"/>
                  </a:lnTo>
                  <a:lnTo>
                    <a:pt x="6062" y="35883"/>
                  </a:lnTo>
                  <a:lnTo>
                    <a:pt x="6080" y="35957"/>
                  </a:lnTo>
                  <a:lnTo>
                    <a:pt x="6117" y="36031"/>
                  </a:lnTo>
                  <a:lnTo>
                    <a:pt x="6136" y="36105"/>
                  </a:lnTo>
                  <a:lnTo>
                    <a:pt x="6191" y="36161"/>
                  </a:lnTo>
                  <a:lnTo>
                    <a:pt x="6266" y="36198"/>
                  </a:lnTo>
                  <a:lnTo>
                    <a:pt x="6358" y="36235"/>
                  </a:lnTo>
                  <a:lnTo>
                    <a:pt x="6414" y="36291"/>
                  </a:lnTo>
                  <a:lnTo>
                    <a:pt x="6414" y="36328"/>
                  </a:lnTo>
                  <a:lnTo>
                    <a:pt x="6414" y="36383"/>
                  </a:lnTo>
                  <a:lnTo>
                    <a:pt x="6414" y="36476"/>
                  </a:lnTo>
                  <a:lnTo>
                    <a:pt x="6395" y="36569"/>
                  </a:lnTo>
                  <a:lnTo>
                    <a:pt x="6395" y="36624"/>
                  </a:lnTo>
                  <a:lnTo>
                    <a:pt x="6414" y="36661"/>
                  </a:lnTo>
                  <a:lnTo>
                    <a:pt x="6451" y="36717"/>
                  </a:lnTo>
                  <a:lnTo>
                    <a:pt x="6507" y="36773"/>
                  </a:lnTo>
                  <a:lnTo>
                    <a:pt x="6562" y="36828"/>
                  </a:lnTo>
                  <a:lnTo>
                    <a:pt x="6618" y="36884"/>
                  </a:lnTo>
                  <a:lnTo>
                    <a:pt x="6655" y="36958"/>
                  </a:lnTo>
                  <a:lnTo>
                    <a:pt x="6710" y="37014"/>
                  </a:lnTo>
                  <a:lnTo>
                    <a:pt x="6766" y="37069"/>
                  </a:lnTo>
                  <a:lnTo>
                    <a:pt x="6803" y="37143"/>
                  </a:lnTo>
                  <a:lnTo>
                    <a:pt x="6877" y="37273"/>
                  </a:lnTo>
                  <a:lnTo>
                    <a:pt x="6951" y="37403"/>
                  </a:lnTo>
                  <a:lnTo>
                    <a:pt x="6988" y="37570"/>
                  </a:lnTo>
                  <a:lnTo>
                    <a:pt x="7026" y="37718"/>
                  </a:lnTo>
                  <a:lnTo>
                    <a:pt x="7081" y="37866"/>
                  </a:lnTo>
                  <a:lnTo>
                    <a:pt x="7137" y="38014"/>
                  </a:lnTo>
                  <a:lnTo>
                    <a:pt x="7192" y="38163"/>
                  </a:lnTo>
                  <a:lnTo>
                    <a:pt x="7229" y="38237"/>
                  </a:lnTo>
                  <a:lnTo>
                    <a:pt x="7248" y="38311"/>
                  </a:lnTo>
                  <a:lnTo>
                    <a:pt x="7248" y="38348"/>
                  </a:lnTo>
                  <a:lnTo>
                    <a:pt x="7229" y="38404"/>
                  </a:lnTo>
                  <a:lnTo>
                    <a:pt x="7174" y="38496"/>
                  </a:lnTo>
                  <a:lnTo>
                    <a:pt x="7118" y="38589"/>
                  </a:lnTo>
                  <a:lnTo>
                    <a:pt x="7118" y="38626"/>
                  </a:lnTo>
                  <a:lnTo>
                    <a:pt x="7100" y="38663"/>
                  </a:lnTo>
                  <a:lnTo>
                    <a:pt x="7118" y="38700"/>
                  </a:lnTo>
                  <a:lnTo>
                    <a:pt x="7155" y="38737"/>
                  </a:lnTo>
                  <a:lnTo>
                    <a:pt x="7248" y="38811"/>
                  </a:lnTo>
                  <a:lnTo>
                    <a:pt x="7322" y="38867"/>
                  </a:lnTo>
                  <a:lnTo>
                    <a:pt x="7359" y="38904"/>
                  </a:lnTo>
                  <a:lnTo>
                    <a:pt x="7378" y="38941"/>
                  </a:lnTo>
                  <a:lnTo>
                    <a:pt x="7378" y="38997"/>
                  </a:lnTo>
                  <a:lnTo>
                    <a:pt x="7359" y="39034"/>
                  </a:lnTo>
                  <a:lnTo>
                    <a:pt x="7304" y="39108"/>
                  </a:lnTo>
                  <a:lnTo>
                    <a:pt x="7266" y="39201"/>
                  </a:lnTo>
                  <a:lnTo>
                    <a:pt x="7248" y="39238"/>
                  </a:lnTo>
                  <a:lnTo>
                    <a:pt x="7248" y="39275"/>
                  </a:lnTo>
                  <a:lnTo>
                    <a:pt x="7285" y="39590"/>
                  </a:lnTo>
                  <a:lnTo>
                    <a:pt x="7285" y="39682"/>
                  </a:lnTo>
                  <a:lnTo>
                    <a:pt x="7266" y="39757"/>
                  </a:lnTo>
                  <a:lnTo>
                    <a:pt x="7229" y="39831"/>
                  </a:lnTo>
                  <a:lnTo>
                    <a:pt x="7229" y="39923"/>
                  </a:lnTo>
                  <a:lnTo>
                    <a:pt x="7248" y="39998"/>
                  </a:lnTo>
                  <a:lnTo>
                    <a:pt x="7285" y="40072"/>
                  </a:lnTo>
                  <a:lnTo>
                    <a:pt x="7322" y="40146"/>
                  </a:lnTo>
                  <a:lnTo>
                    <a:pt x="7341" y="40238"/>
                  </a:lnTo>
                  <a:lnTo>
                    <a:pt x="7322" y="40387"/>
                  </a:lnTo>
                  <a:lnTo>
                    <a:pt x="7285" y="40554"/>
                  </a:lnTo>
                  <a:lnTo>
                    <a:pt x="7304" y="40591"/>
                  </a:lnTo>
                  <a:lnTo>
                    <a:pt x="7322" y="40628"/>
                  </a:lnTo>
                  <a:lnTo>
                    <a:pt x="7378" y="40702"/>
                  </a:lnTo>
                  <a:lnTo>
                    <a:pt x="7433" y="40795"/>
                  </a:lnTo>
                  <a:lnTo>
                    <a:pt x="7452" y="40832"/>
                  </a:lnTo>
                  <a:lnTo>
                    <a:pt x="7452" y="40869"/>
                  </a:lnTo>
                  <a:lnTo>
                    <a:pt x="7452" y="40943"/>
                  </a:lnTo>
                  <a:lnTo>
                    <a:pt x="7415" y="41017"/>
                  </a:lnTo>
                  <a:lnTo>
                    <a:pt x="7378" y="41110"/>
                  </a:lnTo>
                  <a:lnTo>
                    <a:pt x="7359" y="41184"/>
                  </a:lnTo>
                  <a:lnTo>
                    <a:pt x="7378" y="41258"/>
                  </a:lnTo>
                  <a:lnTo>
                    <a:pt x="7396" y="41351"/>
                  </a:lnTo>
                  <a:lnTo>
                    <a:pt x="7433" y="41425"/>
                  </a:lnTo>
                  <a:lnTo>
                    <a:pt x="7452" y="41499"/>
                  </a:lnTo>
                  <a:lnTo>
                    <a:pt x="7433" y="41536"/>
                  </a:lnTo>
                  <a:lnTo>
                    <a:pt x="7415" y="41573"/>
                  </a:lnTo>
                  <a:lnTo>
                    <a:pt x="7359" y="41666"/>
                  </a:lnTo>
                  <a:lnTo>
                    <a:pt x="7304" y="41740"/>
                  </a:lnTo>
                  <a:lnTo>
                    <a:pt x="7285" y="41777"/>
                  </a:lnTo>
                  <a:lnTo>
                    <a:pt x="7285" y="41814"/>
                  </a:lnTo>
                  <a:lnTo>
                    <a:pt x="7304" y="41907"/>
                  </a:lnTo>
                  <a:lnTo>
                    <a:pt x="7322" y="41981"/>
                  </a:lnTo>
                  <a:lnTo>
                    <a:pt x="7359" y="42055"/>
                  </a:lnTo>
                  <a:lnTo>
                    <a:pt x="7378" y="42148"/>
                  </a:lnTo>
                  <a:lnTo>
                    <a:pt x="7378" y="42463"/>
                  </a:lnTo>
                  <a:lnTo>
                    <a:pt x="7378" y="42537"/>
                  </a:lnTo>
                  <a:lnTo>
                    <a:pt x="7359" y="42611"/>
                  </a:lnTo>
                  <a:lnTo>
                    <a:pt x="7359" y="42704"/>
                  </a:lnTo>
                  <a:lnTo>
                    <a:pt x="7359" y="42778"/>
                  </a:lnTo>
                  <a:lnTo>
                    <a:pt x="7359" y="42945"/>
                  </a:lnTo>
                  <a:lnTo>
                    <a:pt x="7359" y="43093"/>
                  </a:lnTo>
                  <a:lnTo>
                    <a:pt x="7359" y="43130"/>
                  </a:lnTo>
                  <a:lnTo>
                    <a:pt x="7396" y="43167"/>
                  </a:lnTo>
                  <a:lnTo>
                    <a:pt x="7470" y="43241"/>
                  </a:lnTo>
                  <a:lnTo>
                    <a:pt x="7544" y="43315"/>
                  </a:lnTo>
                  <a:lnTo>
                    <a:pt x="7563" y="43352"/>
                  </a:lnTo>
                  <a:lnTo>
                    <a:pt x="7582" y="43389"/>
                  </a:lnTo>
                  <a:lnTo>
                    <a:pt x="7582" y="43463"/>
                  </a:lnTo>
                  <a:lnTo>
                    <a:pt x="7544" y="43556"/>
                  </a:lnTo>
                  <a:lnTo>
                    <a:pt x="7526" y="43630"/>
                  </a:lnTo>
                  <a:lnTo>
                    <a:pt x="7526" y="43704"/>
                  </a:lnTo>
                  <a:lnTo>
                    <a:pt x="7544" y="43779"/>
                  </a:lnTo>
                  <a:lnTo>
                    <a:pt x="7600" y="43853"/>
                  </a:lnTo>
                  <a:lnTo>
                    <a:pt x="7656" y="43908"/>
                  </a:lnTo>
                  <a:lnTo>
                    <a:pt x="7674" y="43982"/>
                  </a:lnTo>
                  <a:lnTo>
                    <a:pt x="7730" y="44112"/>
                  </a:lnTo>
                  <a:lnTo>
                    <a:pt x="7804" y="44242"/>
                  </a:lnTo>
                  <a:lnTo>
                    <a:pt x="7822" y="44316"/>
                  </a:lnTo>
                  <a:lnTo>
                    <a:pt x="7804" y="44409"/>
                  </a:lnTo>
                  <a:lnTo>
                    <a:pt x="7804" y="44501"/>
                  </a:lnTo>
                  <a:lnTo>
                    <a:pt x="7822" y="44538"/>
                  </a:lnTo>
                  <a:lnTo>
                    <a:pt x="7841" y="44576"/>
                  </a:lnTo>
                  <a:lnTo>
                    <a:pt x="7934" y="44705"/>
                  </a:lnTo>
                  <a:lnTo>
                    <a:pt x="8045" y="44816"/>
                  </a:lnTo>
                  <a:lnTo>
                    <a:pt x="8119" y="44872"/>
                  </a:lnTo>
                  <a:lnTo>
                    <a:pt x="8193" y="44891"/>
                  </a:lnTo>
                  <a:lnTo>
                    <a:pt x="8360" y="44946"/>
                  </a:lnTo>
                  <a:lnTo>
                    <a:pt x="8434" y="44983"/>
                  </a:lnTo>
                  <a:lnTo>
                    <a:pt x="8601" y="44983"/>
                  </a:lnTo>
                  <a:lnTo>
                    <a:pt x="8675" y="45002"/>
                  </a:lnTo>
                  <a:lnTo>
                    <a:pt x="8823" y="45057"/>
                  </a:lnTo>
                  <a:lnTo>
                    <a:pt x="8972" y="45095"/>
                  </a:lnTo>
                  <a:lnTo>
                    <a:pt x="9009" y="45113"/>
                  </a:lnTo>
                  <a:lnTo>
                    <a:pt x="9046" y="45132"/>
                  </a:lnTo>
                  <a:lnTo>
                    <a:pt x="9101" y="45206"/>
                  </a:lnTo>
                  <a:lnTo>
                    <a:pt x="9175" y="45280"/>
                  </a:lnTo>
                  <a:lnTo>
                    <a:pt x="9213" y="45317"/>
                  </a:lnTo>
                  <a:lnTo>
                    <a:pt x="9342" y="45317"/>
                  </a:lnTo>
                  <a:lnTo>
                    <a:pt x="9416" y="45261"/>
                  </a:lnTo>
                  <a:lnTo>
                    <a:pt x="9509" y="45224"/>
                  </a:lnTo>
                  <a:lnTo>
                    <a:pt x="9583" y="45224"/>
                  </a:lnTo>
                  <a:lnTo>
                    <a:pt x="9898" y="45280"/>
                  </a:lnTo>
                  <a:lnTo>
                    <a:pt x="10213" y="45335"/>
                  </a:lnTo>
                  <a:lnTo>
                    <a:pt x="10380" y="45373"/>
                  </a:lnTo>
                  <a:lnTo>
                    <a:pt x="10528" y="45410"/>
                  </a:lnTo>
                  <a:lnTo>
                    <a:pt x="10695" y="45428"/>
                  </a:lnTo>
                  <a:lnTo>
                    <a:pt x="10844" y="45428"/>
                  </a:lnTo>
                  <a:lnTo>
                    <a:pt x="11010" y="45465"/>
                  </a:lnTo>
                  <a:lnTo>
                    <a:pt x="11159" y="45502"/>
                  </a:lnTo>
                  <a:lnTo>
                    <a:pt x="11251" y="45484"/>
                  </a:lnTo>
                  <a:lnTo>
                    <a:pt x="11325" y="45447"/>
                  </a:lnTo>
                  <a:lnTo>
                    <a:pt x="11418" y="45410"/>
                  </a:lnTo>
                  <a:lnTo>
                    <a:pt x="11492" y="45391"/>
                  </a:lnTo>
                  <a:lnTo>
                    <a:pt x="11566" y="45428"/>
                  </a:lnTo>
                  <a:lnTo>
                    <a:pt x="11641" y="45465"/>
                  </a:lnTo>
                  <a:lnTo>
                    <a:pt x="11715" y="45502"/>
                  </a:lnTo>
                  <a:lnTo>
                    <a:pt x="11807" y="45521"/>
                  </a:lnTo>
                  <a:lnTo>
                    <a:pt x="11882" y="45539"/>
                  </a:lnTo>
                  <a:lnTo>
                    <a:pt x="11956" y="45576"/>
                  </a:lnTo>
                  <a:lnTo>
                    <a:pt x="12030" y="45595"/>
                  </a:lnTo>
                  <a:lnTo>
                    <a:pt x="12104" y="45613"/>
                  </a:lnTo>
                  <a:lnTo>
                    <a:pt x="12197" y="45613"/>
                  </a:lnTo>
                  <a:lnTo>
                    <a:pt x="12271" y="45595"/>
                  </a:lnTo>
                  <a:lnTo>
                    <a:pt x="12363" y="45576"/>
                  </a:lnTo>
                  <a:lnTo>
                    <a:pt x="12438" y="45576"/>
                  </a:lnTo>
                  <a:lnTo>
                    <a:pt x="12753" y="45595"/>
                  </a:lnTo>
                  <a:lnTo>
                    <a:pt x="12827" y="45576"/>
                  </a:lnTo>
                  <a:lnTo>
                    <a:pt x="12919" y="45539"/>
                  </a:lnTo>
                  <a:lnTo>
                    <a:pt x="12994" y="45484"/>
                  </a:lnTo>
                  <a:lnTo>
                    <a:pt x="13068" y="45465"/>
                  </a:lnTo>
                  <a:lnTo>
                    <a:pt x="13401" y="45484"/>
                  </a:lnTo>
                  <a:lnTo>
                    <a:pt x="13716" y="45502"/>
                  </a:lnTo>
                  <a:lnTo>
                    <a:pt x="13791" y="45521"/>
                  </a:lnTo>
                  <a:lnTo>
                    <a:pt x="13865" y="45558"/>
                  </a:lnTo>
                  <a:lnTo>
                    <a:pt x="13939" y="45595"/>
                  </a:lnTo>
                  <a:lnTo>
                    <a:pt x="14031" y="45613"/>
                  </a:lnTo>
                  <a:lnTo>
                    <a:pt x="14180" y="45595"/>
                  </a:lnTo>
                  <a:lnTo>
                    <a:pt x="14347" y="45576"/>
                  </a:lnTo>
                  <a:lnTo>
                    <a:pt x="14662" y="45558"/>
                  </a:lnTo>
                  <a:lnTo>
                    <a:pt x="14977" y="45576"/>
                  </a:lnTo>
                  <a:lnTo>
                    <a:pt x="15051" y="45558"/>
                  </a:lnTo>
                  <a:lnTo>
                    <a:pt x="15144" y="45521"/>
                  </a:lnTo>
                  <a:lnTo>
                    <a:pt x="15218" y="45502"/>
                  </a:lnTo>
                  <a:lnTo>
                    <a:pt x="15292" y="45484"/>
                  </a:lnTo>
                  <a:lnTo>
                    <a:pt x="15329" y="45484"/>
                  </a:lnTo>
                  <a:lnTo>
                    <a:pt x="15385" y="45502"/>
                  </a:lnTo>
                  <a:lnTo>
                    <a:pt x="15459" y="45558"/>
                  </a:lnTo>
                  <a:lnTo>
                    <a:pt x="15533" y="45613"/>
                  </a:lnTo>
                  <a:lnTo>
                    <a:pt x="15588" y="45613"/>
                  </a:lnTo>
                  <a:lnTo>
                    <a:pt x="15625" y="45632"/>
                  </a:lnTo>
                  <a:lnTo>
                    <a:pt x="15774" y="45595"/>
                  </a:lnTo>
                  <a:lnTo>
                    <a:pt x="15941" y="45576"/>
                  </a:lnTo>
                  <a:lnTo>
                    <a:pt x="15978" y="45576"/>
                  </a:lnTo>
                  <a:lnTo>
                    <a:pt x="16015" y="45558"/>
                  </a:lnTo>
                  <a:lnTo>
                    <a:pt x="16089" y="45484"/>
                  </a:lnTo>
                  <a:lnTo>
                    <a:pt x="16163" y="45428"/>
                  </a:lnTo>
                  <a:lnTo>
                    <a:pt x="16200" y="45410"/>
                  </a:lnTo>
                  <a:lnTo>
                    <a:pt x="16237" y="45391"/>
                  </a:lnTo>
                  <a:lnTo>
                    <a:pt x="16274" y="45410"/>
                  </a:lnTo>
                  <a:lnTo>
                    <a:pt x="16330" y="45428"/>
                  </a:lnTo>
                  <a:lnTo>
                    <a:pt x="16404" y="45465"/>
                  </a:lnTo>
                  <a:lnTo>
                    <a:pt x="16497" y="45521"/>
                  </a:lnTo>
                  <a:lnTo>
                    <a:pt x="16534" y="45539"/>
                  </a:lnTo>
                  <a:lnTo>
                    <a:pt x="16608" y="45539"/>
                  </a:lnTo>
                  <a:lnTo>
                    <a:pt x="16645" y="45502"/>
                  </a:lnTo>
                  <a:lnTo>
                    <a:pt x="16719" y="45447"/>
                  </a:lnTo>
                  <a:lnTo>
                    <a:pt x="16793" y="45373"/>
                  </a:lnTo>
                  <a:lnTo>
                    <a:pt x="16830" y="45354"/>
                  </a:lnTo>
                  <a:lnTo>
                    <a:pt x="16867" y="45335"/>
                  </a:lnTo>
                  <a:lnTo>
                    <a:pt x="17182" y="45317"/>
                  </a:lnTo>
                  <a:lnTo>
                    <a:pt x="17256" y="45317"/>
                  </a:lnTo>
                  <a:lnTo>
                    <a:pt x="17331" y="45373"/>
                  </a:lnTo>
                  <a:lnTo>
                    <a:pt x="17423" y="45410"/>
                  </a:lnTo>
                  <a:lnTo>
                    <a:pt x="17497" y="45428"/>
                  </a:lnTo>
                  <a:lnTo>
                    <a:pt x="17572" y="45410"/>
                  </a:lnTo>
                  <a:lnTo>
                    <a:pt x="17646" y="45354"/>
                  </a:lnTo>
                  <a:lnTo>
                    <a:pt x="17720" y="45317"/>
                  </a:lnTo>
                  <a:lnTo>
                    <a:pt x="17794" y="45298"/>
                  </a:lnTo>
                  <a:lnTo>
                    <a:pt x="17887" y="45298"/>
                  </a:lnTo>
                  <a:lnTo>
                    <a:pt x="17961" y="45317"/>
                  </a:lnTo>
                  <a:lnTo>
                    <a:pt x="18035" y="45335"/>
                  </a:lnTo>
                  <a:lnTo>
                    <a:pt x="18202" y="45335"/>
                  </a:lnTo>
                  <a:lnTo>
                    <a:pt x="18276" y="45373"/>
                  </a:lnTo>
                  <a:lnTo>
                    <a:pt x="18350" y="45410"/>
                  </a:lnTo>
                  <a:lnTo>
                    <a:pt x="18424" y="45410"/>
                  </a:lnTo>
                  <a:lnTo>
                    <a:pt x="18739" y="45391"/>
                  </a:lnTo>
                  <a:lnTo>
                    <a:pt x="18813" y="45354"/>
                  </a:lnTo>
                  <a:lnTo>
                    <a:pt x="18887" y="45298"/>
                  </a:lnTo>
                  <a:lnTo>
                    <a:pt x="18962" y="45261"/>
                  </a:lnTo>
                  <a:lnTo>
                    <a:pt x="19036" y="45224"/>
                  </a:lnTo>
                  <a:lnTo>
                    <a:pt x="19128" y="45224"/>
                  </a:lnTo>
                  <a:lnTo>
                    <a:pt x="19203" y="45243"/>
                  </a:lnTo>
                  <a:lnTo>
                    <a:pt x="19277" y="45261"/>
                  </a:lnTo>
                  <a:lnTo>
                    <a:pt x="19351" y="45261"/>
                  </a:lnTo>
                  <a:lnTo>
                    <a:pt x="19666" y="45243"/>
                  </a:lnTo>
                  <a:lnTo>
                    <a:pt x="19740" y="45224"/>
                  </a:lnTo>
                  <a:lnTo>
                    <a:pt x="19814" y="45169"/>
                  </a:lnTo>
                  <a:lnTo>
                    <a:pt x="19888" y="45113"/>
                  </a:lnTo>
                  <a:lnTo>
                    <a:pt x="19962" y="45076"/>
                  </a:lnTo>
                  <a:lnTo>
                    <a:pt x="20037" y="45095"/>
                  </a:lnTo>
                  <a:lnTo>
                    <a:pt x="20129" y="45113"/>
                  </a:lnTo>
                  <a:lnTo>
                    <a:pt x="20203" y="45132"/>
                  </a:lnTo>
                  <a:lnTo>
                    <a:pt x="20444" y="45132"/>
                  </a:lnTo>
                  <a:lnTo>
                    <a:pt x="20519" y="45150"/>
                  </a:lnTo>
                  <a:lnTo>
                    <a:pt x="20611" y="45150"/>
                  </a:lnTo>
                  <a:lnTo>
                    <a:pt x="20648" y="45132"/>
                  </a:lnTo>
                  <a:lnTo>
                    <a:pt x="20685" y="45113"/>
                  </a:lnTo>
                  <a:lnTo>
                    <a:pt x="20741" y="45039"/>
                  </a:lnTo>
                  <a:lnTo>
                    <a:pt x="20815" y="44983"/>
                  </a:lnTo>
                  <a:lnTo>
                    <a:pt x="20852" y="44946"/>
                  </a:lnTo>
                  <a:lnTo>
                    <a:pt x="20889" y="44928"/>
                  </a:lnTo>
                  <a:lnTo>
                    <a:pt x="21037" y="44928"/>
                  </a:lnTo>
                  <a:lnTo>
                    <a:pt x="21130" y="44946"/>
                  </a:lnTo>
                  <a:lnTo>
                    <a:pt x="21204" y="44928"/>
                  </a:lnTo>
                  <a:lnTo>
                    <a:pt x="21278" y="44909"/>
                  </a:lnTo>
                  <a:lnTo>
                    <a:pt x="21334" y="44854"/>
                  </a:lnTo>
                  <a:lnTo>
                    <a:pt x="21408" y="44798"/>
                  </a:lnTo>
                  <a:lnTo>
                    <a:pt x="21482" y="44779"/>
                  </a:lnTo>
                  <a:lnTo>
                    <a:pt x="21556" y="44761"/>
                  </a:lnTo>
                  <a:lnTo>
                    <a:pt x="21649" y="44779"/>
                  </a:lnTo>
                  <a:lnTo>
                    <a:pt x="21723" y="44798"/>
                  </a:lnTo>
                  <a:lnTo>
                    <a:pt x="21816" y="44798"/>
                  </a:lnTo>
                  <a:lnTo>
                    <a:pt x="21890" y="44761"/>
                  </a:lnTo>
                  <a:lnTo>
                    <a:pt x="21946" y="44724"/>
                  </a:lnTo>
                  <a:lnTo>
                    <a:pt x="22020" y="44687"/>
                  </a:lnTo>
                  <a:lnTo>
                    <a:pt x="22094" y="44650"/>
                  </a:lnTo>
                  <a:lnTo>
                    <a:pt x="22150" y="44613"/>
                  </a:lnTo>
                  <a:lnTo>
                    <a:pt x="22224" y="44557"/>
                  </a:lnTo>
                  <a:lnTo>
                    <a:pt x="22279" y="44501"/>
                  </a:lnTo>
                  <a:lnTo>
                    <a:pt x="22353" y="44464"/>
                  </a:lnTo>
                  <a:lnTo>
                    <a:pt x="22520" y="44464"/>
                  </a:lnTo>
                  <a:lnTo>
                    <a:pt x="22613" y="44483"/>
                  </a:lnTo>
                  <a:lnTo>
                    <a:pt x="22687" y="44464"/>
                  </a:lnTo>
                  <a:lnTo>
                    <a:pt x="22835" y="44427"/>
                  </a:lnTo>
                  <a:lnTo>
                    <a:pt x="22984" y="44372"/>
                  </a:lnTo>
                  <a:lnTo>
                    <a:pt x="23058" y="44335"/>
                  </a:lnTo>
                  <a:lnTo>
                    <a:pt x="23113" y="44279"/>
                  </a:lnTo>
                  <a:lnTo>
                    <a:pt x="23169" y="44223"/>
                  </a:lnTo>
                  <a:lnTo>
                    <a:pt x="23243" y="44168"/>
                  </a:lnTo>
                  <a:lnTo>
                    <a:pt x="23299" y="44112"/>
                  </a:lnTo>
                  <a:lnTo>
                    <a:pt x="23354" y="44057"/>
                  </a:lnTo>
                  <a:lnTo>
                    <a:pt x="23391" y="43982"/>
                  </a:lnTo>
                  <a:lnTo>
                    <a:pt x="23447" y="43927"/>
                  </a:lnTo>
                  <a:lnTo>
                    <a:pt x="23521" y="43908"/>
                  </a:lnTo>
                  <a:lnTo>
                    <a:pt x="23614" y="43890"/>
                  </a:lnTo>
                  <a:lnTo>
                    <a:pt x="23706" y="43890"/>
                  </a:lnTo>
                  <a:lnTo>
                    <a:pt x="23781" y="43853"/>
                  </a:lnTo>
                  <a:lnTo>
                    <a:pt x="23855" y="43816"/>
                  </a:lnTo>
                  <a:lnTo>
                    <a:pt x="23929" y="43779"/>
                  </a:lnTo>
                  <a:lnTo>
                    <a:pt x="24003" y="43760"/>
                  </a:lnTo>
                  <a:lnTo>
                    <a:pt x="24059" y="43704"/>
                  </a:lnTo>
                  <a:lnTo>
                    <a:pt x="24114" y="43649"/>
                  </a:lnTo>
                  <a:lnTo>
                    <a:pt x="24133" y="43556"/>
                  </a:lnTo>
                  <a:lnTo>
                    <a:pt x="24151" y="43482"/>
                  </a:lnTo>
                  <a:lnTo>
                    <a:pt x="24188" y="43408"/>
                  </a:lnTo>
                  <a:lnTo>
                    <a:pt x="24225" y="43334"/>
                  </a:lnTo>
                  <a:lnTo>
                    <a:pt x="24262" y="43260"/>
                  </a:lnTo>
                  <a:lnTo>
                    <a:pt x="24318" y="43130"/>
                  </a:lnTo>
                  <a:lnTo>
                    <a:pt x="24355" y="43093"/>
                  </a:lnTo>
                  <a:lnTo>
                    <a:pt x="24392" y="43074"/>
                  </a:lnTo>
                  <a:lnTo>
                    <a:pt x="24466" y="43037"/>
                  </a:lnTo>
                  <a:lnTo>
                    <a:pt x="24559" y="42982"/>
                  </a:lnTo>
                  <a:lnTo>
                    <a:pt x="24596" y="42963"/>
                  </a:lnTo>
                  <a:lnTo>
                    <a:pt x="24615" y="42926"/>
                  </a:lnTo>
                  <a:lnTo>
                    <a:pt x="24633" y="42889"/>
                  </a:lnTo>
                  <a:lnTo>
                    <a:pt x="24615" y="42852"/>
                  </a:lnTo>
                  <a:lnTo>
                    <a:pt x="24596" y="42759"/>
                  </a:lnTo>
                  <a:lnTo>
                    <a:pt x="24578" y="42667"/>
                  </a:lnTo>
                  <a:lnTo>
                    <a:pt x="24578" y="42592"/>
                  </a:lnTo>
                  <a:lnTo>
                    <a:pt x="24652" y="42296"/>
                  </a:lnTo>
                  <a:lnTo>
                    <a:pt x="24652" y="42148"/>
                  </a:lnTo>
                  <a:lnTo>
                    <a:pt x="24652" y="41999"/>
                  </a:lnTo>
                  <a:lnTo>
                    <a:pt x="24670" y="41925"/>
                  </a:lnTo>
                  <a:lnTo>
                    <a:pt x="24689" y="41851"/>
                  </a:lnTo>
                  <a:lnTo>
                    <a:pt x="24707" y="41777"/>
                  </a:lnTo>
                  <a:lnTo>
                    <a:pt x="24726" y="41703"/>
                  </a:lnTo>
                  <a:lnTo>
                    <a:pt x="24744" y="41554"/>
                  </a:lnTo>
                  <a:lnTo>
                    <a:pt x="24744" y="41406"/>
                  </a:lnTo>
                  <a:lnTo>
                    <a:pt x="24726" y="41313"/>
                  </a:lnTo>
                  <a:lnTo>
                    <a:pt x="24707" y="41239"/>
                  </a:lnTo>
                  <a:lnTo>
                    <a:pt x="24670" y="41165"/>
                  </a:lnTo>
                  <a:lnTo>
                    <a:pt x="24652" y="41091"/>
                  </a:lnTo>
                  <a:lnTo>
                    <a:pt x="24670" y="40795"/>
                  </a:lnTo>
                  <a:lnTo>
                    <a:pt x="24670" y="40646"/>
                  </a:lnTo>
                  <a:lnTo>
                    <a:pt x="24670" y="40479"/>
                  </a:lnTo>
                  <a:lnTo>
                    <a:pt x="24670" y="40405"/>
                  </a:lnTo>
                  <a:lnTo>
                    <a:pt x="24707" y="40331"/>
                  </a:lnTo>
                  <a:lnTo>
                    <a:pt x="24726" y="40257"/>
                  </a:lnTo>
                  <a:lnTo>
                    <a:pt x="24744" y="40183"/>
                  </a:lnTo>
                  <a:lnTo>
                    <a:pt x="24726" y="40109"/>
                  </a:lnTo>
                  <a:lnTo>
                    <a:pt x="24670" y="40035"/>
                  </a:lnTo>
                  <a:lnTo>
                    <a:pt x="24633" y="39960"/>
                  </a:lnTo>
                  <a:lnTo>
                    <a:pt x="24615" y="39886"/>
                  </a:lnTo>
                  <a:lnTo>
                    <a:pt x="24615" y="39794"/>
                  </a:lnTo>
                  <a:lnTo>
                    <a:pt x="24633" y="39720"/>
                  </a:lnTo>
                  <a:lnTo>
                    <a:pt x="24670" y="39645"/>
                  </a:lnTo>
                  <a:lnTo>
                    <a:pt x="24670" y="39571"/>
                  </a:lnTo>
                  <a:lnTo>
                    <a:pt x="24652" y="39497"/>
                  </a:lnTo>
                  <a:lnTo>
                    <a:pt x="24596" y="39423"/>
                  </a:lnTo>
                  <a:lnTo>
                    <a:pt x="24559" y="39349"/>
                  </a:lnTo>
                  <a:lnTo>
                    <a:pt x="24540" y="39275"/>
                  </a:lnTo>
                  <a:lnTo>
                    <a:pt x="24540" y="38960"/>
                  </a:lnTo>
                  <a:lnTo>
                    <a:pt x="24559" y="38885"/>
                  </a:lnTo>
                  <a:lnTo>
                    <a:pt x="24615" y="38811"/>
                  </a:lnTo>
                  <a:lnTo>
                    <a:pt x="24670" y="38737"/>
                  </a:lnTo>
                  <a:lnTo>
                    <a:pt x="24689" y="38663"/>
                  </a:lnTo>
                  <a:lnTo>
                    <a:pt x="24744" y="38367"/>
                  </a:lnTo>
                  <a:lnTo>
                    <a:pt x="24763" y="38255"/>
                  </a:lnTo>
                  <a:lnTo>
                    <a:pt x="24763" y="38144"/>
                  </a:lnTo>
                  <a:lnTo>
                    <a:pt x="24763" y="38033"/>
                  </a:lnTo>
                  <a:lnTo>
                    <a:pt x="24781" y="37940"/>
                  </a:lnTo>
                  <a:lnTo>
                    <a:pt x="24818" y="37848"/>
                  </a:lnTo>
                  <a:lnTo>
                    <a:pt x="24837" y="37755"/>
                  </a:lnTo>
                  <a:lnTo>
                    <a:pt x="24818" y="37699"/>
                  </a:lnTo>
                  <a:lnTo>
                    <a:pt x="24800" y="37644"/>
                  </a:lnTo>
                  <a:lnTo>
                    <a:pt x="24985" y="37366"/>
                  </a:lnTo>
                  <a:lnTo>
                    <a:pt x="25041" y="37310"/>
                  </a:lnTo>
                  <a:lnTo>
                    <a:pt x="25115" y="37236"/>
                  </a:lnTo>
                  <a:lnTo>
                    <a:pt x="25189" y="37180"/>
                  </a:lnTo>
                  <a:lnTo>
                    <a:pt x="25245" y="37106"/>
                  </a:lnTo>
                  <a:lnTo>
                    <a:pt x="25263" y="37069"/>
                  </a:lnTo>
                  <a:lnTo>
                    <a:pt x="25263" y="37032"/>
                  </a:lnTo>
                  <a:lnTo>
                    <a:pt x="25263" y="36921"/>
                  </a:lnTo>
                  <a:lnTo>
                    <a:pt x="25263" y="36810"/>
                  </a:lnTo>
                  <a:lnTo>
                    <a:pt x="25282" y="36773"/>
                  </a:lnTo>
                  <a:lnTo>
                    <a:pt x="25300" y="36735"/>
                  </a:lnTo>
                  <a:lnTo>
                    <a:pt x="25337" y="36643"/>
                  </a:lnTo>
                  <a:lnTo>
                    <a:pt x="25356" y="36569"/>
                  </a:lnTo>
                  <a:lnTo>
                    <a:pt x="25393" y="36476"/>
                  </a:lnTo>
                  <a:lnTo>
                    <a:pt x="25430" y="36402"/>
                  </a:lnTo>
                  <a:lnTo>
                    <a:pt x="25523" y="36272"/>
                  </a:lnTo>
                  <a:lnTo>
                    <a:pt x="25615" y="36161"/>
                  </a:lnTo>
                  <a:lnTo>
                    <a:pt x="25653" y="36124"/>
                  </a:lnTo>
                  <a:lnTo>
                    <a:pt x="25690" y="36105"/>
                  </a:lnTo>
                  <a:lnTo>
                    <a:pt x="25782" y="36068"/>
                  </a:lnTo>
                  <a:lnTo>
                    <a:pt x="25856" y="36031"/>
                  </a:lnTo>
                  <a:lnTo>
                    <a:pt x="25893" y="36013"/>
                  </a:lnTo>
                  <a:lnTo>
                    <a:pt x="25931" y="35976"/>
                  </a:lnTo>
                  <a:lnTo>
                    <a:pt x="26079" y="35716"/>
                  </a:lnTo>
                  <a:lnTo>
                    <a:pt x="26246" y="35438"/>
                  </a:lnTo>
                  <a:lnTo>
                    <a:pt x="26394" y="35160"/>
                  </a:lnTo>
                  <a:lnTo>
                    <a:pt x="26412" y="35086"/>
                  </a:lnTo>
                  <a:lnTo>
                    <a:pt x="26412" y="34993"/>
                  </a:lnTo>
                  <a:lnTo>
                    <a:pt x="26431" y="34919"/>
                  </a:lnTo>
                  <a:lnTo>
                    <a:pt x="26450" y="34826"/>
                  </a:lnTo>
                  <a:lnTo>
                    <a:pt x="26505" y="34771"/>
                  </a:lnTo>
                  <a:lnTo>
                    <a:pt x="26561" y="34715"/>
                  </a:lnTo>
                  <a:lnTo>
                    <a:pt x="26635" y="34660"/>
                  </a:lnTo>
                  <a:lnTo>
                    <a:pt x="26672" y="34604"/>
                  </a:lnTo>
                  <a:lnTo>
                    <a:pt x="26765" y="34474"/>
                  </a:lnTo>
                  <a:lnTo>
                    <a:pt x="26820" y="34419"/>
                  </a:lnTo>
                  <a:lnTo>
                    <a:pt x="26876" y="34363"/>
                  </a:lnTo>
                  <a:lnTo>
                    <a:pt x="27024" y="34085"/>
                  </a:lnTo>
                  <a:lnTo>
                    <a:pt x="27191" y="33826"/>
                  </a:lnTo>
                  <a:lnTo>
                    <a:pt x="27209" y="33751"/>
                  </a:lnTo>
                  <a:lnTo>
                    <a:pt x="27228" y="33659"/>
                  </a:lnTo>
                  <a:lnTo>
                    <a:pt x="27228" y="33566"/>
                  </a:lnTo>
                  <a:lnTo>
                    <a:pt x="27246" y="33492"/>
                  </a:lnTo>
                  <a:lnTo>
                    <a:pt x="27302" y="33436"/>
                  </a:lnTo>
                  <a:lnTo>
                    <a:pt x="27376" y="33381"/>
                  </a:lnTo>
                  <a:lnTo>
                    <a:pt x="27450" y="33344"/>
                  </a:lnTo>
                  <a:lnTo>
                    <a:pt x="27506" y="33270"/>
                  </a:lnTo>
                  <a:lnTo>
                    <a:pt x="27525" y="33195"/>
                  </a:lnTo>
                  <a:lnTo>
                    <a:pt x="27506" y="33103"/>
                  </a:lnTo>
                  <a:lnTo>
                    <a:pt x="27506" y="33010"/>
                  </a:lnTo>
                  <a:lnTo>
                    <a:pt x="27525" y="32936"/>
                  </a:lnTo>
                  <a:lnTo>
                    <a:pt x="27580" y="32788"/>
                  </a:lnTo>
                  <a:lnTo>
                    <a:pt x="27654" y="32639"/>
                  </a:lnTo>
                  <a:lnTo>
                    <a:pt x="27691" y="32584"/>
                  </a:lnTo>
                  <a:lnTo>
                    <a:pt x="27747" y="32528"/>
                  </a:lnTo>
                  <a:lnTo>
                    <a:pt x="27803" y="32454"/>
                  </a:lnTo>
                  <a:lnTo>
                    <a:pt x="27840" y="32398"/>
                  </a:lnTo>
                  <a:lnTo>
                    <a:pt x="27895" y="32324"/>
                  </a:lnTo>
                  <a:lnTo>
                    <a:pt x="27951" y="32269"/>
                  </a:lnTo>
                  <a:lnTo>
                    <a:pt x="28006" y="32213"/>
                  </a:lnTo>
                  <a:lnTo>
                    <a:pt x="28043" y="32157"/>
                  </a:lnTo>
                  <a:lnTo>
                    <a:pt x="28062" y="32083"/>
                  </a:lnTo>
                  <a:lnTo>
                    <a:pt x="28081" y="31991"/>
                  </a:lnTo>
                  <a:lnTo>
                    <a:pt x="28099" y="31917"/>
                  </a:lnTo>
                  <a:lnTo>
                    <a:pt x="28118" y="31842"/>
                  </a:lnTo>
                  <a:lnTo>
                    <a:pt x="28173" y="31768"/>
                  </a:lnTo>
                  <a:lnTo>
                    <a:pt x="28229" y="31731"/>
                  </a:lnTo>
                  <a:lnTo>
                    <a:pt x="28303" y="31676"/>
                  </a:lnTo>
                  <a:lnTo>
                    <a:pt x="28359" y="31601"/>
                  </a:lnTo>
                  <a:lnTo>
                    <a:pt x="28377" y="31527"/>
                  </a:lnTo>
                  <a:lnTo>
                    <a:pt x="28377" y="31453"/>
                  </a:lnTo>
                  <a:lnTo>
                    <a:pt x="28377" y="31361"/>
                  </a:lnTo>
                  <a:lnTo>
                    <a:pt x="28396" y="31286"/>
                  </a:lnTo>
                  <a:lnTo>
                    <a:pt x="28414" y="31212"/>
                  </a:lnTo>
                  <a:lnTo>
                    <a:pt x="28414" y="31120"/>
                  </a:lnTo>
                  <a:lnTo>
                    <a:pt x="28414" y="31045"/>
                  </a:lnTo>
                  <a:lnTo>
                    <a:pt x="28433" y="30953"/>
                  </a:lnTo>
                  <a:lnTo>
                    <a:pt x="28488" y="30897"/>
                  </a:lnTo>
                  <a:lnTo>
                    <a:pt x="28544" y="30842"/>
                  </a:lnTo>
                  <a:lnTo>
                    <a:pt x="28599" y="30786"/>
                  </a:lnTo>
                  <a:lnTo>
                    <a:pt x="28655" y="30730"/>
                  </a:lnTo>
                  <a:lnTo>
                    <a:pt x="28692" y="30656"/>
                  </a:lnTo>
                  <a:lnTo>
                    <a:pt x="28766" y="30619"/>
                  </a:lnTo>
                  <a:lnTo>
                    <a:pt x="28822" y="30564"/>
                  </a:lnTo>
                  <a:lnTo>
                    <a:pt x="28878" y="30508"/>
                  </a:lnTo>
                  <a:lnTo>
                    <a:pt x="28896" y="30434"/>
                  </a:lnTo>
                  <a:lnTo>
                    <a:pt x="28915" y="30341"/>
                  </a:lnTo>
                  <a:lnTo>
                    <a:pt x="28933" y="30267"/>
                  </a:lnTo>
                  <a:lnTo>
                    <a:pt x="28952" y="30193"/>
                  </a:lnTo>
                  <a:lnTo>
                    <a:pt x="28989" y="30119"/>
                  </a:lnTo>
                  <a:lnTo>
                    <a:pt x="29007" y="30045"/>
                  </a:lnTo>
                  <a:lnTo>
                    <a:pt x="29026" y="29970"/>
                  </a:lnTo>
                  <a:lnTo>
                    <a:pt x="29044" y="29896"/>
                  </a:lnTo>
                  <a:lnTo>
                    <a:pt x="29193" y="29637"/>
                  </a:lnTo>
                  <a:lnTo>
                    <a:pt x="29267" y="29507"/>
                  </a:lnTo>
                  <a:lnTo>
                    <a:pt x="29359" y="29377"/>
                  </a:lnTo>
                  <a:lnTo>
                    <a:pt x="29396" y="29322"/>
                  </a:lnTo>
                  <a:lnTo>
                    <a:pt x="29452" y="29248"/>
                  </a:lnTo>
                  <a:lnTo>
                    <a:pt x="29508" y="29192"/>
                  </a:lnTo>
                  <a:lnTo>
                    <a:pt x="29545" y="29136"/>
                  </a:lnTo>
                  <a:lnTo>
                    <a:pt x="29563" y="29044"/>
                  </a:lnTo>
                  <a:lnTo>
                    <a:pt x="29545" y="28970"/>
                  </a:lnTo>
                  <a:lnTo>
                    <a:pt x="29545" y="28877"/>
                  </a:lnTo>
                  <a:lnTo>
                    <a:pt x="29545" y="28803"/>
                  </a:lnTo>
                  <a:lnTo>
                    <a:pt x="29619" y="28673"/>
                  </a:lnTo>
                  <a:lnTo>
                    <a:pt x="29693" y="28525"/>
                  </a:lnTo>
                  <a:lnTo>
                    <a:pt x="29730" y="28469"/>
                  </a:lnTo>
                  <a:lnTo>
                    <a:pt x="29786" y="28395"/>
                  </a:lnTo>
                  <a:lnTo>
                    <a:pt x="29841" y="28339"/>
                  </a:lnTo>
                  <a:lnTo>
                    <a:pt x="29860" y="28265"/>
                  </a:lnTo>
                  <a:lnTo>
                    <a:pt x="29953" y="27969"/>
                  </a:lnTo>
                  <a:lnTo>
                    <a:pt x="29971" y="27802"/>
                  </a:lnTo>
                  <a:lnTo>
                    <a:pt x="29971" y="27654"/>
                  </a:lnTo>
                  <a:lnTo>
                    <a:pt x="29971" y="27579"/>
                  </a:lnTo>
                  <a:lnTo>
                    <a:pt x="29971" y="27505"/>
                  </a:lnTo>
                  <a:lnTo>
                    <a:pt x="29971" y="27339"/>
                  </a:lnTo>
                  <a:lnTo>
                    <a:pt x="29990" y="27172"/>
                  </a:lnTo>
                  <a:lnTo>
                    <a:pt x="30008" y="27098"/>
                  </a:lnTo>
                  <a:lnTo>
                    <a:pt x="30027" y="27023"/>
                  </a:lnTo>
                  <a:lnTo>
                    <a:pt x="30027" y="26857"/>
                  </a:lnTo>
                  <a:lnTo>
                    <a:pt x="30045" y="26690"/>
                  </a:lnTo>
                  <a:lnTo>
                    <a:pt x="30027" y="26634"/>
                  </a:lnTo>
                  <a:lnTo>
                    <a:pt x="30008" y="26597"/>
                  </a:lnTo>
                  <a:lnTo>
                    <a:pt x="29953" y="26523"/>
                  </a:lnTo>
                  <a:lnTo>
                    <a:pt x="29897" y="26449"/>
                  </a:lnTo>
                  <a:lnTo>
                    <a:pt x="29878" y="26375"/>
                  </a:lnTo>
                  <a:lnTo>
                    <a:pt x="29878" y="26282"/>
                  </a:lnTo>
                  <a:lnTo>
                    <a:pt x="29897" y="26189"/>
                  </a:lnTo>
                  <a:lnTo>
                    <a:pt x="29934" y="26115"/>
                  </a:lnTo>
                  <a:lnTo>
                    <a:pt x="29934" y="26023"/>
                  </a:lnTo>
                  <a:lnTo>
                    <a:pt x="29897" y="25948"/>
                  </a:lnTo>
                  <a:lnTo>
                    <a:pt x="29841" y="25874"/>
                  </a:lnTo>
                  <a:lnTo>
                    <a:pt x="29786" y="25800"/>
                  </a:lnTo>
                  <a:lnTo>
                    <a:pt x="29749" y="25726"/>
                  </a:lnTo>
                  <a:lnTo>
                    <a:pt x="29730" y="25652"/>
                  </a:lnTo>
                  <a:lnTo>
                    <a:pt x="29749" y="25559"/>
                  </a:lnTo>
                  <a:lnTo>
                    <a:pt x="29767" y="25467"/>
                  </a:lnTo>
                  <a:lnTo>
                    <a:pt x="29749" y="25392"/>
                  </a:lnTo>
                  <a:lnTo>
                    <a:pt x="29712" y="25226"/>
                  </a:lnTo>
                  <a:lnTo>
                    <a:pt x="29674" y="25077"/>
                  </a:lnTo>
                  <a:lnTo>
                    <a:pt x="29637" y="24911"/>
                  </a:lnTo>
                  <a:lnTo>
                    <a:pt x="29582" y="24744"/>
                  </a:lnTo>
                  <a:lnTo>
                    <a:pt x="29526" y="24688"/>
                  </a:lnTo>
                  <a:lnTo>
                    <a:pt x="29452" y="24633"/>
                  </a:lnTo>
                  <a:lnTo>
                    <a:pt x="29378" y="24577"/>
                  </a:lnTo>
                  <a:lnTo>
                    <a:pt x="29322" y="24503"/>
                  </a:lnTo>
                  <a:lnTo>
                    <a:pt x="29267" y="24355"/>
                  </a:lnTo>
                  <a:lnTo>
                    <a:pt x="29211" y="24206"/>
                  </a:lnTo>
                  <a:lnTo>
                    <a:pt x="29193" y="24132"/>
                  </a:lnTo>
                  <a:lnTo>
                    <a:pt x="29174" y="24039"/>
                  </a:lnTo>
                  <a:lnTo>
                    <a:pt x="29156" y="23965"/>
                  </a:lnTo>
                  <a:lnTo>
                    <a:pt x="29118" y="23891"/>
                  </a:lnTo>
                  <a:lnTo>
                    <a:pt x="29063" y="23836"/>
                  </a:lnTo>
                  <a:lnTo>
                    <a:pt x="29007" y="23780"/>
                  </a:lnTo>
                  <a:lnTo>
                    <a:pt x="28952" y="23724"/>
                  </a:lnTo>
                  <a:lnTo>
                    <a:pt x="28896" y="23650"/>
                  </a:lnTo>
                  <a:lnTo>
                    <a:pt x="28878" y="23576"/>
                  </a:lnTo>
                  <a:lnTo>
                    <a:pt x="28859" y="23483"/>
                  </a:lnTo>
                  <a:lnTo>
                    <a:pt x="28859" y="23391"/>
                  </a:lnTo>
                  <a:lnTo>
                    <a:pt x="28840" y="23317"/>
                  </a:lnTo>
                  <a:lnTo>
                    <a:pt x="28729" y="23187"/>
                  </a:lnTo>
                  <a:lnTo>
                    <a:pt x="28618" y="23076"/>
                  </a:lnTo>
                  <a:lnTo>
                    <a:pt x="28562" y="23020"/>
                  </a:lnTo>
                  <a:lnTo>
                    <a:pt x="28507" y="22964"/>
                  </a:lnTo>
                  <a:lnTo>
                    <a:pt x="28433" y="22909"/>
                  </a:lnTo>
                  <a:lnTo>
                    <a:pt x="28377" y="22853"/>
                  </a:lnTo>
                  <a:lnTo>
                    <a:pt x="28340" y="22798"/>
                  </a:lnTo>
                  <a:lnTo>
                    <a:pt x="28303" y="22723"/>
                  </a:lnTo>
                  <a:lnTo>
                    <a:pt x="28266" y="22649"/>
                  </a:lnTo>
                  <a:lnTo>
                    <a:pt x="28210" y="22575"/>
                  </a:lnTo>
                  <a:lnTo>
                    <a:pt x="28155" y="22520"/>
                  </a:lnTo>
                  <a:lnTo>
                    <a:pt x="28099" y="22464"/>
                  </a:lnTo>
                  <a:lnTo>
                    <a:pt x="27969" y="22371"/>
                  </a:lnTo>
                  <a:lnTo>
                    <a:pt x="27914" y="22316"/>
                  </a:lnTo>
                  <a:lnTo>
                    <a:pt x="27840" y="22279"/>
                  </a:lnTo>
                  <a:lnTo>
                    <a:pt x="27784" y="22223"/>
                  </a:lnTo>
                  <a:lnTo>
                    <a:pt x="27710" y="22167"/>
                  </a:lnTo>
                  <a:lnTo>
                    <a:pt x="27654" y="22130"/>
                  </a:lnTo>
                  <a:lnTo>
                    <a:pt x="27580" y="22075"/>
                  </a:lnTo>
                  <a:lnTo>
                    <a:pt x="27525" y="22038"/>
                  </a:lnTo>
                  <a:lnTo>
                    <a:pt x="27469" y="21982"/>
                  </a:lnTo>
                  <a:lnTo>
                    <a:pt x="27413" y="21908"/>
                  </a:lnTo>
                  <a:lnTo>
                    <a:pt x="27376" y="21834"/>
                  </a:lnTo>
                  <a:lnTo>
                    <a:pt x="27339" y="21760"/>
                  </a:lnTo>
                  <a:lnTo>
                    <a:pt x="27302" y="21704"/>
                  </a:lnTo>
                  <a:lnTo>
                    <a:pt x="27246" y="21630"/>
                  </a:lnTo>
                  <a:lnTo>
                    <a:pt x="27209" y="21574"/>
                  </a:lnTo>
                  <a:lnTo>
                    <a:pt x="27154" y="21500"/>
                  </a:lnTo>
                  <a:lnTo>
                    <a:pt x="27117" y="21445"/>
                  </a:lnTo>
                  <a:lnTo>
                    <a:pt x="27061" y="21370"/>
                  </a:lnTo>
                  <a:lnTo>
                    <a:pt x="27006" y="21296"/>
                  </a:lnTo>
                  <a:lnTo>
                    <a:pt x="26968" y="21222"/>
                  </a:lnTo>
                  <a:lnTo>
                    <a:pt x="26913" y="21167"/>
                  </a:lnTo>
                  <a:lnTo>
                    <a:pt x="26857" y="21111"/>
                  </a:lnTo>
                  <a:lnTo>
                    <a:pt x="26765" y="21074"/>
                  </a:lnTo>
                  <a:lnTo>
                    <a:pt x="26690" y="21037"/>
                  </a:lnTo>
                  <a:lnTo>
                    <a:pt x="26616" y="20981"/>
                  </a:lnTo>
                  <a:lnTo>
                    <a:pt x="26561" y="20944"/>
                  </a:lnTo>
                  <a:lnTo>
                    <a:pt x="26487" y="20907"/>
                  </a:lnTo>
                  <a:lnTo>
                    <a:pt x="26394" y="20870"/>
                  </a:lnTo>
                  <a:lnTo>
                    <a:pt x="26338" y="20814"/>
                  </a:lnTo>
                  <a:lnTo>
                    <a:pt x="26283" y="20759"/>
                  </a:lnTo>
                  <a:lnTo>
                    <a:pt x="26227" y="20685"/>
                  </a:lnTo>
                  <a:lnTo>
                    <a:pt x="26190" y="20611"/>
                  </a:lnTo>
                  <a:lnTo>
                    <a:pt x="26134" y="20555"/>
                  </a:lnTo>
                  <a:lnTo>
                    <a:pt x="25893" y="20314"/>
                  </a:lnTo>
                  <a:lnTo>
                    <a:pt x="25819" y="20277"/>
                  </a:lnTo>
                  <a:lnTo>
                    <a:pt x="25745" y="20240"/>
                  </a:lnTo>
                  <a:lnTo>
                    <a:pt x="25653" y="20221"/>
                  </a:lnTo>
                  <a:lnTo>
                    <a:pt x="25578" y="20184"/>
                  </a:lnTo>
                  <a:lnTo>
                    <a:pt x="25523" y="20110"/>
                  </a:lnTo>
                  <a:lnTo>
                    <a:pt x="25504" y="20036"/>
                  </a:lnTo>
                  <a:lnTo>
                    <a:pt x="25467" y="19962"/>
                  </a:lnTo>
                  <a:lnTo>
                    <a:pt x="25412" y="19888"/>
                  </a:lnTo>
                  <a:lnTo>
                    <a:pt x="25449" y="19832"/>
                  </a:lnTo>
                  <a:lnTo>
                    <a:pt x="25486" y="19777"/>
                  </a:lnTo>
                  <a:lnTo>
                    <a:pt x="25541" y="19721"/>
                  </a:lnTo>
                  <a:lnTo>
                    <a:pt x="25578" y="19647"/>
                  </a:lnTo>
                  <a:lnTo>
                    <a:pt x="25578" y="19573"/>
                  </a:lnTo>
                  <a:lnTo>
                    <a:pt x="25560" y="19498"/>
                  </a:lnTo>
                  <a:lnTo>
                    <a:pt x="25541" y="19424"/>
                  </a:lnTo>
                  <a:lnTo>
                    <a:pt x="25560" y="19350"/>
                  </a:lnTo>
                  <a:lnTo>
                    <a:pt x="25560" y="19295"/>
                  </a:lnTo>
                  <a:lnTo>
                    <a:pt x="25560" y="19220"/>
                  </a:lnTo>
                  <a:lnTo>
                    <a:pt x="25560" y="19146"/>
                  </a:lnTo>
                  <a:lnTo>
                    <a:pt x="25560" y="19072"/>
                  </a:lnTo>
                  <a:lnTo>
                    <a:pt x="25597" y="18998"/>
                  </a:lnTo>
                  <a:lnTo>
                    <a:pt x="25671" y="18924"/>
                  </a:lnTo>
                  <a:lnTo>
                    <a:pt x="25745" y="18868"/>
                  </a:lnTo>
                  <a:lnTo>
                    <a:pt x="25782" y="18794"/>
                  </a:lnTo>
                  <a:lnTo>
                    <a:pt x="25782" y="18720"/>
                  </a:lnTo>
                  <a:lnTo>
                    <a:pt x="25782" y="18627"/>
                  </a:lnTo>
                  <a:lnTo>
                    <a:pt x="25782" y="18535"/>
                  </a:lnTo>
                  <a:lnTo>
                    <a:pt x="25782" y="18461"/>
                  </a:lnTo>
                  <a:lnTo>
                    <a:pt x="25819" y="18386"/>
                  </a:lnTo>
                  <a:lnTo>
                    <a:pt x="25856" y="18312"/>
                  </a:lnTo>
                  <a:lnTo>
                    <a:pt x="25893" y="18238"/>
                  </a:lnTo>
                  <a:lnTo>
                    <a:pt x="25912" y="18164"/>
                  </a:lnTo>
                  <a:lnTo>
                    <a:pt x="25931" y="18071"/>
                  </a:lnTo>
                  <a:lnTo>
                    <a:pt x="25931" y="17997"/>
                  </a:lnTo>
                  <a:lnTo>
                    <a:pt x="25949" y="17830"/>
                  </a:lnTo>
                  <a:lnTo>
                    <a:pt x="25986" y="17756"/>
                  </a:lnTo>
                  <a:lnTo>
                    <a:pt x="26042" y="17682"/>
                  </a:lnTo>
                  <a:lnTo>
                    <a:pt x="26097" y="17608"/>
                  </a:lnTo>
                  <a:lnTo>
                    <a:pt x="26134" y="17534"/>
                  </a:lnTo>
                  <a:lnTo>
                    <a:pt x="26153" y="17386"/>
                  </a:lnTo>
                  <a:lnTo>
                    <a:pt x="26171" y="17219"/>
                  </a:lnTo>
                  <a:lnTo>
                    <a:pt x="26227" y="17070"/>
                  </a:lnTo>
                  <a:lnTo>
                    <a:pt x="26283" y="16904"/>
                  </a:lnTo>
                  <a:lnTo>
                    <a:pt x="26301" y="16755"/>
                  </a:lnTo>
                  <a:lnTo>
                    <a:pt x="26320" y="16607"/>
                  </a:lnTo>
                  <a:lnTo>
                    <a:pt x="26320" y="16533"/>
                  </a:lnTo>
                  <a:lnTo>
                    <a:pt x="26283" y="16440"/>
                  </a:lnTo>
                  <a:lnTo>
                    <a:pt x="26264" y="16348"/>
                  </a:lnTo>
                  <a:lnTo>
                    <a:pt x="26264" y="16274"/>
                  </a:lnTo>
                  <a:lnTo>
                    <a:pt x="26283" y="16236"/>
                  </a:lnTo>
                  <a:lnTo>
                    <a:pt x="26301" y="16199"/>
                  </a:lnTo>
                  <a:lnTo>
                    <a:pt x="26375" y="16144"/>
                  </a:lnTo>
                  <a:lnTo>
                    <a:pt x="26450" y="16088"/>
                  </a:lnTo>
                  <a:lnTo>
                    <a:pt x="26468" y="16051"/>
                  </a:lnTo>
                  <a:lnTo>
                    <a:pt x="26487" y="16014"/>
                  </a:lnTo>
                  <a:lnTo>
                    <a:pt x="26487" y="15940"/>
                  </a:lnTo>
                  <a:lnTo>
                    <a:pt x="26468" y="15847"/>
                  </a:lnTo>
                  <a:lnTo>
                    <a:pt x="26450" y="15773"/>
                  </a:lnTo>
                  <a:lnTo>
                    <a:pt x="26468" y="15680"/>
                  </a:lnTo>
                  <a:lnTo>
                    <a:pt x="26505" y="15625"/>
                  </a:lnTo>
                  <a:lnTo>
                    <a:pt x="26561" y="15551"/>
                  </a:lnTo>
                  <a:lnTo>
                    <a:pt x="26616" y="15495"/>
                  </a:lnTo>
                  <a:lnTo>
                    <a:pt x="26653" y="15421"/>
                  </a:lnTo>
                  <a:lnTo>
                    <a:pt x="26728" y="15124"/>
                  </a:lnTo>
                  <a:lnTo>
                    <a:pt x="26783" y="14976"/>
                  </a:lnTo>
                  <a:lnTo>
                    <a:pt x="26839" y="14828"/>
                  </a:lnTo>
                  <a:lnTo>
                    <a:pt x="26839" y="14791"/>
                  </a:lnTo>
                  <a:lnTo>
                    <a:pt x="26820" y="14754"/>
                  </a:lnTo>
                  <a:lnTo>
                    <a:pt x="26783" y="14661"/>
                  </a:lnTo>
                  <a:lnTo>
                    <a:pt x="26765" y="14568"/>
                  </a:lnTo>
                  <a:lnTo>
                    <a:pt x="26746" y="14531"/>
                  </a:lnTo>
                  <a:lnTo>
                    <a:pt x="26746" y="14494"/>
                  </a:lnTo>
                  <a:lnTo>
                    <a:pt x="26783" y="14420"/>
                  </a:lnTo>
                  <a:lnTo>
                    <a:pt x="26839" y="14364"/>
                  </a:lnTo>
                  <a:lnTo>
                    <a:pt x="26894" y="14290"/>
                  </a:lnTo>
                  <a:lnTo>
                    <a:pt x="26913" y="14216"/>
                  </a:lnTo>
                  <a:lnTo>
                    <a:pt x="26931" y="14068"/>
                  </a:lnTo>
                  <a:lnTo>
                    <a:pt x="26968" y="13920"/>
                  </a:lnTo>
                  <a:lnTo>
                    <a:pt x="26968" y="13827"/>
                  </a:lnTo>
                  <a:lnTo>
                    <a:pt x="26950" y="13753"/>
                  </a:lnTo>
                  <a:lnTo>
                    <a:pt x="26931" y="13679"/>
                  </a:lnTo>
                  <a:lnTo>
                    <a:pt x="26950" y="13586"/>
                  </a:lnTo>
                  <a:lnTo>
                    <a:pt x="26968" y="13530"/>
                  </a:lnTo>
                  <a:lnTo>
                    <a:pt x="27006" y="13456"/>
                  </a:lnTo>
                  <a:lnTo>
                    <a:pt x="27043" y="13382"/>
                  </a:lnTo>
                  <a:lnTo>
                    <a:pt x="27061" y="13308"/>
                  </a:lnTo>
                  <a:lnTo>
                    <a:pt x="27117" y="13011"/>
                  </a:lnTo>
                  <a:lnTo>
                    <a:pt x="27154" y="12937"/>
                  </a:lnTo>
                  <a:lnTo>
                    <a:pt x="27191" y="12863"/>
                  </a:lnTo>
                  <a:lnTo>
                    <a:pt x="27228" y="12789"/>
                  </a:lnTo>
                  <a:lnTo>
                    <a:pt x="27265" y="12715"/>
                  </a:lnTo>
                  <a:lnTo>
                    <a:pt x="27339" y="12418"/>
                  </a:lnTo>
                  <a:lnTo>
                    <a:pt x="27358" y="12270"/>
                  </a:lnTo>
                  <a:lnTo>
                    <a:pt x="27358" y="12122"/>
                  </a:lnTo>
                  <a:lnTo>
                    <a:pt x="27395" y="12048"/>
                  </a:lnTo>
                  <a:lnTo>
                    <a:pt x="27450" y="11974"/>
                  </a:lnTo>
                  <a:lnTo>
                    <a:pt x="27506" y="11899"/>
                  </a:lnTo>
                  <a:lnTo>
                    <a:pt x="27525" y="11844"/>
                  </a:lnTo>
                  <a:lnTo>
                    <a:pt x="27543" y="11751"/>
                  </a:lnTo>
                  <a:lnTo>
                    <a:pt x="27543" y="11677"/>
                  </a:lnTo>
                  <a:lnTo>
                    <a:pt x="27543" y="11603"/>
                  </a:lnTo>
                  <a:lnTo>
                    <a:pt x="27543" y="11510"/>
                  </a:lnTo>
                  <a:lnTo>
                    <a:pt x="27562" y="11362"/>
                  </a:lnTo>
                  <a:lnTo>
                    <a:pt x="27580" y="11195"/>
                  </a:lnTo>
                  <a:lnTo>
                    <a:pt x="27636" y="10899"/>
                  </a:lnTo>
                  <a:lnTo>
                    <a:pt x="27691" y="10583"/>
                  </a:lnTo>
                  <a:lnTo>
                    <a:pt x="27728" y="10509"/>
                  </a:lnTo>
                  <a:lnTo>
                    <a:pt x="27765" y="10435"/>
                  </a:lnTo>
                  <a:lnTo>
                    <a:pt x="27803" y="10380"/>
                  </a:lnTo>
                  <a:lnTo>
                    <a:pt x="27840" y="10305"/>
                  </a:lnTo>
                  <a:lnTo>
                    <a:pt x="27840" y="10213"/>
                  </a:lnTo>
                  <a:lnTo>
                    <a:pt x="27840" y="10139"/>
                  </a:lnTo>
                  <a:lnTo>
                    <a:pt x="27840" y="10064"/>
                  </a:lnTo>
                  <a:lnTo>
                    <a:pt x="27840" y="9972"/>
                  </a:lnTo>
                  <a:lnTo>
                    <a:pt x="27877" y="9898"/>
                  </a:lnTo>
                  <a:lnTo>
                    <a:pt x="27914" y="9842"/>
                  </a:lnTo>
                  <a:lnTo>
                    <a:pt x="27969" y="9768"/>
                  </a:lnTo>
                  <a:lnTo>
                    <a:pt x="27988" y="9694"/>
                  </a:lnTo>
                  <a:lnTo>
                    <a:pt x="28025" y="9546"/>
                  </a:lnTo>
                  <a:lnTo>
                    <a:pt x="28043" y="9379"/>
                  </a:lnTo>
                  <a:lnTo>
                    <a:pt x="28043" y="9305"/>
                  </a:lnTo>
                  <a:lnTo>
                    <a:pt x="28006" y="9212"/>
                  </a:lnTo>
                  <a:lnTo>
                    <a:pt x="27988" y="9138"/>
                  </a:lnTo>
                  <a:lnTo>
                    <a:pt x="27988" y="9045"/>
                  </a:lnTo>
                  <a:lnTo>
                    <a:pt x="28025" y="8971"/>
                  </a:lnTo>
                  <a:lnTo>
                    <a:pt x="28062" y="8915"/>
                  </a:lnTo>
                  <a:lnTo>
                    <a:pt x="28099" y="8841"/>
                  </a:lnTo>
                  <a:lnTo>
                    <a:pt x="28136" y="8767"/>
                  </a:lnTo>
                  <a:lnTo>
                    <a:pt x="28173" y="8693"/>
                  </a:lnTo>
                  <a:lnTo>
                    <a:pt x="28229" y="8619"/>
                  </a:lnTo>
                  <a:lnTo>
                    <a:pt x="28284" y="8563"/>
                  </a:lnTo>
                  <a:lnTo>
                    <a:pt x="28321" y="8489"/>
                  </a:lnTo>
                  <a:lnTo>
                    <a:pt x="28303" y="8396"/>
                  </a:lnTo>
                  <a:lnTo>
                    <a:pt x="28284" y="8322"/>
                  </a:lnTo>
                  <a:lnTo>
                    <a:pt x="28247" y="8230"/>
                  </a:lnTo>
                  <a:lnTo>
                    <a:pt x="28247" y="8137"/>
                  </a:lnTo>
                  <a:lnTo>
                    <a:pt x="28284" y="7989"/>
                  </a:lnTo>
                  <a:lnTo>
                    <a:pt x="28340" y="7840"/>
                  </a:lnTo>
                  <a:lnTo>
                    <a:pt x="28359" y="7785"/>
                  </a:lnTo>
                  <a:lnTo>
                    <a:pt x="28396" y="7711"/>
                  </a:lnTo>
                  <a:lnTo>
                    <a:pt x="28433" y="7636"/>
                  </a:lnTo>
                  <a:lnTo>
                    <a:pt x="28451" y="7562"/>
                  </a:lnTo>
                  <a:lnTo>
                    <a:pt x="28470" y="7414"/>
                  </a:lnTo>
                  <a:lnTo>
                    <a:pt x="28488" y="7266"/>
                  </a:lnTo>
                  <a:lnTo>
                    <a:pt x="28507" y="7192"/>
                  </a:lnTo>
                  <a:lnTo>
                    <a:pt x="28544" y="7118"/>
                  </a:lnTo>
                  <a:lnTo>
                    <a:pt x="28562" y="7043"/>
                  </a:lnTo>
                  <a:lnTo>
                    <a:pt x="28599" y="6969"/>
                  </a:lnTo>
                  <a:lnTo>
                    <a:pt x="28581" y="6895"/>
                  </a:lnTo>
                  <a:lnTo>
                    <a:pt x="28562" y="6821"/>
                  </a:lnTo>
                  <a:lnTo>
                    <a:pt x="28525" y="6728"/>
                  </a:lnTo>
                  <a:lnTo>
                    <a:pt x="28525" y="6654"/>
                  </a:lnTo>
                  <a:lnTo>
                    <a:pt x="28544" y="6580"/>
                  </a:lnTo>
                  <a:lnTo>
                    <a:pt x="28599" y="6506"/>
                  </a:lnTo>
                  <a:lnTo>
                    <a:pt x="28637" y="6450"/>
                  </a:lnTo>
                  <a:lnTo>
                    <a:pt x="28674" y="6376"/>
                  </a:lnTo>
                  <a:lnTo>
                    <a:pt x="28674" y="6302"/>
                  </a:lnTo>
                  <a:lnTo>
                    <a:pt x="28637" y="6209"/>
                  </a:lnTo>
                  <a:lnTo>
                    <a:pt x="28618" y="6135"/>
                  </a:lnTo>
                  <a:lnTo>
                    <a:pt x="28618" y="6061"/>
                  </a:lnTo>
                  <a:lnTo>
                    <a:pt x="28618" y="5894"/>
                  </a:lnTo>
                  <a:lnTo>
                    <a:pt x="28637" y="5746"/>
                  </a:lnTo>
                  <a:lnTo>
                    <a:pt x="28674" y="5672"/>
                  </a:lnTo>
                  <a:lnTo>
                    <a:pt x="28711" y="5616"/>
                  </a:lnTo>
                  <a:lnTo>
                    <a:pt x="28766" y="5542"/>
                  </a:lnTo>
                  <a:lnTo>
                    <a:pt x="28785" y="5468"/>
                  </a:lnTo>
                  <a:lnTo>
                    <a:pt x="28785" y="5394"/>
                  </a:lnTo>
                  <a:lnTo>
                    <a:pt x="28748" y="5301"/>
                  </a:lnTo>
                  <a:lnTo>
                    <a:pt x="28729" y="5227"/>
                  </a:lnTo>
                  <a:lnTo>
                    <a:pt x="28711" y="5153"/>
                  </a:lnTo>
                  <a:lnTo>
                    <a:pt x="28748" y="5005"/>
                  </a:lnTo>
                  <a:lnTo>
                    <a:pt x="28785" y="4856"/>
                  </a:lnTo>
                  <a:lnTo>
                    <a:pt x="28785" y="4782"/>
                  </a:lnTo>
                  <a:lnTo>
                    <a:pt x="28785" y="4690"/>
                  </a:lnTo>
                  <a:lnTo>
                    <a:pt x="28785" y="4615"/>
                  </a:lnTo>
                  <a:lnTo>
                    <a:pt x="28785" y="4541"/>
                  </a:lnTo>
                  <a:lnTo>
                    <a:pt x="28785" y="4504"/>
                  </a:lnTo>
                  <a:lnTo>
                    <a:pt x="28822" y="4467"/>
                  </a:lnTo>
                  <a:lnTo>
                    <a:pt x="28896" y="4411"/>
                  </a:lnTo>
                  <a:lnTo>
                    <a:pt x="28989" y="4337"/>
                  </a:lnTo>
                  <a:lnTo>
                    <a:pt x="29007" y="4300"/>
                  </a:lnTo>
                  <a:lnTo>
                    <a:pt x="29026" y="4263"/>
                  </a:lnTo>
                  <a:lnTo>
                    <a:pt x="29063" y="3967"/>
                  </a:lnTo>
                  <a:lnTo>
                    <a:pt x="29044" y="3911"/>
                  </a:lnTo>
                  <a:lnTo>
                    <a:pt x="29044" y="3874"/>
                  </a:lnTo>
                  <a:lnTo>
                    <a:pt x="28989" y="3781"/>
                  </a:lnTo>
                  <a:lnTo>
                    <a:pt x="28933" y="3726"/>
                  </a:lnTo>
                  <a:lnTo>
                    <a:pt x="28915" y="3652"/>
                  </a:lnTo>
                  <a:lnTo>
                    <a:pt x="28915" y="3503"/>
                  </a:lnTo>
                  <a:lnTo>
                    <a:pt x="28933" y="3429"/>
                  </a:lnTo>
                  <a:lnTo>
                    <a:pt x="28933" y="3355"/>
                  </a:lnTo>
                  <a:lnTo>
                    <a:pt x="28915" y="3262"/>
                  </a:lnTo>
                  <a:lnTo>
                    <a:pt x="28878" y="3188"/>
                  </a:lnTo>
                  <a:lnTo>
                    <a:pt x="28840" y="3133"/>
                  </a:lnTo>
                  <a:lnTo>
                    <a:pt x="28822" y="3040"/>
                  </a:lnTo>
                  <a:lnTo>
                    <a:pt x="28840" y="2966"/>
                  </a:lnTo>
                  <a:lnTo>
                    <a:pt x="28859" y="2873"/>
                  </a:lnTo>
                  <a:lnTo>
                    <a:pt x="28896" y="2799"/>
                  </a:lnTo>
                  <a:lnTo>
                    <a:pt x="28915" y="2743"/>
                  </a:lnTo>
                  <a:lnTo>
                    <a:pt x="28896" y="2706"/>
                  </a:lnTo>
                  <a:lnTo>
                    <a:pt x="28822" y="2410"/>
                  </a:lnTo>
                  <a:lnTo>
                    <a:pt x="28766" y="2261"/>
                  </a:lnTo>
                  <a:lnTo>
                    <a:pt x="28692" y="2113"/>
                  </a:lnTo>
                  <a:lnTo>
                    <a:pt x="28674" y="2076"/>
                  </a:lnTo>
                  <a:lnTo>
                    <a:pt x="28637" y="2058"/>
                  </a:lnTo>
                  <a:lnTo>
                    <a:pt x="28562" y="2002"/>
                  </a:lnTo>
                  <a:lnTo>
                    <a:pt x="28470" y="1965"/>
                  </a:lnTo>
                  <a:lnTo>
                    <a:pt x="28451" y="1928"/>
                  </a:lnTo>
                  <a:lnTo>
                    <a:pt x="28414" y="1891"/>
                  </a:lnTo>
                  <a:lnTo>
                    <a:pt x="28377" y="1743"/>
                  </a:lnTo>
                  <a:lnTo>
                    <a:pt x="28340" y="1687"/>
                  </a:lnTo>
                  <a:lnTo>
                    <a:pt x="28303" y="1613"/>
                  </a:lnTo>
                  <a:lnTo>
                    <a:pt x="28284" y="1539"/>
                  </a:lnTo>
                  <a:lnTo>
                    <a:pt x="28247" y="1465"/>
                  </a:lnTo>
                  <a:lnTo>
                    <a:pt x="28229" y="1390"/>
                  </a:lnTo>
                  <a:lnTo>
                    <a:pt x="28192" y="1316"/>
                  </a:lnTo>
                  <a:lnTo>
                    <a:pt x="28155" y="1242"/>
                  </a:lnTo>
                  <a:lnTo>
                    <a:pt x="28118" y="1168"/>
                  </a:lnTo>
                  <a:lnTo>
                    <a:pt x="28099" y="1094"/>
                  </a:lnTo>
                  <a:lnTo>
                    <a:pt x="28062" y="1020"/>
                  </a:lnTo>
                  <a:lnTo>
                    <a:pt x="27988" y="983"/>
                  </a:lnTo>
                  <a:lnTo>
                    <a:pt x="27914" y="946"/>
                  </a:lnTo>
                  <a:lnTo>
                    <a:pt x="27840" y="908"/>
                  </a:lnTo>
                  <a:lnTo>
                    <a:pt x="27765" y="853"/>
                  </a:lnTo>
                  <a:lnTo>
                    <a:pt x="27710" y="797"/>
                  </a:lnTo>
                  <a:lnTo>
                    <a:pt x="27673" y="723"/>
                  </a:lnTo>
                  <a:lnTo>
                    <a:pt x="27636" y="649"/>
                  </a:lnTo>
                  <a:lnTo>
                    <a:pt x="27599" y="575"/>
                  </a:lnTo>
                  <a:lnTo>
                    <a:pt x="27562" y="556"/>
                  </a:lnTo>
                  <a:lnTo>
                    <a:pt x="27265" y="556"/>
                  </a:lnTo>
                  <a:lnTo>
                    <a:pt x="27228" y="538"/>
                  </a:lnTo>
                  <a:lnTo>
                    <a:pt x="27191" y="501"/>
                  </a:lnTo>
                  <a:lnTo>
                    <a:pt x="27172" y="464"/>
                  </a:lnTo>
                  <a:lnTo>
                    <a:pt x="27135" y="371"/>
                  </a:lnTo>
                  <a:lnTo>
                    <a:pt x="27098" y="278"/>
                  </a:lnTo>
                  <a:lnTo>
                    <a:pt x="27080" y="241"/>
                  </a:lnTo>
                  <a:lnTo>
                    <a:pt x="27043" y="204"/>
                  </a:lnTo>
                  <a:lnTo>
                    <a:pt x="26894" y="130"/>
                  </a:lnTo>
                  <a:lnTo>
                    <a:pt x="26728" y="74"/>
                  </a:lnTo>
                  <a:lnTo>
                    <a:pt x="26653" y="56"/>
                  </a:lnTo>
                  <a:lnTo>
                    <a:pt x="26579" y="37"/>
                  </a:lnTo>
                  <a:lnTo>
                    <a:pt x="26394" y="37"/>
                  </a:lnTo>
                  <a:lnTo>
                    <a:pt x="26246" y="19"/>
                  </a:lnTo>
                  <a:lnTo>
                    <a:pt x="26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6"/>
            <p:cNvSpPr/>
            <p:nvPr/>
          </p:nvSpPr>
          <p:spPr>
            <a:xfrm>
              <a:off x="2033700" y="5296625"/>
              <a:ext cx="133475" cy="76000"/>
            </a:xfrm>
            <a:custGeom>
              <a:avLst/>
              <a:gdLst/>
              <a:ahLst/>
              <a:cxnLst/>
              <a:rect l="l" t="t" r="r" b="b"/>
              <a:pathLst>
                <a:path w="5339" h="3040" extrusionOk="0">
                  <a:moveTo>
                    <a:pt x="93" y="0"/>
                  </a:moveTo>
                  <a:lnTo>
                    <a:pt x="38" y="37"/>
                  </a:lnTo>
                  <a:lnTo>
                    <a:pt x="19" y="74"/>
                  </a:lnTo>
                  <a:lnTo>
                    <a:pt x="1" y="130"/>
                  </a:lnTo>
                  <a:lnTo>
                    <a:pt x="38" y="223"/>
                  </a:lnTo>
                  <a:lnTo>
                    <a:pt x="75" y="315"/>
                  </a:lnTo>
                  <a:lnTo>
                    <a:pt x="186" y="482"/>
                  </a:lnTo>
                  <a:lnTo>
                    <a:pt x="445" y="816"/>
                  </a:lnTo>
                  <a:lnTo>
                    <a:pt x="705" y="1131"/>
                  </a:lnTo>
                  <a:lnTo>
                    <a:pt x="964" y="1427"/>
                  </a:lnTo>
                  <a:lnTo>
                    <a:pt x="1242" y="1724"/>
                  </a:lnTo>
                  <a:lnTo>
                    <a:pt x="1539" y="2020"/>
                  </a:lnTo>
                  <a:lnTo>
                    <a:pt x="1835" y="2298"/>
                  </a:lnTo>
                  <a:lnTo>
                    <a:pt x="2002" y="2428"/>
                  </a:lnTo>
                  <a:lnTo>
                    <a:pt x="2169" y="2539"/>
                  </a:lnTo>
                  <a:lnTo>
                    <a:pt x="2336" y="2651"/>
                  </a:lnTo>
                  <a:lnTo>
                    <a:pt x="2503" y="2725"/>
                  </a:lnTo>
                  <a:lnTo>
                    <a:pt x="2669" y="2799"/>
                  </a:lnTo>
                  <a:lnTo>
                    <a:pt x="2855" y="2873"/>
                  </a:lnTo>
                  <a:lnTo>
                    <a:pt x="3226" y="2966"/>
                  </a:lnTo>
                  <a:lnTo>
                    <a:pt x="3615" y="3003"/>
                  </a:lnTo>
                  <a:lnTo>
                    <a:pt x="4004" y="3040"/>
                  </a:lnTo>
                  <a:lnTo>
                    <a:pt x="4412" y="3040"/>
                  </a:lnTo>
                  <a:lnTo>
                    <a:pt x="4634" y="3021"/>
                  </a:lnTo>
                  <a:lnTo>
                    <a:pt x="4838" y="3003"/>
                  </a:lnTo>
                  <a:lnTo>
                    <a:pt x="5023" y="2966"/>
                  </a:lnTo>
                  <a:lnTo>
                    <a:pt x="5209" y="2891"/>
                  </a:lnTo>
                  <a:lnTo>
                    <a:pt x="5246" y="2873"/>
                  </a:lnTo>
                  <a:lnTo>
                    <a:pt x="5283" y="2836"/>
                  </a:lnTo>
                  <a:lnTo>
                    <a:pt x="5320" y="2780"/>
                  </a:lnTo>
                  <a:lnTo>
                    <a:pt x="5338" y="2725"/>
                  </a:lnTo>
                  <a:lnTo>
                    <a:pt x="5338" y="2669"/>
                  </a:lnTo>
                  <a:lnTo>
                    <a:pt x="5338" y="2613"/>
                  </a:lnTo>
                  <a:lnTo>
                    <a:pt x="5301" y="2576"/>
                  </a:lnTo>
                  <a:lnTo>
                    <a:pt x="5246" y="2539"/>
                  </a:lnTo>
                  <a:lnTo>
                    <a:pt x="5079" y="2521"/>
                  </a:lnTo>
                  <a:lnTo>
                    <a:pt x="4912" y="2521"/>
                  </a:lnTo>
                  <a:lnTo>
                    <a:pt x="4560" y="2539"/>
                  </a:lnTo>
                  <a:lnTo>
                    <a:pt x="3800" y="2539"/>
                  </a:lnTo>
                  <a:lnTo>
                    <a:pt x="3429" y="2502"/>
                  </a:lnTo>
                  <a:lnTo>
                    <a:pt x="3244" y="2465"/>
                  </a:lnTo>
                  <a:lnTo>
                    <a:pt x="3059" y="2410"/>
                  </a:lnTo>
                  <a:lnTo>
                    <a:pt x="2873" y="2354"/>
                  </a:lnTo>
                  <a:lnTo>
                    <a:pt x="2707" y="2280"/>
                  </a:lnTo>
                  <a:lnTo>
                    <a:pt x="2540" y="2187"/>
                  </a:lnTo>
                  <a:lnTo>
                    <a:pt x="2373" y="2095"/>
                  </a:lnTo>
                  <a:lnTo>
                    <a:pt x="2076" y="1891"/>
                  </a:lnTo>
                  <a:lnTo>
                    <a:pt x="1798" y="1668"/>
                  </a:lnTo>
                  <a:lnTo>
                    <a:pt x="1520" y="1427"/>
                  </a:lnTo>
                  <a:lnTo>
                    <a:pt x="1261" y="1168"/>
                  </a:lnTo>
                  <a:lnTo>
                    <a:pt x="983" y="890"/>
                  </a:lnTo>
                  <a:lnTo>
                    <a:pt x="723" y="612"/>
                  </a:lnTo>
                  <a:lnTo>
                    <a:pt x="445" y="297"/>
                  </a:lnTo>
                  <a:lnTo>
                    <a:pt x="297" y="148"/>
                  </a:lnTo>
                  <a:lnTo>
                    <a:pt x="223" y="74"/>
                  </a:lnTo>
                  <a:lnTo>
                    <a:pt x="149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6"/>
            <p:cNvSpPr/>
            <p:nvPr/>
          </p:nvSpPr>
          <p:spPr>
            <a:xfrm>
              <a:off x="2345550" y="5301725"/>
              <a:ext cx="84800" cy="64875"/>
            </a:xfrm>
            <a:custGeom>
              <a:avLst/>
              <a:gdLst/>
              <a:ahLst/>
              <a:cxnLst/>
              <a:rect l="l" t="t" r="r" b="b"/>
              <a:pathLst>
                <a:path w="3392" h="2595" extrusionOk="0">
                  <a:moveTo>
                    <a:pt x="3225" y="0"/>
                  </a:moveTo>
                  <a:lnTo>
                    <a:pt x="3170" y="37"/>
                  </a:lnTo>
                  <a:lnTo>
                    <a:pt x="3132" y="93"/>
                  </a:lnTo>
                  <a:lnTo>
                    <a:pt x="3077" y="297"/>
                  </a:lnTo>
                  <a:lnTo>
                    <a:pt x="3003" y="519"/>
                  </a:lnTo>
                  <a:lnTo>
                    <a:pt x="2910" y="723"/>
                  </a:lnTo>
                  <a:lnTo>
                    <a:pt x="2799" y="908"/>
                  </a:lnTo>
                  <a:lnTo>
                    <a:pt x="2651" y="1094"/>
                  </a:lnTo>
                  <a:lnTo>
                    <a:pt x="2484" y="1279"/>
                  </a:lnTo>
                  <a:lnTo>
                    <a:pt x="2298" y="1427"/>
                  </a:lnTo>
                  <a:lnTo>
                    <a:pt x="2113" y="1575"/>
                  </a:lnTo>
                  <a:lnTo>
                    <a:pt x="1891" y="1724"/>
                  </a:lnTo>
                  <a:lnTo>
                    <a:pt x="1687" y="1872"/>
                  </a:lnTo>
                  <a:lnTo>
                    <a:pt x="1446" y="2020"/>
                  </a:lnTo>
                  <a:lnTo>
                    <a:pt x="1205" y="2131"/>
                  </a:lnTo>
                  <a:lnTo>
                    <a:pt x="964" y="2206"/>
                  </a:lnTo>
                  <a:lnTo>
                    <a:pt x="834" y="2243"/>
                  </a:lnTo>
                  <a:lnTo>
                    <a:pt x="464" y="2243"/>
                  </a:lnTo>
                  <a:lnTo>
                    <a:pt x="334" y="2206"/>
                  </a:lnTo>
                  <a:lnTo>
                    <a:pt x="204" y="2169"/>
                  </a:lnTo>
                  <a:lnTo>
                    <a:pt x="148" y="2150"/>
                  </a:lnTo>
                  <a:lnTo>
                    <a:pt x="93" y="2169"/>
                  </a:lnTo>
                  <a:lnTo>
                    <a:pt x="56" y="2187"/>
                  </a:lnTo>
                  <a:lnTo>
                    <a:pt x="19" y="2243"/>
                  </a:lnTo>
                  <a:lnTo>
                    <a:pt x="0" y="2280"/>
                  </a:lnTo>
                  <a:lnTo>
                    <a:pt x="0" y="2317"/>
                  </a:lnTo>
                  <a:lnTo>
                    <a:pt x="0" y="2372"/>
                  </a:lnTo>
                  <a:lnTo>
                    <a:pt x="37" y="2409"/>
                  </a:lnTo>
                  <a:lnTo>
                    <a:pt x="186" y="2484"/>
                  </a:lnTo>
                  <a:lnTo>
                    <a:pt x="334" y="2539"/>
                  </a:lnTo>
                  <a:lnTo>
                    <a:pt x="482" y="2576"/>
                  </a:lnTo>
                  <a:lnTo>
                    <a:pt x="630" y="2595"/>
                  </a:lnTo>
                  <a:lnTo>
                    <a:pt x="927" y="2595"/>
                  </a:lnTo>
                  <a:lnTo>
                    <a:pt x="1075" y="2558"/>
                  </a:lnTo>
                  <a:lnTo>
                    <a:pt x="1223" y="2521"/>
                  </a:lnTo>
                  <a:lnTo>
                    <a:pt x="1501" y="2409"/>
                  </a:lnTo>
                  <a:lnTo>
                    <a:pt x="1779" y="2261"/>
                  </a:lnTo>
                  <a:lnTo>
                    <a:pt x="2057" y="2113"/>
                  </a:lnTo>
                  <a:lnTo>
                    <a:pt x="2298" y="1946"/>
                  </a:lnTo>
                  <a:lnTo>
                    <a:pt x="2539" y="1761"/>
                  </a:lnTo>
                  <a:lnTo>
                    <a:pt x="2762" y="1575"/>
                  </a:lnTo>
                  <a:lnTo>
                    <a:pt x="2966" y="1372"/>
                  </a:lnTo>
                  <a:lnTo>
                    <a:pt x="3151" y="1131"/>
                  </a:lnTo>
                  <a:lnTo>
                    <a:pt x="3225" y="1019"/>
                  </a:lnTo>
                  <a:lnTo>
                    <a:pt x="3281" y="890"/>
                  </a:lnTo>
                  <a:lnTo>
                    <a:pt x="3336" y="741"/>
                  </a:lnTo>
                  <a:lnTo>
                    <a:pt x="3373" y="612"/>
                  </a:lnTo>
                  <a:lnTo>
                    <a:pt x="3392" y="463"/>
                  </a:lnTo>
                  <a:lnTo>
                    <a:pt x="3392" y="334"/>
                  </a:lnTo>
                  <a:lnTo>
                    <a:pt x="3373" y="185"/>
                  </a:lnTo>
                  <a:lnTo>
                    <a:pt x="3318" y="56"/>
                  </a:lnTo>
                  <a:lnTo>
                    <a:pt x="3299" y="19"/>
                  </a:lnTo>
                  <a:lnTo>
                    <a:pt x="32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6"/>
            <p:cNvSpPr/>
            <p:nvPr/>
          </p:nvSpPr>
          <p:spPr>
            <a:xfrm>
              <a:off x="1924350" y="4803600"/>
              <a:ext cx="169600" cy="288700"/>
            </a:xfrm>
            <a:custGeom>
              <a:avLst/>
              <a:gdLst/>
              <a:ahLst/>
              <a:cxnLst/>
              <a:rect l="l" t="t" r="r" b="b"/>
              <a:pathLst>
                <a:path w="6784" h="11548" extrusionOk="0">
                  <a:moveTo>
                    <a:pt x="2577" y="1"/>
                  </a:moveTo>
                  <a:lnTo>
                    <a:pt x="2521" y="19"/>
                  </a:lnTo>
                  <a:lnTo>
                    <a:pt x="2465" y="56"/>
                  </a:lnTo>
                  <a:lnTo>
                    <a:pt x="2410" y="93"/>
                  </a:lnTo>
                  <a:lnTo>
                    <a:pt x="2373" y="167"/>
                  </a:lnTo>
                  <a:lnTo>
                    <a:pt x="2373" y="223"/>
                  </a:lnTo>
                  <a:lnTo>
                    <a:pt x="2391" y="297"/>
                  </a:lnTo>
                  <a:lnTo>
                    <a:pt x="3392" y="1817"/>
                  </a:lnTo>
                  <a:lnTo>
                    <a:pt x="3874" y="2614"/>
                  </a:lnTo>
                  <a:lnTo>
                    <a:pt x="4337" y="3392"/>
                  </a:lnTo>
                  <a:lnTo>
                    <a:pt x="4782" y="4208"/>
                  </a:lnTo>
                  <a:lnTo>
                    <a:pt x="4986" y="4616"/>
                  </a:lnTo>
                  <a:lnTo>
                    <a:pt x="5190" y="5023"/>
                  </a:lnTo>
                  <a:lnTo>
                    <a:pt x="5375" y="5450"/>
                  </a:lnTo>
                  <a:lnTo>
                    <a:pt x="5542" y="5876"/>
                  </a:lnTo>
                  <a:lnTo>
                    <a:pt x="5709" y="6302"/>
                  </a:lnTo>
                  <a:lnTo>
                    <a:pt x="5857" y="6729"/>
                  </a:lnTo>
                  <a:lnTo>
                    <a:pt x="5987" y="7173"/>
                  </a:lnTo>
                  <a:lnTo>
                    <a:pt x="6098" y="7618"/>
                  </a:lnTo>
                  <a:lnTo>
                    <a:pt x="6191" y="8082"/>
                  </a:lnTo>
                  <a:lnTo>
                    <a:pt x="6265" y="8526"/>
                  </a:lnTo>
                  <a:lnTo>
                    <a:pt x="6339" y="8971"/>
                  </a:lnTo>
                  <a:lnTo>
                    <a:pt x="6376" y="9435"/>
                  </a:lnTo>
                  <a:lnTo>
                    <a:pt x="6376" y="9657"/>
                  </a:lnTo>
                  <a:lnTo>
                    <a:pt x="6376" y="9898"/>
                  </a:lnTo>
                  <a:lnTo>
                    <a:pt x="6358" y="10120"/>
                  </a:lnTo>
                  <a:lnTo>
                    <a:pt x="6302" y="10324"/>
                  </a:lnTo>
                  <a:lnTo>
                    <a:pt x="6265" y="10435"/>
                  </a:lnTo>
                  <a:lnTo>
                    <a:pt x="6209" y="10528"/>
                  </a:lnTo>
                  <a:lnTo>
                    <a:pt x="6154" y="10621"/>
                  </a:lnTo>
                  <a:lnTo>
                    <a:pt x="6098" y="10713"/>
                  </a:lnTo>
                  <a:lnTo>
                    <a:pt x="6006" y="10769"/>
                  </a:lnTo>
                  <a:lnTo>
                    <a:pt x="5931" y="10843"/>
                  </a:lnTo>
                  <a:lnTo>
                    <a:pt x="5746" y="10954"/>
                  </a:lnTo>
                  <a:lnTo>
                    <a:pt x="5542" y="11028"/>
                  </a:lnTo>
                  <a:lnTo>
                    <a:pt x="5320" y="11084"/>
                  </a:lnTo>
                  <a:lnTo>
                    <a:pt x="5097" y="11121"/>
                  </a:lnTo>
                  <a:lnTo>
                    <a:pt x="4893" y="11140"/>
                  </a:lnTo>
                  <a:lnTo>
                    <a:pt x="4467" y="11158"/>
                  </a:lnTo>
                  <a:lnTo>
                    <a:pt x="4041" y="11140"/>
                  </a:lnTo>
                  <a:lnTo>
                    <a:pt x="3633" y="11084"/>
                  </a:lnTo>
                  <a:lnTo>
                    <a:pt x="3207" y="10991"/>
                  </a:lnTo>
                  <a:lnTo>
                    <a:pt x="2984" y="10936"/>
                  </a:lnTo>
                  <a:lnTo>
                    <a:pt x="2744" y="10862"/>
                  </a:lnTo>
                  <a:lnTo>
                    <a:pt x="2299" y="10676"/>
                  </a:lnTo>
                  <a:lnTo>
                    <a:pt x="1891" y="10472"/>
                  </a:lnTo>
                  <a:lnTo>
                    <a:pt x="1483" y="10213"/>
                  </a:lnTo>
                  <a:lnTo>
                    <a:pt x="1112" y="9953"/>
                  </a:lnTo>
                  <a:lnTo>
                    <a:pt x="760" y="9638"/>
                  </a:lnTo>
                  <a:lnTo>
                    <a:pt x="408" y="9305"/>
                  </a:lnTo>
                  <a:lnTo>
                    <a:pt x="93" y="8953"/>
                  </a:lnTo>
                  <a:lnTo>
                    <a:pt x="56" y="8934"/>
                  </a:lnTo>
                  <a:lnTo>
                    <a:pt x="19" y="8953"/>
                  </a:lnTo>
                  <a:lnTo>
                    <a:pt x="0" y="8990"/>
                  </a:lnTo>
                  <a:lnTo>
                    <a:pt x="19" y="9008"/>
                  </a:lnTo>
                  <a:lnTo>
                    <a:pt x="130" y="9212"/>
                  </a:lnTo>
                  <a:lnTo>
                    <a:pt x="241" y="9379"/>
                  </a:lnTo>
                  <a:lnTo>
                    <a:pt x="390" y="9564"/>
                  </a:lnTo>
                  <a:lnTo>
                    <a:pt x="519" y="9731"/>
                  </a:lnTo>
                  <a:lnTo>
                    <a:pt x="834" y="10046"/>
                  </a:lnTo>
                  <a:lnTo>
                    <a:pt x="1187" y="10324"/>
                  </a:lnTo>
                  <a:lnTo>
                    <a:pt x="1557" y="10584"/>
                  </a:lnTo>
                  <a:lnTo>
                    <a:pt x="1947" y="10825"/>
                  </a:lnTo>
                  <a:lnTo>
                    <a:pt x="2336" y="11010"/>
                  </a:lnTo>
                  <a:lnTo>
                    <a:pt x="2744" y="11177"/>
                  </a:lnTo>
                  <a:lnTo>
                    <a:pt x="3133" y="11307"/>
                  </a:lnTo>
                  <a:lnTo>
                    <a:pt x="3540" y="11418"/>
                  </a:lnTo>
                  <a:lnTo>
                    <a:pt x="3967" y="11492"/>
                  </a:lnTo>
                  <a:lnTo>
                    <a:pt x="4393" y="11529"/>
                  </a:lnTo>
                  <a:lnTo>
                    <a:pt x="4615" y="11547"/>
                  </a:lnTo>
                  <a:lnTo>
                    <a:pt x="4838" y="11529"/>
                  </a:lnTo>
                  <a:lnTo>
                    <a:pt x="5060" y="11510"/>
                  </a:lnTo>
                  <a:lnTo>
                    <a:pt x="5264" y="11492"/>
                  </a:lnTo>
                  <a:lnTo>
                    <a:pt x="5468" y="11436"/>
                  </a:lnTo>
                  <a:lnTo>
                    <a:pt x="5672" y="11381"/>
                  </a:lnTo>
                  <a:lnTo>
                    <a:pt x="5857" y="11307"/>
                  </a:lnTo>
                  <a:lnTo>
                    <a:pt x="6043" y="11214"/>
                  </a:lnTo>
                  <a:lnTo>
                    <a:pt x="6228" y="11084"/>
                  </a:lnTo>
                  <a:lnTo>
                    <a:pt x="6376" y="10954"/>
                  </a:lnTo>
                  <a:lnTo>
                    <a:pt x="6487" y="10788"/>
                  </a:lnTo>
                  <a:lnTo>
                    <a:pt x="6599" y="10621"/>
                  </a:lnTo>
                  <a:lnTo>
                    <a:pt x="6673" y="10435"/>
                  </a:lnTo>
                  <a:lnTo>
                    <a:pt x="6728" y="10232"/>
                  </a:lnTo>
                  <a:lnTo>
                    <a:pt x="6765" y="10028"/>
                  </a:lnTo>
                  <a:lnTo>
                    <a:pt x="6784" y="9824"/>
                  </a:lnTo>
                  <a:lnTo>
                    <a:pt x="6784" y="9305"/>
                  </a:lnTo>
                  <a:lnTo>
                    <a:pt x="6765" y="8804"/>
                  </a:lnTo>
                  <a:lnTo>
                    <a:pt x="6691" y="8304"/>
                  </a:lnTo>
                  <a:lnTo>
                    <a:pt x="6617" y="7804"/>
                  </a:lnTo>
                  <a:lnTo>
                    <a:pt x="6506" y="7303"/>
                  </a:lnTo>
                  <a:lnTo>
                    <a:pt x="6376" y="6821"/>
                  </a:lnTo>
                  <a:lnTo>
                    <a:pt x="6228" y="6339"/>
                  </a:lnTo>
                  <a:lnTo>
                    <a:pt x="6061" y="5857"/>
                  </a:lnTo>
                  <a:lnTo>
                    <a:pt x="5876" y="5394"/>
                  </a:lnTo>
                  <a:lnTo>
                    <a:pt x="5672" y="4931"/>
                  </a:lnTo>
                  <a:lnTo>
                    <a:pt x="5468" y="4486"/>
                  </a:lnTo>
                  <a:lnTo>
                    <a:pt x="5246" y="4022"/>
                  </a:lnTo>
                  <a:lnTo>
                    <a:pt x="4968" y="3504"/>
                  </a:lnTo>
                  <a:lnTo>
                    <a:pt x="4671" y="3003"/>
                  </a:lnTo>
                  <a:lnTo>
                    <a:pt x="4356" y="2503"/>
                  </a:lnTo>
                  <a:lnTo>
                    <a:pt x="4041" y="2002"/>
                  </a:lnTo>
                  <a:lnTo>
                    <a:pt x="3374" y="1020"/>
                  </a:lnTo>
                  <a:lnTo>
                    <a:pt x="2688" y="56"/>
                  </a:lnTo>
                  <a:lnTo>
                    <a:pt x="2651" y="19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6"/>
            <p:cNvSpPr/>
            <p:nvPr/>
          </p:nvSpPr>
          <p:spPr>
            <a:xfrm>
              <a:off x="2098100" y="4699350"/>
              <a:ext cx="111700" cy="352625"/>
            </a:xfrm>
            <a:custGeom>
              <a:avLst/>
              <a:gdLst/>
              <a:ahLst/>
              <a:cxnLst/>
              <a:rect l="l" t="t" r="r" b="b"/>
              <a:pathLst>
                <a:path w="4468" h="14105" extrusionOk="0">
                  <a:moveTo>
                    <a:pt x="501" y="0"/>
                  </a:moveTo>
                  <a:lnTo>
                    <a:pt x="427" y="19"/>
                  </a:lnTo>
                  <a:lnTo>
                    <a:pt x="371" y="56"/>
                  </a:lnTo>
                  <a:lnTo>
                    <a:pt x="316" y="111"/>
                  </a:lnTo>
                  <a:lnTo>
                    <a:pt x="279" y="167"/>
                  </a:lnTo>
                  <a:lnTo>
                    <a:pt x="279" y="241"/>
                  </a:lnTo>
                  <a:lnTo>
                    <a:pt x="297" y="315"/>
                  </a:lnTo>
                  <a:lnTo>
                    <a:pt x="761" y="1075"/>
                  </a:lnTo>
                  <a:lnTo>
                    <a:pt x="1206" y="1835"/>
                  </a:lnTo>
                  <a:lnTo>
                    <a:pt x="1613" y="2614"/>
                  </a:lnTo>
                  <a:lnTo>
                    <a:pt x="1984" y="3411"/>
                  </a:lnTo>
                  <a:lnTo>
                    <a:pt x="2169" y="3818"/>
                  </a:lnTo>
                  <a:lnTo>
                    <a:pt x="2336" y="4245"/>
                  </a:lnTo>
                  <a:lnTo>
                    <a:pt x="2633" y="5079"/>
                  </a:lnTo>
                  <a:lnTo>
                    <a:pt x="2892" y="5931"/>
                  </a:lnTo>
                  <a:lnTo>
                    <a:pt x="3152" y="6765"/>
                  </a:lnTo>
                  <a:lnTo>
                    <a:pt x="3393" y="7636"/>
                  </a:lnTo>
                  <a:lnTo>
                    <a:pt x="3596" y="8526"/>
                  </a:lnTo>
                  <a:lnTo>
                    <a:pt x="3782" y="9416"/>
                  </a:lnTo>
                  <a:lnTo>
                    <a:pt x="3930" y="10305"/>
                  </a:lnTo>
                  <a:lnTo>
                    <a:pt x="3967" y="10713"/>
                  </a:lnTo>
                  <a:lnTo>
                    <a:pt x="4004" y="11139"/>
                  </a:lnTo>
                  <a:lnTo>
                    <a:pt x="4004" y="11566"/>
                  </a:lnTo>
                  <a:lnTo>
                    <a:pt x="4004" y="11770"/>
                  </a:lnTo>
                  <a:lnTo>
                    <a:pt x="3967" y="11974"/>
                  </a:lnTo>
                  <a:lnTo>
                    <a:pt x="3930" y="12177"/>
                  </a:lnTo>
                  <a:lnTo>
                    <a:pt x="3893" y="12381"/>
                  </a:lnTo>
                  <a:lnTo>
                    <a:pt x="3819" y="12585"/>
                  </a:lnTo>
                  <a:lnTo>
                    <a:pt x="3726" y="12770"/>
                  </a:lnTo>
                  <a:lnTo>
                    <a:pt x="3634" y="12937"/>
                  </a:lnTo>
                  <a:lnTo>
                    <a:pt x="3504" y="13104"/>
                  </a:lnTo>
                  <a:lnTo>
                    <a:pt x="3374" y="13271"/>
                  </a:lnTo>
                  <a:lnTo>
                    <a:pt x="3207" y="13419"/>
                  </a:lnTo>
                  <a:lnTo>
                    <a:pt x="3059" y="13512"/>
                  </a:lnTo>
                  <a:lnTo>
                    <a:pt x="2911" y="13586"/>
                  </a:lnTo>
                  <a:lnTo>
                    <a:pt x="2762" y="13660"/>
                  </a:lnTo>
                  <a:lnTo>
                    <a:pt x="2614" y="13697"/>
                  </a:lnTo>
                  <a:lnTo>
                    <a:pt x="2466" y="13734"/>
                  </a:lnTo>
                  <a:lnTo>
                    <a:pt x="2318" y="13753"/>
                  </a:lnTo>
                  <a:lnTo>
                    <a:pt x="2169" y="13753"/>
                  </a:lnTo>
                  <a:lnTo>
                    <a:pt x="2021" y="13734"/>
                  </a:lnTo>
                  <a:lnTo>
                    <a:pt x="1873" y="13697"/>
                  </a:lnTo>
                  <a:lnTo>
                    <a:pt x="1725" y="13660"/>
                  </a:lnTo>
                  <a:lnTo>
                    <a:pt x="1428" y="13567"/>
                  </a:lnTo>
                  <a:lnTo>
                    <a:pt x="1131" y="13419"/>
                  </a:lnTo>
                  <a:lnTo>
                    <a:pt x="853" y="13252"/>
                  </a:lnTo>
                  <a:lnTo>
                    <a:pt x="853" y="13234"/>
                  </a:lnTo>
                  <a:lnTo>
                    <a:pt x="872" y="13048"/>
                  </a:lnTo>
                  <a:lnTo>
                    <a:pt x="890" y="12863"/>
                  </a:lnTo>
                  <a:lnTo>
                    <a:pt x="928" y="12696"/>
                  </a:lnTo>
                  <a:lnTo>
                    <a:pt x="1020" y="12511"/>
                  </a:lnTo>
                  <a:lnTo>
                    <a:pt x="1113" y="12363"/>
                  </a:lnTo>
                  <a:lnTo>
                    <a:pt x="1243" y="12214"/>
                  </a:lnTo>
                  <a:lnTo>
                    <a:pt x="1372" y="12103"/>
                  </a:lnTo>
                  <a:lnTo>
                    <a:pt x="1539" y="11992"/>
                  </a:lnTo>
                  <a:lnTo>
                    <a:pt x="1725" y="11899"/>
                  </a:lnTo>
                  <a:lnTo>
                    <a:pt x="1928" y="11825"/>
                  </a:lnTo>
                  <a:lnTo>
                    <a:pt x="2132" y="11788"/>
                  </a:lnTo>
                  <a:lnTo>
                    <a:pt x="2336" y="11751"/>
                  </a:lnTo>
                  <a:lnTo>
                    <a:pt x="2781" y="11695"/>
                  </a:lnTo>
                  <a:lnTo>
                    <a:pt x="2985" y="11677"/>
                  </a:lnTo>
                  <a:lnTo>
                    <a:pt x="3078" y="11658"/>
                  </a:lnTo>
                  <a:lnTo>
                    <a:pt x="3152" y="11603"/>
                  </a:lnTo>
                  <a:lnTo>
                    <a:pt x="3170" y="11584"/>
                  </a:lnTo>
                  <a:lnTo>
                    <a:pt x="3170" y="11566"/>
                  </a:lnTo>
                  <a:lnTo>
                    <a:pt x="3096" y="11492"/>
                  </a:lnTo>
                  <a:lnTo>
                    <a:pt x="2985" y="11455"/>
                  </a:lnTo>
                  <a:lnTo>
                    <a:pt x="2762" y="11436"/>
                  </a:lnTo>
                  <a:lnTo>
                    <a:pt x="2521" y="11417"/>
                  </a:lnTo>
                  <a:lnTo>
                    <a:pt x="2281" y="11436"/>
                  </a:lnTo>
                  <a:lnTo>
                    <a:pt x="2040" y="11492"/>
                  </a:lnTo>
                  <a:lnTo>
                    <a:pt x="1799" y="11566"/>
                  </a:lnTo>
                  <a:lnTo>
                    <a:pt x="1558" y="11658"/>
                  </a:lnTo>
                  <a:lnTo>
                    <a:pt x="1335" y="11770"/>
                  </a:lnTo>
                  <a:lnTo>
                    <a:pt x="1187" y="11881"/>
                  </a:lnTo>
                  <a:lnTo>
                    <a:pt x="1039" y="12011"/>
                  </a:lnTo>
                  <a:lnTo>
                    <a:pt x="909" y="12159"/>
                  </a:lnTo>
                  <a:lnTo>
                    <a:pt x="798" y="12326"/>
                  </a:lnTo>
                  <a:lnTo>
                    <a:pt x="705" y="12492"/>
                  </a:lnTo>
                  <a:lnTo>
                    <a:pt x="631" y="12678"/>
                  </a:lnTo>
                  <a:lnTo>
                    <a:pt x="594" y="12863"/>
                  </a:lnTo>
                  <a:lnTo>
                    <a:pt x="594" y="13067"/>
                  </a:lnTo>
                  <a:lnTo>
                    <a:pt x="316" y="12845"/>
                  </a:lnTo>
                  <a:lnTo>
                    <a:pt x="56" y="12622"/>
                  </a:lnTo>
                  <a:lnTo>
                    <a:pt x="38" y="12604"/>
                  </a:lnTo>
                  <a:lnTo>
                    <a:pt x="19" y="12622"/>
                  </a:lnTo>
                  <a:lnTo>
                    <a:pt x="1" y="12641"/>
                  </a:lnTo>
                  <a:lnTo>
                    <a:pt x="1" y="12659"/>
                  </a:lnTo>
                  <a:lnTo>
                    <a:pt x="93" y="12826"/>
                  </a:lnTo>
                  <a:lnTo>
                    <a:pt x="205" y="12993"/>
                  </a:lnTo>
                  <a:lnTo>
                    <a:pt x="316" y="13141"/>
                  </a:lnTo>
                  <a:lnTo>
                    <a:pt x="446" y="13289"/>
                  </a:lnTo>
                  <a:lnTo>
                    <a:pt x="575" y="13438"/>
                  </a:lnTo>
                  <a:lnTo>
                    <a:pt x="724" y="13549"/>
                  </a:lnTo>
                  <a:lnTo>
                    <a:pt x="890" y="13679"/>
                  </a:lnTo>
                  <a:lnTo>
                    <a:pt x="1057" y="13771"/>
                  </a:lnTo>
                  <a:lnTo>
                    <a:pt x="1224" y="13864"/>
                  </a:lnTo>
                  <a:lnTo>
                    <a:pt x="1409" y="13957"/>
                  </a:lnTo>
                  <a:lnTo>
                    <a:pt x="1595" y="14012"/>
                  </a:lnTo>
                  <a:lnTo>
                    <a:pt x="1780" y="14068"/>
                  </a:lnTo>
                  <a:lnTo>
                    <a:pt x="1965" y="14086"/>
                  </a:lnTo>
                  <a:lnTo>
                    <a:pt x="2169" y="14105"/>
                  </a:lnTo>
                  <a:lnTo>
                    <a:pt x="2355" y="14105"/>
                  </a:lnTo>
                  <a:lnTo>
                    <a:pt x="2559" y="14086"/>
                  </a:lnTo>
                  <a:lnTo>
                    <a:pt x="2744" y="14049"/>
                  </a:lnTo>
                  <a:lnTo>
                    <a:pt x="2929" y="13975"/>
                  </a:lnTo>
                  <a:lnTo>
                    <a:pt x="3115" y="13901"/>
                  </a:lnTo>
                  <a:lnTo>
                    <a:pt x="3281" y="13790"/>
                  </a:lnTo>
                  <a:lnTo>
                    <a:pt x="3448" y="13679"/>
                  </a:lnTo>
                  <a:lnTo>
                    <a:pt x="3578" y="13549"/>
                  </a:lnTo>
                  <a:lnTo>
                    <a:pt x="3726" y="13419"/>
                  </a:lnTo>
                  <a:lnTo>
                    <a:pt x="3837" y="13271"/>
                  </a:lnTo>
                  <a:lnTo>
                    <a:pt x="3967" y="13104"/>
                  </a:lnTo>
                  <a:lnTo>
                    <a:pt x="4060" y="12937"/>
                  </a:lnTo>
                  <a:lnTo>
                    <a:pt x="4153" y="12752"/>
                  </a:lnTo>
                  <a:lnTo>
                    <a:pt x="4227" y="12585"/>
                  </a:lnTo>
                  <a:lnTo>
                    <a:pt x="4301" y="12381"/>
                  </a:lnTo>
                  <a:lnTo>
                    <a:pt x="4356" y="12196"/>
                  </a:lnTo>
                  <a:lnTo>
                    <a:pt x="4393" y="12011"/>
                  </a:lnTo>
                  <a:lnTo>
                    <a:pt x="4431" y="11825"/>
                  </a:lnTo>
                  <a:lnTo>
                    <a:pt x="4449" y="11584"/>
                  </a:lnTo>
                  <a:lnTo>
                    <a:pt x="4468" y="11325"/>
                  </a:lnTo>
                  <a:lnTo>
                    <a:pt x="4468" y="10843"/>
                  </a:lnTo>
                  <a:lnTo>
                    <a:pt x="4431" y="10342"/>
                  </a:lnTo>
                  <a:lnTo>
                    <a:pt x="4375" y="9842"/>
                  </a:lnTo>
                  <a:lnTo>
                    <a:pt x="4282" y="9342"/>
                  </a:lnTo>
                  <a:lnTo>
                    <a:pt x="4190" y="8841"/>
                  </a:lnTo>
                  <a:lnTo>
                    <a:pt x="3967" y="7896"/>
                  </a:lnTo>
                  <a:lnTo>
                    <a:pt x="3726" y="6932"/>
                  </a:lnTo>
                  <a:lnTo>
                    <a:pt x="3578" y="6450"/>
                  </a:lnTo>
                  <a:lnTo>
                    <a:pt x="3430" y="5987"/>
                  </a:lnTo>
                  <a:lnTo>
                    <a:pt x="3281" y="5524"/>
                  </a:lnTo>
                  <a:lnTo>
                    <a:pt x="3096" y="5060"/>
                  </a:lnTo>
                  <a:lnTo>
                    <a:pt x="2911" y="4597"/>
                  </a:lnTo>
                  <a:lnTo>
                    <a:pt x="2725" y="4152"/>
                  </a:lnTo>
                  <a:lnTo>
                    <a:pt x="2243" y="3114"/>
                  </a:lnTo>
                  <a:lnTo>
                    <a:pt x="1743" y="2076"/>
                  </a:lnTo>
                  <a:lnTo>
                    <a:pt x="1465" y="1557"/>
                  </a:lnTo>
                  <a:lnTo>
                    <a:pt x="1206" y="1057"/>
                  </a:lnTo>
                  <a:lnTo>
                    <a:pt x="909" y="556"/>
                  </a:lnTo>
                  <a:lnTo>
                    <a:pt x="612" y="74"/>
                  </a:lnTo>
                  <a:lnTo>
                    <a:pt x="557" y="1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6"/>
            <p:cNvSpPr/>
            <p:nvPr/>
          </p:nvSpPr>
          <p:spPr>
            <a:xfrm>
              <a:off x="1865050" y="4824925"/>
              <a:ext cx="56075" cy="58850"/>
            </a:xfrm>
            <a:custGeom>
              <a:avLst/>
              <a:gdLst/>
              <a:ahLst/>
              <a:cxnLst/>
              <a:rect l="l" t="t" r="r" b="b"/>
              <a:pathLst>
                <a:path w="2243" h="2354" extrusionOk="0">
                  <a:moveTo>
                    <a:pt x="2169" y="0"/>
                  </a:moveTo>
                  <a:lnTo>
                    <a:pt x="2076" y="37"/>
                  </a:lnTo>
                  <a:lnTo>
                    <a:pt x="2002" y="93"/>
                  </a:lnTo>
                  <a:lnTo>
                    <a:pt x="1835" y="204"/>
                  </a:lnTo>
                  <a:lnTo>
                    <a:pt x="1520" y="445"/>
                  </a:lnTo>
                  <a:lnTo>
                    <a:pt x="1205" y="723"/>
                  </a:lnTo>
                  <a:lnTo>
                    <a:pt x="927" y="1001"/>
                  </a:lnTo>
                  <a:lnTo>
                    <a:pt x="649" y="1298"/>
                  </a:lnTo>
                  <a:lnTo>
                    <a:pt x="408" y="1631"/>
                  </a:lnTo>
                  <a:lnTo>
                    <a:pt x="185" y="1965"/>
                  </a:lnTo>
                  <a:lnTo>
                    <a:pt x="0" y="2317"/>
                  </a:lnTo>
                  <a:lnTo>
                    <a:pt x="0" y="2335"/>
                  </a:lnTo>
                  <a:lnTo>
                    <a:pt x="0" y="2354"/>
                  </a:lnTo>
                  <a:lnTo>
                    <a:pt x="19" y="2354"/>
                  </a:lnTo>
                  <a:lnTo>
                    <a:pt x="37" y="2335"/>
                  </a:lnTo>
                  <a:lnTo>
                    <a:pt x="260" y="2020"/>
                  </a:lnTo>
                  <a:lnTo>
                    <a:pt x="500" y="1705"/>
                  </a:lnTo>
                  <a:lnTo>
                    <a:pt x="741" y="1409"/>
                  </a:lnTo>
                  <a:lnTo>
                    <a:pt x="1019" y="1131"/>
                  </a:lnTo>
                  <a:lnTo>
                    <a:pt x="1297" y="853"/>
                  </a:lnTo>
                  <a:lnTo>
                    <a:pt x="1594" y="593"/>
                  </a:lnTo>
                  <a:lnTo>
                    <a:pt x="1909" y="371"/>
                  </a:lnTo>
                  <a:lnTo>
                    <a:pt x="2076" y="260"/>
                  </a:lnTo>
                  <a:lnTo>
                    <a:pt x="2150" y="204"/>
                  </a:lnTo>
                  <a:lnTo>
                    <a:pt x="2224" y="130"/>
                  </a:lnTo>
                  <a:lnTo>
                    <a:pt x="2243" y="93"/>
                  </a:lnTo>
                  <a:lnTo>
                    <a:pt x="2243" y="56"/>
                  </a:lnTo>
                  <a:lnTo>
                    <a:pt x="2206" y="19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6"/>
            <p:cNvSpPr/>
            <p:nvPr/>
          </p:nvSpPr>
          <p:spPr>
            <a:xfrm>
              <a:off x="1892375" y="4857825"/>
              <a:ext cx="66275" cy="63950"/>
            </a:xfrm>
            <a:custGeom>
              <a:avLst/>
              <a:gdLst/>
              <a:ahLst/>
              <a:cxnLst/>
              <a:rect l="l" t="t" r="r" b="b"/>
              <a:pathLst>
                <a:path w="2651" h="2558" extrusionOk="0">
                  <a:moveTo>
                    <a:pt x="2484" y="0"/>
                  </a:moveTo>
                  <a:lnTo>
                    <a:pt x="2373" y="37"/>
                  </a:lnTo>
                  <a:lnTo>
                    <a:pt x="2169" y="111"/>
                  </a:lnTo>
                  <a:lnTo>
                    <a:pt x="2058" y="167"/>
                  </a:lnTo>
                  <a:lnTo>
                    <a:pt x="1947" y="222"/>
                  </a:lnTo>
                  <a:lnTo>
                    <a:pt x="1743" y="352"/>
                  </a:lnTo>
                  <a:lnTo>
                    <a:pt x="1539" y="500"/>
                  </a:lnTo>
                  <a:lnTo>
                    <a:pt x="1354" y="649"/>
                  </a:lnTo>
                  <a:lnTo>
                    <a:pt x="1168" y="797"/>
                  </a:lnTo>
                  <a:lnTo>
                    <a:pt x="1001" y="964"/>
                  </a:lnTo>
                  <a:lnTo>
                    <a:pt x="835" y="1131"/>
                  </a:lnTo>
                  <a:lnTo>
                    <a:pt x="686" y="1297"/>
                  </a:lnTo>
                  <a:lnTo>
                    <a:pt x="538" y="1501"/>
                  </a:lnTo>
                  <a:lnTo>
                    <a:pt x="390" y="1687"/>
                  </a:lnTo>
                  <a:lnTo>
                    <a:pt x="279" y="1872"/>
                  </a:lnTo>
                  <a:lnTo>
                    <a:pt x="167" y="2076"/>
                  </a:lnTo>
                  <a:lnTo>
                    <a:pt x="75" y="2298"/>
                  </a:lnTo>
                  <a:lnTo>
                    <a:pt x="1" y="2521"/>
                  </a:lnTo>
                  <a:lnTo>
                    <a:pt x="1" y="2539"/>
                  </a:lnTo>
                  <a:lnTo>
                    <a:pt x="19" y="2558"/>
                  </a:lnTo>
                  <a:lnTo>
                    <a:pt x="38" y="2558"/>
                  </a:lnTo>
                  <a:lnTo>
                    <a:pt x="56" y="2539"/>
                  </a:lnTo>
                  <a:lnTo>
                    <a:pt x="297" y="2150"/>
                  </a:lnTo>
                  <a:lnTo>
                    <a:pt x="575" y="1779"/>
                  </a:lnTo>
                  <a:lnTo>
                    <a:pt x="853" y="1446"/>
                  </a:lnTo>
                  <a:lnTo>
                    <a:pt x="1168" y="1131"/>
                  </a:lnTo>
                  <a:lnTo>
                    <a:pt x="1520" y="834"/>
                  </a:lnTo>
                  <a:lnTo>
                    <a:pt x="1706" y="704"/>
                  </a:lnTo>
                  <a:lnTo>
                    <a:pt x="1891" y="593"/>
                  </a:lnTo>
                  <a:lnTo>
                    <a:pt x="2262" y="371"/>
                  </a:lnTo>
                  <a:lnTo>
                    <a:pt x="2447" y="260"/>
                  </a:lnTo>
                  <a:lnTo>
                    <a:pt x="2540" y="204"/>
                  </a:lnTo>
                  <a:lnTo>
                    <a:pt x="2632" y="130"/>
                  </a:lnTo>
                  <a:lnTo>
                    <a:pt x="2651" y="93"/>
                  </a:lnTo>
                  <a:lnTo>
                    <a:pt x="2651" y="56"/>
                  </a:lnTo>
                  <a:lnTo>
                    <a:pt x="2632" y="19"/>
                  </a:lnTo>
                  <a:lnTo>
                    <a:pt x="25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6"/>
            <p:cNvSpPr/>
            <p:nvPr/>
          </p:nvSpPr>
          <p:spPr>
            <a:xfrm>
              <a:off x="2016100" y="4731775"/>
              <a:ext cx="49125" cy="38950"/>
            </a:xfrm>
            <a:custGeom>
              <a:avLst/>
              <a:gdLst/>
              <a:ahLst/>
              <a:cxnLst/>
              <a:rect l="l" t="t" r="r" b="b"/>
              <a:pathLst>
                <a:path w="1965" h="1558" extrusionOk="0">
                  <a:moveTo>
                    <a:pt x="1835" y="1"/>
                  </a:moveTo>
                  <a:lnTo>
                    <a:pt x="1761" y="19"/>
                  </a:lnTo>
                  <a:lnTo>
                    <a:pt x="1613" y="75"/>
                  </a:lnTo>
                  <a:lnTo>
                    <a:pt x="1335" y="205"/>
                  </a:lnTo>
                  <a:lnTo>
                    <a:pt x="1057" y="371"/>
                  </a:lnTo>
                  <a:lnTo>
                    <a:pt x="797" y="557"/>
                  </a:lnTo>
                  <a:lnTo>
                    <a:pt x="556" y="761"/>
                  </a:lnTo>
                  <a:lnTo>
                    <a:pt x="334" y="983"/>
                  </a:lnTo>
                  <a:lnTo>
                    <a:pt x="241" y="1094"/>
                  </a:lnTo>
                  <a:lnTo>
                    <a:pt x="149" y="1224"/>
                  </a:lnTo>
                  <a:lnTo>
                    <a:pt x="0" y="1483"/>
                  </a:lnTo>
                  <a:lnTo>
                    <a:pt x="0" y="1539"/>
                  </a:lnTo>
                  <a:lnTo>
                    <a:pt x="19" y="1558"/>
                  </a:lnTo>
                  <a:lnTo>
                    <a:pt x="56" y="1558"/>
                  </a:lnTo>
                  <a:lnTo>
                    <a:pt x="93" y="1539"/>
                  </a:lnTo>
                  <a:lnTo>
                    <a:pt x="297" y="1335"/>
                  </a:lnTo>
                  <a:lnTo>
                    <a:pt x="501" y="1113"/>
                  </a:lnTo>
                  <a:lnTo>
                    <a:pt x="705" y="927"/>
                  </a:lnTo>
                  <a:lnTo>
                    <a:pt x="927" y="742"/>
                  </a:lnTo>
                  <a:lnTo>
                    <a:pt x="1149" y="575"/>
                  </a:lnTo>
                  <a:lnTo>
                    <a:pt x="1409" y="446"/>
                  </a:lnTo>
                  <a:lnTo>
                    <a:pt x="1668" y="316"/>
                  </a:lnTo>
                  <a:lnTo>
                    <a:pt x="1817" y="260"/>
                  </a:lnTo>
                  <a:lnTo>
                    <a:pt x="1872" y="223"/>
                  </a:lnTo>
                  <a:lnTo>
                    <a:pt x="1928" y="167"/>
                  </a:lnTo>
                  <a:lnTo>
                    <a:pt x="1946" y="130"/>
                  </a:lnTo>
                  <a:lnTo>
                    <a:pt x="1965" y="75"/>
                  </a:lnTo>
                  <a:lnTo>
                    <a:pt x="1946" y="38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6"/>
            <p:cNvSpPr/>
            <p:nvPr/>
          </p:nvSpPr>
          <p:spPr>
            <a:xfrm>
              <a:off x="2046200" y="4770250"/>
              <a:ext cx="61200" cy="30125"/>
            </a:xfrm>
            <a:custGeom>
              <a:avLst/>
              <a:gdLst/>
              <a:ahLst/>
              <a:cxnLst/>
              <a:rect l="l" t="t" r="r" b="b"/>
              <a:pathLst>
                <a:path w="2448" h="1205" extrusionOk="0">
                  <a:moveTo>
                    <a:pt x="2244" y="0"/>
                  </a:moveTo>
                  <a:lnTo>
                    <a:pt x="2095" y="19"/>
                  </a:lnTo>
                  <a:lnTo>
                    <a:pt x="1780" y="93"/>
                  </a:lnTo>
                  <a:lnTo>
                    <a:pt x="1465" y="185"/>
                  </a:lnTo>
                  <a:lnTo>
                    <a:pt x="1169" y="315"/>
                  </a:lnTo>
                  <a:lnTo>
                    <a:pt x="872" y="445"/>
                  </a:lnTo>
                  <a:lnTo>
                    <a:pt x="594" y="612"/>
                  </a:lnTo>
                  <a:lnTo>
                    <a:pt x="316" y="797"/>
                  </a:lnTo>
                  <a:lnTo>
                    <a:pt x="57" y="1001"/>
                  </a:lnTo>
                  <a:lnTo>
                    <a:pt x="19" y="1038"/>
                  </a:lnTo>
                  <a:lnTo>
                    <a:pt x="1" y="1075"/>
                  </a:lnTo>
                  <a:lnTo>
                    <a:pt x="1" y="1112"/>
                  </a:lnTo>
                  <a:lnTo>
                    <a:pt x="19" y="1149"/>
                  </a:lnTo>
                  <a:lnTo>
                    <a:pt x="57" y="1186"/>
                  </a:lnTo>
                  <a:lnTo>
                    <a:pt x="75" y="1205"/>
                  </a:lnTo>
                  <a:lnTo>
                    <a:pt x="131" y="1205"/>
                  </a:lnTo>
                  <a:lnTo>
                    <a:pt x="168" y="1168"/>
                  </a:lnTo>
                  <a:lnTo>
                    <a:pt x="427" y="1001"/>
                  </a:lnTo>
                  <a:lnTo>
                    <a:pt x="687" y="853"/>
                  </a:lnTo>
                  <a:lnTo>
                    <a:pt x="965" y="723"/>
                  </a:lnTo>
                  <a:lnTo>
                    <a:pt x="1243" y="593"/>
                  </a:lnTo>
                  <a:lnTo>
                    <a:pt x="1539" y="500"/>
                  </a:lnTo>
                  <a:lnTo>
                    <a:pt x="1817" y="408"/>
                  </a:lnTo>
                  <a:lnTo>
                    <a:pt x="2114" y="315"/>
                  </a:lnTo>
                  <a:lnTo>
                    <a:pt x="2262" y="278"/>
                  </a:lnTo>
                  <a:lnTo>
                    <a:pt x="2336" y="260"/>
                  </a:lnTo>
                  <a:lnTo>
                    <a:pt x="2410" y="222"/>
                  </a:lnTo>
                  <a:lnTo>
                    <a:pt x="2447" y="167"/>
                  </a:lnTo>
                  <a:lnTo>
                    <a:pt x="2447" y="111"/>
                  </a:lnTo>
                  <a:lnTo>
                    <a:pt x="2447" y="56"/>
                  </a:lnTo>
                  <a:lnTo>
                    <a:pt x="2429" y="37"/>
                  </a:lnTo>
                  <a:lnTo>
                    <a:pt x="2392" y="19"/>
                  </a:lnTo>
                  <a:lnTo>
                    <a:pt x="2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6"/>
            <p:cNvSpPr/>
            <p:nvPr/>
          </p:nvSpPr>
          <p:spPr>
            <a:xfrm>
              <a:off x="2023050" y="5036200"/>
              <a:ext cx="60725" cy="44525"/>
            </a:xfrm>
            <a:custGeom>
              <a:avLst/>
              <a:gdLst/>
              <a:ahLst/>
              <a:cxnLst/>
              <a:rect l="l" t="t" r="r" b="b"/>
              <a:pathLst>
                <a:path w="2429" h="1781" extrusionOk="0">
                  <a:moveTo>
                    <a:pt x="1409" y="1"/>
                  </a:moveTo>
                  <a:lnTo>
                    <a:pt x="1168" y="19"/>
                  </a:lnTo>
                  <a:lnTo>
                    <a:pt x="945" y="75"/>
                  </a:lnTo>
                  <a:lnTo>
                    <a:pt x="723" y="149"/>
                  </a:lnTo>
                  <a:lnTo>
                    <a:pt x="519" y="260"/>
                  </a:lnTo>
                  <a:lnTo>
                    <a:pt x="371" y="371"/>
                  </a:lnTo>
                  <a:lnTo>
                    <a:pt x="241" y="520"/>
                  </a:lnTo>
                  <a:lnTo>
                    <a:pt x="130" y="668"/>
                  </a:lnTo>
                  <a:lnTo>
                    <a:pt x="56" y="853"/>
                  </a:lnTo>
                  <a:lnTo>
                    <a:pt x="19" y="983"/>
                  </a:lnTo>
                  <a:lnTo>
                    <a:pt x="0" y="1113"/>
                  </a:lnTo>
                  <a:lnTo>
                    <a:pt x="0" y="1372"/>
                  </a:lnTo>
                  <a:lnTo>
                    <a:pt x="19" y="1762"/>
                  </a:lnTo>
                  <a:lnTo>
                    <a:pt x="19" y="1780"/>
                  </a:lnTo>
                  <a:lnTo>
                    <a:pt x="37" y="1780"/>
                  </a:lnTo>
                  <a:lnTo>
                    <a:pt x="56" y="1762"/>
                  </a:lnTo>
                  <a:lnTo>
                    <a:pt x="93" y="1558"/>
                  </a:lnTo>
                  <a:lnTo>
                    <a:pt x="111" y="1372"/>
                  </a:lnTo>
                  <a:lnTo>
                    <a:pt x="149" y="1168"/>
                  </a:lnTo>
                  <a:lnTo>
                    <a:pt x="186" y="965"/>
                  </a:lnTo>
                  <a:lnTo>
                    <a:pt x="260" y="798"/>
                  </a:lnTo>
                  <a:lnTo>
                    <a:pt x="352" y="649"/>
                  </a:lnTo>
                  <a:lnTo>
                    <a:pt x="482" y="520"/>
                  </a:lnTo>
                  <a:lnTo>
                    <a:pt x="630" y="409"/>
                  </a:lnTo>
                  <a:lnTo>
                    <a:pt x="834" y="316"/>
                  </a:lnTo>
                  <a:lnTo>
                    <a:pt x="1020" y="260"/>
                  </a:lnTo>
                  <a:lnTo>
                    <a:pt x="1242" y="242"/>
                  </a:lnTo>
                  <a:lnTo>
                    <a:pt x="1446" y="223"/>
                  </a:lnTo>
                  <a:lnTo>
                    <a:pt x="1650" y="242"/>
                  </a:lnTo>
                  <a:lnTo>
                    <a:pt x="1872" y="260"/>
                  </a:lnTo>
                  <a:lnTo>
                    <a:pt x="2280" y="334"/>
                  </a:lnTo>
                  <a:lnTo>
                    <a:pt x="2336" y="334"/>
                  </a:lnTo>
                  <a:lnTo>
                    <a:pt x="2373" y="316"/>
                  </a:lnTo>
                  <a:lnTo>
                    <a:pt x="2391" y="279"/>
                  </a:lnTo>
                  <a:lnTo>
                    <a:pt x="2410" y="223"/>
                  </a:lnTo>
                  <a:lnTo>
                    <a:pt x="2428" y="186"/>
                  </a:lnTo>
                  <a:lnTo>
                    <a:pt x="2410" y="149"/>
                  </a:lnTo>
                  <a:lnTo>
                    <a:pt x="2391" y="112"/>
                  </a:lnTo>
                  <a:lnTo>
                    <a:pt x="2336" y="93"/>
                  </a:lnTo>
                  <a:lnTo>
                    <a:pt x="1872" y="19"/>
                  </a:lnTo>
                  <a:lnTo>
                    <a:pt x="16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6"/>
            <p:cNvSpPr/>
            <p:nvPr/>
          </p:nvSpPr>
          <p:spPr>
            <a:xfrm>
              <a:off x="2085125" y="4465800"/>
              <a:ext cx="70925" cy="38025"/>
            </a:xfrm>
            <a:custGeom>
              <a:avLst/>
              <a:gdLst/>
              <a:ahLst/>
              <a:cxnLst/>
              <a:rect l="l" t="t" r="r" b="b"/>
              <a:pathLst>
                <a:path w="2837" h="1521" extrusionOk="0">
                  <a:moveTo>
                    <a:pt x="2577" y="1"/>
                  </a:moveTo>
                  <a:lnTo>
                    <a:pt x="2410" y="57"/>
                  </a:lnTo>
                  <a:lnTo>
                    <a:pt x="2206" y="94"/>
                  </a:lnTo>
                  <a:lnTo>
                    <a:pt x="2021" y="168"/>
                  </a:lnTo>
                  <a:lnTo>
                    <a:pt x="1669" y="297"/>
                  </a:lnTo>
                  <a:lnTo>
                    <a:pt x="1317" y="446"/>
                  </a:lnTo>
                  <a:lnTo>
                    <a:pt x="965" y="631"/>
                  </a:lnTo>
                  <a:lnTo>
                    <a:pt x="631" y="854"/>
                  </a:lnTo>
                  <a:lnTo>
                    <a:pt x="334" y="1076"/>
                  </a:lnTo>
                  <a:lnTo>
                    <a:pt x="38" y="1335"/>
                  </a:lnTo>
                  <a:lnTo>
                    <a:pt x="19" y="1372"/>
                  </a:lnTo>
                  <a:lnTo>
                    <a:pt x="1" y="1410"/>
                  </a:lnTo>
                  <a:lnTo>
                    <a:pt x="19" y="1447"/>
                  </a:lnTo>
                  <a:lnTo>
                    <a:pt x="38" y="1484"/>
                  </a:lnTo>
                  <a:lnTo>
                    <a:pt x="56" y="1502"/>
                  </a:lnTo>
                  <a:lnTo>
                    <a:pt x="94" y="1521"/>
                  </a:lnTo>
                  <a:lnTo>
                    <a:pt x="131" y="1521"/>
                  </a:lnTo>
                  <a:lnTo>
                    <a:pt x="186" y="1502"/>
                  </a:lnTo>
                  <a:lnTo>
                    <a:pt x="483" y="1280"/>
                  </a:lnTo>
                  <a:lnTo>
                    <a:pt x="779" y="1094"/>
                  </a:lnTo>
                  <a:lnTo>
                    <a:pt x="1094" y="909"/>
                  </a:lnTo>
                  <a:lnTo>
                    <a:pt x="1409" y="742"/>
                  </a:lnTo>
                  <a:lnTo>
                    <a:pt x="1743" y="613"/>
                  </a:lnTo>
                  <a:lnTo>
                    <a:pt x="2077" y="483"/>
                  </a:lnTo>
                  <a:lnTo>
                    <a:pt x="2410" y="390"/>
                  </a:lnTo>
                  <a:lnTo>
                    <a:pt x="2596" y="335"/>
                  </a:lnTo>
                  <a:lnTo>
                    <a:pt x="2688" y="316"/>
                  </a:lnTo>
                  <a:lnTo>
                    <a:pt x="2762" y="260"/>
                  </a:lnTo>
                  <a:lnTo>
                    <a:pt x="2818" y="205"/>
                  </a:lnTo>
                  <a:lnTo>
                    <a:pt x="2837" y="131"/>
                  </a:lnTo>
                  <a:lnTo>
                    <a:pt x="2818" y="75"/>
                  </a:lnTo>
                  <a:lnTo>
                    <a:pt x="2800" y="38"/>
                  </a:lnTo>
                  <a:lnTo>
                    <a:pt x="2762" y="19"/>
                  </a:lnTo>
                  <a:lnTo>
                    <a:pt x="26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6"/>
            <p:cNvSpPr/>
            <p:nvPr/>
          </p:nvSpPr>
          <p:spPr>
            <a:xfrm>
              <a:off x="2106900" y="4510300"/>
              <a:ext cx="63975" cy="29200"/>
            </a:xfrm>
            <a:custGeom>
              <a:avLst/>
              <a:gdLst/>
              <a:ahLst/>
              <a:cxnLst/>
              <a:rect l="l" t="t" r="r" b="b"/>
              <a:pathLst>
                <a:path w="2559" h="1168" extrusionOk="0">
                  <a:moveTo>
                    <a:pt x="2466" y="0"/>
                  </a:moveTo>
                  <a:lnTo>
                    <a:pt x="2299" y="37"/>
                  </a:lnTo>
                  <a:lnTo>
                    <a:pt x="2151" y="93"/>
                  </a:lnTo>
                  <a:lnTo>
                    <a:pt x="1854" y="241"/>
                  </a:lnTo>
                  <a:lnTo>
                    <a:pt x="1261" y="482"/>
                  </a:lnTo>
                  <a:lnTo>
                    <a:pt x="57" y="1001"/>
                  </a:lnTo>
                  <a:lnTo>
                    <a:pt x="19" y="1038"/>
                  </a:lnTo>
                  <a:lnTo>
                    <a:pt x="1" y="1057"/>
                  </a:lnTo>
                  <a:lnTo>
                    <a:pt x="1" y="1112"/>
                  </a:lnTo>
                  <a:lnTo>
                    <a:pt x="1" y="1149"/>
                  </a:lnTo>
                  <a:lnTo>
                    <a:pt x="19" y="1168"/>
                  </a:lnTo>
                  <a:lnTo>
                    <a:pt x="94" y="1168"/>
                  </a:lnTo>
                  <a:lnTo>
                    <a:pt x="1317" y="705"/>
                  </a:lnTo>
                  <a:lnTo>
                    <a:pt x="1910" y="464"/>
                  </a:lnTo>
                  <a:lnTo>
                    <a:pt x="2225" y="352"/>
                  </a:lnTo>
                  <a:lnTo>
                    <a:pt x="2373" y="278"/>
                  </a:lnTo>
                  <a:lnTo>
                    <a:pt x="2522" y="204"/>
                  </a:lnTo>
                  <a:lnTo>
                    <a:pt x="2559" y="130"/>
                  </a:lnTo>
                  <a:lnTo>
                    <a:pt x="2559" y="74"/>
                  </a:lnTo>
                  <a:lnTo>
                    <a:pt x="2559" y="37"/>
                  </a:lnTo>
                  <a:lnTo>
                    <a:pt x="2522" y="19"/>
                  </a:lnTo>
                  <a:lnTo>
                    <a:pt x="25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6"/>
            <p:cNvSpPr/>
            <p:nvPr/>
          </p:nvSpPr>
          <p:spPr>
            <a:xfrm>
              <a:off x="2187075" y="4748000"/>
              <a:ext cx="89450" cy="14375"/>
            </a:xfrm>
            <a:custGeom>
              <a:avLst/>
              <a:gdLst/>
              <a:ahLst/>
              <a:cxnLst/>
              <a:rect l="l" t="t" r="r" b="b"/>
              <a:pathLst>
                <a:path w="3578" h="575" extrusionOk="0">
                  <a:moveTo>
                    <a:pt x="2669" y="0"/>
                  </a:moveTo>
                  <a:lnTo>
                    <a:pt x="2225" y="19"/>
                  </a:lnTo>
                  <a:lnTo>
                    <a:pt x="1780" y="56"/>
                  </a:lnTo>
                  <a:lnTo>
                    <a:pt x="1335" y="112"/>
                  </a:lnTo>
                  <a:lnTo>
                    <a:pt x="890" y="204"/>
                  </a:lnTo>
                  <a:lnTo>
                    <a:pt x="464" y="315"/>
                  </a:lnTo>
                  <a:lnTo>
                    <a:pt x="37" y="445"/>
                  </a:lnTo>
                  <a:lnTo>
                    <a:pt x="0" y="482"/>
                  </a:lnTo>
                  <a:lnTo>
                    <a:pt x="0" y="519"/>
                  </a:lnTo>
                  <a:lnTo>
                    <a:pt x="19" y="556"/>
                  </a:lnTo>
                  <a:lnTo>
                    <a:pt x="37" y="575"/>
                  </a:lnTo>
                  <a:lnTo>
                    <a:pt x="56" y="575"/>
                  </a:lnTo>
                  <a:lnTo>
                    <a:pt x="464" y="482"/>
                  </a:lnTo>
                  <a:lnTo>
                    <a:pt x="890" y="408"/>
                  </a:lnTo>
                  <a:lnTo>
                    <a:pt x="1298" y="353"/>
                  </a:lnTo>
                  <a:lnTo>
                    <a:pt x="1724" y="297"/>
                  </a:lnTo>
                  <a:lnTo>
                    <a:pt x="2150" y="278"/>
                  </a:lnTo>
                  <a:lnTo>
                    <a:pt x="3022" y="278"/>
                  </a:lnTo>
                  <a:lnTo>
                    <a:pt x="3244" y="297"/>
                  </a:lnTo>
                  <a:lnTo>
                    <a:pt x="3466" y="278"/>
                  </a:lnTo>
                  <a:lnTo>
                    <a:pt x="3522" y="260"/>
                  </a:lnTo>
                  <a:lnTo>
                    <a:pt x="3578" y="204"/>
                  </a:lnTo>
                  <a:lnTo>
                    <a:pt x="3578" y="167"/>
                  </a:lnTo>
                  <a:lnTo>
                    <a:pt x="3578" y="149"/>
                  </a:lnTo>
                  <a:lnTo>
                    <a:pt x="3559" y="112"/>
                  </a:lnTo>
                  <a:lnTo>
                    <a:pt x="3540" y="112"/>
                  </a:lnTo>
                  <a:lnTo>
                    <a:pt x="3318" y="56"/>
                  </a:lnTo>
                  <a:lnTo>
                    <a:pt x="3114" y="19"/>
                  </a:lnTo>
                  <a:lnTo>
                    <a:pt x="28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6"/>
            <p:cNvSpPr/>
            <p:nvPr/>
          </p:nvSpPr>
          <p:spPr>
            <a:xfrm>
              <a:off x="2215800" y="4769300"/>
              <a:ext cx="51925" cy="15800"/>
            </a:xfrm>
            <a:custGeom>
              <a:avLst/>
              <a:gdLst/>
              <a:ahLst/>
              <a:cxnLst/>
              <a:rect l="l" t="t" r="r" b="b"/>
              <a:pathLst>
                <a:path w="2077" h="632" extrusionOk="0">
                  <a:moveTo>
                    <a:pt x="1780" y="1"/>
                  </a:moveTo>
                  <a:lnTo>
                    <a:pt x="1520" y="38"/>
                  </a:lnTo>
                  <a:lnTo>
                    <a:pt x="1261" y="75"/>
                  </a:lnTo>
                  <a:lnTo>
                    <a:pt x="1020" y="149"/>
                  </a:lnTo>
                  <a:lnTo>
                    <a:pt x="760" y="223"/>
                  </a:lnTo>
                  <a:lnTo>
                    <a:pt x="520" y="316"/>
                  </a:lnTo>
                  <a:lnTo>
                    <a:pt x="38" y="538"/>
                  </a:lnTo>
                  <a:lnTo>
                    <a:pt x="1" y="557"/>
                  </a:lnTo>
                  <a:lnTo>
                    <a:pt x="1" y="594"/>
                  </a:lnTo>
                  <a:lnTo>
                    <a:pt x="19" y="631"/>
                  </a:lnTo>
                  <a:lnTo>
                    <a:pt x="56" y="631"/>
                  </a:lnTo>
                  <a:lnTo>
                    <a:pt x="538" y="464"/>
                  </a:lnTo>
                  <a:lnTo>
                    <a:pt x="1038" y="335"/>
                  </a:lnTo>
                  <a:lnTo>
                    <a:pt x="1539" y="242"/>
                  </a:lnTo>
                  <a:lnTo>
                    <a:pt x="1780" y="186"/>
                  </a:lnTo>
                  <a:lnTo>
                    <a:pt x="2021" y="112"/>
                  </a:lnTo>
                  <a:lnTo>
                    <a:pt x="2058" y="94"/>
                  </a:lnTo>
                  <a:lnTo>
                    <a:pt x="2076" y="57"/>
                  </a:lnTo>
                  <a:lnTo>
                    <a:pt x="2076" y="20"/>
                  </a:lnTo>
                  <a:lnTo>
                    <a:pt x="20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6"/>
            <p:cNvSpPr/>
            <p:nvPr/>
          </p:nvSpPr>
          <p:spPr>
            <a:xfrm>
              <a:off x="2371025" y="4765150"/>
              <a:ext cx="66750" cy="22725"/>
            </a:xfrm>
            <a:custGeom>
              <a:avLst/>
              <a:gdLst/>
              <a:ahLst/>
              <a:cxnLst/>
              <a:rect l="l" t="t" r="r" b="b"/>
              <a:pathLst>
                <a:path w="2670" h="909" extrusionOk="0">
                  <a:moveTo>
                    <a:pt x="75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93"/>
                  </a:lnTo>
                  <a:lnTo>
                    <a:pt x="19" y="130"/>
                  </a:lnTo>
                  <a:lnTo>
                    <a:pt x="167" y="186"/>
                  </a:lnTo>
                  <a:lnTo>
                    <a:pt x="334" y="223"/>
                  </a:lnTo>
                  <a:lnTo>
                    <a:pt x="668" y="297"/>
                  </a:lnTo>
                  <a:lnTo>
                    <a:pt x="1316" y="501"/>
                  </a:lnTo>
                  <a:lnTo>
                    <a:pt x="1947" y="704"/>
                  </a:lnTo>
                  <a:lnTo>
                    <a:pt x="2280" y="816"/>
                  </a:lnTo>
                  <a:lnTo>
                    <a:pt x="2429" y="890"/>
                  </a:lnTo>
                  <a:lnTo>
                    <a:pt x="2503" y="908"/>
                  </a:lnTo>
                  <a:lnTo>
                    <a:pt x="2577" y="908"/>
                  </a:lnTo>
                  <a:lnTo>
                    <a:pt x="2632" y="890"/>
                  </a:lnTo>
                  <a:lnTo>
                    <a:pt x="2669" y="853"/>
                  </a:lnTo>
                  <a:lnTo>
                    <a:pt x="2669" y="816"/>
                  </a:lnTo>
                  <a:lnTo>
                    <a:pt x="2651" y="760"/>
                  </a:lnTo>
                  <a:lnTo>
                    <a:pt x="2595" y="704"/>
                  </a:lnTo>
                  <a:lnTo>
                    <a:pt x="2521" y="686"/>
                  </a:lnTo>
                  <a:lnTo>
                    <a:pt x="2373" y="630"/>
                  </a:lnTo>
                  <a:lnTo>
                    <a:pt x="2058" y="501"/>
                  </a:lnTo>
                  <a:lnTo>
                    <a:pt x="1724" y="389"/>
                  </a:lnTo>
                  <a:lnTo>
                    <a:pt x="1391" y="297"/>
                  </a:lnTo>
                  <a:lnTo>
                    <a:pt x="723" y="130"/>
                  </a:lnTo>
                  <a:lnTo>
                    <a:pt x="408" y="37"/>
                  </a:lnTo>
                  <a:lnTo>
                    <a:pt x="223" y="19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6"/>
            <p:cNvSpPr/>
            <p:nvPr/>
          </p:nvSpPr>
          <p:spPr>
            <a:xfrm>
              <a:off x="2379375" y="4738275"/>
              <a:ext cx="69975" cy="29675"/>
            </a:xfrm>
            <a:custGeom>
              <a:avLst/>
              <a:gdLst/>
              <a:ahLst/>
              <a:cxnLst/>
              <a:rect l="l" t="t" r="r" b="b"/>
              <a:pathLst>
                <a:path w="2799" h="1187" extrusionOk="0">
                  <a:moveTo>
                    <a:pt x="19" y="0"/>
                  </a:moveTo>
                  <a:lnTo>
                    <a:pt x="0" y="37"/>
                  </a:lnTo>
                  <a:lnTo>
                    <a:pt x="0" y="56"/>
                  </a:lnTo>
                  <a:lnTo>
                    <a:pt x="19" y="56"/>
                  </a:lnTo>
                  <a:lnTo>
                    <a:pt x="371" y="186"/>
                  </a:lnTo>
                  <a:lnTo>
                    <a:pt x="723" y="297"/>
                  </a:lnTo>
                  <a:lnTo>
                    <a:pt x="1427" y="575"/>
                  </a:lnTo>
                  <a:lnTo>
                    <a:pt x="1761" y="742"/>
                  </a:lnTo>
                  <a:lnTo>
                    <a:pt x="2095" y="890"/>
                  </a:lnTo>
                  <a:lnTo>
                    <a:pt x="2410" y="1075"/>
                  </a:lnTo>
                  <a:lnTo>
                    <a:pt x="2576" y="1149"/>
                  </a:lnTo>
                  <a:lnTo>
                    <a:pt x="2669" y="1168"/>
                  </a:lnTo>
                  <a:lnTo>
                    <a:pt x="2743" y="1186"/>
                  </a:lnTo>
                  <a:lnTo>
                    <a:pt x="2780" y="1186"/>
                  </a:lnTo>
                  <a:lnTo>
                    <a:pt x="2799" y="1168"/>
                  </a:lnTo>
                  <a:lnTo>
                    <a:pt x="2799" y="1131"/>
                  </a:lnTo>
                  <a:lnTo>
                    <a:pt x="2799" y="1112"/>
                  </a:lnTo>
                  <a:lnTo>
                    <a:pt x="2743" y="1038"/>
                  </a:lnTo>
                  <a:lnTo>
                    <a:pt x="2688" y="982"/>
                  </a:lnTo>
                  <a:lnTo>
                    <a:pt x="2539" y="871"/>
                  </a:lnTo>
                  <a:lnTo>
                    <a:pt x="2354" y="797"/>
                  </a:lnTo>
                  <a:lnTo>
                    <a:pt x="2206" y="723"/>
                  </a:lnTo>
                  <a:lnTo>
                    <a:pt x="1854" y="556"/>
                  </a:lnTo>
                  <a:lnTo>
                    <a:pt x="1501" y="408"/>
                  </a:lnTo>
                  <a:lnTo>
                    <a:pt x="1149" y="278"/>
                  </a:lnTo>
                  <a:lnTo>
                    <a:pt x="779" y="167"/>
                  </a:lnTo>
                  <a:lnTo>
                    <a:pt x="408" y="7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6"/>
            <p:cNvSpPr/>
            <p:nvPr/>
          </p:nvSpPr>
          <p:spPr>
            <a:xfrm>
              <a:off x="2399750" y="4515850"/>
              <a:ext cx="92250" cy="34775"/>
            </a:xfrm>
            <a:custGeom>
              <a:avLst/>
              <a:gdLst/>
              <a:ahLst/>
              <a:cxnLst/>
              <a:rect l="l" t="t" r="r" b="b"/>
              <a:pathLst>
                <a:path w="3690" h="1391" extrusionOk="0">
                  <a:moveTo>
                    <a:pt x="112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19" y="75"/>
                  </a:lnTo>
                  <a:lnTo>
                    <a:pt x="1" y="93"/>
                  </a:lnTo>
                  <a:lnTo>
                    <a:pt x="1" y="149"/>
                  </a:lnTo>
                  <a:lnTo>
                    <a:pt x="1" y="167"/>
                  </a:lnTo>
                  <a:lnTo>
                    <a:pt x="38" y="205"/>
                  </a:lnTo>
                  <a:lnTo>
                    <a:pt x="75" y="223"/>
                  </a:lnTo>
                  <a:lnTo>
                    <a:pt x="520" y="297"/>
                  </a:lnTo>
                  <a:lnTo>
                    <a:pt x="964" y="390"/>
                  </a:lnTo>
                  <a:lnTo>
                    <a:pt x="1409" y="501"/>
                  </a:lnTo>
                  <a:lnTo>
                    <a:pt x="1836" y="649"/>
                  </a:lnTo>
                  <a:lnTo>
                    <a:pt x="2243" y="798"/>
                  </a:lnTo>
                  <a:lnTo>
                    <a:pt x="2651" y="983"/>
                  </a:lnTo>
                  <a:lnTo>
                    <a:pt x="3059" y="1187"/>
                  </a:lnTo>
                  <a:lnTo>
                    <a:pt x="3263" y="1298"/>
                  </a:lnTo>
                  <a:lnTo>
                    <a:pt x="3485" y="1391"/>
                  </a:lnTo>
                  <a:lnTo>
                    <a:pt x="3541" y="1391"/>
                  </a:lnTo>
                  <a:lnTo>
                    <a:pt x="3578" y="1372"/>
                  </a:lnTo>
                  <a:lnTo>
                    <a:pt x="3633" y="1354"/>
                  </a:lnTo>
                  <a:lnTo>
                    <a:pt x="3670" y="1317"/>
                  </a:lnTo>
                  <a:lnTo>
                    <a:pt x="3689" y="1261"/>
                  </a:lnTo>
                  <a:lnTo>
                    <a:pt x="3689" y="1205"/>
                  </a:lnTo>
                  <a:lnTo>
                    <a:pt x="3689" y="1150"/>
                  </a:lnTo>
                  <a:lnTo>
                    <a:pt x="3652" y="1113"/>
                  </a:lnTo>
                  <a:lnTo>
                    <a:pt x="3467" y="983"/>
                  </a:lnTo>
                  <a:lnTo>
                    <a:pt x="3244" y="853"/>
                  </a:lnTo>
                  <a:lnTo>
                    <a:pt x="2818" y="668"/>
                  </a:lnTo>
                  <a:lnTo>
                    <a:pt x="2392" y="501"/>
                  </a:lnTo>
                  <a:lnTo>
                    <a:pt x="1947" y="353"/>
                  </a:lnTo>
                  <a:lnTo>
                    <a:pt x="1502" y="223"/>
                  </a:lnTo>
                  <a:lnTo>
                    <a:pt x="1039" y="130"/>
                  </a:lnTo>
                  <a:lnTo>
                    <a:pt x="575" y="5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6"/>
            <p:cNvSpPr/>
            <p:nvPr/>
          </p:nvSpPr>
          <p:spPr>
            <a:xfrm>
              <a:off x="2433575" y="4478775"/>
              <a:ext cx="70000" cy="32000"/>
            </a:xfrm>
            <a:custGeom>
              <a:avLst/>
              <a:gdLst/>
              <a:ahLst/>
              <a:cxnLst/>
              <a:rect l="l" t="t" r="r" b="b"/>
              <a:pathLst>
                <a:path w="2800" h="1280" extrusionOk="0">
                  <a:moveTo>
                    <a:pt x="130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19" y="75"/>
                  </a:lnTo>
                  <a:lnTo>
                    <a:pt x="1" y="112"/>
                  </a:lnTo>
                  <a:lnTo>
                    <a:pt x="1" y="149"/>
                  </a:lnTo>
                  <a:lnTo>
                    <a:pt x="1" y="186"/>
                  </a:lnTo>
                  <a:lnTo>
                    <a:pt x="38" y="223"/>
                  </a:lnTo>
                  <a:lnTo>
                    <a:pt x="75" y="242"/>
                  </a:lnTo>
                  <a:lnTo>
                    <a:pt x="427" y="297"/>
                  </a:lnTo>
                  <a:lnTo>
                    <a:pt x="761" y="372"/>
                  </a:lnTo>
                  <a:lnTo>
                    <a:pt x="1094" y="483"/>
                  </a:lnTo>
                  <a:lnTo>
                    <a:pt x="1428" y="613"/>
                  </a:lnTo>
                  <a:lnTo>
                    <a:pt x="1743" y="761"/>
                  </a:lnTo>
                  <a:lnTo>
                    <a:pt x="2039" y="928"/>
                  </a:lnTo>
                  <a:lnTo>
                    <a:pt x="2336" y="1113"/>
                  </a:lnTo>
                  <a:lnTo>
                    <a:pt x="2484" y="1224"/>
                  </a:lnTo>
                  <a:lnTo>
                    <a:pt x="2558" y="1261"/>
                  </a:lnTo>
                  <a:lnTo>
                    <a:pt x="2633" y="1280"/>
                  </a:lnTo>
                  <a:lnTo>
                    <a:pt x="2707" y="1261"/>
                  </a:lnTo>
                  <a:lnTo>
                    <a:pt x="2762" y="1224"/>
                  </a:lnTo>
                  <a:lnTo>
                    <a:pt x="2799" y="1150"/>
                  </a:lnTo>
                  <a:lnTo>
                    <a:pt x="2799" y="1076"/>
                  </a:lnTo>
                  <a:lnTo>
                    <a:pt x="2762" y="1002"/>
                  </a:lnTo>
                  <a:lnTo>
                    <a:pt x="2688" y="946"/>
                  </a:lnTo>
                  <a:lnTo>
                    <a:pt x="2558" y="835"/>
                  </a:lnTo>
                  <a:lnTo>
                    <a:pt x="2410" y="724"/>
                  </a:lnTo>
                  <a:lnTo>
                    <a:pt x="2243" y="631"/>
                  </a:lnTo>
                  <a:lnTo>
                    <a:pt x="1928" y="446"/>
                  </a:lnTo>
                  <a:lnTo>
                    <a:pt x="1576" y="297"/>
                  </a:lnTo>
                  <a:lnTo>
                    <a:pt x="1224" y="186"/>
                  </a:lnTo>
                  <a:lnTo>
                    <a:pt x="872" y="94"/>
                  </a:lnTo>
                  <a:lnTo>
                    <a:pt x="501" y="38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6"/>
            <p:cNvSpPr/>
            <p:nvPr/>
          </p:nvSpPr>
          <p:spPr>
            <a:xfrm>
              <a:off x="2230175" y="4792950"/>
              <a:ext cx="235400" cy="354500"/>
            </a:xfrm>
            <a:custGeom>
              <a:avLst/>
              <a:gdLst/>
              <a:ahLst/>
              <a:cxnLst/>
              <a:rect l="l" t="t" r="r" b="b"/>
              <a:pathLst>
                <a:path w="9416" h="14180" extrusionOk="0">
                  <a:moveTo>
                    <a:pt x="2669" y="0"/>
                  </a:moveTo>
                  <a:lnTo>
                    <a:pt x="2484" y="19"/>
                  </a:lnTo>
                  <a:lnTo>
                    <a:pt x="2280" y="74"/>
                  </a:lnTo>
                  <a:lnTo>
                    <a:pt x="2113" y="130"/>
                  </a:lnTo>
                  <a:lnTo>
                    <a:pt x="1928" y="204"/>
                  </a:lnTo>
                  <a:lnTo>
                    <a:pt x="1761" y="297"/>
                  </a:lnTo>
                  <a:lnTo>
                    <a:pt x="1613" y="408"/>
                  </a:lnTo>
                  <a:lnTo>
                    <a:pt x="1464" y="519"/>
                  </a:lnTo>
                  <a:lnTo>
                    <a:pt x="1316" y="667"/>
                  </a:lnTo>
                  <a:lnTo>
                    <a:pt x="1149" y="834"/>
                  </a:lnTo>
                  <a:lnTo>
                    <a:pt x="1001" y="1001"/>
                  </a:lnTo>
                  <a:lnTo>
                    <a:pt x="871" y="1186"/>
                  </a:lnTo>
                  <a:lnTo>
                    <a:pt x="741" y="1390"/>
                  </a:lnTo>
                  <a:lnTo>
                    <a:pt x="630" y="1576"/>
                  </a:lnTo>
                  <a:lnTo>
                    <a:pt x="538" y="1780"/>
                  </a:lnTo>
                  <a:lnTo>
                    <a:pt x="463" y="1983"/>
                  </a:lnTo>
                  <a:lnTo>
                    <a:pt x="389" y="2206"/>
                  </a:lnTo>
                  <a:lnTo>
                    <a:pt x="352" y="2410"/>
                  </a:lnTo>
                  <a:lnTo>
                    <a:pt x="315" y="2632"/>
                  </a:lnTo>
                  <a:lnTo>
                    <a:pt x="297" y="2855"/>
                  </a:lnTo>
                  <a:lnTo>
                    <a:pt x="297" y="3077"/>
                  </a:lnTo>
                  <a:lnTo>
                    <a:pt x="334" y="3299"/>
                  </a:lnTo>
                  <a:lnTo>
                    <a:pt x="371" y="3522"/>
                  </a:lnTo>
                  <a:lnTo>
                    <a:pt x="426" y="3744"/>
                  </a:lnTo>
                  <a:lnTo>
                    <a:pt x="501" y="3985"/>
                  </a:lnTo>
                  <a:lnTo>
                    <a:pt x="593" y="4208"/>
                  </a:lnTo>
                  <a:lnTo>
                    <a:pt x="704" y="4430"/>
                  </a:lnTo>
                  <a:lnTo>
                    <a:pt x="816" y="4652"/>
                  </a:lnTo>
                  <a:lnTo>
                    <a:pt x="964" y="4856"/>
                  </a:lnTo>
                  <a:lnTo>
                    <a:pt x="1094" y="5060"/>
                  </a:lnTo>
                  <a:lnTo>
                    <a:pt x="1260" y="5245"/>
                  </a:lnTo>
                  <a:lnTo>
                    <a:pt x="1594" y="5616"/>
                  </a:lnTo>
                  <a:lnTo>
                    <a:pt x="1965" y="5950"/>
                  </a:lnTo>
                  <a:lnTo>
                    <a:pt x="2335" y="6283"/>
                  </a:lnTo>
                  <a:lnTo>
                    <a:pt x="2743" y="6580"/>
                  </a:lnTo>
                  <a:lnTo>
                    <a:pt x="3151" y="6858"/>
                  </a:lnTo>
                  <a:lnTo>
                    <a:pt x="3688" y="7229"/>
                  </a:lnTo>
                  <a:lnTo>
                    <a:pt x="4244" y="7544"/>
                  </a:lnTo>
                  <a:lnTo>
                    <a:pt x="4819" y="7859"/>
                  </a:lnTo>
                  <a:lnTo>
                    <a:pt x="5412" y="8137"/>
                  </a:lnTo>
                  <a:lnTo>
                    <a:pt x="4930" y="8285"/>
                  </a:lnTo>
                  <a:lnTo>
                    <a:pt x="4467" y="8470"/>
                  </a:lnTo>
                  <a:lnTo>
                    <a:pt x="4004" y="8693"/>
                  </a:lnTo>
                  <a:lnTo>
                    <a:pt x="3577" y="8934"/>
                  </a:lnTo>
                  <a:lnTo>
                    <a:pt x="3151" y="9212"/>
                  </a:lnTo>
                  <a:lnTo>
                    <a:pt x="2743" y="9527"/>
                  </a:lnTo>
                  <a:lnTo>
                    <a:pt x="2373" y="9842"/>
                  </a:lnTo>
                  <a:lnTo>
                    <a:pt x="2002" y="10194"/>
                  </a:lnTo>
                  <a:lnTo>
                    <a:pt x="1631" y="10620"/>
                  </a:lnTo>
                  <a:lnTo>
                    <a:pt x="1279" y="11065"/>
                  </a:lnTo>
                  <a:lnTo>
                    <a:pt x="982" y="11529"/>
                  </a:lnTo>
                  <a:lnTo>
                    <a:pt x="704" y="12011"/>
                  </a:lnTo>
                  <a:lnTo>
                    <a:pt x="575" y="12270"/>
                  </a:lnTo>
                  <a:lnTo>
                    <a:pt x="463" y="12529"/>
                  </a:lnTo>
                  <a:lnTo>
                    <a:pt x="352" y="12789"/>
                  </a:lnTo>
                  <a:lnTo>
                    <a:pt x="278" y="13067"/>
                  </a:lnTo>
                  <a:lnTo>
                    <a:pt x="130" y="13604"/>
                  </a:lnTo>
                  <a:lnTo>
                    <a:pt x="0" y="14142"/>
                  </a:lnTo>
                  <a:lnTo>
                    <a:pt x="0" y="14161"/>
                  </a:lnTo>
                  <a:lnTo>
                    <a:pt x="19" y="14179"/>
                  </a:lnTo>
                  <a:lnTo>
                    <a:pt x="37" y="14179"/>
                  </a:lnTo>
                  <a:lnTo>
                    <a:pt x="37" y="14161"/>
                  </a:lnTo>
                  <a:lnTo>
                    <a:pt x="241" y="13679"/>
                  </a:lnTo>
                  <a:lnTo>
                    <a:pt x="463" y="13197"/>
                  </a:lnTo>
                  <a:lnTo>
                    <a:pt x="704" y="12733"/>
                  </a:lnTo>
                  <a:lnTo>
                    <a:pt x="964" y="12270"/>
                  </a:lnTo>
                  <a:lnTo>
                    <a:pt x="1242" y="11825"/>
                  </a:lnTo>
                  <a:lnTo>
                    <a:pt x="1557" y="11417"/>
                  </a:lnTo>
                  <a:lnTo>
                    <a:pt x="1891" y="11010"/>
                  </a:lnTo>
                  <a:lnTo>
                    <a:pt x="2243" y="10620"/>
                  </a:lnTo>
                  <a:lnTo>
                    <a:pt x="2613" y="10268"/>
                  </a:lnTo>
                  <a:lnTo>
                    <a:pt x="3003" y="9935"/>
                  </a:lnTo>
                  <a:lnTo>
                    <a:pt x="3429" y="9638"/>
                  </a:lnTo>
                  <a:lnTo>
                    <a:pt x="3874" y="9360"/>
                  </a:lnTo>
                  <a:lnTo>
                    <a:pt x="4319" y="9119"/>
                  </a:lnTo>
                  <a:lnTo>
                    <a:pt x="4801" y="8915"/>
                  </a:lnTo>
                  <a:lnTo>
                    <a:pt x="5060" y="8841"/>
                  </a:lnTo>
                  <a:lnTo>
                    <a:pt x="5319" y="8767"/>
                  </a:lnTo>
                  <a:lnTo>
                    <a:pt x="5579" y="8693"/>
                  </a:lnTo>
                  <a:lnTo>
                    <a:pt x="5838" y="8637"/>
                  </a:lnTo>
                  <a:lnTo>
                    <a:pt x="5913" y="8619"/>
                  </a:lnTo>
                  <a:lnTo>
                    <a:pt x="5987" y="8563"/>
                  </a:lnTo>
                  <a:lnTo>
                    <a:pt x="6042" y="8508"/>
                  </a:lnTo>
                  <a:lnTo>
                    <a:pt x="6079" y="8415"/>
                  </a:lnTo>
                  <a:lnTo>
                    <a:pt x="6747" y="8674"/>
                  </a:lnTo>
                  <a:lnTo>
                    <a:pt x="7432" y="8878"/>
                  </a:lnTo>
                  <a:lnTo>
                    <a:pt x="7488" y="8878"/>
                  </a:lnTo>
                  <a:lnTo>
                    <a:pt x="7525" y="8841"/>
                  </a:lnTo>
                  <a:lnTo>
                    <a:pt x="7525" y="8786"/>
                  </a:lnTo>
                  <a:lnTo>
                    <a:pt x="7525" y="8767"/>
                  </a:lnTo>
                  <a:lnTo>
                    <a:pt x="7488" y="8748"/>
                  </a:lnTo>
                  <a:lnTo>
                    <a:pt x="6654" y="8341"/>
                  </a:lnTo>
                  <a:lnTo>
                    <a:pt x="5801" y="7896"/>
                  </a:lnTo>
                  <a:lnTo>
                    <a:pt x="4986" y="7433"/>
                  </a:lnTo>
                  <a:lnTo>
                    <a:pt x="4578" y="7192"/>
                  </a:lnTo>
                  <a:lnTo>
                    <a:pt x="4189" y="6932"/>
                  </a:lnTo>
                  <a:lnTo>
                    <a:pt x="3429" y="6413"/>
                  </a:lnTo>
                  <a:lnTo>
                    <a:pt x="3058" y="6135"/>
                  </a:lnTo>
                  <a:lnTo>
                    <a:pt x="2688" y="5857"/>
                  </a:lnTo>
                  <a:lnTo>
                    <a:pt x="2317" y="5561"/>
                  </a:lnTo>
                  <a:lnTo>
                    <a:pt x="1983" y="5245"/>
                  </a:lnTo>
                  <a:lnTo>
                    <a:pt x="1650" y="4930"/>
                  </a:lnTo>
                  <a:lnTo>
                    <a:pt x="1353" y="4578"/>
                  </a:lnTo>
                  <a:lnTo>
                    <a:pt x="1223" y="4393"/>
                  </a:lnTo>
                  <a:lnTo>
                    <a:pt x="1112" y="4226"/>
                  </a:lnTo>
                  <a:lnTo>
                    <a:pt x="1001" y="4022"/>
                  </a:lnTo>
                  <a:lnTo>
                    <a:pt x="890" y="3837"/>
                  </a:lnTo>
                  <a:lnTo>
                    <a:pt x="816" y="3633"/>
                  </a:lnTo>
                  <a:lnTo>
                    <a:pt x="741" y="3429"/>
                  </a:lnTo>
                  <a:lnTo>
                    <a:pt x="667" y="3207"/>
                  </a:lnTo>
                  <a:lnTo>
                    <a:pt x="630" y="3003"/>
                  </a:lnTo>
                  <a:lnTo>
                    <a:pt x="593" y="2762"/>
                  </a:lnTo>
                  <a:lnTo>
                    <a:pt x="593" y="2521"/>
                  </a:lnTo>
                  <a:lnTo>
                    <a:pt x="630" y="2280"/>
                  </a:lnTo>
                  <a:lnTo>
                    <a:pt x="686" y="2039"/>
                  </a:lnTo>
                  <a:lnTo>
                    <a:pt x="779" y="1817"/>
                  </a:lnTo>
                  <a:lnTo>
                    <a:pt x="890" y="1594"/>
                  </a:lnTo>
                  <a:lnTo>
                    <a:pt x="1001" y="1390"/>
                  </a:lnTo>
                  <a:lnTo>
                    <a:pt x="1149" y="1186"/>
                  </a:lnTo>
                  <a:lnTo>
                    <a:pt x="1298" y="1001"/>
                  </a:lnTo>
                  <a:lnTo>
                    <a:pt x="1464" y="816"/>
                  </a:lnTo>
                  <a:lnTo>
                    <a:pt x="1650" y="649"/>
                  </a:lnTo>
                  <a:lnTo>
                    <a:pt x="1835" y="501"/>
                  </a:lnTo>
                  <a:lnTo>
                    <a:pt x="2039" y="389"/>
                  </a:lnTo>
                  <a:lnTo>
                    <a:pt x="2261" y="297"/>
                  </a:lnTo>
                  <a:lnTo>
                    <a:pt x="2484" y="223"/>
                  </a:lnTo>
                  <a:lnTo>
                    <a:pt x="2743" y="204"/>
                  </a:lnTo>
                  <a:lnTo>
                    <a:pt x="3003" y="223"/>
                  </a:lnTo>
                  <a:lnTo>
                    <a:pt x="3262" y="260"/>
                  </a:lnTo>
                  <a:lnTo>
                    <a:pt x="3522" y="297"/>
                  </a:lnTo>
                  <a:lnTo>
                    <a:pt x="3781" y="352"/>
                  </a:lnTo>
                  <a:lnTo>
                    <a:pt x="4300" y="482"/>
                  </a:lnTo>
                  <a:lnTo>
                    <a:pt x="4801" y="593"/>
                  </a:lnTo>
                  <a:lnTo>
                    <a:pt x="5635" y="816"/>
                  </a:lnTo>
                  <a:lnTo>
                    <a:pt x="6469" y="1057"/>
                  </a:lnTo>
                  <a:lnTo>
                    <a:pt x="6432" y="1094"/>
                  </a:lnTo>
                  <a:lnTo>
                    <a:pt x="6357" y="1298"/>
                  </a:lnTo>
                  <a:lnTo>
                    <a:pt x="6283" y="1483"/>
                  </a:lnTo>
                  <a:lnTo>
                    <a:pt x="6209" y="1687"/>
                  </a:lnTo>
                  <a:lnTo>
                    <a:pt x="6116" y="1872"/>
                  </a:lnTo>
                  <a:lnTo>
                    <a:pt x="6005" y="2058"/>
                  </a:lnTo>
                  <a:lnTo>
                    <a:pt x="5875" y="2206"/>
                  </a:lnTo>
                  <a:lnTo>
                    <a:pt x="5727" y="2373"/>
                  </a:lnTo>
                  <a:lnTo>
                    <a:pt x="5560" y="2502"/>
                  </a:lnTo>
                  <a:lnTo>
                    <a:pt x="5375" y="2632"/>
                  </a:lnTo>
                  <a:lnTo>
                    <a:pt x="5190" y="2743"/>
                  </a:lnTo>
                  <a:lnTo>
                    <a:pt x="4986" y="2836"/>
                  </a:lnTo>
                  <a:lnTo>
                    <a:pt x="4782" y="2892"/>
                  </a:lnTo>
                  <a:lnTo>
                    <a:pt x="4560" y="2947"/>
                  </a:lnTo>
                  <a:lnTo>
                    <a:pt x="4356" y="2966"/>
                  </a:lnTo>
                  <a:lnTo>
                    <a:pt x="4133" y="2966"/>
                  </a:lnTo>
                  <a:lnTo>
                    <a:pt x="3911" y="2947"/>
                  </a:lnTo>
                  <a:lnTo>
                    <a:pt x="3688" y="2910"/>
                  </a:lnTo>
                  <a:lnTo>
                    <a:pt x="3466" y="2855"/>
                  </a:lnTo>
                  <a:lnTo>
                    <a:pt x="3262" y="2762"/>
                  </a:lnTo>
                  <a:lnTo>
                    <a:pt x="3077" y="2669"/>
                  </a:lnTo>
                  <a:lnTo>
                    <a:pt x="2891" y="2521"/>
                  </a:lnTo>
                  <a:lnTo>
                    <a:pt x="2743" y="2373"/>
                  </a:lnTo>
                  <a:lnTo>
                    <a:pt x="2613" y="2206"/>
                  </a:lnTo>
                  <a:lnTo>
                    <a:pt x="2502" y="2002"/>
                  </a:lnTo>
                  <a:lnTo>
                    <a:pt x="2447" y="1798"/>
                  </a:lnTo>
                  <a:lnTo>
                    <a:pt x="2410" y="1594"/>
                  </a:lnTo>
                  <a:lnTo>
                    <a:pt x="2391" y="1390"/>
                  </a:lnTo>
                  <a:lnTo>
                    <a:pt x="2391" y="1186"/>
                  </a:lnTo>
                  <a:lnTo>
                    <a:pt x="2410" y="964"/>
                  </a:lnTo>
                  <a:lnTo>
                    <a:pt x="2428" y="723"/>
                  </a:lnTo>
                  <a:lnTo>
                    <a:pt x="2484" y="593"/>
                  </a:lnTo>
                  <a:lnTo>
                    <a:pt x="2502" y="538"/>
                  </a:lnTo>
                  <a:lnTo>
                    <a:pt x="2502" y="464"/>
                  </a:lnTo>
                  <a:lnTo>
                    <a:pt x="2484" y="408"/>
                  </a:lnTo>
                  <a:lnTo>
                    <a:pt x="2428" y="389"/>
                  </a:lnTo>
                  <a:lnTo>
                    <a:pt x="2354" y="389"/>
                  </a:lnTo>
                  <a:lnTo>
                    <a:pt x="2298" y="445"/>
                  </a:lnTo>
                  <a:lnTo>
                    <a:pt x="2224" y="593"/>
                  </a:lnTo>
                  <a:lnTo>
                    <a:pt x="2169" y="760"/>
                  </a:lnTo>
                  <a:lnTo>
                    <a:pt x="2132" y="945"/>
                  </a:lnTo>
                  <a:lnTo>
                    <a:pt x="2113" y="1112"/>
                  </a:lnTo>
                  <a:lnTo>
                    <a:pt x="2094" y="1298"/>
                  </a:lnTo>
                  <a:lnTo>
                    <a:pt x="2094" y="1502"/>
                  </a:lnTo>
                  <a:lnTo>
                    <a:pt x="2113" y="1687"/>
                  </a:lnTo>
                  <a:lnTo>
                    <a:pt x="2132" y="1872"/>
                  </a:lnTo>
                  <a:lnTo>
                    <a:pt x="2187" y="2058"/>
                  </a:lnTo>
                  <a:lnTo>
                    <a:pt x="2243" y="2243"/>
                  </a:lnTo>
                  <a:lnTo>
                    <a:pt x="2317" y="2410"/>
                  </a:lnTo>
                  <a:lnTo>
                    <a:pt x="2428" y="2558"/>
                  </a:lnTo>
                  <a:lnTo>
                    <a:pt x="2539" y="2706"/>
                  </a:lnTo>
                  <a:lnTo>
                    <a:pt x="2669" y="2817"/>
                  </a:lnTo>
                  <a:lnTo>
                    <a:pt x="2817" y="2947"/>
                  </a:lnTo>
                  <a:lnTo>
                    <a:pt x="2984" y="3040"/>
                  </a:lnTo>
                  <a:lnTo>
                    <a:pt x="3169" y="3133"/>
                  </a:lnTo>
                  <a:lnTo>
                    <a:pt x="3355" y="3225"/>
                  </a:lnTo>
                  <a:lnTo>
                    <a:pt x="3559" y="3281"/>
                  </a:lnTo>
                  <a:lnTo>
                    <a:pt x="3763" y="3318"/>
                  </a:lnTo>
                  <a:lnTo>
                    <a:pt x="3948" y="3355"/>
                  </a:lnTo>
                  <a:lnTo>
                    <a:pt x="4356" y="3355"/>
                  </a:lnTo>
                  <a:lnTo>
                    <a:pt x="4560" y="3336"/>
                  </a:lnTo>
                  <a:lnTo>
                    <a:pt x="4763" y="3299"/>
                  </a:lnTo>
                  <a:lnTo>
                    <a:pt x="4949" y="3244"/>
                  </a:lnTo>
                  <a:lnTo>
                    <a:pt x="5153" y="3170"/>
                  </a:lnTo>
                  <a:lnTo>
                    <a:pt x="5338" y="3095"/>
                  </a:lnTo>
                  <a:lnTo>
                    <a:pt x="5505" y="3003"/>
                  </a:lnTo>
                  <a:lnTo>
                    <a:pt x="5672" y="2873"/>
                  </a:lnTo>
                  <a:lnTo>
                    <a:pt x="5838" y="2762"/>
                  </a:lnTo>
                  <a:lnTo>
                    <a:pt x="5987" y="2614"/>
                  </a:lnTo>
                  <a:lnTo>
                    <a:pt x="6116" y="2465"/>
                  </a:lnTo>
                  <a:lnTo>
                    <a:pt x="6246" y="2298"/>
                  </a:lnTo>
                  <a:lnTo>
                    <a:pt x="6357" y="2113"/>
                  </a:lnTo>
                  <a:lnTo>
                    <a:pt x="6469" y="1909"/>
                  </a:lnTo>
                  <a:lnTo>
                    <a:pt x="6561" y="1705"/>
                  </a:lnTo>
                  <a:lnTo>
                    <a:pt x="6617" y="1502"/>
                  </a:lnTo>
                  <a:lnTo>
                    <a:pt x="6635" y="1298"/>
                  </a:lnTo>
                  <a:lnTo>
                    <a:pt x="6635" y="1094"/>
                  </a:lnTo>
                  <a:lnTo>
                    <a:pt x="7896" y="1483"/>
                  </a:lnTo>
                  <a:lnTo>
                    <a:pt x="9175" y="1909"/>
                  </a:lnTo>
                  <a:lnTo>
                    <a:pt x="9230" y="1909"/>
                  </a:lnTo>
                  <a:lnTo>
                    <a:pt x="9304" y="1891"/>
                  </a:lnTo>
                  <a:lnTo>
                    <a:pt x="9360" y="1835"/>
                  </a:lnTo>
                  <a:lnTo>
                    <a:pt x="9397" y="1780"/>
                  </a:lnTo>
                  <a:lnTo>
                    <a:pt x="9416" y="1724"/>
                  </a:lnTo>
                  <a:lnTo>
                    <a:pt x="9416" y="1650"/>
                  </a:lnTo>
                  <a:lnTo>
                    <a:pt x="9397" y="1594"/>
                  </a:lnTo>
                  <a:lnTo>
                    <a:pt x="9323" y="1557"/>
                  </a:lnTo>
                  <a:lnTo>
                    <a:pt x="8785" y="1372"/>
                  </a:lnTo>
                  <a:lnTo>
                    <a:pt x="8248" y="1205"/>
                  </a:lnTo>
                  <a:lnTo>
                    <a:pt x="7710" y="1038"/>
                  </a:lnTo>
                  <a:lnTo>
                    <a:pt x="7154" y="871"/>
                  </a:lnTo>
                  <a:lnTo>
                    <a:pt x="6061" y="593"/>
                  </a:lnTo>
                  <a:lnTo>
                    <a:pt x="4949" y="352"/>
                  </a:lnTo>
                  <a:lnTo>
                    <a:pt x="4393" y="223"/>
                  </a:lnTo>
                  <a:lnTo>
                    <a:pt x="3818" y="93"/>
                  </a:lnTo>
                  <a:lnTo>
                    <a:pt x="3540" y="56"/>
                  </a:lnTo>
                  <a:lnTo>
                    <a:pt x="3244" y="19"/>
                  </a:lnTo>
                  <a:lnTo>
                    <a:pt x="29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6"/>
            <p:cNvSpPr/>
            <p:nvPr/>
          </p:nvSpPr>
          <p:spPr>
            <a:xfrm>
              <a:off x="2526725" y="4931950"/>
              <a:ext cx="45875" cy="19950"/>
            </a:xfrm>
            <a:custGeom>
              <a:avLst/>
              <a:gdLst/>
              <a:ahLst/>
              <a:cxnLst/>
              <a:rect l="l" t="t" r="r" b="b"/>
              <a:pathLst>
                <a:path w="1835" h="798" extrusionOk="0">
                  <a:moveTo>
                    <a:pt x="1705" y="1"/>
                  </a:moveTo>
                  <a:lnTo>
                    <a:pt x="1576" y="19"/>
                  </a:lnTo>
                  <a:lnTo>
                    <a:pt x="1353" y="75"/>
                  </a:lnTo>
                  <a:lnTo>
                    <a:pt x="1131" y="149"/>
                  </a:lnTo>
                  <a:lnTo>
                    <a:pt x="908" y="223"/>
                  </a:lnTo>
                  <a:lnTo>
                    <a:pt x="463" y="390"/>
                  </a:lnTo>
                  <a:lnTo>
                    <a:pt x="56" y="612"/>
                  </a:lnTo>
                  <a:lnTo>
                    <a:pt x="0" y="668"/>
                  </a:lnTo>
                  <a:lnTo>
                    <a:pt x="0" y="705"/>
                  </a:lnTo>
                  <a:lnTo>
                    <a:pt x="0" y="742"/>
                  </a:lnTo>
                  <a:lnTo>
                    <a:pt x="19" y="760"/>
                  </a:lnTo>
                  <a:lnTo>
                    <a:pt x="37" y="779"/>
                  </a:lnTo>
                  <a:lnTo>
                    <a:pt x="74" y="798"/>
                  </a:lnTo>
                  <a:lnTo>
                    <a:pt x="111" y="779"/>
                  </a:lnTo>
                  <a:lnTo>
                    <a:pt x="519" y="594"/>
                  </a:lnTo>
                  <a:lnTo>
                    <a:pt x="945" y="445"/>
                  </a:lnTo>
                  <a:lnTo>
                    <a:pt x="1372" y="334"/>
                  </a:lnTo>
                  <a:lnTo>
                    <a:pt x="1576" y="279"/>
                  </a:lnTo>
                  <a:lnTo>
                    <a:pt x="1705" y="260"/>
                  </a:lnTo>
                  <a:lnTo>
                    <a:pt x="1761" y="241"/>
                  </a:lnTo>
                  <a:lnTo>
                    <a:pt x="1798" y="186"/>
                  </a:lnTo>
                  <a:lnTo>
                    <a:pt x="1835" y="149"/>
                  </a:lnTo>
                  <a:lnTo>
                    <a:pt x="1835" y="112"/>
                  </a:lnTo>
                  <a:lnTo>
                    <a:pt x="1835" y="75"/>
                  </a:lnTo>
                  <a:lnTo>
                    <a:pt x="1798" y="38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533675" y="4963925"/>
              <a:ext cx="57475" cy="23200"/>
            </a:xfrm>
            <a:custGeom>
              <a:avLst/>
              <a:gdLst/>
              <a:ahLst/>
              <a:cxnLst/>
              <a:rect l="l" t="t" r="r" b="b"/>
              <a:pathLst>
                <a:path w="2299" h="928" extrusionOk="0">
                  <a:moveTo>
                    <a:pt x="1983" y="0"/>
                  </a:moveTo>
                  <a:lnTo>
                    <a:pt x="1687" y="56"/>
                  </a:lnTo>
                  <a:lnTo>
                    <a:pt x="1390" y="130"/>
                  </a:lnTo>
                  <a:lnTo>
                    <a:pt x="1094" y="223"/>
                  </a:lnTo>
                  <a:lnTo>
                    <a:pt x="816" y="334"/>
                  </a:lnTo>
                  <a:lnTo>
                    <a:pt x="538" y="464"/>
                  </a:lnTo>
                  <a:lnTo>
                    <a:pt x="278" y="612"/>
                  </a:lnTo>
                  <a:lnTo>
                    <a:pt x="37" y="779"/>
                  </a:lnTo>
                  <a:lnTo>
                    <a:pt x="19" y="816"/>
                  </a:lnTo>
                  <a:lnTo>
                    <a:pt x="0" y="834"/>
                  </a:lnTo>
                  <a:lnTo>
                    <a:pt x="0" y="890"/>
                  </a:lnTo>
                  <a:lnTo>
                    <a:pt x="37" y="927"/>
                  </a:lnTo>
                  <a:lnTo>
                    <a:pt x="93" y="927"/>
                  </a:lnTo>
                  <a:lnTo>
                    <a:pt x="352" y="797"/>
                  </a:lnTo>
                  <a:lnTo>
                    <a:pt x="612" y="686"/>
                  </a:lnTo>
                  <a:lnTo>
                    <a:pt x="871" y="594"/>
                  </a:lnTo>
                  <a:lnTo>
                    <a:pt x="1131" y="501"/>
                  </a:lnTo>
                  <a:lnTo>
                    <a:pt x="1409" y="427"/>
                  </a:lnTo>
                  <a:lnTo>
                    <a:pt x="1687" y="353"/>
                  </a:lnTo>
                  <a:lnTo>
                    <a:pt x="1946" y="316"/>
                  </a:lnTo>
                  <a:lnTo>
                    <a:pt x="2094" y="260"/>
                  </a:lnTo>
                  <a:lnTo>
                    <a:pt x="2224" y="204"/>
                  </a:lnTo>
                  <a:lnTo>
                    <a:pt x="2261" y="167"/>
                  </a:lnTo>
                  <a:lnTo>
                    <a:pt x="2298" y="130"/>
                  </a:lnTo>
                  <a:lnTo>
                    <a:pt x="2280" y="75"/>
                  </a:lnTo>
                  <a:lnTo>
                    <a:pt x="2280" y="56"/>
                  </a:lnTo>
                  <a:lnTo>
                    <a:pt x="2243" y="37"/>
                  </a:lnTo>
                  <a:lnTo>
                    <a:pt x="2113" y="19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1994325" y="5022775"/>
              <a:ext cx="19950" cy="13000"/>
            </a:xfrm>
            <a:custGeom>
              <a:avLst/>
              <a:gdLst/>
              <a:ahLst/>
              <a:cxnLst/>
              <a:rect l="l" t="t" r="r" b="b"/>
              <a:pathLst>
                <a:path w="798" h="520" extrusionOk="0">
                  <a:moveTo>
                    <a:pt x="686" y="0"/>
                  </a:moveTo>
                  <a:lnTo>
                    <a:pt x="667" y="37"/>
                  </a:lnTo>
                  <a:lnTo>
                    <a:pt x="649" y="56"/>
                  </a:lnTo>
                  <a:lnTo>
                    <a:pt x="649" y="74"/>
                  </a:lnTo>
                  <a:lnTo>
                    <a:pt x="612" y="130"/>
                  </a:lnTo>
                  <a:lnTo>
                    <a:pt x="593" y="149"/>
                  </a:lnTo>
                  <a:lnTo>
                    <a:pt x="575" y="186"/>
                  </a:lnTo>
                  <a:lnTo>
                    <a:pt x="556" y="204"/>
                  </a:lnTo>
                  <a:lnTo>
                    <a:pt x="519" y="223"/>
                  </a:lnTo>
                  <a:lnTo>
                    <a:pt x="501" y="241"/>
                  </a:lnTo>
                  <a:lnTo>
                    <a:pt x="463" y="260"/>
                  </a:lnTo>
                  <a:lnTo>
                    <a:pt x="408" y="278"/>
                  </a:lnTo>
                  <a:lnTo>
                    <a:pt x="389" y="297"/>
                  </a:lnTo>
                  <a:lnTo>
                    <a:pt x="204" y="297"/>
                  </a:lnTo>
                  <a:lnTo>
                    <a:pt x="167" y="278"/>
                  </a:lnTo>
                  <a:lnTo>
                    <a:pt x="74" y="278"/>
                  </a:lnTo>
                  <a:lnTo>
                    <a:pt x="37" y="315"/>
                  </a:lnTo>
                  <a:lnTo>
                    <a:pt x="0" y="352"/>
                  </a:lnTo>
                  <a:lnTo>
                    <a:pt x="0" y="390"/>
                  </a:lnTo>
                  <a:lnTo>
                    <a:pt x="0" y="445"/>
                  </a:lnTo>
                  <a:lnTo>
                    <a:pt x="19" y="482"/>
                  </a:lnTo>
                  <a:lnTo>
                    <a:pt x="56" y="501"/>
                  </a:lnTo>
                  <a:lnTo>
                    <a:pt x="167" y="519"/>
                  </a:lnTo>
                  <a:lnTo>
                    <a:pt x="297" y="519"/>
                  </a:lnTo>
                  <a:lnTo>
                    <a:pt x="408" y="501"/>
                  </a:lnTo>
                  <a:lnTo>
                    <a:pt x="519" y="445"/>
                  </a:lnTo>
                  <a:lnTo>
                    <a:pt x="612" y="371"/>
                  </a:lnTo>
                  <a:lnTo>
                    <a:pt x="704" y="278"/>
                  </a:lnTo>
                  <a:lnTo>
                    <a:pt x="779" y="186"/>
                  </a:lnTo>
                  <a:lnTo>
                    <a:pt x="797" y="130"/>
                  </a:lnTo>
                  <a:lnTo>
                    <a:pt x="797" y="56"/>
                  </a:lnTo>
                  <a:lnTo>
                    <a:pt x="779" y="19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2274650" y="5334150"/>
              <a:ext cx="34775" cy="4200"/>
            </a:xfrm>
            <a:custGeom>
              <a:avLst/>
              <a:gdLst/>
              <a:ahLst/>
              <a:cxnLst/>
              <a:rect l="l" t="t" r="r" b="b"/>
              <a:pathLst>
                <a:path w="1391" h="168" extrusionOk="0">
                  <a:moveTo>
                    <a:pt x="56" y="0"/>
                  </a:moveTo>
                  <a:lnTo>
                    <a:pt x="37" y="19"/>
                  </a:lnTo>
                  <a:lnTo>
                    <a:pt x="0" y="75"/>
                  </a:lnTo>
                  <a:lnTo>
                    <a:pt x="0" y="130"/>
                  </a:lnTo>
                  <a:lnTo>
                    <a:pt x="19" y="149"/>
                  </a:lnTo>
                  <a:lnTo>
                    <a:pt x="56" y="167"/>
                  </a:lnTo>
                  <a:lnTo>
                    <a:pt x="705" y="167"/>
                  </a:lnTo>
                  <a:lnTo>
                    <a:pt x="1020" y="149"/>
                  </a:lnTo>
                  <a:lnTo>
                    <a:pt x="1168" y="130"/>
                  </a:lnTo>
                  <a:lnTo>
                    <a:pt x="1353" y="130"/>
                  </a:lnTo>
                  <a:lnTo>
                    <a:pt x="1372" y="112"/>
                  </a:lnTo>
                  <a:lnTo>
                    <a:pt x="1390" y="75"/>
                  </a:lnTo>
                  <a:lnTo>
                    <a:pt x="1390" y="56"/>
                  </a:lnTo>
                  <a:lnTo>
                    <a:pt x="1353" y="37"/>
                  </a:lnTo>
                  <a:lnTo>
                    <a:pt x="1205" y="19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6"/>
            <p:cNvSpPr/>
            <p:nvPr/>
          </p:nvSpPr>
          <p:spPr>
            <a:xfrm>
              <a:off x="1697300" y="4725750"/>
              <a:ext cx="149225" cy="157100"/>
            </a:xfrm>
            <a:custGeom>
              <a:avLst/>
              <a:gdLst/>
              <a:ahLst/>
              <a:cxnLst/>
              <a:rect l="l" t="t" r="r" b="b"/>
              <a:pathLst>
                <a:path w="5969" h="6284" extrusionOk="0">
                  <a:moveTo>
                    <a:pt x="3930" y="1"/>
                  </a:moveTo>
                  <a:lnTo>
                    <a:pt x="3763" y="56"/>
                  </a:lnTo>
                  <a:lnTo>
                    <a:pt x="3596" y="130"/>
                  </a:lnTo>
                  <a:lnTo>
                    <a:pt x="3448" y="223"/>
                  </a:lnTo>
                  <a:lnTo>
                    <a:pt x="3318" y="353"/>
                  </a:lnTo>
                  <a:lnTo>
                    <a:pt x="3207" y="501"/>
                  </a:lnTo>
                  <a:lnTo>
                    <a:pt x="3114" y="649"/>
                  </a:lnTo>
                  <a:lnTo>
                    <a:pt x="3040" y="816"/>
                  </a:lnTo>
                  <a:lnTo>
                    <a:pt x="2966" y="983"/>
                  </a:lnTo>
                  <a:lnTo>
                    <a:pt x="2910" y="1150"/>
                  </a:lnTo>
                  <a:lnTo>
                    <a:pt x="2855" y="1372"/>
                  </a:lnTo>
                  <a:lnTo>
                    <a:pt x="2818" y="1576"/>
                  </a:lnTo>
                  <a:lnTo>
                    <a:pt x="2670" y="1317"/>
                  </a:lnTo>
                  <a:lnTo>
                    <a:pt x="2503" y="1094"/>
                  </a:lnTo>
                  <a:lnTo>
                    <a:pt x="2299" y="872"/>
                  </a:lnTo>
                  <a:lnTo>
                    <a:pt x="2076" y="687"/>
                  </a:lnTo>
                  <a:lnTo>
                    <a:pt x="1910" y="594"/>
                  </a:lnTo>
                  <a:lnTo>
                    <a:pt x="1724" y="501"/>
                  </a:lnTo>
                  <a:lnTo>
                    <a:pt x="1520" y="464"/>
                  </a:lnTo>
                  <a:lnTo>
                    <a:pt x="1428" y="446"/>
                  </a:lnTo>
                  <a:lnTo>
                    <a:pt x="1317" y="446"/>
                  </a:lnTo>
                  <a:lnTo>
                    <a:pt x="1224" y="464"/>
                  </a:lnTo>
                  <a:lnTo>
                    <a:pt x="1131" y="501"/>
                  </a:lnTo>
                  <a:lnTo>
                    <a:pt x="1057" y="538"/>
                  </a:lnTo>
                  <a:lnTo>
                    <a:pt x="983" y="594"/>
                  </a:lnTo>
                  <a:lnTo>
                    <a:pt x="909" y="668"/>
                  </a:lnTo>
                  <a:lnTo>
                    <a:pt x="853" y="724"/>
                  </a:lnTo>
                  <a:lnTo>
                    <a:pt x="816" y="816"/>
                  </a:lnTo>
                  <a:lnTo>
                    <a:pt x="779" y="909"/>
                  </a:lnTo>
                  <a:lnTo>
                    <a:pt x="742" y="1094"/>
                  </a:lnTo>
                  <a:lnTo>
                    <a:pt x="723" y="1280"/>
                  </a:lnTo>
                  <a:lnTo>
                    <a:pt x="760" y="1465"/>
                  </a:lnTo>
                  <a:lnTo>
                    <a:pt x="798" y="1669"/>
                  </a:lnTo>
                  <a:lnTo>
                    <a:pt x="872" y="1854"/>
                  </a:lnTo>
                  <a:lnTo>
                    <a:pt x="946" y="2021"/>
                  </a:lnTo>
                  <a:lnTo>
                    <a:pt x="1039" y="2188"/>
                  </a:lnTo>
                  <a:lnTo>
                    <a:pt x="1150" y="2355"/>
                  </a:lnTo>
                  <a:lnTo>
                    <a:pt x="1335" y="2577"/>
                  </a:lnTo>
                  <a:lnTo>
                    <a:pt x="1557" y="2799"/>
                  </a:lnTo>
                  <a:lnTo>
                    <a:pt x="1205" y="2799"/>
                  </a:lnTo>
                  <a:lnTo>
                    <a:pt x="853" y="2818"/>
                  </a:lnTo>
                  <a:lnTo>
                    <a:pt x="668" y="2855"/>
                  </a:lnTo>
                  <a:lnTo>
                    <a:pt x="482" y="2929"/>
                  </a:lnTo>
                  <a:lnTo>
                    <a:pt x="316" y="3022"/>
                  </a:lnTo>
                  <a:lnTo>
                    <a:pt x="167" y="3133"/>
                  </a:lnTo>
                  <a:lnTo>
                    <a:pt x="112" y="3207"/>
                  </a:lnTo>
                  <a:lnTo>
                    <a:pt x="75" y="3281"/>
                  </a:lnTo>
                  <a:lnTo>
                    <a:pt x="38" y="3355"/>
                  </a:lnTo>
                  <a:lnTo>
                    <a:pt x="1" y="3448"/>
                  </a:lnTo>
                  <a:lnTo>
                    <a:pt x="1" y="3522"/>
                  </a:lnTo>
                  <a:lnTo>
                    <a:pt x="1" y="3633"/>
                  </a:lnTo>
                  <a:lnTo>
                    <a:pt x="19" y="3726"/>
                  </a:lnTo>
                  <a:lnTo>
                    <a:pt x="38" y="3837"/>
                  </a:lnTo>
                  <a:lnTo>
                    <a:pt x="93" y="3930"/>
                  </a:lnTo>
                  <a:lnTo>
                    <a:pt x="149" y="4023"/>
                  </a:lnTo>
                  <a:lnTo>
                    <a:pt x="204" y="4097"/>
                  </a:lnTo>
                  <a:lnTo>
                    <a:pt x="279" y="4152"/>
                  </a:lnTo>
                  <a:lnTo>
                    <a:pt x="445" y="4264"/>
                  </a:lnTo>
                  <a:lnTo>
                    <a:pt x="612" y="4338"/>
                  </a:lnTo>
                  <a:lnTo>
                    <a:pt x="816" y="4375"/>
                  </a:lnTo>
                  <a:lnTo>
                    <a:pt x="1020" y="4393"/>
                  </a:lnTo>
                  <a:lnTo>
                    <a:pt x="1224" y="4393"/>
                  </a:lnTo>
                  <a:lnTo>
                    <a:pt x="1409" y="4375"/>
                  </a:lnTo>
                  <a:lnTo>
                    <a:pt x="1687" y="4301"/>
                  </a:lnTo>
                  <a:lnTo>
                    <a:pt x="1965" y="4190"/>
                  </a:lnTo>
                  <a:lnTo>
                    <a:pt x="1891" y="4375"/>
                  </a:lnTo>
                  <a:lnTo>
                    <a:pt x="1835" y="4560"/>
                  </a:lnTo>
                  <a:lnTo>
                    <a:pt x="1780" y="4746"/>
                  </a:lnTo>
                  <a:lnTo>
                    <a:pt x="1743" y="4949"/>
                  </a:lnTo>
                  <a:lnTo>
                    <a:pt x="1724" y="5116"/>
                  </a:lnTo>
                  <a:lnTo>
                    <a:pt x="1724" y="5302"/>
                  </a:lnTo>
                  <a:lnTo>
                    <a:pt x="1724" y="5487"/>
                  </a:lnTo>
                  <a:lnTo>
                    <a:pt x="1761" y="5672"/>
                  </a:lnTo>
                  <a:lnTo>
                    <a:pt x="1798" y="5839"/>
                  </a:lnTo>
                  <a:lnTo>
                    <a:pt x="1891" y="5987"/>
                  </a:lnTo>
                  <a:lnTo>
                    <a:pt x="1928" y="6061"/>
                  </a:lnTo>
                  <a:lnTo>
                    <a:pt x="2002" y="6136"/>
                  </a:lnTo>
                  <a:lnTo>
                    <a:pt x="2076" y="6173"/>
                  </a:lnTo>
                  <a:lnTo>
                    <a:pt x="2151" y="6228"/>
                  </a:lnTo>
                  <a:lnTo>
                    <a:pt x="2262" y="6265"/>
                  </a:lnTo>
                  <a:lnTo>
                    <a:pt x="2354" y="6284"/>
                  </a:lnTo>
                  <a:lnTo>
                    <a:pt x="2447" y="6284"/>
                  </a:lnTo>
                  <a:lnTo>
                    <a:pt x="2540" y="6265"/>
                  </a:lnTo>
                  <a:lnTo>
                    <a:pt x="2632" y="6228"/>
                  </a:lnTo>
                  <a:lnTo>
                    <a:pt x="2707" y="6191"/>
                  </a:lnTo>
                  <a:lnTo>
                    <a:pt x="2799" y="6136"/>
                  </a:lnTo>
                  <a:lnTo>
                    <a:pt x="2855" y="6061"/>
                  </a:lnTo>
                  <a:lnTo>
                    <a:pt x="2985" y="5913"/>
                  </a:lnTo>
                  <a:lnTo>
                    <a:pt x="3096" y="5728"/>
                  </a:lnTo>
                  <a:lnTo>
                    <a:pt x="3170" y="5543"/>
                  </a:lnTo>
                  <a:lnTo>
                    <a:pt x="3207" y="5357"/>
                  </a:lnTo>
                  <a:lnTo>
                    <a:pt x="3244" y="5135"/>
                  </a:lnTo>
                  <a:lnTo>
                    <a:pt x="3263" y="4912"/>
                  </a:lnTo>
                  <a:lnTo>
                    <a:pt x="3355" y="5042"/>
                  </a:lnTo>
                  <a:lnTo>
                    <a:pt x="3467" y="5172"/>
                  </a:lnTo>
                  <a:lnTo>
                    <a:pt x="3578" y="5302"/>
                  </a:lnTo>
                  <a:lnTo>
                    <a:pt x="3726" y="5431"/>
                  </a:lnTo>
                  <a:lnTo>
                    <a:pt x="3893" y="5524"/>
                  </a:lnTo>
                  <a:lnTo>
                    <a:pt x="4078" y="5617"/>
                  </a:lnTo>
                  <a:lnTo>
                    <a:pt x="4263" y="5672"/>
                  </a:lnTo>
                  <a:lnTo>
                    <a:pt x="4356" y="5672"/>
                  </a:lnTo>
                  <a:lnTo>
                    <a:pt x="4449" y="5691"/>
                  </a:lnTo>
                  <a:lnTo>
                    <a:pt x="4542" y="5672"/>
                  </a:lnTo>
                  <a:lnTo>
                    <a:pt x="4634" y="5654"/>
                  </a:lnTo>
                  <a:lnTo>
                    <a:pt x="4727" y="5598"/>
                  </a:lnTo>
                  <a:lnTo>
                    <a:pt x="4801" y="5543"/>
                  </a:lnTo>
                  <a:lnTo>
                    <a:pt x="4894" y="5487"/>
                  </a:lnTo>
                  <a:lnTo>
                    <a:pt x="4949" y="5394"/>
                  </a:lnTo>
                  <a:lnTo>
                    <a:pt x="5005" y="5320"/>
                  </a:lnTo>
                  <a:lnTo>
                    <a:pt x="5042" y="5227"/>
                  </a:lnTo>
                  <a:lnTo>
                    <a:pt x="5042" y="5135"/>
                  </a:lnTo>
                  <a:lnTo>
                    <a:pt x="5060" y="5042"/>
                  </a:lnTo>
                  <a:lnTo>
                    <a:pt x="5023" y="4857"/>
                  </a:lnTo>
                  <a:lnTo>
                    <a:pt x="4968" y="4671"/>
                  </a:lnTo>
                  <a:lnTo>
                    <a:pt x="4875" y="4486"/>
                  </a:lnTo>
                  <a:lnTo>
                    <a:pt x="4782" y="4301"/>
                  </a:lnTo>
                  <a:lnTo>
                    <a:pt x="4671" y="4152"/>
                  </a:lnTo>
                  <a:lnTo>
                    <a:pt x="4430" y="3893"/>
                  </a:lnTo>
                  <a:lnTo>
                    <a:pt x="4171" y="3652"/>
                  </a:lnTo>
                  <a:lnTo>
                    <a:pt x="4412" y="3689"/>
                  </a:lnTo>
                  <a:lnTo>
                    <a:pt x="4968" y="3689"/>
                  </a:lnTo>
                  <a:lnTo>
                    <a:pt x="5153" y="3652"/>
                  </a:lnTo>
                  <a:lnTo>
                    <a:pt x="5338" y="3615"/>
                  </a:lnTo>
                  <a:lnTo>
                    <a:pt x="5505" y="3541"/>
                  </a:lnTo>
                  <a:lnTo>
                    <a:pt x="5654" y="3448"/>
                  </a:lnTo>
                  <a:lnTo>
                    <a:pt x="5783" y="3318"/>
                  </a:lnTo>
                  <a:lnTo>
                    <a:pt x="5876" y="3207"/>
                  </a:lnTo>
                  <a:lnTo>
                    <a:pt x="5950" y="3059"/>
                  </a:lnTo>
                  <a:lnTo>
                    <a:pt x="5969" y="2929"/>
                  </a:lnTo>
                  <a:lnTo>
                    <a:pt x="5969" y="2781"/>
                  </a:lnTo>
                  <a:lnTo>
                    <a:pt x="5950" y="2633"/>
                  </a:lnTo>
                  <a:lnTo>
                    <a:pt x="5895" y="2503"/>
                  </a:lnTo>
                  <a:lnTo>
                    <a:pt x="5802" y="2392"/>
                  </a:lnTo>
                  <a:lnTo>
                    <a:pt x="5672" y="2299"/>
                  </a:lnTo>
                  <a:lnTo>
                    <a:pt x="5524" y="2225"/>
                  </a:lnTo>
                  <a:lnTo>
                    <a:pt x="5357" y="2169"/>
                  </a:lnTo>
                  <a:lnTo>
                    <a:pt x="5190" y="2132"/>
                  </a:lnTo>
                  <a:lnTo>
                    <a:pt x="5023" y="2095"/>
                  </a:lnTo>
                  <a:lnTo>
                    <a:pt x="4653" y="2095"/>
                  </a:lnTo>
                  <a:lnTo>
                    <a:pt x="4319" y="2132"/>
                  </a:lnTo>
                  <a:lnTo>
                    <a:pt x="4171" y="2151"/>
                  </a:lnTo>
                  <a:lnTo>
                    <a:pt x="4375" y="1873"/>
                  </a:lnTo>
                  <a:lnTo>
                    <a:pt x="4542" y="1576"/>
                  </a:lnTo>
                  <a:lnTo>
                    <a:pt x="4616" y="1409"/>
                  </a:lnTo>
                  <a:lnTo>
                    <a:pt x="4690" y="1243"/>
                  </a:lnTo>
                  <a:lnTo>
                    <a:pt x="4727" y="1076"/>
                  </a:lnTo>
                  <a:lnTo>
                    <a:pt x="4764" y="909"/>
                  </a:lnTo>
                  <a:lnTo>
                    <a:pt x="4764" y="742"/>
                  </a:lnTo>
                  <a:lnTo>
                    <a:pt x="4745" y="557"/>
                  </a:lnTo>
                  <a:lnTo>
                    <a:pt x="4690" y="408"/>
                  </a:lnTo>
                  <a:lnTo>
                    <a:pt x="4616" y="260"/>
                  </a:lnTo>
                  <a:lnTo>
                    <a:pt x="4504" y="149"/>
                  </a:lnTo>
                  <a:lnTo>
                    <a:pt x="4393" y="75"/>
                  </a:lnTo>
                  <a:lnTo>
                    <a:pt x="4245" y="19"/>
                  </a:lnTo>
                  <a:lnTo>
                    <a:pt x="40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6"/>
            <p:cNvSpPr/>
            <p:nvPr/>
          </p:nvSpPr>
          <p:spPr>
            <a:xfrm>
              <a:off x="1752450" y="4781350"/>
              <a:ext cx="38950" cy="39425"/>
            </a:xfrm>
            <a:custGeom>
              <a:avLst/>
              <a:gdLst/>
              <a:ahLst/>
              <a:cxnLst/>
              <a:rect l="l" t="t" r="r" b="b"/>
              <a:pathLst>
                <a:path w="1558" h="1577" extrusionOk="0">
                  <a:moveTo>
                    <a:pt x="742" y="1"/>
                  </a:moveTo>
                  <a:lnTo>
                    <a:pt x="593" y="38"/>
                  </a:lnTo>
                  <a:lnTo>
                    <a:pt x="501" y="75"/>
                  </a:lnTo>
                  <a:lnTo>
                    <a:pt x="426" y="112"/>
                  </a:lnTo>
                  <a:lnTo>
                    <a:pt x="334" y="168"/>
                  </a:lnTo>
                  <a:lnTo>
                    <a:pt x="260" y="223"/>
                  </a:lnTo>
                  <a:lnTo>
                    <a:pt x="186" y="297"/>
                  </a:lnTo>
                  <a:lnTo>
                    <a:pt x="130" y="390"/>
                  </a:lnTo>
                  <a:lnTo>
                    <a:pt x="74" y="464"/>
                  </a:lnTo>
                  <a:lnTo>
                    <a:pt x="37" y="557"/>
                  </a:lnTo>
                  <a:lnTo>
                    <a:pt x="19" y="668"/>
                  </a:lnTo>
                  <a:lnTo>
                    <a:pt x="0" y="761"/>
                  </a:lnTo>
                  <a:lnTo>
                    <a:pt x="0" y="872"/>
                  </a:lnTo>
                  <a:lnTo>
                    <a:pt x="19" y="965"/>
                  </a:lnTo>
                  <a:lnTo>
                    <a:pt x="56" y="1076"/>
                  </a:lnTo>
                  <a:lnTo>
                    <a:pt x="93" y="1169"/>
                  </a:lnTo>
                  <a:lnTo>
                    <a:pt x="148" y="1261"/>
                  </a:lnTo>
                  <a:lnTo>
                    <a:pt x="167" y="1280"/>
                  </a:lnTo>
                  <a:lnTo>
                    <a:pt x="204" y="1317"/>
                  </a:lnTo>
                  <a:lnTo>
                    <a:pt x="278" y="1391"/>
                  </a:lnTo>
                  <a:lnTo>
                    <a:pt x="352" y="1465"/>
                  </a:lnTo>
                  <a:lnTo>
                    <a:pt x="445" y="1502"/>
                  </a:lnTo>
                  <a:lnTo>
                    <a:pt x="538" y="1539"/>
                  </a:lnTo>
                  <a:lnTo>
                    <a:pt x="630" y="1576"/>
                  </a:lnTo>
                  <a:lnTo>
                    <a:pt x="834" y="1576"/>
                  </a:lnTo>
                  <a:lnTo>
                    <a:pt x="927" y="1558"/>
                  </a:lnTo>
                  <a:lnTo>
                    <a:pt x="1020" y="1539"/>
                  </a:lnTo>
                  <a:lnTo>
                    <a:pt x="1038" y="1539"/>
                  </a:lnTo>
                  <a:lnTo>
                    <a:pt x="1149" y="1502"/>
                  </a:lnTo>
                  <a:lnTo>
                    <a:pt x="1242" y="1447"/>
                  </a:lnTo>
                  <a:lnTo>
                    <a:pt x="1335" y="1354"/>
                  </a:lnTo>
                  <a:lnTo>
                    <a:pt x="1409" y="1261"/>
                  </a:lnTo>
                  <a:lnTo>
                    <a:pt x="1483" y="1131"/>
                  </a:lnTo>
                  <a:lnTo>
                    <a:pt x="1501" y="1057"/>
                  </a:lnTo>
                  <a:lnTo>
                    <a:pt x="1539" y="965"/>
                  </a:lnTo>
                  <a:lnTo>
                    <a:pt x="1539" y="946"/>
                  </a:lnTo>
                  <a:lnTo>
                    <a:pt x="1539" y="872"/>
                  </a:lnTo>
                  <a:lnTo>
                    <a:pt x="1557" y="816"/>
                  </a:lnTo>
                  <a:lnTo>
                    <a:pt x="1539" y="798"/>
                  </a:lnTo>
                  <a:lnTo>
                    <a:pt x="1557" y="742"/>
                  </a:lnTo>
                  <a:lnTo>
                    <a:pt x="1520" y="594"/>
                  </a:lnTo>
                  <a:lnTo>
                    <a:pt x="1501" y="501"/>
                  </a:lnTo>
                  <a:lnTo>
                    <a:pt x="1464" y="427"/>
                  </a:lnTo>
                  <a:lnTo>
                    <a:pt x="1427" y="334"/>
                  </a:lnTo>
                  <a:lnTo>
                    <a:pt x="1353" y="223"/>
                  </a:lnTo>
                  <a:lnTo>
                    <a:pt x="1279" y="149"/>
                  </a:lnTo>
                  <a:lnTo>
                    <a:pt x="1205" y="94"/>
                  </a:lnTo>
                  <a:lnTo>
                    <a:pt x="1131" y="56"/>
                  </a:lnTo>
                  <a:lnTo>
                    <a:pt x="1057" y="38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6"/>
            <p:cNvSpPr/>
            <p:nvPr/>
          </p:nvSpPr>
          <p:spPr>
            <a:xfrm>
              <a:off x="2505875" y="5259075"/>
              <a:ext cx="149675" cy="157575"/>
            </a:xfrm>
            <a:custGeom>
              <a:avLst/>
              <a:gdLst/>
              <a:ahLst/>
              <a:cxnLst/>
              <a:rect l="l" t="t" r="r" b="b"/>
              <a:pathLst>
                <a:path w="5987" h="6303" extrusionOk="0">
                  <a:moveTo>
                    <a:pt x="4096" y="1"/>
                  </a:moveTo>
                  <a:lnTo>
                    <a:pt x="3948" y="19"/>
                  </a:lnTo>
                  <a:lnTo>
                    <a:pt x="3781" y="56"/>
                  </a:lnTo>
                  <a:lnTo>
                    <a:pt x="3614" y="131"/>
                  </a:lnTo>
                  <a:lnTo>
                    <a:pt x="3466" y="242"/>
                  </a:lnTo>
                  <a:lnTo>
                    <a:pt x="3336" y="372"/>
                  </a:lnTo>
                  <a:lnTo>
                    <a:pt x="3225" y="501"/>
                  </a:lnTo>
                  <a:lnTo>
                    <a:pt x="3132" y="668"/>
                  </a:lnTo>
                  <a:lnTo>
                    <a:pt x="3058" y="835"/>
                  </a:lnTo>
                  <a:lnTo>
                    <a:pt x="2984" y="1002"/>
                  </a:lnTo>
                  <a:lnTo>
                    <a:pt x="2928" y="1169"/>
                  </a:lnTo>
                  <a:lnTo>
                    <a:pt x="2873" y="1372"/>
                  </a:lnTo>
                  <a:lnTo>
                    <a:pt x="2836" y="1595"/>
                  </a:lnTo>
                  <a:lnTo>
                    <a:pt x="2688" y="1335"/>
                  </a:lnTo>
                  <a:lnTo>
                    <a:pt x="2521" y="1094"/>
                  </a:lnTo>
                  <a:lnTo>
                    <a:pt x="2317" y="890"/>
                  </a:lnTo>
                  <a:lnTo>
                    <a:pt x="2094" y="705"/>
                  </a:lnTo>
                  <a:lnTo>
                    <a:pt x="1928" y="594"/>
                  </a:lnTo>
                  <a:lnTo>
                    <a:pt x="1742" y="520"/>
                  </a:lnTo>
                  <a:lnTo>
                    <a:pt x="1538" y="464"/>
                  </a:lnTo>
                  <a:lnTo>
                    <a:pt x="1335" y="464"/>
                  </a:lnTo>
                  <a:lnTo>
                    <a:pt x="1242" y="483"/>
                  </a:lnTo>
                  <a:lnTo>
                    <a:pt x="1149" y="501"/>
                  </a:lnTo>
                  <a:lnTo>
                    <a:pt x="1075" y="557"/>
                  </a:lnTo>
                  <a:lnTo>
                    <a:pt x="1001" y="612"/>
                  </a:lnTo>
                  <a:lnTo>
                    <a:pt x="927" y="668"/>
                  </a:lnTo>
                  <a:lnTo>
                    <a:pt x="871" y="742"/>
                  </a:lnTo>
                  <a:lnTo>
                    <a:pt x="834" y="816"/>
                  </a:lnTo>
                  <a:lnTo>
                    <a:pt x="797" y="909"/>
                  </a:lnTo>
                  <a:lnTo>
                    <a:pt x="760" y="1094"/>
                  </a:lnTo>
                  <a:lnTo>
                    <a:pt x="741" y="1280"/>
                  </a:lnTo>
                  <a:lnTo>
                    <a:pt x="760" y="1484"/>
                  </a:lnTo>
                  <a:lnTo>
                    <a:pt x="816" y="1669"/>
                  </a:lnTo>
                  <a:lnTo>
                    <a:pt x="890" y="1854"/>
                  </a:lnTo>
                  <a:lnTo>
                    <a:pt x="964" y="2040"/>
                  </a:lnTo>
                  <a:lnTo>
                    <a:pt x="1057" y="2206"/>
                  </a:lnTo>
                  <a:lnTo>
                    <a:pt x="1168" y="2355"/>
                  </a:lnTo>
                  <a:lnTo>
                    <a:pt x="1353" y="2596"/>
                  </a:lnTo>
                  <a:lnTo>
                    <a:pt x="1575" y="2800"/>
                  </a:lnTo>
                  <a:lnTo>
                    <a:pt x="1223" y="2800"/>
                  </a:lnTo>
                  <a:lnTo>
                    <a:pt x="871" y="2837"/>
                  </a:lnTo>
                  <a:lnTo>
                    <a:pt x="686" y="2874"/>
                  </a:lnTo>
                  <a:lnTo>
                    <a:pt x="500" y="2929"/>
                  </a:lnTo>
                  <a:lnTo>
                    <a:pt x="334" y="3022"/>
                  </a:lnTo>
                  <a:lnTo>
                    <a:pt x="185" y="3152"/>
                  </a:lnTo>
                  <a:lnTo>
                    <a:pt x="130" y="3207"/>
                  </a:lnTo>
                  <a:lnTo>
                    <a:pt x="74" y="3281"/>
                  </a:lnTo>
                  <a:lnTo>
                    <a:pt x="37" y="3374"/>
                  </a:lnTo>
                  <a:lnTo>
                    <a:pt x="19" y="3448"/>
                  </a:lnTo>
                  <a:lnTo>
                    <a:pt x="0" y="3541"/>
                  </a:lnTo>
                  <a:lnTo>
                    <a:pt x="0" y="3634"/>
                  </a:lnTo>
                  <a:lnTo>
                    <a:pt x="19" y="3745"/>
                  </a:lnTo>
                  <a:lnTo>
                    <a:pt x="56" y="3837"/>
                  </a:lnTo>
                  <a:lnTo>
                    <a:pt x="111" y="3949"/>
                  </a:lnTo>
                  <a:lnTo>
                    <a:pt x="167" y="4023"/>
                  </a:lnTo>
                  <a:lnTo>
                    <a:pt x="222" y="4097"/>
                  </a:lnTo>
                  <a:lnTo>
                    <a:pt x="297" y="4171"/>
                  </a:lnTo>
                  <a:lnTo>
                    <a:pt x="445" y="4282"/>
                  </a:lnTo>
                  <a:lnTo>
                    <a:pt x="630" y="4356"/>
                  </a:lnTo>
                  <a:lnTo>
                    <a:pt x="834" y="4393"/>
                  </a:lnTo>
                  <a:lnTo>
                    <a:pt x="1038" y="4412"/>
                  </a:lnTo>
                  <a:lnTo>
                    <a:pt x="1223" y="4412"/>
                  </a:lnTo>
                  <a:lnTo>
                    <a:pt x="1427" y="4375"/>
                  </a:lnTo>
                  <a:lnTo>
                    <a:pt x="1705" y="4319"/>
                  </a:lnTo>
                  <a:lnTo>
                    <a:pt x="1965" y="4208"/>
                  </a:lnTo>
                  <a:lnTo>
                    <a:pt x="1909" y="4393"/>
                  </a:lnTo>
                  <a:lnTo>
                    <a:pt x="1853" y="4579"/>
                  </a:lnTo>
                  <a:lnTo>
                    <a:pt x="1798" y="4764"/>
                  </a:lnTo>
                  <a:lnTo>
                    <a:pt x="1761" y="4950"/>
                  </a:lnTo>
                  <a:lnTo>
                    <a:pt x="1742" y="5116"/>
                  </a:lnTo>
                  <a:lnTo>
                    <a:pt x="1742" y="5302"/>
                  </a:lnTo>
                  <a:lnTo>
                    <a:pt x="1742" y="5487"/>
                  </a:lnTo>
                  <a:lnTo>
                    <a:pt x="1761" y="5672"/>
                  </a:lnTo>
                  <a:lnTo>
                    <a:pt x="1816" y="5839"/>
                  </a:lnTo>
                  <a:lnTo>
                    <a:pt x="1891" y="6006"/>
                  </a:lnTo>
                  <a:lnTo>
                    <a:pt x="1946" y="6080"/>
                  </a:lnTo>
                  <a:lnTo>
                    <a:pt x="2002" y="6136"/>
                  </a:lnTo>
                  <a:lnTo>
                    <a:pt x="2076" y="6191"/>
                  </a:lnTo>
                  <a:lnTo>
                    <a:pt x="2169" y="6228"/>
                  </a:lnTo>
                  <a:lnTo>
                    <a:pt x="2261" y="6265"/>
                  </a:lnTo>
                  <a:lnTo>
                    <a:pt x="2372" y="6284"/>
                  </a:lnTo>
                  <a:lnTo>
                    <a:pt x="2465" y="6303"/>
                  </a:lnTo>
                  <a:lnTo>
                    <a:pt x="2558" y="6284"/>
                  </a:lnTo>
                  <a:lnTo>
                    <a:pt x="2650" y="6247"/>
                  </a:lnTo>
                  <a:lnTo>
                    <a:pt x="2725" y="6210"/>
                  </a:lnTo>
                  <a:lnTo>
                    <a:pt x="2799" y="6136"/>
                  </a:lnTo>
                  <a:lnTo>
                    <a:pt x="2873" y="6080"/>
                  </a:lnTo>
                  <a:lnTo>
                    <a:pt x="3003" y="5913"/>
                  </a:lnTo>
                  <a:lnTo>
                    <a:pt x="3095" y="5747"/>
                  </a:lnTo>
                  <a:lnTo>
                    <a:pt x="3169" y="5561"/>
                  </a:lnTo>
                  <a:lnTo>
                    <a:pt x="3225" y="5376"/>
                  </a:lnTo>
                  <a:lnTo>
                    <a:pt x="3262" y="5153"/>
                  </a:lnTo>
                  <a:lnTo>
                    <a:pt x="3281" y="4931"/>
                  </a:lnTo>
                  <a:lnTo>
                    <a:pt x="3373" y="5061"/>
                  </a:lnTo>
                  <a:lnTo>
                    <a:pt x="3466" y="5172"/>
                  </a:lnTo>
                  <a:lnTo>
                    <a:pt x="3596" y="5302"/>
                  </a:lnTo>
                  <a:lnTo>
                    <a:pt x="3744" y="5431"/>
                  </a:lnTo>
                  <a:lnTo>
                    <a:pt x="3911" y="5543"/>
                  </a:lnTo>
                  <a:lnTo>
                    <a:pt x="4096" y="5635"/>
                  </a:lnTo>
                  <a:lnTo>
                    <a:pt x="4281" y="5672"/>
                  </a:lnTo>
                  <a:lnTo>
                    <a:pt x="4374" y="5691"/>
                  </a:lnTo>
                  <a:lnTo>
                    <a:pt x="4467" y="5691"/>
                  </a:lnTo>
                  <a:lnTo>
                    <a:pt x="4560" y="5672"/>
                  </a:lnTo>
                  <a:lnTo>
                    <a:pt x="4652" y="5654"/>
                  </a:lnTo>
                  <a:lnTo>
                    <a:pt x="4745" y="5617"/>
                  </a:lnTo>
                  <a:lnTo>
                    <a:pt x="4819" y="5561"/>
                  </a:lnTo>
                  <a:lnTo>
                    <a:pt x="4912" y="5487"/>
                  </a:lnTo>
                  <a:lnTo>
                    <a:pt x="4967" y="5413"/>
                  </a:lnTo>
                  <a:lnTo>
                    <a:pt x="5023" y="5320"/>
                  </a:lnTo>
                  <a:lnTo>
                    <a:pt x="5041" y="5246"/>
                  </a:lnTo>
                  <a:lnTo>
                    <a:pt x="5060" y="5153"/>
                  </a:lnTo>
                  <a:lnTo>
                    <a:pt x="5078" y="5061"/>
                  </a:lnTo>
                  <a:lnTo>
                    <a:pt x="5041" y="4857"/>
                  </a:lnTo>
                  <a:lnTo>
                    <a:pt x="4986" y="4672"/>
                  </a:lnTo>
                  <a:lnTo>
                    <a:pt x="4893" y="4486"/>
                  </a:lnTo>
                  <a:lnTo>
                    <a:pt x="4782" y="4319"/>
                  </a:lnTo>
                  <a:lnTo>
                    <a:pt x="4671" y="4171"/>
                  </a:lnTo>
                  <a:lnTo>
                    <a:pt x="4448" y="3912"/>
                  </a:lnTo>
                  <a:lnTo>
                    <a:pt x="4189" y="3671"/>
                  </a:lnTo>
                  <a:lnTo>
                    <a:pt x="4430" y="3689"/>
                  </a:lnTo>
                  <a:lnTo>
                    <a:pt x="4800" y="3708"/>
                  </a:lnTo>
                  <a:lnTo>
                    <a:pt x="4986" y="3689"/>
                  </a:lnTo>
                  <a:lnTo>
                    <a:pt x="5171" y="3671"/>
                  </a:lnTo>
                  <a:lnTo>
                    <a:pt x="5338" y="3634"/>
                  </a:lnTo>
                  <a:lnTo>
                    <a:pt x="5505" y="3559"/>
                  </a:lnTo>
                  <a:lnTo>
                    <a:pt x="5672" y="3467"/>
                  </a:lnTo>
                  <a:lnTo>
                    <a:pt x="5801" y="3337"/>
                  </a:lnTo>
                  <a:lnTo>
                    <a:pt x="5894" y="3207"/>
                  </a:lnTo>
                  <a:lnTo>
                    <a:pt x="5950" y="3078"/>
                  </a:lnTo>
                  <a:lnTo>
                    <a:pt x="5987" y="2929"/>
                  </a:lnTo>
                  <a:lnTo>
                    <a:pt x="5987" y="2781"/>
                  </a:lnTo>
                  <a:lnTo>
                    <a:pt x="5968" y="2651"/>
                  </a:lnTo>
                  <a:lnTo>
                    <a:pt x="5913" y="2522"/>
                  </a:lnTo>
                  <a:lnTo>
                    <a:pt x="5820" y="2410"/>
                  </a:lnTo>
                  <a:lnTo>
                    <a:pt x="5690" y="2299"/>
                  </a:lnTo>
                  <a:lnTo>
                    <a:pt x="5542" y="2225"/>
                  </a:lnTo>
                  <a:lnTo>
                    <a:pt x="5375" y="2169"/>
                  </a:lnTo>
                  <a:lnTo>
                    <a:pt x="5208" y="2132"/>
                  </a:lnTo>
                  <a:lnTo>
                    <a:pt x="5023" y="2114"/>
                  </a:lnTo>
                  <a:lnTo>
                    <a:pt x="4671" y="2114"/>
                  </a:lnTo>
                  <a:lnTo>
                    <a:pt x="4337" y="2132"/>
                  </a:lnTo>
                  <a:lnTo>
                    <a:pt x="4189" y="2151"/>
                  </a:lnTo>
                  <a:lnTo>
                    <a:pt x="4393" y="1891"/>
                  </a:lnTo>
                  <a:lnTo>
                    <a:pt x="4560" y="1576"/>
                  </a:lnTo>
                  <a:lnTo>
                    <a:pt x="4634" y="1428"/>
                  </a:lnTo>
                  <a:lnTo>
                    <a:pt x="4689" y="1261"/>
                  </a:lnTo>
                  <a:lnTo>
                    <a:pt x="4745" y="1094"/>
                  </a:lnTo>
                  <a:lnTo>
                    <a:pt x="4763" y="928"/>
                  </a:lnTo>
                  <a:lnTo>
                    <a:pt x="4782" y="742"/>
                  </a:lnTo>
                  <a:lnTo>
                    <a:pt x="4763" y="575"/>
                  </a:lnTo>
                  <a:lnTo>
                    <a:pt x="4708" y="409"/>
                  </a:lnTo>
                  <a:lnTo>
                    <a:pt x="4634" y="279"/>
                  </a:lnTo>
                  <a:lnTo>
                    <a:pt x="4522" y="168"/>
                  </a:lnTo>
                  <a:lnTo>
                    <a:pt x="4393" y="75"/>
                  </a:lnTo>
                  <a:lnTo>
                    <a:pt x="4263" y="38"/>
                  </a:lnTo>
                  <a:lnTo>
                    <a:pt x="40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6"/>
            <p:cNvSpPr/>
            <p:nvPr/>
          </p:nvSpPr>
          <p:spPr>
            <a:xfrm>
              <a:off x="2561475" y="5315150"/>
              <a:ext cx="38475" cy="39400"/>
            </a:xfrm>
            <a:custGeom>
              <a:avLst/>
              <a:gdLst/>
              <a:ahLst/>
              <a:cxnLst/>
              <a:rect l="l" t="t" r="r" b="b"/>
              <a:pathLst>
                <a:path w="1539" h="1576" extrusionOk="0">
                  <a:moveTo>
                    <a:pt x="742" y="0"/>
                  </a:moveTo>
                  <a:lnTo>
                    <a:pt x="593" y="38"/>
                  </a:lnTo>
                  <a:lnTo>
                    <a:pt x="501" y="56"/>
                  </a:lnTo>
                  <a:lnTo>
                    <a:pt x="408" y="93"/>
                  </a:lnTo>
                  <a:lnTo>
                    <a:pt x="334" y="149"/>
                  </a:lnTo>
                  <a:lnTo>
                    <a:pt x="260" y="223"/>
                  </a:lnTo>
                  <a:lnTo>
                    <a:pt x="186" y="297"/>
                  </a:lnTo>
                  <a:lnTo>
                    <a:pt x="130" y="371"/>
                  </a:lnTo>
                  <a:lnTo>
                    <a:pt x="74" y="464"/>
                  </a:lnTo>
                  <a:lnTo>
                    <a:pt x="37" y="557"/>
                  </a:lnTo>
                  <a:lnTo>
                    <a:pt x="19" y="649"/>
                  </a:lnTo>
                  <a:lnTo>
                    <a:pt x="0" y="760"/>
                  </a:lnTo>
                  <a:lnTo>
                    <a:pt x="0" y="853"/>
                  </a:lnTo>
                  <a:lnTo>
                    <a:pt x="19" y="964"/>
                  </a:lnTo>
                  <a:lnTo>
                    <a:pt x="56" y="1057"/>
                  </a:lnTo>
                  <a:lnTo>
                    <a:pt x="93" y="1150"/>
                  </a:lnTo>
                  <a:lnTo>
                    <a:pt x="148" y="1242"/>
                  </a:lnTo>
                  <a:lnTo>
                    <a:pt x="148" y="1261"/>
                  </a:lnTo>
                  <a:lnTo>
                    <a:pt x="186" y="1298"/>
                  </a:lnTo>
                  <a:lnTo>
                    <a:pt x="204" y="1316"/>
                  </a:lnTo>
                  <a:lnTo>
                    <a:pt x="278" y="1391"/>
                  </a:lnTo>
                  <a:lnTo>
                    <a:pt x="352" y="1446"/>
                  </a:lnTo>
                  <a:lnTo>
                    <a:pt x="445" y="1502"/>
                  </a:lnTo>
                  <a:lnTo>
                    <a:pt x="538" y="1539"/>
                  </a:lnTo>
                  <a:lnTo>
                    <a:pt x="630" y="1557"/>
                  </a:lnTo>
                  <a:lnTo>
                    <a:pt x="723" y="1576"/>
                  </a:lnTo>
                  <a:lnTo>
                    <a:pt x="834" y="1576"/>
                  </a:lnTo>
                  <a:lnTo>
                    <a:pt x="927" y="1557"/>
                  </a:lnTo>
                  <a:lnTo>
                    <a:pt x="1020" y="1539"/>
                  </a:lnTo>
                  <a:lnTo>
                    <a:pt x="1038" y="1539"/>
                  </a:lnTo>
                  <a:lnTo>
                    <a:pt x="1149" y="1483"/>
                  </a:lnTo>
                  <a:lnTo>
                    <a:pt x="1242" y="1428"/>
                  </a:lnTo>
                  <a:lnTo>
                    <a:pt x="1335" y="1354"/>
                  </a:lnTo>
                  <a:lnTo>
                    <a:pt x="1409" y="1242"/>
                  </a:lnTo>
                  <a:lnTo>
                    <a:pt x="1483" y="1131"/>
                  </a:lnTo>
                  <a:lnTo>
                    <a:pt x="1501" y="1038"/>
                  </a:lnTo>
                  <a:lnTo>
                    <a:pt x="1520" y="964"/>
                  </a:lnTo>
                  <a:lnTo>
                    <a:pt x="1539" y="927"/>
                  </a:lnTo>
                  <a:lnTo>
                    <a:pt x="1539" y="872"/>
                  </a:lnTo>
                  <a:lnTo>
                    <a:pt x="1539" y="797"/>
                  </a:lnTo>
                  <a:lnTo>
                    <a:pt x="1539" y="779"/>
                  </a:lnTo>
                  <a:lnTo>
                    <a:pt x="1539" y="723"/>
                  </a:lnTo>
                  <a:lnTo>
                    <a:pt x="1520" y="575"/>
                  </a:lnTo>
                  <a:lnTo>
                    <a:pt x="1501" y="501"/>
                  </a:lnTo>
                  <a:lnTo>
                    <a:pt x="1464" y="408"/>
                  </a:lnTo>
                  <a:lnTo>
                    <a:pt x="1427" y="334"/>
                  </a:lnTo>
                  <a:lnTo>
                    <a:pt x="1335" y="223"/>
                  </a:lnTo>
                  <a:lnTo>
                    <a:pt x="1279" y="149"/>
                  </a:lnTo>
                  <a:lnTo>
                    <a:pt x="1186" y="93"/>
                  </a:lnTo>
                  <a:lnTo>
                    <a:pt x="1131" y="56"/>
                  </a:lnTo>
                  <a:lnTo>
                    <a:pt x="1038" y="19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" name="Google Shape;795;p36"/>
          <p:cNvGrpSpPr/>
          <p:nvPr/>
        </p:nvGrpSpPr>
        <p:grpSpPr>
          <a:xfrm>
            <a:off x="2397562" y="295747"/>
            <a:ext cx="348387" cy="365702"/>
            <a:chOff x="8577950" y="1152147"/>
            <a:chExt cx="348387" cy="365702"/>
          </a:xfrm>
        </p:grpSpPr>
        <p:sp>
          <p:nvSpPr>
            <p:cNvPr id="796" name="Google Shape;796;p36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6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" name="Google Shape;798;p36"/>
          <p:cNvGrpSpPr/>
          <p:nvPr/>
        </p:nvGrpSpPr>
        <p:grpSpPr>
          <a:xfrm>
            <a:off x="5826011" y="4392951"/>
            <a:ext cx="348387" cy="365702"/>
            <a:chOff x="8577950" y="1152147"/>
            <a:chExt cx="348387" cy="365702"/>
          </a:xfrm>
        </p:grpSpPr>
        <p:sp>
          <p:nvSpPr>
            <p:cNvPr id="799" name="Google Shape;799;p36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370295" y="1090872"/>
            <a:ext cx="8463870" cy="2301708"/>
          </a:xfrm>
          <a:prstGeom prst="roundRect">
            <a:avLst/>
          </a:prstGeom>
          <a:solidFill>
            <a:schemeClr val="bg1"/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Ở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6538" y="1738237"/>
            <a:ext cx="1050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3031" y="2211117"/>
            <a:ext cx="1050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2254BA98-A634-4A61-9079-96F3265EE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398" y="76252"/>
            <a:ext cx="1704736" cy="157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1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45"/>
          <p:cNvSpPr txBox="1">
            <a:spLocks noGrp="1"/>
          </p:cNvSpPr>
          <p:nvPr>
            <p:ph type="title"/>
          </p:nvPr>
        </p:nvSpPr>
        <p:spPr>
          <a:xfrm>
            <a:off x="1867209" y="1436919"/>
            <a:ext cx="5145300" cy="216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KHÁM PHÁ</a:t>
            </a:r>
            <a:endParaRPr dirty="0"/>
          </a:p>
        </p:txBody>
      </p:sp>
      <p:grpSp>
        <p:nvGrpSpPr>
          <p:cNvPr id="1820" name="Google Shape;1820;p45"/>
          <p:cNvGrpSpPr/>
          <p:nvPr/>
        </p:nvGrpSpPr>
        <p:grpSpPr>
          <a:xfrm>
            <a:off x="6756369" y="192358"/>
            <a:ext cx="2192774" cy="1123964"/>
            <a:chOff x="13963" y="206118"/>
            <a:chExt cx="2192774" cy="1123964"/>
          </a:xfrm>
        </p:grpSpPr>
        <p:sp>
          <p:nvSpPr>
            <p:cNvPr id="1821" name="Google Shape;1821;p45"/>
            <p:cNvSpPr/>
            <p:nvPr/>
          </p:nvSpPr>
          <p:spPr>
            <a:xfrm>
              <a:off x="13963" y="26524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22" name="Google Shape;1822;p45"/>
            <p:cNvGrpSpPr/>
            <p:nvPr/>
          </p:nvGrpSpPr>
          <p:grpSpPr>
            <a:xfrm>
              <a:off x="399927" y="206118"/>
              <a:ext cx="1330683" cy="1123964"/>
              <a:chOff x="3566500" y="4337925"/>
              <a:chExt cx="1175100" cy="992550"/>
            </a:xfrm>
          </p:grpSpPr>
          <p:sp>
            <p:nvSpPr>
              <p:cNvPr id="1823" name="Google Shape;1823;p45"/>
              <p:cNvSpPr/>
              <p:nvPr/>
            </p:nvSpPr>
            <p:spPr>
              <a:xfrm>
                <a:off x="3607275" y="4337925"/>
                <a:ext cx="1038400" cy="992550"/>
              </a:xfrm>
              <a:custGeom>
                <a:avLst/>
                <a:gdLst/>
                <a:ahLst/>
                <a:cxnLst/>
                <a:rect l="l" t="t" r="r" b="b"/>
                <a:pathLst>
                  <a:path w="41536" h="39702" extrusionOk="0">
                    <a:moveTo>
                      <a:pt x="22668" y="0"/>
                    </a:moveTo>
                    <a:lnTo>
                      <a:pt x="22612" y="19"/>
                    </a:lnTo>
                    <a:lnTo>
                      <a:pt x="22575" y="38"/>
                    </a:lnTo>
                    <a:lnTo>
                      <a:pt x="22482" y="112"/>
                    </a:lnTo>
                    <a:lnTo>
                      <a:pt x="22390" y="167"/>
                    </a:lnTo>
                    <a:lnTo>
                      <a:pt x="22334" y="186"/>
                    </a:lnTo>
                    <a:lnTo>
                      <a:pt x="22297" y="204"/>
                    </a:lnTo>
                    <a:lnTo>
                      <a:pt x="22112" y="186"/>
                    </a:lnTo>
                    <a:lnTo>
                      <a:pt x="21926" y="167"/>
                    </a:lnTo>
                    <a:lnTo>
                      <a:pt x="21834" y="149"/>
                    </a:lnTo>
                    <a:lnTo>
                      <a:pt x="21741" y="112"/>
                    </a:lnTo>
                    <a:lnTo>
                      <a:pt x="21648" y="75"/>
                    </a:lnTo>
                    <a:lnTo>
                      <a:pt x="21556" y="56"/>
                    </a:lnTo>
                    <a:lnTo>
                      <a:pt x="21370" y="38"/>
                    </a:lnTo>
                    <a:lnTo>
                      <a:pt x="21185" y="38"/>
                    </a:lnTo>
                    <a:lnTo>
                      <a:pt x="20814" y="56"/>
                    </a:lnTo>
                    <a:lnTo>
                      <a:pt x="20759" y="56"/>
                    </a:lnTo>
                    <a:lnTo>
                      <a:pt x="20722" y="93"/>
                    </a:lnTo>
                    <a:lnTo>
                      <a:pt x="20629" y="167"/>
                    </a:lnTo>
                    <a:lnTo>
                      <a:pt x="20555" y="241"/>
                    </a:lnTo>
                    <a:lnTo>
                      <a:pt x="20499" y="260"/>
                    </a:lnTo>
                    <a:lnTo>
                      <a:pt x="20462" y="278"/>
                    </a:lnTo>
                    <a:lnTo>
                      <a:pt x="20369" y="278"/>
                    </a:lnTo>
                    <a:lnTo>
                      <a:pt x="20277" y="260"/>
                    </a:lnTo>
                    <a:lnTo>
                      <a:pt x="20091" y="260"/>
                    </a:lnTo>
                    <a:lnTo>
                      <a:pt x="19999" y="278"/>
                    </a:lnTo>
                    <a:lnTo>
                      <a:pt x="19925" y="297"/>
                    </a:lnTo>
                    <a:lnTo>
                      <a:pt x="19832" y="334"/>
                    </a:lnTo>
                    <a:lnTo>
                      <a:pt x="19758" y="353"/>
                    </a:lnTo>
                    <a:lnTo>
                      <a:pt x="19220" y="353"/>
                    </a:lnTo>
                    <a:lnTo>
                      <a:pt x="19128" y="334"/>
                    </a:lnTo>
                    <a:lnTo>
                      <a:pt x="19035" y="334"/>
                    </a:lnTo>
                    <a:lnTo>
                      <a:pt x="18961" y="371"/>
                    </a:lnTo>
                    <a:lnTo>
                      <a:pt x="18868" y="390"/>
                    </a:lnTo>
                    <a:lnTo>
                      <a:pt x="18794" y="427"/>
                    </a:lnTo>
                    <a:lnTo>
                      <a:pt x="18701" y="445"/>
                    </a:lnTo>
                    <a:lnTo>
                      <a:pt x="18535" y="464"/>
                    </a:lnTo>
                    <a:lnTo>
                      <a:pt x="18349" y="482"/>
                    </a:lnTo>
                    <a:lnTo>
                      <a:pt x="18182" y="482"/>
                    </a:lnTo>
                    <a:lnTo>
                      <a:pt x="18090" y="464"/>
                    </a:lnTo>
                    <a:lnTo>
                      <a:pt x="17997" y="464"/>
                    </a:lnTo>
                    <a:lnTo>
                      <a:pt x="17923" y="501"/>
                    </a:lnTo>
                    <a:lnTo>
                      <a:pt x="17830" y="556"/>
                    </a:lnTo>
                    <a:lnTo>
                      <a:pt x="17756" y="612"/>
                    </a:lnTo>
                    <a:lnTo>
                      <a:pt x="17682" y="649"/>
                    </a:lnTo>
                    <a:lnTo>
                      <a:pt x="17589" y="668"/>
                    </a:lnTo>
                    <a:lnTo>
                      <a:pt x="17515" y="705"/>
                    </a:lnTo>
                    <a:lnTo>
                      <a:pt x="17423" y="742"/>
                    </a:lnTo>
                    <a:lnTo>
                      <a:pt x="17348" y="760"/>
                    </a:lnTo>
                    <a:lnTo>
                      <a:pt x="17182" y="816"/>
                    </a:lnTo>
                    <a:lnTo>
                      <a:pt x="17015" y="872"/>
                    </a:lnTo>
                    <a:lnTo>
                      <a:pt x="16922" y="872"/>
                    </a:lnTo>
                    <a:lnTo>
                      <a:pt x="16829" y="853"/>
                    </a:lnTo>
                    <a:lnTo>
                      <a:pt x="16737" y="816"/>
                    </a:lnTo>
                    <a:lnTo>
                      <a:pt x="16644" y="834"/>
                    </a:lnTo>
                    <a:lnTo>
                      <a:pt x="16477" y="890"/>
                    </a:lnTo>
                    <a:lnTo>
                      <a:pt x="16310" y="946"/>
                    </a:lnTo>
                    <a:lnTo>
                      <a:pt x="15940" y="946"/>
                    </a:lnTo>
                    <a:lnTo>
                      <a:pt x="15903" y="964"/>
                    </a:lnTo>
                    <a:lnTo>
                      <a:pt x="15866" y="1001"/>
                    </a:lnTo>
                    <a:lnTo>
                      <a:pt x="15791" y="1075"/>
                    </a:lnTo>
                    <a:lnTo>
                      <a:pt x="15717" y="1150"/>
                    </a:lnTo>
                    <a:lnTo>
                      <a:pt x="15680" y="1168"/>
                    </a:lnTo>
                    <a:lnTo>
                      <a:pt x="15643" y="1187"/>
                    </a:lnTo>
                    <a:lnTo>
                      <a:pt x="15291" y="1298"/>
                    </a:lnTo>
                    <a:lnTo>
                      <a:pt x="15198" y="1316"/>
                    </a:lnTo>
                    <a:lnTo>
                      <a:pt x="15106" y="1298"/>
                    </a:lnTo>
                    <a:lnTo>
                      <a:pt x="15013" y="1279"/>
                    </a:lnTo>
                    <a:lnTo>
                      <a:pt x="14920" y="1298"/>
                    </a:lnTo>
                    <a:lnTo>
                      <a:pt x="14828" y="1353"/>
                    </a:lnTo>
                    <a:lnTo>
                      <a:pt x="14754" y="1409"/>
                    </a:lnTo>
                    <a:lnTo>
                      <a:pt x="14698" y="1483"/>
                    </a:lnTo>
                    <a:lnTo>
                      <a:pt x="14605" y="1539"/>
                    </a:lnTo>
                    <a:lnTo>
                      <a:pt x="14513" y="1557"/>
                    </a:lnTo>
                    <a:lnTo>
                      <a:pt x="14420" y="1539"/>
                    </a:lnTo>
                    <a:lnTo>
                      <a:pt x="14327" y="1520"/>
                    </a:lnTo>
                    <a:lnTo>
                      <a:pt x="14235" y="1539"/>
                    </a:lnTo>
                    <a:lnTo>
                      <a:pt x="14142" y="1557"/>
                    </a:lnTo>
                    <a:lnTo>
                      <a:pt x="14049" y="1576"/>
                    </a:lnTo>
                    <a:lnTo>
                      <a:pt x="13957" y="1576"/>
                    </a:lnTo>
                    <a:lnTo>
                      <a:pt x="13864" y="1613"/>
                    </a:lnTo>
                    <a:lnTo>
                      <a:pt x="13697" y="1687"/>
                    </a:lnTo>
                    <a:lnTo>
                      <a:pt x="13530" y="1761"/>
                    </a:lnTo>
                    <a:lnTo>
                      <a:pt x="13363" y="1835"/>
                    </a:lnTo>
                    <a:lnTo>
                      <a:pt x="13197" y="1928"/>
                    </a:lnTo>
                    <a:lnTo>
                      <a:pt x="13123" y="1947"/>
                    </a:lnTo>
                    <a:lnTo>
                      <a:pt x="13030" y="1965"/>
                    </a:lnTo>
                    <a:lnTo>
                      <a:pt x="12937" y="1984"/>
                    </a:lnTo>
                    <a:lnTo>
                      <a:pt x="12845" y="2002"/>
                    </a:lnTo>
                    <a:lnTo>
                      <a:pt x="12770" y="2039"/>
                    </a:lnTo>
                    <a:lnTo>
                      <a:pt x="12696" y="2095"/>
                    </a:lnTo>
                    <a:lnTo>
                      <a:pt x="12622" y="2150"/>
                    </a:lnTo>
                    <a:lnTo>
                      <a:pt x="12529" y="2206"/>
                    </a:lnTo>
                    <a:lnTo>
                      <a:pt x="12196" y="2354"/>
                    </a:lnTo>
                    <a:lnTo>
                      <a:pt x="12048" y="2428"/>
                    </a:lnTo>
                    <a:lnTo>
                      <a:pt x="11881" y="2521"/>
                    </a:lnTo>
                    <a:lnTo>
                      <a:pt x="11714" y="2577"/>
                    </a:lnTo>
                    <a:lnTo>
                      <a:pt x="11621" y="2614"/>
                    </a:lnTo>
                    <a:lnTo>
                      <a:pt x="11529" y="2632"/>
                    </a:lnTo>
                    <a:lnTo>
                      <a:pt x="11454" y="2706"/>
                    </a:lnTo>
                    <a:lnTo>
                      <a:pt x="11399" y="2781"/>
                    </a:lnTo>
                    <a:lnTo>
                      <a:pt x="11343" y="2855"/>
                    </a:lnTo>
                    <a:lnTo>
                      <a:pt x="11269" y="2910"/>
                    </a:lnTo>
                    <a:lnTo>
                      <a:pt x="11176" y="2947"/>
                    </a:lnTo>
                    <a:lnTo>
                      <a:pt x="11084" y="2966"/>
                    </a:lnTo>
                    <a:lnTo>
                      <a:pt x="10991" y="2984"/>
                    </a:lnTo>
                    <a:lnTo>
                      <a:pt x="10917" y="3022"/>
                    </a:lnTo>
                    <a:lnTo>
                      <a:pt x="10824" y="3059"/>
                    </a:lnTo>
                    <a:lnTo>
                      <a:pt x="10732" y="3077"/>
                    </a:lnTo>
                    <a:lnTo>
                      <a:pt x="10639" y="3114"/>
                    </a:lnTo>
                    <a:lnTo>
                      <a:pt x="10565" y="3151"/>
                    </a:lnTo>
                    <a:lnTo>
                      <a:pt x="10491" y="3207"/>
                    </a:lnTo>
                    <a:lnTo>
                      <a:pt x="10435" y="3300"/>
                    </a:lnTo>
                    <a:lnTo>
                      <a:pt x="10379" y="3374"/>
                    </a:lnTo>
                    <a:lnTo>
                      <a:pt x="10324" y="3448"/>
                    </a:lnTo>
                    <a:lnTo>
                      <a:pt x="10157" y="3522"/>
                    </a:lnTo>
                    <a:lnTo>
                      <a:pt x="9990" y="3596"/>
                    </a:lnTo>
                    <a:lnTo>
                      <a:pt x="9898" y="3633"/>
                    </a:lnTo>
                    <a:lnTo>
                      <a:pt x="9805" y="3652"/>
                    </a:lnTo>
                    <a:lnTo>
                      <a:pt x="9712" y="3670"/>
                    </a:lnTo>
                    <a:lnTo>
                      <a:pt x="9620" y="3707"/>
                    </a:lnTo>
                    <a:lnTo>
                      <a:pt x="9490" y="3819"/>
                    </a:lnTo>
                    <a:lnTo>
                      <a:pt x="9342" y="3930"/>
                    </a:lnTo>
                    <a:lnTo>
                      <a:pt x="9175" y="4022"/>
                    </a:lnTo>
                    <a:lnTo>
                      <a:pt x="9026" y="4115"/>
                    </a:lnTo>
                    <a:lnTo>
                      <a:pt x="8952" y="4171"/>
                    </a:lnTo>
                    <a:lnTo>
                      <a:pt x="8897" y="4245"/>
                    </a:lnTo>
                    <a:lnTo>
                      <a:pt x="8841" y="4319"/>
                    </a:lnTo>
                    <a:lnTo>
                      <a:pt x="8767" y="4375"/>
                    </a:lnTo>
                    <a:lnTo>
                      <a:pt x="8711" y="4449"/>
                    </a:lnTo>
                    <a:lnTo>
                      <a:pt x="8656" y="4523"/>
                    </a:lnTo>
                    <a:lnTo>
                      <a:pt x="8600" y="4597"/>
                    </a:lnTo>
                    <a:lnTo>
                      <a:pt x="8526" y="4671"/>
                    </a:lnTo>
                    <a:lnTo>
                      <a:pt x="8452" y="4708"/>
                    </a:lnTo>
                    <a:lnTo>
                      <a:pt x="8359" y="4727"/>
                    </a:lnTo>
                    <a:lnTo>
                      <a:pt x="8267" y="4764"/>
                    </a:lnTo>
                    <a:lnTo>
                      <a:pt x="8174" y="4801"/>
                    </a:lnTo>
                    <a:lnTo>
                      <a:pt x="8044" y="4931"/>
                    </a:lnTo>
                    <a:lnTo>
                      <a:pt x="7914" y="5042"/>
                    </a:lnTo>
                    <a:lnTo>
                      <a:pt x="7785" y="5172"/>
                    </a:lnTo>
                    <a:lnTo>
                      <a:pt x="7655" y="5301"/>
                    </a:lnTo>
                    <a:lnTo>
                      <a:pt x="7507" y="5412"/>
                    </a:lnTo>
                    <a:lnTo>
                      <a:pt x="7358" y="5524"/>
                    </a:lnTo>
                    <a:lnTo>
                      <a:pt x="7080" y="5746"/>
                    </a:lnTo>
                    <a:lnTo>
                      <a:pt x="7006" y="5802"/>
                    </a:lnTo>
                    <a:lnTo>
                      <a:pt x="6932" y="5839"/>
                    </a:lnTo>
                    <a:lnTo>
                      <a:pt x="6858" y="5894"/>
                    </a:lnTo>
                    <a:lnTo>
                      <a:pt x="6784" y="5931"/>
                    </a:lnTo>
                    <a:lnTo>
                      <a:pt x="6506" y="6172"/>
                    </a:lnTo>
                    <a:lnTo>
                      <a:pt x="6450" y="6247"/>
                    </a:lnTo>
                    <a:lnTo>
                      <a:pt x="6413" y="6321"/>
                    </a:lnTo>
                    <a:lnTo>
                      <a:pt x="6358" y="6413"/>
                    </a:lnTo>
                    <a:lnTo>
                      <a:pt x="6302" y="6487"/>
                    </a:lnTo>
                    <a:lnTo>
                      <a:pt x="6154" y="6599"/>
                    </a:lnTo>
                    <a:lnTo>
                      <a:pt x="6024" y="6710"/>
                    </a:lnTo>
                    <a:lnTo>
                      <a:pt x="5968" y="6765"/>
                    </a:lnTo>
                    <a:lnTo>
                      <a:pt x="5913" y="6840"/>
                    </a:lnTo>
                    <a:lnTo>
                      <a:pt x="5857" y="6914"/>
                    </a:lnTo>
                    <a:lnTo>
                      <a:pt x="5801" y="6988"/>
                    </a:lnTo>
                    <a:lnTo>
                      <a:pt x="5764" y="7025"/>
                    </a:lnTo>
                    <a:lnTo>
                      <a:pt x="5709" y="7044"/>
                    </a:lnTo>
                    <a:lnTo>
                      <a:pt x="5616" y="7062"/>
                    </a:lnTo>
                    <a:lnTo>
                      <a:pt x="5523" y="7099"/>
                    </a:lnTo>
                    <a:lnTo>
                      <a:pt x="5468" y="7118"/>
                    </a:lnTo>
                    <a:lnTo>
                      <a:pt x="5431" y="7136"/>
                    </a:lnTo>
                    <a:lnTo>
                      <a:pt x="5320" y="7284"/>
                    </a:lnTo>
                    <a:lnTo>
                      <a:pt x="5208" y="7433"/>
                    </a:lnTo>
                    <a:lnTo>
                      <a:pt x="4967" y="7692"/>
                    </a:lnTo>
                    <a:lnTo>
                      <a:pt x="4912" y="7766"/>
                    </a:lnTo>
                    <a:lnTo>
                      <a:pt x="4875" y="7859"/>
                    </a:lnTo>
                    <a:lnTo>
                      <a:pt x="4838" y="7933"/>
                    </a:lnTo>
                    <a:lnTo>
                      <a:pt x="4782" y="8007"/>
                    </a:lnTo>
                    <a:lnTo>
                      <a:pt x="4745" y="8044"/>
                    </a:lnTo>
                    <a:lnTo>
                      <a:pt x="4708" y="8063"/>
                    </a:lnTo>
                    <a:lnTo>
                      <a:pt x="4597" y="8100"/>
                    </a:lnTo>
                    <a:lnTo>
                      <a:pt x="4504" y="8137"/>
                    </a:lnTo>
                    <a:lnTo>
                      <a:pt x="4467" y="8156"/>
                    </a:lnTo>
                    <a:lnTo>
                      <a:pt x="4430" y="8174"/>
                    </a:lnTo>
                    <a:lnTo>
                      <a:pt x="4393" y="8267"/>
                    </a:lnTo>
                    <a:lnTo>
                      <a:pt x="4374" y="8359"/>
                    </a:lnTo>
                    <a:lnTo>
                      <a:pt x="4356" y="8471"/>
                    </a:lnTo>
                    <a:lnTo>
                      <a:pt x="4300" y="8545"/>
                    </a:lnTo>
                    <a:lnTo>
                      <a:pt x="4189" y="8675"/>
                    </a:lnTo>
                    <a:lnTo>
                      <a:pt x="4059" y="8804"/>
                    </a:lnTo>
                    <a:lnTo>
                      <a:pt x="3985" y="8878"/>
                    </a:lnTo>
                    <a:lnTo>
                      <a:pt x="3930" y="8934"/>
                    </a:lnTo>
                    <a:lnTo>
                      <a:pt x="3855" y="9008"/>
                    </a:lnTo>
                    <a:lnTo>
                      <a:pt x="3800" y="9064"/>
                    </a:lnTo>
                    <a:lnTo>
                      <a:pt x="3577" y="9360"/>
                    </a:lnTo>
                    <a:lnTo>
                      <a:pt x="3355" y="9638"/>
                    </a:lnTo>
                    <a:lnTo>
                      <a:pt x="3318" y="9731"/>
                    </a:lnTo>
                    <a:lnTo>
                      <a:pt x="3281" y="9805"/>
                    </a:lnTo>
                    <a:lnTo>
                      <a:pt x="3244" y="9898"/>
                    </a:lnTo>
                    <a:lnTo>
                      <a:pt x="3207" y="9990"/>
                    </a:lnTo>
                    <a:lnTo>
                      <a:pt x="3095" y="10120"/>
                    </a:lnTo>
                    <a:lnTo>
                      <a:pt x="2984" y="10268"/>
                    </a:lnTo>
                    <a:lnTo>
                      <a:pt x="2947" y="10343"/>
                    </a:lnTo>
                    <a:lnTo>
                      <a:pt x="2910" y="10435"/>
                    </a:lnTo>
                    <a:lnTo>
                      <a:pt x="2873" y="10509"/>
                    </a:lnTo>
                    <a:lnTo>
                      <a:pt x="2836" y="10602"/>
                    </a:lnTo>
                    <a:lnTo>
                      <a:pt x="2762" y="10750"/>
                    </a:lnTo>
                    <a:lnTo>
                      <a:pt x="2669" y="10917"/>
                    </a:lnTo>
                    <a:lnTo>
                      <a:pt x="2632" y="10991"/>
                    </a:lnTo>
                    <a:lnTo>
                      <a:pt x="2595" y="11084"/>
                    </a:lnTo>
                    <a:lnTo>
                      <a:pt x="2539" y="11251"/>
                    </a:lnTo>
                    <a:lnTo>
                      <a:pt x="2465" y="11325"/>
                    </a:lnTo>
                    <a:lnTo>
                      <a:pt x="2391" y="11381"/>
                    </a:lnTo>
                    <a:lnTo>
                      <a:pt x="2336" y="11455"/>
                    </a:lnTo>
                    <a:lnTo>
                      <a:pt x="2280" y="11510"/>
                    </a:lnTo>
                    <a:lnTo>
                      <a:pt x="2095" y="11825"/>
                    </a:lnTo>
                    <a:lnTo>
                      <a:pt x="2058" y="11918"/>
                    </a:lnTo>
                    <a:lnTo>
                      <a:pt x="2039" y="12011"/>
                    </a:lnTo>
                    <a:lnTo>
                      <a:pt x="2039" y="12103"/>
                    </a:lnTo>
                    <a:lnTo>
                      <a:pt x="2002" y="12196"/>
                    </a:lnTo>
                    <a:lnTo>
                      <a:pt x="1835" y="12511"/>
                    </a:lnTo>
                    <a:lnTo>
                      <a:pt x="1780" y="12585"/>
                    </a:lnTo>
                    <a:lnTo>
                      <a:pt x="1705" y="12641"/>
                    </a:lnTo>
                    <a:lnTo>
                      <a:pt x="1631" y="12715"/>
                    </a:lnTo>
                    <a:lnTo>
                      <a:pt x="1576" y="12789"/>
                    </a:lnTo>
                    <a:lnTo>
                      <a:pt x="1483" y="12956"/>
                    </a:lnTo>
                    <a:lnTo>
                      <a:pt x="1409" y="13104"/>
                    </a:lnTo>
                    <a:lnTo>
                      <a:pt x="1390" y="13197"/>
                    </a:lnTo>
                    <a:lnTo>
                      <a:pt x="1409" y="13308"/>
                    </a:lnTo>
                    <a:lnTo>
                      <a:pt x="1409" y="13401"/>
                    </a:lnTo>
                    <a:lnTo>
                      <a:pt x="1409" y="13493"/>
                    </a:lnTo>
                    <a:lnTo>
                      <a:pt x="1353" y="13586"/>
                    </a:lnTo>
                    <a:lnTo>
                      <a:pt x="1316" y="13660"/>
                    </a:lnTo>
                    <a:lnTo>
                      <a:pt x="1261" y="13734"/>
                    </a:lnTo>
                    <a:lnTo>
                      <a:pt x="1223" y="13809"/>
                    </a:lnTo>
                    <a:lnTo>
                      <a:pt x="1094" y="14142"/>
                    </a:lnTo>
                    <a:lnTo>
                      <a:pt x="1057" y="14235"/>
                    </a:lnTo>
                    <a:lnTo>
                      <a:pt x="1001" y="14309"/>
                    </a:lnTo>
                    <a:lnTo>
                      <a:pt x="964" y="14383"/>
                    </a:lnTo>
                    <a:lnTo>
                      <a:pt x="927" y="14476"/>
                    </a:lnTo>
                    <a:lnTo>
                      <a:pt x="908" y="14568"/>
                    </a:lnTo>
                    <a:lnTo>
                      <a:pt x="927" y="14661"/>
                    </a:lnTo>
                    <a:lnTo>
                      <a:pt x="927" y="14754"/>
                    </a:lnTo>
                    <a:lnTo>
                      <a:pt x="927" y="14846"/>
                    </a:lnTo>
                    <a:lnTo>
                      <a:pt x="908" y="14884"/>
                    </a:lnTo>
                    <a:lnTo>
                      <a:pt x="871" y="14939"/>
                    </a:lnTo>
                    <a:lnTo>
                      <a:pt x="797" y="14995"/>
                    </a:lnTo>
                    <a:lnTo>
                      <a:pt x="723" y="15069"/>
                    </a:lnTo>
                    <a:lnTo>
                      <a:pt x="686" y="15106"/>
                    </a:lnTo>
                    <a:lnTo>
                      <a:pt x="667" y="15162"/>
                    </a:lnTo>
                    <a:lnTo>
                      <a:pt x="667" y="15254"/>
                    </a:lnTo>
                    <a:lnTo>
                      <a:pt x="686" y="15347"/>
                    </a:lnTo>
                    <a:lnTo>
                      <a:pt x="705" y="15440"/>
                    </a:lnTo>
                    <a:lnTo>
                      <a:pt x="705" y="15532"/>
                    </a:lnTo>
                    <a:lnTo>
                      <a:pt x="667" y="15625"/>
                    </a:lnTo>
                    <a:lnTo>
                      <a:pt x="593" y="15699"/>
                    </a:lnTo>
                    <a:lnTo>
                      <a:pt x="538" y="15773"/>
                    </a:lnTo>
                    <a:lnTo>
                      <a:pt x="501" y="15866"/>
                    </a:lnTo>
                    <a:lnTo>
                      <a:pt x="501" y="15903"/>
                    </a:lnTo>
                    <a:lnTo>
                      <a:pt x="501" y="15959"/>
                    </a:lnTo>
                    <a:lnTo>
                      <a:pt x="538" y="16051"/>
                    </a:lnTo>
                    <a:lnTo>
                      <a:pt x="575" y="16162"/>
                    </a:lnTo>
                    <a:lnTo>
                      <a:pt x="593" y="16200"/>
                    </a:lnTo>
                    <a:lnTo>
                      <a:pt x="593" y="16255"/>
                    </a:lnTo>
                    <a:lnTo>
                      <a:pt x="575" y="16292"/>
                    </a:lnTo>
                    <a:lnTo>
                      <a:pt x="538" y="16329"/>
                    </a:lnTo>
                    <a:lnTo>
                      <a:pt x="464" y="16403"/>
                    </a:lnTo>
                    <a:lnTo>
                      <a:pt x="389" y="16478"/>
                    </a:lnTo>
                    <a:lnTo>
                      <a:pt x="371" y="16533"/>
                    </a:lnTo>
                    <a:lnTo>
                      <a:pt x="352" y="16570"/>
                    </a:lnTo>
                    <a:lnTo>
                      <a:pt x="352" y="16663"/>
                    </a:lnTo>
                    <a:lnTo>
                      <a:pt x="371" y="16756"/>
                    </a:lnTo>
                    <a:lnTo>
                      <a:pt x="389" y="16848"/>
                    </a:lnTo>
                    <a:lnTo>
                      <a:pt x="389" y="16941"/>
                    </a:lnTo>
                    <a:lnTo>
                      <a:pt x="334" y="17126"/>
                    </a:lnTo>
                    <a:lnTo>
                      <a:pt x="297" y="17312"/>
                    </a:lnTo>
                    <a:lnTo>
                      <a:pt x="241" y="17664"/>
                    </a:lnTo>
                    <a:lnTo>
                      <a:pt x="223" y="17756"/>
                    </a:lnTo>
                    <a:lnTo>
                      <a:pt x="186" y="17849"/>
                    </a:lnTo>
                    <a:lnTo>
                      <a:pt x="149" y="17942"/>
                    </a:lnTo>
                    <a:lnTo>
                      <a:pt x="130" y="18034"/>
                    </a:lnTo>
                    <a:lnTo>
                      <a:pt x="111" y="18201"/>
                    </a:lnTo>
                    <a:lnTo>
                      <a:pt x="74" y="18387"/>
                    </a:lnTo>
                    <a:lnTo>
                      <a:pt x="93" y="18479"/>
                    </a:lnTo>
                    <a:lnTo>
                      <a:pt x="111" y="18572"/>
                    </a:lnTo>
                    <a:lnTo>
                      <a:pt x="149" y="18683"/>
                    </a:lnTo>
                    <a:lnTo>
                      <a:pt x="149" y="18776"/>
                    </a:lnTo>
                    <a:lnTo>
                      <a:pt x="111" y="19128"/>
                    </a:lnTo>
                    <a:lnTo>
                      <a:pt x="93" y="19221"/>
                    </a:lnTo>
                    <a:lnTo>
                      <a:pt x="74" y="19313"/>
                    </a:lnTo>
                    <a:lnTo>
                      <a:pt x="37" y="19406"/>
                    </a:lnTo>
                    <a:lnTo>
                      <a:pt x="19" y="19499"/>
                    </a:lnTo>
                    <a:lnTo>
                      <a:pt x="0" y="19869"/>
                    </a:lnTo>
                    <a:lnTo>
                      <a:pt x="19" y="19906"/>
                    </a:lnTo>
                    <a:lnTo>
                      <a:pt x="19" y="19962"/>
                    </a:lnTo>
                    <a:lnTo>
                      <a:pt x="74" y="20055"/>
                    </a:lnTo>
                    <a:lnTo>
                      <a:pt x="130" y="20147"/>
                    </a:lnTo>
                    <a:lnTo>
                      <a:pt x="149" y="20240"/>
                    </a:lnTo>
                    <a:lnTo>
                      <a:pt x="130" y="20333"/>
                    </a:lnTo>
                    <a:lnTo>
                      <a:pt x="111" y="20425"/>
                    </a:lnTo>
                    <a:lnTo>
                      <a:pt x="74" y="20518"/>
                    </a:lnTo>
                    <a:lnTo>
                      <a:pt x="56" y="20592"/>
                    </a:lnTo>
                    <a:lnTo>
                      <a:pt x="37" y="20778"/>
                    </a:lnTo>
                    <a:lnTo>
                      <a:pt x="37" y="20870"/>
                    </a:lnTo>
                    <a:lnTo>
                      <a:pt x="37" y="20963"/>
                    </a:lnTo>
                    <a:lnTo>
                      <a:pt x="37" y="21018"/>
                    </a:lnTo>
                    <a:lnTo>
                      <a:pt x="56" y="21056"/>
                    </a:lnTo>
                    <a:lnTo>
                      <a:pt x="111" y="21148"/>
                    </a:lnTo>
                    <a:lnTo>
                      <a:pt x="186" y="21241"/>
                    </a:lnTo>
                    <a:lnTo>
                      <a:pt x="204" y="21278"/>
                    </a:lnTo>
                    <a:lnTo>
                      <a:pt x="204" y="21334"/>
                    </a:lnTo>
                    <a:lnTo>
                      <a:pt x="204" y="21426"/>
                    </a:lnTo>
                    <a:lnTo>
                      <a:pt x="149" y="21519"/>
                    </a:lnTo>
                    <a:lnTo>
                      <a:pt x="111" y="21612"/>
                    </a:lnTo>
                    <a:lnTo>
                      <a:pt x="111" y="21704"/>
                    </a:lnTo>
                    <a:lnTo>
                      <a:pt x="130" y="21797"/>
                    </a:lnTo>
                    <a:lnTo>
                      <a:pt x="149" y="21890"/>
                    </a:lnTo>
                    <a:lnTo>
                      <a:pt x="186" y="22056"/>
                    </a:lnTo>
                    <a:lnTo>
                      <a:pt x="204" y="22149"/>
                    </a:lnTo>
                    <a:lnTo>
                      <a:pt x="241" y="22242"/>
                    </a:lnTo>
                    <a:lnTo>
                      <a:pt x="297" y="22334"/>
                    </a:lnTo>
                    <a:lnTo>
                      <a:pt x="315" y="22427"/>
                    </a:lnTo>
                    <a:lnTo>
                      <a:pt x="315" y="22520"/>
                    </a:lnTo>
                    <a:lnTo>
                      <a:pt x="297" y="22612"/>
                    </a:lnTo>
                    <a:lnTo>
                      <a:pt x="278" y="22705"/>
                    </a:lnTo>
                    <a:lnTo>
                      <a:pt x="278" y="22798"/>
                    </a:lnTo>
                    <a:lnTo>
                      <a:pt x="297" y="22983"/>
                    </a:lnTo>
                    <a:lnTo>
                      <a:pt x="297" y="23076"/>
                    </a:lnTo>
                    <a:lnTo>
                      <a:pt x="297" y="23168"/>
                    </a:lnTo>
                    <a:lnTo>
                      <a:pt x="315" y="23354"/>
                    </a:lnTo>
                    <a:lnTo>
                      <a:pt x="315" y="23539"/>
                    </a:lnTo>
                    <a:lnTo>
                      <a:pt x="371" y="23891"/>
                    </a:lnTo>
                    <a:lnTo>
                      <a:pt x="408" y="23984"/>
                    </a:lnTo>
                    <a:lnTo>
                      <a:pt x="482" y="24058"/>
                    </a:lnTo>
                    <a:lnTo>
                      <a:pt x="538" y="24151"/>
                    </a:lnTo>
                    <a:lnTo>
                      <a:pt x="593" y="24225"/>
                    </a:lnTo>
                    <a:lnTo>
                      <a:pt x="612" y="24410"/>
                    </a:lnTo>
                    <a:lnTo>
                      <a:pt x="630" y="24596"/>
                    </a:lnTo>
                    <a:lnTo>
                      <a:pt x="649" y="24688"/>
                    </a:lnTo>
                    <a:lnTo>
                      <a:pt x="649" y="24781"/>
                    </a:lnTo>
                    <a:lnTo>
                      <a:pt x="667" y="24874"/>
                    </a:lnTo>
                    <a:lnTo>
                      <a:pt x="667" y="24966"/>
                    </a:lnTo>
                    <a:lnTo>
                      <a:pt x="686" y="25059"/>
                    </a:lnTo>
                    <a:lnTo>
                      <a:pt x="705" y="25152"/>
                    </a:lnTo>
                    <a:lnTo>
                      <a:pt x="705" y="25244"/>
                    </a:lnTo>
                    <a:lnTo>
                      <a:pt x="723" y="25337"/>
                    </a:lnTo>
                    <a:lnTo>
                      <a:pt x="760" y="25411"/>
                    </a:lnTo>
                    <a:lnTo>
                      <a:pt x="816" y="25504"/>
                    </a:lnTo>
                    <a:lnTo>
                      <a:pt x="853" y="25578"/>
                    </a:lnTo>
                    <a:lnTo>
                      <a:pt x="890" y="25671"/>
                    </a:lnTo>
                    <a:lnTo>
                      <a:pt x="908" y="25763"/>
                    </a:lnTo>
                    <a:lnTo>
                      <a:pt x="927" y="25856"/>
                    </a:lnTo>
                    <a:lnTo>
                      <a:pt x="927" y="25949"/>
                    </a:lnTo>
                    <a:lnTo>
                      <a:pt x="945" y="26041"/>
                    </a:lnTo>
                    <a:lnTo>
                      <a:pt x="1001" y="26115"/>
                    </a:lnTo>
                    <a:lnTo>
                      <a:pt x="1075" y="26190"/>
                    </a:lnTo>
                    <a:lnTo>
                      <a:pt x="1149" y="26264"/>
                    </a:lnTo>
                    <a:lnTo>
                      <a:pt x="1205" y="26338"/>
                    </a:lnTo>
                    <a:lnTo>
                      <a:pt x="1223" y="26431"/>
                    </a:lnTo>
                    <a:lnTo>
                      <a:pt x="1205" y="26523"/>
                    </a:lnTo>
                    <a:lnTo>
                      <a:pt x="1205" y="26634"/>
                    </a:lnTo>
                    <a:lnTo>
                      <a:pt x="1223" y="26709"/>
                    </a:lnTo>
                    <a:lnTo>
                      <a:pt x="1279" y="26801"/>
                    </a:lnTo>
                    <a:lnTo>
                      <a:pt x="1335" y="26875"/>
                    </a:lnTo>
                    <a:lnTo>
                      <a:pt x="1390" y="26949"/>
                    </a:lnTo>
                    <a:lnTo>
                      <a:pt x="1446" y="27024"/>
                    </a:lnTo>
                    <a:lnTo>
                      <a:pt x="1464" y="27116"/>
                    </a:lnTo>
                    <a:lnTo>
                      <a:pt x="1464" y="27209"/>
                    </a:lnTo>
                    <a:lnTo>
                      <a:pt x="1483" y="27320"/>
                    </a:lnTo>
                    <a:lnTo>
                      <a:pt x="1502" y="27394"/>
                    </a:lnTo>
                    <a:lnTo>
                      <a:pt x="1539" y="27487"/>
                    </a:lnTo>
                    <a:lnTo>
                      <a:pt x="1594" y="27561"/>
                    </a:lnTo>
                    <a:lnTo>
                      <a:pt x="1668" y="27635"/>
                    </a:lnTo>
                    <a:lnTo>
                      <a:pt x="1705" y="27709"/>
                    </a:lnTo>
                    <a:lnTo>
                      <a:pt x="1724" y="27802"/>
                    </a:lnTo>
                    <a:lnTo>
                      <a:pt x="1742" y="27895"/>
                    </a:lnTo>
                    <a:lnTo>
                      <a:pt x="1742" y="28006"/>
                    </a:lnTo>
                    <a:lnTo>
                      <a:pt x="1761" y="28099"/>
                    </a:lnTo>
                    <a:lnTo>
                      <a:pt x="1854" y="28247"/>
                    </a:lnTo>
                    <a:lnTo>
                      <a:pt x="1946" y="28414"/>
                    </a:lnTo>
                    <a:lnTo>
                      <a:pt x="2113" y="28747"/>
                    </a:lnTo>
                    <a:lnTo>
                      <a:pt x="2150" y="28821"/>
                    </a:lnTo>
                    <a:lnTo>
                      <a:pt x="2224" y="28896"/>
                    </a:lnTo>
                    <a:lnTo>
                      <a:pt x="2280" y="28970"/>
                    </a:lnTo>
                    <a:lnTo>
                      <a:pt x="2317" y="29044"/>
                    </a:lnTo>
                    <a:lnTo>
                      <a:pt x="2391" y="29118"/>
                    </a:lnTo>
                    <a:lnTo>
                      <a:pt x="2465" y="29174"/>
                    </a:lnTo>
                    <a:lnTo>
                      <a:pt x="2539" y="29229"/>
                    </a:lnTo>
                    <a:lnTo>
                      <a:pt x="2614" y="29303"/>
                    </a:lnTo>
                    <a:lnTo>
                      <a:pt x="2632" y="29396"/>
                    </a:lnTo>
                    <a:lnTo>
                      <a:pt x="2651" y="29489"/>
                    </a:lnTo>
                    <a:lnTo>
                      <a:pt x="2669" y="29600"/>
                    </a:lnTo>
                    <a:lnTo>
                      <a:pt x="2688" y="29674"/>
                    </a:lnTo>
                    <a:lnTo>
                      <a:pt x="2780" y="29841"/>
                    </a:lnTo>
                    <a:lnTo>
                      <a:pt x="2873" y="30008"/>
                    </a:lnTo>
                    <a:lnTo>
                      <a:pt x="2984" y="30156"/>
                    </a:lnTo>
                    <a:lnTo>
                      <a:pt x="3095" y="30304"/>
                    </a:lnTo>
                    <a:lnTo>
                      <a:pt x="3151" y="30378"/>
                    </a:lnTo>
                    <a:lnTo>
                      <a:pt x="3225" y="30434"/>
                    </a:lnTo>
                    <a:lnTo>
                      <a:pt x="3299" y="30490"/>
                    </a:lnTo>
                    <a:lnTo>
                      <a:pt x="3355" y="30564"/>
                    </a:lnTo>
                    <a:lnTo>
                      <a:pt x="3466" y="30712"/>
                    </a:lnTo>
                    <a:lnTo>
                      <a:pt x="3577" y="30842"/>
                    </a:lnTo>
                    <a:lnTo>
                      <a:pt x="3633" y="30934"/>
                    </a:lnTo>
                    <a:lnTo>
                      <a:pt x="3651" y="31027"/>
                    </a:lnTo>
                    <a:lnTo>
                      <a:pt x="3689" y="31120"/>
                    </a:lnTo>
                    <a:lnTo>
                      <a:pt x="3726" y="31194"/>
                    </a:lnTo>
                    <a:lnTo>
                      <a:pt x="3781" y="31268"/>
                    </a:lnTo>
                    <a:lnTo>
                      <a:pt x="3874" y="31324"/>
                    </a:lnTo>
                    <a:lnTo>
                      <a:pt x="3948" y="31379"/>
                    </a:lnTo>
                    <a:lnTo>
                      <a:pt x="4004" y="31453"/>
                    </a:lnTo>
                    <a:lnTo>
                      <a:pt x="4078" y="31565"/>
                    </a:lnTo>
                    <a:lnTo>
                      <a:pt x="4115" y="31694"/>
                    </a:lnTo>
                    <a:lnTo>
                      <a:pt x="4170" y="31824"/>
                    </a:lnTo>
                    <a:lnTo>
                      <a:pt x="4226" y="31954"/>
                    </a:lnTo>
                    <a:lnTo>
                      <a:pt x="4263" y="31991"/>
                    </a:lnTo>
                    <a:lnTo>
                      <a:pt x="4300" y="32009"/>
                    </a:lnTo>
                    <a:lnTo>
                      <a:pt x="4374" y="32065"/>
                    </a:lnTo>
                    <a:lnTo>
                      <a:pt x="4467" y="32102"/>
                    </a:lnTo>
                    <a:lnTo>
                      <a:pt x="4504" y="32139"/>
                    </a:lnTo>
                    <a:lnTo>
                      <a:pt x="4541" y="32176"/>
                    </a:lnTo>
                    <a:lnTo>
                      <a:pt x="4745" y="32454"/>
                    </a:lnTo>
                    <a:lnTo>
                      <a:pt x="4764" y="32491"/>
                    </a:lnTo>
                    <a:lnTo>
                      <a:pt x="4782" y="32528"/>
                    </a:lnTo>
                    <a:lnTo>
                      <a:pt x="4782" y="32640"/>
                    </a:lnTo>
                    <a:lnTo>
                      <a:pt x="4801" y="32751"/>
                    </a:lnTo>
                    <a:lnTo>
                      <a:pt x="4819" y="32788"/>
                    </a:lnTo>
                    <a:lnTo>
                      <a:pt x="4838" y="32825"/>
                    </a:lnTo>
                    <a:lnTo>
                      <a:pt x="4912" y="32880"/>
                    </a:lnTo>
                    <a:lnTo>
                      <a:pt x="4986" y="32936"/>
                    </a:lnTo>
                    <a:lnTo>
                      <a:pt x="5060" y="32992"/>
                    </a:lnTo>
                    <a:lnTo>
                      <a:pt x="5134" y="33047"/>
                    </a:lnTo>
                    <a:lnTo>
                      <a:pt x="5227" y="33103"/>
                    </a:lnTo>
                    <a:lnTo>
                      <a:pt x="5338" y="33158"/>
                    </a:lnTo>
                    <a:lnTo>
                      <a:pt x="5561" y="33270"/>
                    </a:lnTo>
                    <a:lnTo>
                      <a:pt x="5709" y="33381"/>
                    </a:lnTo>
                    <a:lnTo>
                      <a:pt x="5839" y="33511"/>
                    </a:lnTo>
                    <a:lnTo>
                      <a:pt x="5894" y="33585"/>
                    </a:lnTo>
                    <a:lnTo>
                      <a:pt x="5950" y="33677"/>
                    </a:lnTo>
                    <a:lnTo>
                      <a:pt x="5987" y="33752"/>
                    </a:lnTo>
                    <a:lnTo>
                      <a:pt x="6061" y="33826"/>
                    </a:lnTo>
                    <a:lnTo>
                      <a:pt x="6135" y="33881"/>
                    </a:lnTo>
                    <a:lnTo>
                      <a:pt x="6228" y="33918"/>
                    </a:lnTo>
                    <a:lnTo>
                      <a:pt x="6320" y="33937"/>
                    </a:lnTo>
                    <a:lnTo>
                      <a:pt x="6395" y="33993"/>
                    </a:lnTo>
                    <a:lnTo>
                      <a:pt x="6543" y="34104"/>
                    </a:lnTo>
                    <a:lnTo>
                      <a:pt x="6691" y="34215"/>
                    </a:lnTo>
                    <a:lnTo>
                      <a:pt x="6821" y="34345"/>
                    </a:lnTo>
                    <a:lnTo>
                      <a:pt x="6951" y="34474"/>
                    </a:lnTo>
                    <a:lnTo>
                      <a:pt x="7006" y="34549"/>
                    </a:lnTo>
                    <a:lnTo>
                      <a:pt x="7043" y="34641"/>
                    </a:lnTo>
                    <a:lnTo>
                      <a:pt x="7099" y="34734"/>
                    </a:lnTo>
                    <a:lnTo>
                      <a:pt x="7154" y="34827"/>
                    </a:lnTo>
                    <a:lnTo>
                      <a:pt x="7284" y="34938"/>
                    </a:lnTo>
                    <a:lnTo>
                      <a:pt x="7414" y="35068"/>
                    </a:lnTo>
                    <a:lnTo>
                      <a:pt x="7451" y="35105"/>
                    </a:lnTo>
                    <a:lnTo>
                      <a:pt x="7618" y="35105"/>
                    </a:lnTo>
                    <a:lnTo>
                      <a:pt x="7729" y="35123"/>
                    </a:lnTo>
                    <a:lnTo>
                      <a:pt x="7785" y="35123"/>
                    </a:lnTo>
                    <a:lnTo>
                      <a:pt x="7822" y="35142"/>
                    </a:lnTo>
                    <a:lnTo>
                      <a:pt x="7877" y="35216"/>
                    </a:lnTo>
                    <a:lnTo>
                      <a:pt x="7933" y="35308"/>
                    </a:lnTo>
                    <a:lnTo>
                      <a:pt x="7970" y="35401"/>
                    </a:lnTo>
                    <a:lnTo>
                      <a:pt x="8044" y="35475"/>
                    </a:lnTo>
                    <a:lnTo>
                      <a:pt x="8118" y="35512"/>
                    </a:lnTo>
                    <a:lnTo>
                      <a:pt x="8211" y="35549"/>
                    </a:lnTo>
                    <a:lnTo>
                      <a:pt x="8304" y="35586"/>
                    </a:lnTo>
                    <a:lnTo>
                      <a:pt x="8378" y="35624"/>
                    </a:lnTo>
                    <a:lnTo>
                      <a:pt x="8452" y="35698"/>
                    </a:lnTo>
                    <a:lnTo>
                      <a:pt x="8507" y="35772"/>
                    </a:lnTo>
                    <a:lnTo>
                      <a:pt x="8563" y="35865"/>
                    </a:lnTo>
                    <a:lnTo>
                      <a:pt x="8619" y="35920"/>
                    </a:lnTo>
                    <a:lnTo>
                      <a:pt x="8711" y="35976"/>
                    </a:lnTo>
                    <a:lnTo>
                      <a:pt x="8804" y="35994"/>
                    </a:lnTo>
                    <a:lnTo>
                      <a:pt x="8897" y="36031"/>
                    </a:lnTo>
                    <a:lnTo>
                      <a:pt x="8971" y="36068"/>
                    </a:lnTo>
                    <a:lnTo>
                      <a:pt x="9119" y="36180"/>
                    </a:lnTo>
                    <a:lnTo>
                      <a:pt x="9267" y="36291"/>
                    </a:lnTo>
                    <a:lnTo>
                      <a:pt x="9416" y="36402"/>
                    </a:lnTo>
                    <a:lnTo>
                      <a:pt x="9564" y="36513"/>
                    </a:lnTo>
                    <a:lnTo>
                      <a:pt x="9657" y="36550"/>
                    </a:lnTo>
                    <a:lnTo>
                      <a:pt x="9749" y="36550"/>
                    </a:lnTo>
                    <a:lnTo>
                      <a:pt x="9861" y="36569"/>
                    </a:lnTo>
                    <a:lnTo>
                      <a:pt x="9935" y="36606"/>
                    </a:lnTo>
                    <a:lnTo>
                      <a:pt x="10250" y="36791"/>
                    </a:lnTo>
                    <a:lnTo>
                      <a:pt x="10583" y="36958"/>
                    </a:lnTo>
                    <a:lnTo>
                      <a:pt x="10657" y="37032"/>
                    </a:lnTo>
                    <a:lnTo>
                      <a:pt x="10713" y="37106"/>
                    </a:lnTo>
                    <a:lnTo>
                      <a:pt x="10787" y="37180"/>
                    </a:lnTo>
                    <a:lnTo>
                      <a:pt x="10861" y="37236"/>
                    </a:lnTo>
                    <a:lnTo>
                      <a:pt x="10935" y="37255"/>
                    </a:lnTo>
                    <a:lnTo>
                      <a:pt x="11047" y="37255"/>
                    </a:lnTo>
                    <a:lnTo>
                      <a:pt x="11139" y="37273"/>
                    </a:lnTo>
                    <a:lnTo>
                      <a:pt x="11232" y="37292"/>
                    </a:lnTo>
                    <a:lnTo>
                      <a:pt x="11269" y="37310"/>
                    </a:lnTo>
                    <a:lnTo>
                      <a:pt x="11306" y="37347"/>
                    </a:lnTo>
                    <a:lnTo>
                      <a:pt x="11362" y="37440"/>
                    </a:lnTo>
                    <a:lnTo>
                      <a:pt x="11436" y="37533"/>
                    </a:lnTo>
                    <a:lnTo>
                      <a:pt x="11454" y="37570"/>
                    </a:lnTo>
                    <a:lnTo>
                      <a:pt x="11510" y="37588"/>
                    </a:lnTo>
                    <a:lnTo>
                      <a:pt x="11584" y="37625"/>
                    </a:lnTo>
                    <a:lnTo>
                      <a:pt x="11677" y="37644"/>
                    </a:lnTo>
                    <a:lnTo>
                      <a:pt x="11770" y="37662"/>
                    </a:lnTo>
                    <a:lnTo>
                      <a:pt x="11862" y="37699"/>
                    </a:lnTo>
                    <a:lnTo>
                      <a:pt x="12196" y="37866"/>
                    </a:lnTo>
                    <a:lnTo>
                      <a:pt x="12270" y="37885"/>
                    </a:lnTo>
                    <a:lnTo>
                      <a:pt x="12381" y="37903"/>
                    </a:lnTo>
                    <a:lnTo>
                      <a:pt x="12474" y="37903"/>
                    </a:lnTo>
                    <a:lnTo>
                      <a:pt x="12567" y="37922"/>
                    </a:lnTo>
                    <a:lnTo>
                      <a:pt x="12641" y="37977"/>
                    </a:lnTo>
                    <a:lnTo>
                      <a:pt x="12715" y="38052"/>
                    </a:lnTo>
                    <a:lnTo>
                      <a:pt x="12789" y="38107"/>
                    </a:lnTo>
                    <a:lnTo>
                      <a:pt x="12863" y="38163"/>
                    </a:lnTo>
                    <a:lnTo>
                      <a:pt x="13048" y="38218"/>
                    </a:lnTo>
                    <a:lnTo>
                      <a:pt x="13215" y="38274"/>
                    </a:lnTo>
                    <a:lnTo>
                      <a:pt x="13567" y="38385"/>
                    </a:lnTo>
                    <a:lnTo>
                      <a:pt x="13660" y="38404"/>
                    </a:lnTo>
                    <a:lnTo>
                      <a:pt x="13845" y="38404"/>
                    </a:lnTo>
                    <a:lnTo>
                      <a:pt x="13938" y="38422"/>
                    </a:lnTo>
                    <a:lnTo>
                      <a:pt x="13975" y="38459"/>
                    </a:lnTo>
                    <a:lnTo>
                      <a:pt x="14012" y="38478"/>
                    </a:lnTo>
                    <a:lnTo>
                      <a:pt x="14086" y="38571"/>
                    </a:lnTo>
                    <a:lnTo>
                      <a:pt x="14160" y="38645"/>
                    </a:lnTo>
                    <a:lnTo>
                      <a:pt x="14198" y="38663"/>
                    </a:lnTo>
                    <a:lnTo>
                      <a:pt x="14235" y="38700"/>
                    </a:lnTo>
                    <a:lnTo>
                      <a:pt x="14346" y="38700"/>
                    </a:lnTo>
                    <a:lnTo>
                      <a:pt x="14438" y="38682"/>
                    </a:lnTo>
                    <a:lnTo>
                      <a:pt x="14550" y="38645"/>
                    </a:lnTo>
                    <a:lnTo>
                      <a:pt x="14587" y="38645"/>
                    </a:lnTo>
                    <a:lnTo>
                      <a:pt x="14642" y="38663"/>
                    </a:lnTo>
                    <a:lnTo>
                      <a:pt x="14717" y="38700"/>
                    </a:lnTo>
                    <a:lnTo>
                      <a:pt x="14809" y="38737"/>
                    </a:lnTo>
                    <a:lnTo>
                      <a:pt x="14883" y="38793"/>
                    </a:lnTo>
                    <a:lnTo>
                      <a:pt x="14976" y="38811"/>
                    </a:lnTo>
                    <a:lnTo>
                      <a:pt x="15069" y="38830"/>
                    </a:lnTo>
                    <a:lnTo>
                      <a:pt x="15347" y="38830"/>
                    </a:lnTo>
                    <a:lnTo>
                      <a:pt x="15439" y="38867"/>
                    </a:lnTo>
                    <a:lnTo>
                      <a:pt x="15513" y="38904"/>
                    </a:lnTo>
                    <a:lnTo>
                      <a:pt x="15606" y="38960"/>
                    </a:lnTo>
                    <a:lnTo>
                      <a:pt x="15699" y="38978"/>
                    </a:lnTo>
                    <a:lnTo>
                      <a:pt x="16051" y="39071"/>
                    </a:lnTo>
                    <a:lnTo>
                      <a:pt x="16218" y="39127"/>
                    </a:lnTo>
                    <a:lnTo>
                      <a:pt x="16403" y="39182"/>
                    </a:lnTo>
                    <a:lnTo>
                      <a:pt x="16496" y="39219"/>
                    </a:lnTo>
                    <a:lnTo>
                      <a:pt x="16570" y="39256"/>
                    </a:lnTo>
                    <a:lnTo>
                      <a:pt x="16663" y="39293"/>
                    </a:lnTo>
                    <a:lnTo>
                      <a:pt x="16755" y="39330"/>
                    </a:lnTo>
                    <a:lnTo>
                      <a:pt x="16922" y="39386"/>
                    </a:lnTo>
                    <a:lnTo>
                      <a:pt x="17107" y="39423"/>
                    </a:lnTo>
                    <a:lnTo>
                      <a:pt x="17200" y="39423"/>
                    </a:lnTo>
                    <a:lnTo>
                      <a:pt x="17293" y="39386"/>
                    </a:lnTo>
                    <a:lnTo>
                      <a:pt x="17404" y="39349"/>
                    </a:lnTo>
                    <a:lnTo>
                      <a:pt x="17497" y="39349"/>
                    </a:lnTo>
                    <a:lnTo>
                      <a:pt x="17682" y="39405"/>
                    </a:lnTo>
                    <a:lnTo>
                      <a:pt x="17849" y="39442"/>
                    </a:lnTo>
                    <a:lnTo>
                      <a:pt x="18220" y="39516"/>
                    </a:lnTo>
                    <a:lnTo>
                      <a:pt x="18312" y="39516"/>
                    </a:lnTo>
                    <a:lnTo>
                      <a:pt x="18405" y="39497"/>
                    </a:lnTo>
                    <a:lnTo>
                      <a:pt x="18590" y="39497"/>
                    </a:lnTo>
                    <a:lnTo>
                      <a:pt x="18961" y="39516"/>
                    </a:lnTo>
                    <a:lnTo>
                      <a:pt x="19054" y="39553"/>
                    </a:lnTo>
                    <a:lnTo>
                      <a:pt x="19146" y="39590"/>
                    </a:lnTo>
                    <a:lnTo>
                      <a:pt x="19220" y="39646"/>
                    </a:lnTo>
                    <a:lnTo>
                      <a:pt x="19313" y="39664"/>
                    </a:lnTo>
                    <a:lnTo>
                      <a:pt x="19684" y="39664"/>
                    </a:lnTo>
                    <a:lnTo>
                      <a:pt x="19869" y="39683"/>
                    </a:lnTo>
                    <a:lnTo>
                      <a:pt x="20054" y="39701"/>
                    </a:lnTo>
                    <a:lnTo>
                      <a:pt x="20240" y="39701"/>
                    </a:lnTo>
                    <a:lnTo>
                      <a:pt x="20425" y="39683"/>
                    </a:lnTo>
                    <a:lnTo>
                      <a:pt x="20518" y="39664"/>
                    </a:lnTo>
                    <a:lnTo>
                      <a:pt x="20610" y="39646"/>
                    </a:lnTo>
                    <a:lnTo>
                      <a:pt x="20703" y="39608"/>
                    </a:lnTo>
                    <a:lnTo>
                      <a:pt x="20796" y="39590"/>
                    </a:lnTo>
                    <a:lnTo>
                      <a:pt x="20981" y="39608"/>
                    </a:lnTo>
                    <a:lnTo>
                      <a:pt x="21166" y="39608"/>
                    </a:lnTo>
                    <a:lnTo>
                      <a:pt x="21352" y="39590"/>
                    </a:lnTo>
                    <a:lnTo>
                      <a:pt x="21537" y="39571"/>
                    </a:lnTo>
                    <a:lnTo>
                      <a:pt x="21908" y="39553"/>
                    </a:lnTo>
                    <a:lnTo>
                      <a:pt x="22279" y="39534"/>
                    </a:lnTo>
                    <a:lnTo>
                      <a:pt x="22371" y="39534"/>
                    </a:lnTo>
                    <a:lnTo>
                      <a:pt x="22464" y="39553"/>
                    </a:lnTo>
                    <a:lnTo>
                      <a:pt x="22557" y="39571"/>
                    </a:lnTo>
                    <a:lnTo>
                      <a:pt x="23113" y="39571"/>
                    </a:lnTo>
                    <a:lnTo>
                      <a:pt x="23205" y="39590"/>
                    </a:lnTo>
                    <a:lnTo>
                      <a:pt x="23391" y="39590"/>
                    </a:lnTo>
                    <a:lnTo>
                      <a:pt x="23428" y="39571"/>
                    </a:lnTo>
                    <a:lnTo>
                      <a:pt x="23483" y="39553"/>
                    </a:lnTo>
                    <a:lnTo>
                      <a:pt x="23557" y="39479"/>
                    </a:lnTo>
                    <a:lnTo>
                      <a:pt x="23650" y="39423"/>
                    </a:lnTo>
                    <a:lnTo>
                      <a:pt x="23687" y="39405"/>
                    </a:lnTo>
                    <a:lnTo>
                      <a:pt x="23743" y="39386"/>
                    </a:lnTo>
                    <a:lnTo>
                      <a:pt x="23928" y="39368"/>
                    </a:lnTo>
                    <a:lnTo>
                      <a:pt x="24113" y="39368"/>
                    </a:lnTo>
                    <a:lnTo>
                      <a:pt x="24299" y="39349"/>
                    </a:lnTo>
                    <a:lnTo>
                      <a:pt x="24484" y="39330"/>
                    </a:lnTo>
                    <a:lnTo>
                      <a:pt x="24836" y="39238"/>
                    </a:lnTo>
                    <a:lnTo>
                      <a:pt x="24929" y="39201"/>
                    </a:lnTo>
                    <a:lnTo>
                      <a:pt x="25003" y="39164"/>
                    </a:lnTo>
                    <a:lnTo>
                      <a:pt x="25096" y="39127"/>
                    </a:lnTo>
                    <a:lnTo>
                      <a:pt x="25188" y="39089"/>
                    </a:lnTo>
                    <a:lnTo>
                      <a:pt x="25541" y="38997"/>
                    </a:lnTo>
                    <a:lnTo>
                      <a:pt x="25578" y="38997"/>
                    </a:lnTo>
                    <a:lnTo>
                      <a:pt x="25633" y="39015"/>
                    </a:lnTo>
                    <a:lnTo>
                      <a:pt x="25744" y="39052"/>
                    </a:lnTo>
                    <a:lnTo>
                      <a:pt x="25837" y="39089"/>
                    </a:lnTo>
                    <a:lnTo>
                      <a:pt x="25893" y="39108"/>
                    </a:lnTo>
                    <a:lnTo>
                      <a:pt x="25948" y="39108"/>
                    </a:lnTo>
                    <a:lnTo>
                      <a:pt x="26022" y="39052"/>
                    </a:lnTo>
                    <a:lnTo>
                      <a:pt x="26115" y="38997"/>
                    </a:lnTo>
                    <a:lnTo>
                      <a:pt x="26189" y="38941"/>
                    </a:lnTo>
                    <a:lnTo>
                      <a:pt x="26263" y="38886"/>
                    </a:lnTo>
                    <a:lnTo>
                      <a:pt x="26467" y="38886"/>
                    </a:lnTo>
                    <a:lnTo>
                      <a:pt x="26560" y="38904"/>
                    </a:lnTo>
                    <a:lnTo>
                      <a:pt x="26653" y="38886"/>
                    </a:lnTo>
                    <a:lnTo>
                      <a:pt x="26745" y="38849"/>
                    </a:lnTo>
                    <a:lnTo>
                      <a:pt x="26819" y="38793"/>
                    </a:lnTo>
                    <a:lnTo>
                      <a:pt x="26894" y="38719"/>
                    </a:lnTo>
                    <a:lnTo>
                      <a:pt x="26968" y="38682"/>
                    </a:lnTo>
                    <a:lnTo>
                      <a:pt x="27060" y="38663"/>
                    </a:lnTo>
                    <a:lnTo>
                      <a:pt x="27357" y="38663"/>
                    </a:lnTo>
                    <a:lnTo>
                      <a:pt x="27672" y="38608"/>
                    </a:lnTo>
                    <a:lnTo>
                      <a:pt x="27746" y="38571"/>
                    </a:lnTo>
                    <a:lnTo>
                      <a:pt x="27820" y="38533"/>
                    </a:lnTo>
                    <a:lnTo>
                      <a:pt x="27894" y="38478"/>
                    </a:lnTo>
                    <a:lnTo>
                      <a:pt x="27969" y="38459"/>
                    </a:lnTo>
                    <a:lnTo>
                      <a:pt x="28061" y="38441"/>
                    </a:lnTo>
                    <a:lnTo>
                      <a:pt x="28154" y="38478"/>
                    </a:lnTo>
                    <a:lnTo>
                      <a:pt x="28247" y="38496"/>
                    </a:lnTo>
                    <a:lnTo>
                      <a:pt x="28339" y="38496"/>
                    </a:lnTo>
                    <a:lnTo>
                      <a:pt x="28432" y="38459"/>
                    </a:lnTo>
                    <a:lnTo>
                      <a:pt x="28525" y="38404"/>
                    </a:lnTo>
                    <a:lnTo>
                      <a:pt x="28599" y="38367"/>
                    </a:lnTo>
                    <a:lnTo>
                      <a:pt x="28691" y="38330"/>
                    </a:lnTo>
                    <a:lnTo>
                      <a:pt x="29044" y="38255"/>
                    </a:lnTo>
                    <a:lnTo>
                      <a:pt x="29210" y="38218"/>
                    </a:lnTo>
                    <a:lnTo>
                      <a:pt x="29396" y="38181"/>
                    </a:lnTo>
                    <a:lnTo>
                      <a:pt x="29470" y="38126"/>
                    </a:lnTo>
                    <a:lnTo>
                      <a:pt x="29544" y="38052"/>
                    </a:lnTo>
                    <a:lnTo>
                      <a:pt x="29618" y="37977"/>
                    </a:lnTo>
                    <a:lnTo>
                      <a:pt x="29692" y="37922"/>
                    </a:lnTo>
                    <a:lnTo>
                      <a:pt x="29878" y="37885"/>
                    </a:lnTo>
                    <a:lnTo>
                      <a:pt x="30044" y="37829"/>
                    </a:lnTo>
                    <a:lnTo>
                      <a:pt x="30378" y="37681"/>
                    </a:lnTo>
                    <a:lnTo>
                      <a:pt x="30545" y="37625"/>
                    </a:lnTo>
                    <a:lnTo>
                      <a:pt x="30712" y="37570"/>
                    </a:lnTo>
                    <a:lnTo>
                      <a:pt x="30804" y="37551"/>
                    </a:lnTo>
                    <a:lnTo>
                      <a:pt x="30897" y="37533"/>
                    </a:lnTo>
                    <a:lnTo>
                      <a:pt x="30990" y="37514"/>
                    </a:lnTo>
                    <a:lnTo>
                      <a:pt x="31082" y="37477"/>
                    </a:lnTo>
                    <a:lnTo>
                      <a:pt x="31156" y="37440"/>
                    </a:lnTo>
                    <a:lnTo>
                      <a:pt x="31249" y="37421"/>
                    </a:lnTo>
                    <a:lnTo>
                      <a:pt x="31342" y="37403"/>
                    </a:lnTo>
                    <a:lnTo>
                      <a:pt x="31434" y="37366"/>
                    </a:lnTo>
                    <a:lnTo>
                      <a:pt x="31509" y="37329"/>
                    </a:lnTo>
                    <a:lnTo>
                      <a:pt x="31583" y="37255"/>
                    </a:lnTo>
                    <a:lnTo>
                      <a:pt x="31638" y="37180"/>
                    </a:lnTo>
                    <a:lnTo>
                      <a:pt x="31713" y="37143"/>
                    </a:lnTo>
                    <a:lnTo>
                      <a:pt x="32028" y="36958"/>
                    </a:lnTo>
                    <a:lnTo>
                      <a:pt x="32213" y="36884"/>
                    </a:lnTo>
                    <a:lnTo>
                      <a:pt x="32287" y="36865"/>
                    </a:lnTo>
                    <a:lnTo>
                      <a:pt x="32380" y="36828"/>
                    </a:lnTo>
                    <a:lnTo>
                      <a:pt x="32528" y="36736"/>
                    </a:lnTo>
                    <a:lnTo>
                      <a:pt x="32695" y="36643"/>
                    </a:lnTo>
                    <a:lnTo>
                      <a:pt x="32769" y="36587"/>
                    </a:lnTo>
                    <a:lnTo>
                      <a:pt x="32825" y="36513"/>
                    </a:lnTo>
                    <a:lnTo>
                      <a:pt x="32880" y="36439"/>
                    </a:lnTo>
                    <a:lnTo>
                      <a:pt x="32954" y="36383"/>
                    </a:lnTo>
                    <a:lnTo>
                      <a:pt x="33028" y="36346"/>
                    </a:lnTo>
                    <a:lnTo>
                      <a:pt x="33140" y="36328"/>
                    </a:lnTo>
                    <a:lnTo>
                      <a:pt x="33232" y="36309"/>
                    </a:lnTo>
                    <a:lnTo>
                      <a:pt x="33306" y="36272"/>
                    </a:lnTo>
                    <a:lnTo>
                      <a:pt x="33622" y="36050"/>
                    </a:lnTo>
                    <a:lnTo>
                      <a:pt x="33677" y="35994"/>
                    </a:lnTo>
                    <a:lnTo>
                      <a:pt x="33751" y="35939"/>
                    </a:lnTo>
                    <a:lnTo>
                      <a:pt x="33881" y="35809"/>
                    </a:lnTo>
                    <a:lnTo>
                      <a:pt x="33937" y="35735"/>
                    </a:lnTo>
                    <a:lnTo>
                      <a:pt x="33992" y="35661"/>
                    </a:lnTo>
                    <a:lnTo>
                      <a:pt x="34066" y="35586"/>
                    </a:lnTo>
                    <a:lnTo>
                      <a:pt x="34122" y="35531"/>
                    </a:lnTo>
                    <a:lnTo>
                      <a:pt x="34270" y="35420"/>
                    </a:lnTo>
                    <a:lnTo>
                      <a:pt x="34437" y="35327"/>
                    </a:lnTo>
                    <a:lnTo>
                      <a:pt x="34511" y="35271"/>
                    </a:lnTo>
                    <a:lnTo>
                      <a:pt x="34585" y="35234"/>
                    </a:lnTo>
                    <a:lnTo>
                      <a:pt x="34678" y="35197"/>
                    </a:lnTo>
                    <a:lnTo>
                      <a:pt x="34752" y="35142"/>
                    </a:lnTo>
                    <a:lnTo>
                      <a:pt x="34808" y="35068"/>
                    </a:lnTo>
                    <a:lnTo>
                      <a:pt x="34845" y="34975"/>
                    </a:lnTo>
                    <a:lnTo>
                      <a:pt x="34882" y="34882"/>
                    </a:lnTo>
                    <a:lnTo>
                      <a:pt x="34919" y="34808"/>
                    </a:lnTo>
                    <a:lnTo>
                      <a:pt x="34975" y="34771"/>
                    </a:lnTo>
                    <a:lnTo>
                      <a:pt x="35012" y="34752"/>
                    </a:lnTo>
                    <a:lnTo>
                      <a:pt x="35123" y="34734"/>
                    </a:lnTo>
                    <a:lnTo>
                      <a:pt x="35234" y="34734"/>
                    </a:lnTo>
                    <a:lnTo>
                      <a:pt x="35271" y="34715"/>
                    </a:lnTo>
                    <a:lnTo>
                      <a:pt x="35308" y="34678"/>
                    </a:lnTo>
                    <a:lnTo>
                      <a:pt x="35364" y="34623"/>
                    </a:lnTo>
                    <a:lnTo>
                      <a:pt x="35419" y="34530"/>
                    </a:lnTo>
                    <a:lnTo>
                      <a:pt x="35475" y="34456"/>
                    </a:lnTo>
                    <a:lnTo>
                      <a:pt x="35531" y="34382"/>
                    </a:lnTo>
                    <a:lnTo>
                      <a:pt x="35586" y="34326"/>
                    </a:lnTo>
                    <a:lnTo>
                      <a:pt x="35642" y="34252"/>
                    </a:lnTo>
                    <a:lnTo>
                      <a:pt x="35753" y="34104"/>
                    </a:lnTo>
                    <a:lnTo>
                      <a:pt x="36012" y="33844"/>
                    </a:lnTo>
                    <a:lnTo>
                      <a:pt x="36068" y="33789"/>
                    </a:lnTo>
                    <a:lnTo>
                      <a:pt x="36124" y="33715"/>
                    </a:lnTo>
                    <a:lnTo>
                      <a:pt x="36235" y="33566"/>
                    </a:lnTo>
                    <a:lnTo>
                      <a:pt x="36309" y="33511"/>
                    </a:lnTo>
                    <a:lnTo>
                      <a:pt x="36383" y="33455"/>
                    </a:lnTo>
                    <a:lnTo>
                      <a:pt x="36476" y="33418"/>
                    </a:lnTo>
                    <a:lnTo>
                      <a:pt x="36550" y="33362"/>
                    </a:lnTo>
                    <a:lnTo>
                      <a:pt x="36587" y="33270"/>
                    </a:lnTo>
                    <a:lnTo>
                      <a:pt x="36624" y="33177"/>
                    </a:lnTo>
                    <a:lnTo>
                      <a:pt x="36643" y="33084"/>
                    </a:lnTo>
                    <a:lnTo>
                      <a:pt x="36698" y="33010"/>
                    </a:lnTo>
                    <a:lnTo>
                      <a:pt x="36754" y="32955"/>
                    </a:lnTo>
                    <a:lnTo>
                      <a:pt x="36828" y="32899"/>
                    </a:lnTo>
                    <a:lnTo>
                      <a:pt x="36902" y="32843"/>
                    </a:lnTo>
                    <a:lnTo>
                      <a:pt x="36976" y="32769"/>
                    </a:lnTo>
                    <a:lnTo>
                      <a:pt x="37069" y="32621"/>
                    </a:lnTo>
                    <a:lnTo>
                      <a:pt x="37162" y="32473"/>
                    </a:lnTo>
                    <a:lnTo>
                      <a:pt x="37236" y="32417"/>
                    </a:lnTo>
                    <a:lnTo>
                      <a:pt x="37328" y="32362"/>
                    </a:lnTo>
                    <a:lnTo>
                      <a:pt x="37403" y="32324"/>
                    </a:lnTo>
                    <a:lnTo>
                      <a:pt x="37477" y="32250"/>
                    </a:lnTo>
                    <a:lnTo>
                      <a:pt x="37514" y="32176"/>
                    </a:lnTo>
                    <a:lnTo>
                      <a:pt x="37532" y="32083"/>
                    </a:lnTo>
                    <a:lnTo>
                      <a:pt x="37569" y="31991"/>
                    </a:lnTo>
                    <a:lnTo>
                      <a:pt x="37606" y="31917"/>
                    </a:lnTo>
                    <a:lnTo>
                      <a:pt x="37681" y="31843"/>
                    </a:lnTo>
                    <a:lnTo>
                      <a:pt x="37755" y="31787"/>
                    </a:lnTo>
                    <a:lnTo>
                      <a:pt x="37829" y="31731"/>
                    </a:lnTo>
                    <a:lnTo>
                      <a:pt x="37884" y="31676"/>
                    </a:lnTo>
                    <a:lnTo>
                      <a:pt x="38107" y="31379"/>
                    </a:lnTo>
                    <a:lnTo>
                      <a:pt x="38144" y="31305"/>
                    </a:lnTo>
                    <a:lnTo>
                      <a:pt x="38162" y="31194"/>
                    </a:lnTo>
                    <a:lnTo>
                      <a:pt x="38181" y="31101"/>
                    </a:lnTo>
                    <a:lnTo>
                      <a:pt x="38218" y="31027"/>
                    </a:lnTo>
                    <a:lnTo>
                      <a:pt x="38274" y="30953"/>
                    </a:lnTo>
                    <a:lnTo>
                      <a:pt x="38366" y="30916"/>
                    </a:lnTo>
                    <a:lnTo>
                      <a:pt x="38459" y="30860"/>
                    </a:lnTo>
                    <a:lnTo>
                      <a:pt x="38533" y="30805"/>
                    </a:lnTo>
                    <a:lnTo>
                      <a:pt x="38552" y="30712"/>
                    </a:lnTo>
                    <a:lnTo>
                      <a:pt x="38570" y="30619"/>
                    </a:lnTo>
                    <a:lnTo>
                      <a:pt x="38589" y="30527"/>
                    </a:lnTo>
                    <a:lnTo>
                      <a:pt x="38626" y="30434"/>
                    </a:lnTo>
                    <a:lnTo>
                      <a:pt x="38681" y="30360"/>
                    </a:lnTo>
                    <a:lnTo>
                      <a:pt x="38756" y="30304"/>
                    </a:lnTo>
                    <a:lnTo>
                      <a:pt x="38848" y="30249"/>
                    </a:lnTo>
                    <a:lnTo>
                      <a:pt x="38904" y="30174"/>
                    </a:lnTo>
                    <a:lnTo>
                      <a:pt x="38941" y="30100"/>
                    </a:lnTo>
                    <a:lnTo>
                      <a:pt x="38959" y="30008"/>
                    </a:lnTo>
                    <a:lnTo>
                      <a:pt x="38959" y="29915"/>
                    </a:lnTo>
                    <a:lnTo>
                      <a:pt x="38997" y="29822"/>
                    </a:lnTo>
                    <a:lnTo>
                      <a:pt x="39052" y="29748"/>
                    </a:lnTo>
                    <a:lnTo>
                      <a:pt x="39108" y="29674"/>
                    </a:lnTo>
                    <a:lnTo>
                      <a:pt x="39182" y="29618"/>
                    </a:lnTo>
                    <a:lnTo>
                      <a:pt x="39237" y="29544"/>
                    </a:lnTo>
                    <a:lnTo>
                      <a:pt x="39293" y="29377"/>
                    </a:lnTo>
                    <a:lnTo>
                      <a:pt x="39367" y="29211"/>
                    </a:lnTo>
                    <a:lnTo>
                      <a:pt x="39386" y="29118"/>
                    </a:lnTo>
                    <a:lnTo>
                      <a:pt x="39404" y="29025"/>
                    </a:lnTo>
                    <a:lnTo>
                      <a:pt x="39423" y="28933"/>
                    </a:lnTo>
                    <a:lnTo>
                      <a:pt x="39460" y="28859"/>
                    </a:lnTo>
                    <a:lnTo>
                      <a:pt x="39497" y="28766"/>
                    </a:lnTo>
                    <a:lnTo>
                      <a:pt x="39553" y="28692"/>
                    </a:lnTo>
                    <a:lnTo>
                      <a:pt x="39627" y="28636"/>
                    </a:lnTo>
                    <a:lnTo>
                      <a:pt x="39664" y="28543"/>
                    </a:lnTo>
                    <a:lnTo>
                      <a:pt x="39719" y="28469"/>
                    </a:lnTo>
                    <a:lnTo>
                      <a:pt x="39775" y="28395"/>
                    </a:lnTo>
                    <a:lnTo>
                      <a:pt x="39831" y="28321"/>
                    </a:lnTo>
                    <a:lnTo>
                      <a:pt x="39886" y="28228"/>
                    </a:lnTo>
                    <a:lnTo>
                      <a:pt x="40016" y="27876"/>
                    </a:lnTo>
                    <a:lnTo>
                      <a:pt x="40034" y="27802"/>
                    </a:lnTo>
                    <a:lnTo>
                      <a:pt x="40053" y="27691"/>
                    </a:lnTo>
                    <a:lnTo>
                      <a:pt x="40053" y="27598"/>
                    </a:lnTo>
                    <a:lnTo>
                      <a:pt x="40090" y="27505"/>
                    </a:lnTo>
                    <a:lnTo>
                      <a:pt x="40127" y="27320"/>
                    </a:lnTo>
                    <a:lnTo>
                      <a:pt x="40183" y="27153"/>
                    </a:lnTo>
                    <a:lnTo>
                      <a:pt x="40257" y="26968"/>
                    </a:lnTo>
                    <a:lnTo>
                      <a:pt x="40350" y="26801"/>
                    </a:lnTo>
                    <a:lnTo>
                      <a:pt x="40387" y="26616"/>
                    </a:lnTo>
                    <a:lnTo>
                      <a:pt x="40442" y="26449"/>
                    </a:lnTo>
                    <a:lnTo>
                      <a:pt x="40479" y="26356"/>
                    </a:lnTo>
                    <a:lnTo>
                      <a:pt x="40572" y="26282"/>
                    </a:lnTo>
                    <a:lnTo>
                      <a:pt x="40646" y="26208"/>
                    </a:lnTo>
                    <a:lnTo>
                      <a:pt x="40683" y="26134"/>
                    </a:lnTo>
                    <a:lnTo>
                      <a:pt x="40702" y="26041"/>
                    </a:lnTo>
                    <a:lnTo>
                      <a:pt x="40702" y="25930"/>
                    </a:lnTo>
                    <a:lnTo>
                      <a:pt x="40702" y="25837"/>
                    </a:lnTo>
                    <a:lnTo>
                      <a:pt x="40702" y="25745"/>
                    </a:lnTo>
                    <a:lnTo>
                      <a:pt x="40739" y="25652"/>
                    </a:lnTo>
                    <a:lnTo>
                      <a:pt x="40794" y="25578"/>
                    </a:lnTo>
                    <a:lnTo>
                      <a:pt x="40850" y="25485"/>
                    </a:lnTo>
                    <a:lnTo>
                      <a:pt x="40887" y="25393"/>
                    </a:lnTo>
                    <a:lnTo>
                      <a:pt x="40906" y="25300"/>
                    </a:lnTo>
                    <a:lnTo>
                      <a:pt x="40887" y="25207"/>
                    </a:lnTo>
                    <a:lnTo>
                      <a:pt x="40868" y="25115"/>
                    </a:lnTo>
                    <a:lnTo>
                      <a:pt x="40887" y="25022"/>
                    </a:lnTo>
                    <a:lnTo>
                      <a:pt x="40887" y="24911"/>
                    </a:lnTo>
                    <a:lnTo>
                      <a:pt x="40887" y="24818"/>
                    </a:lnTo>
                    <a:lnTo>
                      <a:pt x="40887" y="24725"/>
                    </a:lnTo>
                    <a:lnTo>
                      <a:pt x="40887" y="24633"/>
                    </a:lnTo>
                    <a:lnTo>
                      <a:pt x="40980" y="24262"/>
                    </a:lnTo>
                    <a:lnTo>
                      <a:pt x="41054" y="24114"/>
                    </a:lnTo>
                    <a:lnTo>
                      <a:pt x="41109" y="23965"/>
                    </a:lnTo>
                    <a:lnTo>
                      <a:pt x="41221" y="23669"/>
                    </a:lnTo>
                    <a:lnTo>
                      <a:pt x="41258" y="23595"/>
                    </a:lnTo>
                    <a:lnTo>
                      <a:pt x="41332" y="23521"/>
                    </a:lnTo>
                    <a:lnTo>
                      <a:pt x="41387" y="23446"/>
                    </a:lnTo>
                    <a:lnTo>
                      <a:pt x="41425" y="23409"/>
                    </a:lnTo>
                    <a:lnTo>
                      <a:pt x="41425" y="23372"/>
                    </a:lnTo>
                    <a:lnTo>
                      <a:pt x="41443" y="23280"/>
                    </a:lnTo>
                    <a:lnTo>
                      <a:pt x="41425" y="23206"/>
                    </a:lnTo>
                    <a:lnTo>
                      <a:pt x="41425" y="23113"/>
                    </a:lnTo>
                    <a:lnTo>
                      <a:pt x="41425" y="23020"/>
                    </a:lnTo>
                    <a:lnTo>
                      <a:pt x="41425" y="22946"/>
                    </a:lnTo>
                    <a:lnTo>
                      <a:pt x="41406" y="22853"/>
                    </a:lnTo>
                    <a:lnTo>
                      <a:pt x="41387" y="22779"/>
                    </a:lnTo>
                    <a:lnTo>
                      <a:pt x="41387" y="22687"/>
                    </a:lnTo>
                    <a:lnTo>
                      <a:pt x="41387" y="22612"/>
                    </a:lnTo>
                    <a:lnTo>
                      <a:pt x="41425" y="22520"/>
                    </a:lnTo>
                    <a:lnTo>
                      <a:pt x="41443" y="22446"/>
                    </a:lnTo>
                    <a:lnTo>
                      <a:pt x="41462" y="22353"/>
                    </a:lnTo>
                    <a:lnTo>
                      <a:pt x="41443" y="22279"/>
                    </a:lnTo>
                    <a:lnTo>
                      <a:pt x="41406" y="22186"/>
                    </a:lnTo>
                    <a:lnTo>
                      <a:pt x="41369" y="22112"/>
                    </a:lnTo>
                    <a:lnTo>
                      <a:pt x="41332" y="22019"/>
                    </a:lnTo>
                    <a:lnTo>
                      <a:pt x="41350" y="22001"/>
                    </a:lnTo>
                    <a:lnTo>
                      <a:pt x="41369" y="21982"/>
                    </a:lnTo>
                    <a:lnTo>
                      <a:pt x="41387" y="21964"/>
                    </a:lnTo>
                    <a:lnTo>
                      <a:pt x="41387" y="21945"/>
                    </a:lnTo>
                    <a:lnTo>
                      <a:pt x="41387" y="21853"/>
                    </a:lnTo>
                    <a:lnTo>
                      <a:pt x="41369" y="21741"/>
                    </a:lnTo>
                    <a:lnTo>
                      <a:pt x="41350" y="21649"/>
                    </a:lnTo>
                    <a:lnTo>
                      <a:pt x="41350" y="21556"/>
                    </a:lnTo>
                    <a:lnTo>
                      <a:pt x="41387" y="21167"/>
                    </a:lnTo>
                    <a:lnTo>
                      <a:pt x="41406" y="20963"/>
                    </a:lnTo>
                    <a:lnTo>
                      <a:pt x="41425" y="20778"/>
                    </a:lnTo>
                    <a:lnTo>
                      <a:pt x="41425" y="20685"/>
                    </a:lnTo>
                    <a:lnTo>
                      <a:pt x="41406" y="20574"/>
                    </a:lnTo>
                    <a:lnTo>
                      <a:pt x="41406" y="20481"/>
                    </a:lnTo>
                    <a:lnTo>
                      <a:pt x="41387" y="20388"/>
                    </a:lnTo>
                    <a:lnTo>
                      <a:pt x="41425" y="20166"/>
                    </a:lnTo>
                    <a:lnTo>
                      <a:pt x="41425" y="19962"/>
                    </a:lnTo>
                    <a:lnTo>
                      <a:pt x="41443" y="19869"/>
                    </a:lnTo>
                    <a:lnTo>
                      <a:pt x="41480" y="19777"/>
                    </a:lnTo>
                    <a:lnTo>
                      <a:pt x="41517" y="19665"/>
                    </a:lnTo>
                    <a:lnTo>
                      <a:pt x="41536" y="19573"/>
                    </a:lnTo>
                    <a:lnTo>
                      <a:pt x="41536" y="19480"/>
                    </a:lnTo>
                    <a:lnTo>
                      <a:pt x="41517" y="19387"/>
                    </a:lnTo>
                    <a:lnTo>
                      <a:pt x="41499" y="19276"/>
                    </a:lnTo>
                    <a:lnTo>
                      <a:pt x="41480" y="19184"/>
                    </a:lnTo>
                    <a:lnTo>
                      <a:pt x="41462" y="19091"/>
                    </a:lnTo>
                    <a:lnTo>
                      <a:pt x="41443" y="18998"/>
                    </a:lnTo>
                    <a:lnTo>
                      <a:pt x="41425" y="18887"/>
                    </a:lnTo>
                    <a:lnTo>
                      <a:pt x="41425" y="18794"/>
                    </a:lnTo>
                    <a:lnTo>
                      <a:pt x="41443" y="18702"/>
                    </a:lnTo>
                    <a:lnTo>
                      <a:pt x="41480" y="18590"/>
                    </a:lnTo>
                    <a:lnTo>
                      <a:pt x="41517" y="18498"/>
                    </a:lnTo>
                    <a:lnTo>
                      <a:pt x="41536" y="18442"/>
                    </a:lnTo>
                    <a:lnTo>
                      <a:pt x="41536" y="18405"/>
                    </a:lnTo>
                    <a:lnTo>
                      <a:pt x="41499" y="18034"/>
                    </a:lnTo>
                    <a:lnTo>
                      <a:pt x="41480" y="17942"/>
                    </a:lnTo>
                    <a:lnTo>
                      <a:pt x="41425" y="17849"/>
                    </a:lnTo>
                    <a:lnTo>
                      <a:pt x="41387" y="17756"/>
                    </a:lnTo>
                    <a:lnTo>
                      <a:pt x="41350" y="17664"/>
                    </a:lnTo>
                    <a:lnTo>
                      <a:pt x="41295" y="17312"/>
                    </a:lnTo>
                    <a:lnTo>
                      <a:pt x="41295" y="17126"/>
                    </a:lnTo>
                    <a:lnTo>
                      <a:pt x="41295" y="17034"/>
                    </a:lnTo>
                    <a:lnTo>
                      <a:pt x="41276" y="16941"/>
                    </a:lnTo>
                    <a:lnTo>
                      <a:pt x="41276" y="16848"/>
                    </a:lnTo>
                    <a:lnTo>
                      <a:pt x="41295" y="16756"/>
                    </a:lnTo>
                    <a:lnTo>
                      <a:pt x="41295" y="16663"/>
                    </a:lnTo>
                    <a:lnTo>
                      <a:pt x="41295" y="16570"/>
                    </a:lnTo>
                    <a:lnTo>
                      <a:pt x="41258" y="16478"/>
                    </a:lnTo>
                    <a:lnTo>
                      <a:pt x="41184" y="16385"/>
                    </a:lnTo>
                    <a:lnTo>
                      <a:pt x="41128" y="16311"/>
                    </a:lnTo>
                    <a:lnTo>
                      <a:pt x="41091" y="16218"/>
                    </a:lnTo>
                    <a:lnTo>
                      <a:pt x="41072" y="16033"/>
                    </a:lnTo>
                    <a:lnTo>
                      <a:pt x="41054" y="15847"/>
                    </a:lnTo>
                    <a:lnTo>
                      <a:pt x="40998" y="15681"/>
                    </a:lnTo>
                    <a:lnTo>
                      <a:pt x="40943" y="15495"/>
                    </a:lnTo>
                    <a:lnTo>
                      <a:pt x="40924" y="15403"/>
                    </a:lnTo>
                    <a:lnTo>
                      <a:pt x="40924" y="15310"/>
                    </a:lnTo>
                    <a:lnTo>
                      <a:pt x="40924" y="15217"/>
                    </a:lnTo>
                    <a:lnTo>
                      <a:pt x="40924" y="15125"/>
                    </a:lnTo>
                    <a:lnTo>
                      <a:pt x="40906" y="15032"/>
                    </a:lnTo>
                    <a:lnTo>
                      <a:pt x="40924" y="14939"/>
                    </a:lnTo>
                    <a:lnTo>
                      <a:pt x="40924" y="14846"/>
                    </a:lnTo>
                    <a:lnTo>
                      <a:pt x="40924" y="14754"/>
                    </a:lnTo>
                    <a:lnTo>
                      <a:pt x="40887" y="14661"/>
                    </a:lnTo>
                    <a:lnTo>
                      <a:pt x="40850" y="14587"/>
                    </a:lnTo>
                    <a:lnTo>
                      <a:pt x="40813" y="14494"/>
                    </a:lnTo>
                    <a:lnTo>
                      <a:pt x="40776" y="14420"/>
                    </a:lnTo>
                    <a:lnTo>
                      <a:pt x="40683" y="14068"/>
                    </a:lnTo>
                    <a:lnTo>
                      <a:pt x="40609" y="13901"/>
                    </a:lnTo>
                    <a:lnTo>
                      <a:pt x="40535" y="13753"/>
                    </a:lnTo>
                    <a:lnTo>
                      <a:pt x="40516" y="13660"/>
                    </a:lnTo>
                    <a:lnTo>
                      <a:pt x="40516" y="13568"/>
                    </a:lnTo>
                    <a:lnTo>
                      <a:pt x="40516" y="13475"/>
                    </a:lnTo>
                    <a:lnTo>
                      <a:pt x="40498" y="13382"/>
                    </a:lnTo>
                    <a:lnTo>
                      <a:pt x="40442" y="13308"/>
                    </a:lnTo>
                    <a:lnTo>
                      <a:pt x="40387" y="13234"/>
                    </a:lnTo>
                    <a:lnTo>
                      <a:pt x="40312" y="13160"/>
                    </a:lnTo>
                    <a:lnTo>
                      <a:pt x="40275" y="13086"/>
                    </a:lnTo>
                    <a:lnTo>
                      <a:pt x="40257" y="12993"/>
                    </a:lnTo>
                    <a:lnTo>
                      <a:pt x="40257" y="12900"/>
                    </a:lnTo>
                    <a:lnTo>
                      <a:pt x="40275" y="12808"/>
                    </a:lnTo>
                    <a:lnTo>
                      <a:pt x="40257" y="12715"/>
                    </a:lnTo>
                    <a:lnTo>
                      <a:pt x="40238" y="12622"/>
                    </a:lnTo>
                    <a:lnTo>
                      <a:pt x="40238" y="12530"/>
                    </a:lnTo>
                    <a:lnTo>
                      <a:pt x="40238" y="12437"/>
                    </a:lnTo>
                    <a:lnTo>
                      <a:pt x="40220" y="12344"/>
                    </a:lnTo>
                    <a:lnTo>
                      <a:pt x="40183" y="12270"/>
                    </a:lnTo>
                    <a:lnTo>
                      <a:pt x="40127" y="12196"/>
                    </a:lnTo>
                    <a:lnTo>
                      <a:pt x="40072" y="12122"/>
                    </a:lnTo>
                    <a:lnTo>
                      <a:pt x="40016" y="12048"/>
                    </a:lnTo>
                    <a:lnTo>
                      <a:pt x="39979" y="11974"/>
                    </a:lnTo>
                    <a:lnTo>
                      <a:pt x="39923" y="11900"/>
                    </a:lnTo>
                    <a:lnTo>
                      <a:pt x="39868" y="11825"/>
                    </a:lnTo>
                    <a:lnTo>
                      <a:pt x="39831" y="11733"/>
                    </a:lnTo>
                    <a:lnTo>
                      <a:pt x="39793" y="11659"/>
                    </a:lnTo>
                    <a:lnTo>
                      <a:pt x="39793" y="11566"/>
                    </a:lnTo>
                    <a:lnTo>
                      <a:pt x="39775" y="11473"/>
                    </a:lnTo>
                    <a:lnTo>
                      <a:pt x="39756" y="11381"/>
                    </a:lnTo>
                    <a:lnTo>
                      <a:pt x="39608" y="11065"/>
                    </a:lnTo>
                    <a:lnTo>
                      <a:pt x="39460" y="10732"/>
                    </a:lnTo>
                    <a:lnTo>
                      <a:pt x="39386" y="10565"/>
                    </a:lnTo>
                    <a:lnTo>
                      <a:pt x="39330" y="10398"/>
                    </a:lnTo>
                    <a:lnTo>
                      <a:pt x="39275" y="10324"/>
                    </a:lnTo>
                    <a:lnTo>
                      <a:pt x="39182" y="10268"/>
                    </a:lnTo>
                    <a:lnTo>
                      <a:pt x="39108" y="10213"/>
                    </a:lnTo>
                    <a:lnTo>
                      <a:pt x="39052" y="10139"/>
                    </a:lnTo>
                    <a:lnTo>
                      <a:pt x="39034" y="10102"/>
                    </a:lnTo>
                    <a:lnTo>
                      <a:pt x="39034" y="10046"/>
                    </a:lnTo>
                    <a:lnTo>
                      <a:pt x="39034" y="9953"/>
                    </a:lnTo>
                    <a:lnTo>
                      <a:pt x="39034" y="9842"/>
                    </a:lnTo>
                    <a:lnTo>
                      <a:pt x="39034" y="9805"/>
                    </a:lnTo>
                    <a:lnTo>
                      <a:pt x="39015" y="9750"/>
                    </a:lnTo>
                    <a:lnTo>
                      <a:pt x="38959" y="9694"/>
                    </a:lnTo>
                    <a:lnTo>
                      <a:pt x="38885" y="9620"/>
                    </a:lnTo>
                    <a:lnTo>
                      <a:pt x="38811" y="9564"/>
                    </a:lnTo>
                    <a:lnTo>
                      <a:pt x="38756" y="9490"/>
                    </a:lnTo>
                    <a:lnTo>
                      <a:pt x="38589" y="9175"/>
                    </a:lnTo>
                    <a:lnTo>
                      <a:pt x="38533" y="9101"/>
                    </a:lnTo>
                    <a:lnTo>
                      <a:pt x="38478" y="9045"/>
                    </a:lnTo>
                    <a:lnTo>
                      <a:pt x="38403" y="8971"/>
                    </a:lnTo>
                    <a:lnTo>
                      <a:pt x="38366" y="8897"/>
                    </a:lnTo>
                    <a:lnTo>
                      <a:pt x="38348" y="8860"/>
                    </a:lnTo>
                    <a:lnTo>
                      <a:pt x="38329" y="8823"/>
                    </a:lnTo>
                    <a:lnTo>
                      <a:pt x="38329" y="8712"/>
                    </a:lnTo>
                    <a:lnTo>
                      <a:pt x="38329" y="8600"/>
                    </a:lnTo>
                    <a:lnTo>
                      <a:pt x="38329" y="8563"/>
                    </a:lnTo>
                    <a:lnTo>
                      <a:pt x="38311" y="8508"/>
                    </a:lnTo>
                    <a:lnTo>
                      <a:pt x="38255" y="8452"/>
                    </a:lnTo>
                    <a:lnTo>
                      <a:pt x="38200" y="8378"/>
                    </a:lnTo>
                    <a:lnTo>
                      <a:pt x="38125" y="8304"/>
                    </a:lnTo>
                    <a:lnTo>
                      <a:pt x="38088" y="8230"/>
                    </a:lnTo>
                    <a:lnTo>
                      <a:pt x="37996" y="8081"/>
                    </a:lnTo>
                    <a:lnTo>
                      <a:pt x="37922" y="7915"/>
                    </a:lnTo>
                    <a:lnTo>
                      <a:pt x="37884" y="7878"/>
                    </a:lnTo>
                    <a:lnTo>
                      <a:pt x="37847" y="7840"/>
                    </a:lnTo>
                    <a:lnTo>
                      <a:pt x="37755" y="7803"/>
                    </a:lnTo>
                    <a:lnTo>
                      <a:pt x="37662" y="7748"/>
                    </a:lnTo>
                    <a:lnTo>
                      <a:pt x="37625" y="7729"/>
                    </a:lnTo>
                    <a:lnTo>
                      <a:pt x="37588" y="7692"/>
                    </a:lnTo>
                    <a:lnTo>
                      <a:pt x="37551" y="7618"/>
                    </a:lnTo>
                    <a:lnTo>
                      <a:pt x="37532" y="7525"/>
                    </a:lnTo>
                    <a:lnTo>
                      <a:pt x="37514" y="7414"/>
                    </a:lnTo>
                    <a:lnTo>
                      <a:pt x="37477" y="7340"/>
                    </a:lnTo>
                    <a:lnTo>
                      <a:pt x="37421" y="7266"/>
                    </a:lnTo>
                    <a:lnTo>
                      <a:pt x="37347" y="7210"/>
                    </a:lnTo>
                    <a:lnTo>
                      <a:pt x="37273" y="7155"/>
                    </a:lnTo>
                    <a:lnTo>
                      <a:pt x="37217" y="7081"/>
                    </a:lnTo>
                    <a:lnTo>
                      <a:pt x="36976" y="6803"/>
                    </a:lnTo>
                    <a:lnTo>
                      <a:pt x="36939" y="6728"/>
                    </a:lnTo>
                    <a:lnTo>
                      <a:pt x="36921" y="6636"/>
                    </a:lnTo>
                    <a:lnTo>
                      <a:pt x="36902" y="6525"/>
                    </a:lnTo>
                    <a:lnTo>
                      <a:pt x="36865" y="6450"/>
                    </a:lnTo>
                    <a:lnTo>
                      <a:pt x="36624" y="6172"/>
                    </a:lnTo>
                    <a:lnTo>
                      <a:pt x="36550" y="6117"/>
                    </a:lnTo>
                    <a:lnTo>
                      <a:pt x="36494" y="6043"/>
                    </a:lnTo>
                    <a:lnTo>
                      <a:pt x="36346" y="5931"/>
                    </a:lnTo>
                    <a:lnTo>
                      <a:pt x="36309" y="5857"/>
                    </a:lnTo>
                    <a:lnTo>
                      <a:pt x="36272" y="5765"/>
                    </a:lnTo>
                    <a:lnTo>
                      <a:pt x="36216" y="5672"/>
                    </a:lnTo>
                    <a:lnTo>
                      <a:pt x="36179" y="5598"/>
                    </a:lnTo>
                    <a:lnTo>
                      <a:pt x="36142" y="5579"/>
                    </a:lnTo>
                    <a:lnTo>
                      <a:pt x="36087" y="5561"/>
                    </a:lnTo>
                    <a:lnTo>
                      <a:pt x="35975" y="5542"/>
                    </a:lnTo>
                    <a:lnTo>
                      <a:pt x="35883" y="5505"/>
                    </a:lnTo>
                    <a:lnTo>
                      <a:pt x="35827" y="5487"/>
                    </a:lnTo>
                    <a:lnTo>
                      <a:pt x="35790" y="5468"/>
                    </a:lnTo>
                    <a:lnTo>
                      <a:pt x="35734" y="5394"/>
                    </a:lnTo>
                    <a:lnTo>
                      <a:pt x="35716" y="5283"/>
                    </a:lnTo>
                    <a:lnTo>
                      <a:pt x="35679" y="5190"/>
                    </a:lnTo>
                    <a:lnTo>
                      <a:pt x="35642" y="5116"/>
                    </a:lnTo>
                    <a:lnTo>
                      <a:pt x="35494" y="4986"/>
                    </a:lnTo>
                    <a:lnTo>
                      <a:pt x="35364" y="4875"/>
                    </a:lnTo>
                    <a:lnTo>
                      <a:pt x="35290" y="4819"/>
                    </a:lnTo>
                    <a:lnTo>
                      <a:pt x="35197" y="4764"/>
                    </a:lnTo>
                    <a:lnTo>
                      <a:pt x="35123" y="4727"/>
                    </a:lnTo>
                    <a:lnTo>
                      <a:pt x="35049" y="4671"/>
                    </a:lnTo>
                    <a:lnTo>
                      <a:pt x="34993" y="4597"/>
                    </a:lnTo>
                    <a:lnTo>
                      <a:pt x="34956" y="4486"/>
                    </a:lnTo>
                    <a:lnTo>
                      <a:pt x="34919" y="4393"/>
                    </a:lnTo>
                    <a:lnTo>
                      <a:pt x="34863" y="4319"/>
                    </a:lnTo>
                    <a:lnTo>
                      <a:pt x="34585" y="4097"/>
                    </a:lnTo>
                    <a:lnTo>
                      <a:pt x="34456" y="3967"/>
                    </a:lnTo>
                    <a:lnTo>
                      <a:pt x="34326" y="3819"/>
                    </a:lnTo>
                    <a:lnTo>
                      <a:pt x="34289" y="3800"/>
                    </a:lnTo>
                    <a:lnTo>
                      <a:pt x="34252" y="3781"/>
                    </a:lnTo>
                    <a:lnTo>
                      <a:pt x="34029" y="3781"/>
                    </a:lnTo>
                    <a:lnTo>
                      <a:pt x="33974" y="3763"/>
                    </a:lnTo>
                    <a:lnTo>
                      <a:pt x="33937" y="3744"/>
                    </a:lnTo>
                    <a:lnTo>
                      <a:pt x="33807" y="3615"/>
                    </a:lnTo>
                    <a:lnTo>
                      <a:pt x="33659" y="3503"/>
                    </a:lnTo>
                    <a:lnTo>
                      <a:pt x="33603" y="3448"/>
                    </a:lnTo>
                    <a:lnTo>
                      <a:pt x="33547" y="3355"/>
                    </a:lnTo>
                    <a:lnTo>
                      <a:pt x="33492" y="3281"/>
                    </a:lnTo>
                    <a:lnTo>
                      <a:pt x="33418" y="3207"/>
                    </a:lnTo>
                    <a:lnTo>
                      <a:pt x="33288" y="3096"/>
                    </a:lnTo>
                    <a:lnTo>
                      <a:pt x="33140" y="2984"/>
                    </a:lnTo>
                    <a:lnTo>
                      <a:pt x="33103" y="2966"/>
                    </a:lnTo>
                    <a:lnTo>
                      <a:pt x="33047" y="2947"/>
                    </a:lnTo>
                    <a:lnTo>
                      <a:pt x="32936" y="2947"/>
                    </a:lnTo>
                    <a:lnTo>
                      <a:pt x="32843" y="2966"/>
                    </a:lnTo>
                    <a:lnTo>
                      <a:pt x="32788" y="2947"/>
                    </a:lnTo>
                    <a:lnTo>
                      <a:pt x="32750" y="2929"/>
                    </a:lnTo>
                    <a:lnTo>
                      <a:pt x="32435" y="2744"/>
                    </a:lnTo>
                    <a:lnTo>
                      <a:pt x="32139" y="2540"/>
                    </a:lnTo>
                    <a:lnTo>
                      <a:pt x="32102" y="2521"/>
                    </a:lnTo>
                    <a:lnTo>
                      <a:pt x="32065" y="2466"/>
                    </a:lnTo>
                    <a:lnTo>
                      <a:pt x="32009" y="2373"/>
                    </a:lnTo>
                    <a:lnTo>
                      <a:pt x="31972" y="2299"/>
                    </a:lnTo>
                    <a:lnTo>
                      <a:pt x="31935" y="2262"/>
                    </a:lnTo>
                    <a:lnTo>
                      <a:pt x="31898" y="2225"/>
                    </a:lnTo>
                    <a:lnTo>
                      <a:pt x="31805" y="2187"/>
                    </a:lnTo>
                    <a:lnTo>
                      <a:pt x="31713" y="2169"/>
                    </a:lnTo>
                    <a:lnTo>
                      <a:pt x="31620" y="2150"/>
                    </a:lnTo>
                    <a:lnTo>
                      <a:pt x="31546" y="2113"/>
                    </a:lnTo>
                    <a:lnTo>
                      <a:pt x="31453" y="2095"/>
                    </a:lnTo>
                    <a:lnTo>
                      <a:pt x="31360" y="2076"/>
                    </a:lnTo>
                    <a:lnTo>
                      <a:pt x="31268" y="2076"/>
                    </a:lnTo>
                    <a:lnTo>
                      <a:pt x="31175" y="2039"/>
                    </a:lnTo>
                    <a:lnTo>
                      <a:pt x="31101" y="2002"/>
                    </a:lnTo>
                    <a:lnTo>
                      <a:pt x="31027" y="1947"/>
                    </a:lnTo>
                    <a:lnTo>
                      <a:pt x="30953" y="1891"/>
                    </a:lnTo>
                    <a:lnTo>
                      <a:pt x="30878" y="1835"/>
                    </a:lnTo>
                    <a:lnTo>
                      <a:pt x="30545" y="1687"/>
                    </a:lnTo>
                    <a:lnTo>
                      <a:pt x="30471" y="1631"/>
                    </a:lnTo>
                    <a:lnTo>
                      <a:pt x="30397" y="1594"/>
                    </a:lnTo>
                    <a:lnTo>
                      <a:pt x="30322" y="1539"/>
                    </a:lnTo>
                    <a:lnTo>
                      <a:pt x="30230" y="1502"/>
                    </a:lnTo>
                    <a:lnTo>
                      <a:pt x="30137" y="1483"/>
                    </a:lnTo>
                    <a:lnTo>
                      <a:pt x="30044" y="1465"/>
                    </a:lnTo>
                    <a:lnTo>
                      <a:pt x="29952" y="1465"/>
                    </a:lnTo>
                    <a:lnTo>
                      <a:pt x="29859" y="1446"/>
                    </a:lnTo>
                    <a:lnTo>
                      <a:pt x="29711" y="1372"/>
                    </a:lnTo>
                    <a:lnTo>
                      <a:pt x="29544" y="1279"/>
                    </a:lnTo>
                    <a:lnTo>
                      <a:pt x="29359" y="1242"/>
                    </a:lnTo>
                    <a:lnTo>
                      <a:pt x="29192" y="1205"/>
                    </a:lnTo>
                    <a:lnTo>
                      <a:pt x="28840" y="1094"/>
                    </a:lnTo>
                    <a:lnTo>
                      <a:pt x="28488" y="1001"/>
                    </a:lnTo>
                    <a:lnTo>
                      <a:pt x="28135" y="890"/>
                    </a:lnTo>
                    <a:lnTo>
                      <a:pt x="27969" y="853"/>
                    </a:lnTo>
                    <a:lnTo>
                      <a:pt x="27783" y="816"/>
                    </a:lnTo>
                    <a:lnTo>
                      <a:pt x="27413" y="742"/>
                    </a:lnTo>
                    <a:lnTo>
                      <a:pt x="27338" y="686"/>
                    </a:lnTo>
                    <a:lnTo>
                      <a:pt x="27246" y="631"/>
                    </a:lnTo>
                    <a:lnTo>
                      <a:pt x="27172" y="556"/>
                    </a:lnTo>
                    <a:lnTo>
                      <a:pt x="27079" y="519"/>
                    </a:lnTo>
                    <a:lnTo>
                      <a:pt x="26894" y="501"/>
                    </a:lnTo>
                    <a:lnTo>
                      <a:pt x="26708" y="482"/>
                    </a:lnTo>
                    <a:lnTo>
                      <a:pt x="26634" y="445"/>
                    </a:lnTo>
                    <a:lnTo>
                      <a:pt x="26541" y="390"/>
                    </a:lnTo>
                    <a:lnTo>
                      <a:pt x="26449" y="353"/>
                    </a:lnTo>
                    <a:lnTo>
                      <a:pt x="26356" y="334"/>
                    </a:lnTo>
                    <a:lnTo>
                      <a:pt x="25985" y="241"/>
                    </a:lnTo>
                    <a:lnTo>
                      <a:pt x="25948" y="241"/>
                    </a:lnTo>
                    <a:lnTo>
                      <a:pt x="25893" y="260"/>
                    </a:lnTo>
                    <a:lnTo>
                      <a:pt x="25800" y="297"/>
                    </a:lnTo>
                    <a:lnTo>
                      <a:pt x="25707" y="334"/>
                    </a:lnTo>
                    <a:lnTo>
                      <a:pt x="25652" y="353"/>
                    </a:lnTo>
                    <a:lnTo>
                      <a:pt x="25596" y="353"/>
                    </a:lnTo>
                    <a:lnTo>
                      <a:pt x="25244" y="297"/>
                    </a:lnTo>
                    <a:lnTo>
                      <a:pt x="25059" y="241"/>
                    </a:lnTo>
                    <a:lnTo>
                      <a:pt x="24966" y="223"/>
                    </a:lnTo>
                    <a:lnTo>
                      <a:pt x="24873" y="204"/>
                    </a:lnTo>
                    <a:lnTo>
                      <a:pt x="24503" y="186"/>
                    </a:lnTo>
                    <a:lnTo>
                      <a:pt x="24132" y="149"/>
                    </a:lnTo>
                    <a:lnTo>
                      <a:pt x="24039" y="130"/>
                    </a:lnTo>
                    <a:lnTo>
                      <a:pt x="23947" y="112"/>
                    </a:lnTo>
                    <a:lnTo>
                      <a:pt x="23854" y="93"/>
                    </a:lnTo>
                    <a:lnTo>
                      <a:pt x="23761" y="75"/>
                    </a:lnTo>
                    <a:lnTo>
                      <a:pt x="23669" y="75"/>
                    </a:lnTo>
                    <a:lnTo>
                      <a:pt x="23576" y="112"/>
                    </a:lnTo>
                    <a:lnTo>
                      <a:pt x="23483" y="130"/>
                    </a:lnTo>
                    <a:lnTo>
                      <a:pt x="23391" y="149"/>
                    </a:lnTo>
                    <a:lnTo>
                      <a:pt x="23205" y="130"/>
                    </a:lnTo>
                    <a:lnTo>
                      <a:pt x="23020" y="112"/>
                    </a:lnTo>
                    <a:lnTo>
                      <a:pt x="22927" y="93"/>
                    </a:lnTo>
                    <a:lnTo>
                      <a:pt x="22835" y="56"/>
                    </a:lnTo>
                    <a:lnTo>
                      <a:pt x="22760" y="19"/>
                    </a:lnTo>
                    <a:lnTo>
                      <a:pt x="226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45"/>
              <p:cNvSpPr/>
              <p:nvPr/>
            </p:nvSpPr>
            <p:spPr>
              <a:xfrm>
                <a:off x="3705500" y="4617800"/>
                <a:ext cx="79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984" extrusionOk="0">
                    <a:moveTo>
                      <a:pt x="130" y="0"/>
                    </a:moveTo>
                    <a:lnTo>
                      <a:pt x="93" y="37"/>
                    </a:lnTo>
                    <a:lnTo>
                      <a:pt x="56" y="278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1001"/>
                    </a:lnTo>
                    <a:lnTo>
                      <a:pt x="19" y="1242"/>
                    </a:lnTo>
                    <a:lnTo>
                      <a:pt x="56" y="1483"/>
                    </a:lnTo>
                    <a:lnTo>
                      <a:pt x="112" y="1724"/>
                    </a:lnTo>
                    <a:lnTo>
                      <a:pt x="204" y="1946"/>
                    </a:lnTo>
                    <a:lnTo>
                      <a:pt x="223" y="1983"/>
                    </a:lnTo>
                    <a:lnTo>
                      <a:pt x="279" y="1983"/>
                    </a:lnTo>
                    <a:lnTo>
                      <a:pt x="297" y="1965"/>
                    </a:lnTo>
                    <a:lnTo>
                      <a:pt x="316" y="1946"/>
                    </a:lnTo>
                    <a:lnTo>
                      <a:pt x="297" y="1928"/>
                    </a:lnTo>
                    <a:lnTo>
                      <a:pt x="223" y="1687"/>
                    </a:lnTo>
                    <a:lnTo>
                      <a:pt x="167" y="1464"/>
                    </a:lnTo>
                    <a:lnTo>
                      <a:pt x="130" y="1223"/>
                    </a:lnTo>
                    <a:lnTo>
                      <a:pt x="112" y="1001"/>
                    </a:lnTo>
                    <a:lnTo>
                      <a:pt x="112" y="760"/>
                    </a:lnTo>
                    <a:lnTo>
                      <a:pt x="130" y="519"/>
                    </a:lnTo>
                    <a:lnTo>
                      <a:pt x="167" y="297"/>
                    </a:lnTo>
                    <a:lnTo>
                      <a:pt x="204" y="56"/>
                    </a:lnTo>
                    <a:lnTo>
                      <a:pt x="204" y="19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45"/>
              <p:cNvSpPr/>
              <p:nvPr/>
            </p:nvSpPr>
            <p:spPr>
              <a:xfrm>
                <a:off x="3721725" y="4602500"/>
                <a:ext cx="28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651" extrusionOk="0">
                    <a:moveTo>
                      <a:pt x="19" y="1"/>
                    </a:moveTo>
                    <a:lnTo>
                      <a:pt x="0" y="56"/>
                    </a:lnTo>
                    <a:lnTo>
                      <a:pt x="0" y="1595"/>
                    </a:lnTo>
                    <a:lnTo>
                      <a:pt x="19" y="1632"/>
                    </a:lnTo>
                    <a:lnTo>
                      <a:pt x="56" y="1650"/>
                    </a:lnTo>
                    <a:lnTo>
                      <a:pt x="93" y="1632"/>
                    </a:lnTo>
                    <a:lnTo>
                      <a:pt x="111" y="1595"/>
                    </a:lnTo>
                    <a:lnTo>
                      <a:pt x="111" y="56"/>
                    </a:lnTo>
                    <a:lnTo>
                      <a:pt x="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45"/>
              <p:cNvSpPr/>
              <p:nvPr/>
            </p:nvSpPr>
            <p:spPr>
              <a:xfrm>
                <a:off x="3744875" y="4560800"/>
                <a:ext cx="56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984" extrusionOk="0">
                    <a:moveTo>
                      <a:pt x="131" y="0"/>
                    </a:moveTo>
                    <a:lnTo>
                      <a:pt x="112" y="38"/>
                    </a:lnTo>
                    <a:lnTo>
                      <a:pt x="57" y="279"/>
                    </a:lnTo>
                    <a:lnTo>
                      <a:pt x="19" y="519"/>
                    </a:lnTo>
                    <a:lnTo>
                      <a:pt x="1" y="760"/>
                    </a:lnTo>
                    <a:lnTo>
                      <a:pt x="1" y="983"/>
                    </a:lnTo>
                    <a:lnTo>
                      <a:pt x="1" y="1224"/>
                    </a:lnTo>
                    <a:lnTo>
                      <a:pt x="19" y="1465"/>
                    </a:lnTo>
                    <a:lnTo>
                      <a:pt x="57" y="1706"/>
                    </a:lnTo>
                    <a:lnTo>
                      <a:pt x="94" y="1947"/>
                    </a:lnTo>
                    <a:lnTo>
                      <a:pt x="131" y="1984"/>
                    </a:lnTo>
                    <a:lnTo>
                      <a:pt x="168" y="1984"/>
                    </a:lnTo>
                    <a:lnTo>
                      <a:pt x="205" y="1947"/>
                    </a:lnTo>
                    <a:lnTo>
                      <a:pt x="205" y="1910"/>
                    </a:lnTo>
                    <a:lnTo>
                      <a:pt x="168" y="1687"/>
                    </a:lnTo>
                    <a:lnTo>
                      <a:pt x="131" y="1446"/>
                    </a:lnTo>
                    <a:lnTo>
                      <a:pt x="112" y="1224"/>
                    </a:lnTo>
                    <a:lnTo>
                      <a:pt x="112" y="983"/>
                    </a:lnTo>
                    <a:lnTo>
                      <a:pt x="112" y="760"/>
                    </a:lnTo>
                    <a:lnTo>
                      <a:pt x="131" y="538"/>
                    </a:lnTo>
                    <a:lnTo>
                      <a:pt x="168" y="297"/>
                    </a:lnTo>
                    <a:lnTo>
                      <a:pt x="223" y="75"/>
                    </a:lnTo>
                    <a:lnTo>
                      <a:pt x="223" y="38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45"/>
              <p:cNvSpPr/>
              <p:nvPr/>
            </p:nvSpPr>
            <p:spPr>
              <a:xfrm>
                <a:off x="3760175" y="4540400"/>
                <a:ext cx="55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392" extrusionOk="0">
                    <a:moveTo>
                      <a:pt x="112" y="1"/>
                    </a:moveTo>
                    <a:lnTo>
                      <a:pt x="112" y="38"/>
                    </a:lnTo>
                    <a:lnTo>
                      <a:pt x="56" y="316"/>
                    </a:lnTo>
                    <a:lnTo>
                      <a:pt x="38" y="613"/>
                    </a:lnTo>
                    <a:lnTo>
                      <a:pt x="1" y="891"/>
                    </a:lnTo>
                    <a:lnTo>
                      <a:pt x="1" y="1187"/>
                    </a:lnTo>
                    <a:lnTo>
                      <a:pt x="1" y="1484"/>
                    </a:lnTo>
                    <a:lnTo>
                      <a:pt x="19" y="1762"/>
                    </a:lnTo>
                    <a:lnTo>
                      <a:pt x="38" y="2058"/>
                    </a:lnTo>
                    <a:lnTo>
                      <a:pt x="75" y="2355"/>
                    </a:lnTo>
                    <a:lnTo>
                      <a:pt x="75" y="2373"/>
                    </a:lnTo>
                    <a:lnTo>
                      <a:pt x="93" y="2373"/>
                    </a:lnTo>
                    <a:lnTo>
                      <a:pt x="130" y="2392"/>
                    </a:lnTo>
                    <a:lnTo>
                      <a:pt x="167" y="2355"/>
                    </a:lnTo>
                    <a:lnTo>
                      <a:pt x="186" y="2318"/>
                    </a:lnTo>
                    <a:lnTo>
                      <a:pt x="149" y="2040"/>
                    </a:lnTo>
                    <a:lnTo>
                      <a:pt x="130" y="1762"/>
                    </a:lnTo>
                    <a:lnTo>
                      <a:pt x="112" y="1465"/>
                    </a:lnTo>
                    <a:lnTo>
                      <a:pt x="112" y="1187"/>
                    </a:lnTo>
                    <a:lnTo>
                      <a:pt x="112" y="909"/>
                    </a:lnTo>
                    <a:lnTo>
                      <a:pt x="149" y="631"/>
                    </a:lnTo>
                    <a:lnTo>
                      <a:pt x="167" y="335"/>
                    </a:lnTo>
                    <a:lnTo>
                      <a:pt x="223" y="57"/>
                    </a:lnTo>
                    <a:lnTo>
                      <a:pt x="204" y="20"/>
                    </a:lnTo>
                    <a:lnTo>
                      <a:pt x="16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45"/>
              <p:cNvSpPr/>
              <p:nvPr/>
            </p:nvSpPr>
            <p:spPr>
              <a:xfrm>
                <a:off x="3801875" y="4496400"/>
                <a:ext cx="83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965" extrusionOk="0">
                    <a:moveTo>
                      <a:pt x="260" y="0"/>
                    </a:moveTo>
                    <a:lnTo>
                      <a:pt x="223" y="37"/>
                    </a:lnTo>
                    <a:lnTo>
                      <a:pt x="149" y="260"/>
                    </a:lnTo>
                    <a:lnTo>
                      <a:pt x="93" y="501"/>
                    </a:lnTo>
                    <a:lnTo>
                      <a:pt x="38" y="742"/>
                    </a:lnTo>
                    <a:lnTo>
                      <a:pt x="19" y="983"/>
                    </a:lnTo>
                    <a:lnTo>
                      <a:pt x="1" y="1223"/>
                    </a:lnTo>
                    <a:lnTo>
                      <a:pt x="19" y="1446"/>
                    </a:lnTo>
                    <a:lnTo>
                      <a:pt x="38" y="1687"/>
                    </a:lnTo>
                    <a:lnTo>
                      <a:pt x="75" y="1928"/>
                    </a:lnTo>
                    <a:lnTo>
                      <a:pt x="112" y="1965"/>
                    </a:lnTo>
                    <a:lnTo>
                      <a:pt x="149" y="1965"/>
                    </a:lnTo>
                    <a:lnTo>
                      <a:pt x="186" y="1946"/>
                    </a:lnTo>
                    <a:lnTo>
                      <a:pt x="186" y="1909"/>
                    </a:lnTo>
                    <a:lnTo>
                      <a:pt x="149" y="1668"/>
                    </a:lnTo>
                    <a:lnTo>
                      <a:pt x="130" y="1446"/>
                    </a:lnTo>
                    <a:lnTo>
                      <a:pt x="112" y="1205"/>
                    </a:lnTo>
                    <a:lnTo>
                      <a:pt x="130" y="983"/>
                    </a:lnTo>
                    <a:lnTo>
                      <a:pt x="149" y="742"/>
                    </a:lnTo>
                    <a:lnTo>
                      <a:pt x="205" y="519"/>
                    </a:lnTo>
                    <a:lnTo>
                      <a:pt x="260" y="297"/>
                    </a:lnTo>
                    <a:lnTo>
                      <a:pt x="334" y="74"/>
                    </a:lnTo>
                    <a:lnTo>
                      <a:pt x="334" y="56"/>
                    </a:lnTo>
                    <a:lnTo>
                      <a:pt x="334" y="19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45"/>
              <p:cNvSpPr/>
              <p:nvPr/>
            </p:nvSpPr>
            <p:spPr>
              <a:xfrm>
                <a:off x="3818100" y="4480650"/>
                <a:ext cx="6975" cy="57475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299" extrusionOk="0">
                    <a:moveTo>
                      <a:pt x="186" y="0"/>
                    </a:moveTo>
                    <a:lnTo>
                      <a:pt x="186" y="19"/>
                    </a:lnTo>
                    <a:lnTo>
                      <a:pt x="167" y="37"/>
                    </a:lnTo>
                    <a:lnTo>
                      <a:pt x="74" y="593"/>
                    </a:lnTo>
                    <a:lnTo>
                      <a:pt x="19" y="1131"/>
                    </a:lnTo>
                    <a:lnTo>
                      <a:pt x="0" y="1687"/>
                    </a:lnTo>
                    <a:lnTo>
                      <a:pt x="19" y="2243"/>
                    </a:lnTo>
                    <a:lnTo>
                      <a:pt x="37" y="2280"/>
                    </a:lnTo>
                    <a:lnTo>
                      <a:pt x="74" y="2298"/>
                    </a:lnTo>
                    <a:lnTo>
                      <a:pt x="112" y="2280"/>
                    </a:lnTo>
                    <a:lnTo>
                      <a:pt x="130" y="2243"/>
                    </a:lnTo>
                    <a:lnTo>
                      <a:pt x="112" y="1687"/>
                    </a:lnTo>
                    <a:lnTo>
                      <a:pt x="130" y="1149"/>
                    </a:lnTo>
                    <a:lnTo>
                      <a:pt x="186" y="612"/>
                    </a:lnTo>
                    <a:lnTo>
                      <a:pt x="278" y="74"/>
                    </a:lnTo>
                    <a:lnTo>
                      <a:pt x="260" y="19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45"/>
              <p:cNvSpPr/>
              <p:nvPr/>
            </p:nvSpPr>
            <p:spPr>
              <a:xfrm>
                <a:off x="3836175" y="4468125"/>
                <a:ext cx="8350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966" extrusionOk="0">
                    <a:moveTo>
                      <a:pt x="241" y="1"/>
                    </a:moveTo>
                    <a:lnTo>
                      <a:pt x="223" y="38"/>
                    </a:lnTo>
                    <a:lnTo>
                      <a:pt x="130" y="501"/>
                    </a:lnTo>
                    <a:lnTo>
                      <a:pt x="56" y="964"/>
                    </a:lnTo>
                    <a:lnTo>
                      <a:pt x="19" y="1428"/>
                    </a:lnTo>
                    <a:lnTo>
                      <a:pt x="0" y="1910"/>
                    </a:lnTo>
                    <a:lnTo>
                      <a:pt x="19" y="1947"/>
                    </a:lnTo>
                    <a:lnTo>
                      <a:pt x="56" y="1965"/>
                    </a:lnTo>
                    <a:lnTo>
                      <a:pt x="93" y="1947"/>
                    </a:lnTo>
                    <a:lnTo>
                      <a:pt x="111" y="1910"/>
                    </a:lnTo>
                    <a:lnTo>
                      <a:pt x="130" y="1446"/>
                    </a:lnTo>
                    <a:lnTo>
                      <a:pt x="167" y="983"/>
                    </a:lnTo>
                    <a:lnTo>
                      <a:pt x="241" y="520"/>
                    </a:lnTo>
                    <a:lnTo>
                      <a:pt x="334" y="75"/>
                    </a:lnTo>
                    <a:lnTo>
                      <a:pt x="315" y="19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45"/>
              <p:cNvSpPr/>
              <p:nvPr/>
            </p:nvSpPr>
            <p:spPr>
              <a:xfrm>
                <a:off x="3866275" y="4454700"/>
                <a:ext cx="56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69" extrusionOk="0">
                    <a:moveTo>
                      <a:pt x="131" y="0"/>
                    </a:moveTo>
                    <a:lnTo>
                      <a:pt x="112" y="19"/>
                    </a:lnTo>
                    <a:lnTo>
                      <a:pt x="112" y="37"/>
                    </a:lnTo>
                    <a:lnTo>
                      <a:pt x="38" y="426"/>
                    </a:lnTo>
                    <a:lnTo>
                      <a:pt x="1" y="834"/>
                    </a:lnTo>
                    <a:lnTo>
                      <a:pt x="1" y="1223"/>
                    </a:lnTo>
                    <a:lnTo>
                      <a:pt x="19" y="1613"/>
                    </a:lnTo>
                    <a:lnTo>
                      <a:pt x="38" y="1650"/>
                    </a:lnTo>
                    <a:lnTo>
                      <a:pt x="75" y="1668"/>
                    </a:lnTo>
                    <a:lnTo>
                      <a:pt x="112" y="1650"/>
                    </a:lnTo>
                    <a:lnTo>
                      <a:pt x="131" y="1631"/>
                    </a:lnTo>
                    <a:lnTo>
                      <a:pt x="131" y="1613"/>
                    </a:lnTo>
                    <a:lnTo>
                      <a:pt x="112" y="1223"/>
                    </a:lnTo>
                    <a:lnTo>
                      <a:pt x="112" y="834"/>
                    </a:lnTo>
                    <a:lnTo>
                      <a:pt x="149" y="463"/>
                    </a:lnTo>
                    <a:lnTo>
                      <a:pt x="223" y="74"/>
                    </a:lnTo>
                    <a:lnTo>
                      <a:pt x="205" y="37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45"/>
              <p:cNvSpPr/>
              <p:nvPr/>
            </p:nvSpPr>
            <p:spPr>
              <a:xfrm>
                <a:off x="3936250" y="4426425"/>
                <a:ext cx="837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669" extrusionOk="0">
                    <a:moveTo>
                      <a:pt x="260" y="1"/>
                    </a:moveTo>
                    <a:lnTo>
                      <a:pt x="223" y="38"/>
                    </a:lnTo>
                    <a:lnTo>
                      <a:pt x="112" y="427"/>
                    </a:lnTo>
                    <a:lnTo>
                      <a:pt x="38" y="816"/>
                    </a:lnTo>
                    <a:lnTo>
                      <a:pt x="1" y="1205"/>
                    </a:lnTo>
                    <a:lnTo>
                      <a:pt x="1" y="1613"/>
                    </a:lnTo>
                    <a:lnTo>
                      <a:pt x="19" y="1650"/>
                    </a:lnTo>
                    <a:lnTo>
                      <a:pt x="56" y="1669"/>
                    </a:lnTo>
                    <a:lnTo>
                      <a:pt x="93" y="1650"/>
                    </a:lnTo>
                    <a:lnTo>
                      <a:pt x="112" y="1613"/>
                    </a:lnTo>
                    <a:lnTo>
                      <a:pt x="112" y="1224"/>
                    </a:lnTo>
                    <a:lnTo>
                      <a:pt x="149" y="835"/>
                    </a:lnTo>
                    <a:lnTo>
                      <a:pt x="223" y="445"/>
                    </a:lnTo>
                    <a:lnTo>
                      <a:pt x="334" y="75"/>
                    </a:lnTo>
                    <a:lnTo>
                      <a:pt x="334" y="38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45"/>
              <p:cNvSpPr/>
              <p:nvPr/>
            </p:nvSpPr>
            <p:spPr>
              <a:xfrm>
                <a:off x="3954325" y="4416225"/>
                <a:ext cx="790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855" extrusionOk="0">
                    <a:moveTo>
                      <a:pt x="241" y="1"/>
                    </a:moveTo>
                    <a:lnTo>
                      <a:pt x="204" y="38"/>
                    </a:lnTo>
                    <a:lnTo>
                      <a:pt x="112" y="464"/>
                    </a:lnTo>
                    <a:lnTo>
                      <a:pt x="38" y="909"/>
                    </a:lnTo>
                    <a:lnTo>
                      <a:pt x="0" y="1354"/>
                    </a:lnTo>
                    <a:lnTo>
                      <a:pt x="0" y="1799"/>
                    </a:lnTo>
                    <a:lnTo>
                      <a:pt x="19" y="1854"/>
                    </a:lnTo>
                    <a:lnTo>
                      <a:pt x="112" y="1854"/>
                    </a:lnTo>
                    <a:lnTo>
                      <a:pt x="112" y="1799"/>
                    </a:lnTo>
                    <a:lnTo>
                      <a:pt x="112" y="1372"/>
                    </a:lnTo>
                    <a:lnTo>
                      <a:pt x="149" y="927"/>
                    </a:lnTo>
                    <a:lnTo>
                      <a:pt x="223" y="501"/>
                    </a:lnTo>
                    <a:lnTo>
                      <a:pt x="316" y="56"/>
                    </a:lnTo>
                    <a:lnTo>
                      <a:pt x="316" y="19"/>
                    </a:lnTo>
                    <a:lnTo>
                      <a:pt x="27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45"/>
              <p:cNvSpPr/>
              <p:nvPr/>
            </p:nvSpPr>
            <p:spPr>
              <a:xfrm>
                <a:off x="3974700" y="4400475"/>
                <a:ext cx="10700" cy="547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188" extrusionOk="0">
                    <a:moveTo>
                      <a:pt x="335" y="1"/>
                    </a:moveTo>
                    <a:lnTo>
                      <a:pt x="335" y="19"/>
                    </a:lnTo>
                    <a:lnTo>
                      <a:pt x="316" y="38"/>
                    </a:lnTo>
                    <a:lnTo>
                      <a:pt x="1" y="2114"/>
                    </a:lnTo>
                    <a:lnTo>
                      <a:pt x="20" y="2151"/>
                    </a:lnTo>
                    <a:lnTo>
                      <a:pt x="57" y="2188"/>
                    </a:lnTo>
                    <a:lnTo>
                      <a:pt x="94" y="2169"/>
                    </a:lnTo>
                    <a:lnTo>
                      <a:pt x="112" y="2169"/>
                    </a:lnTo>
                    <a:lnTo>
                      <a:pt x="112" y="2132"/>
                    </a:lnTo>
                    <a:lnTo>
                      <a:pt x="427" y="75"/>
                    </a:lnTo>
                    <a:lnTo>
                      <a:pt x="409" y="19"/>
                    </a:lnTo>
                    <a:lnTo>
                      <a:pt x="39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45"/>
              <p:cNvSpPr/>
              <p:nvPr/>
            </p:nvSpPr>
            <p:spPr>
              <a:xfrm>
                <a:off x="3999725" y="4395375"/>
                <a:ext cx="14850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281" extrusionOk="0">
                    <a:moveTo>
                      <a:pt x="501" y="1"/>
                    </a:moveTo>
                    <a:lnTo>
                      <a:pt x="483" y="38"/>
                    </a:lnTo>
                    <a:lnTo>
                      <a:pt x="316" y="575"/>
                    </a:lnTo>
                    <a:lnTo>
                      <a:pt x="186" y="1113"/>
                    </a:lnTo>
                    <a:lnTo>
                      <a:pt x="75" y="1669"/>
                    </a:lnTo>
                    <a:lnTo>
                      <a:pt x="1" y="2225"/>
                    </a:lnTo>
                    <a:lnTo>
                      <a:pt x="1" y="2243"/>
                    </a:lnTo>
                    <a:lnTo>
                      <a:pt x="1" y="2262"/>
                    </a:lnTo>
                    <a:lnTo>
                      <a:pt x="38" y="2280"/>
                    </a:lnTo>
                    <a:lnTo>
                      <a:pt x="93" y="2262"/>
                    </a:lnTo>
                    <a:lnTo>
                      <a:pt x="112" y="2225"/>
                    </a:lnTo>
                    <a:lnTo>
                      <a:pt x="186" y="1669"/>
                    </a:lnTo>
                    <a:lnTo>
                      <a:pt x="297" y="1131"/>
                    </a:lnTo>
                    <a:lnTo>
                      <a:pt x="427" y="594"/>
                    </a:lnTo>
                    <a:lnTo>
                      <a:pt x="594" y="75"/>
                    </a:lnTo>
                    <a:lnTo>
                      <a:pt x="575" y="19"/>
                    </a:lnTo>
                    <a:lnTo>
                      <a:pt x="53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45"/>
              <p:cNvSpPr/>
              <p:nvPr/>
            </p:nvSpPr>
            <p:spPr>
              <a:xfrm>
                <a:off x="4257825" y="4387500"/>
                <a:ext cx="17625" cy="45425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817" extrusionOk="0">
                    <a:moveTo>
                      <a:pt x="631" y="1"/>
                    </a:moveTo>
                    <a:lnTo>
                      <a:pt x="612" y="19"/>
                    </a:lnTo>
                    <a:lnTo>
                      <a:pt x="594" y="38"/>
                    </a:lnTo>
                    <a:lnTo>
                      <a:pt x="408" y="445"/>
                    </a:lnTo>
                    <a:lnTo>
                      <a:pt x="241" y="872"/>
                    </a:lnTo>
                    <a:lnTo>
                      <a:pt x="112" y="1298"/>
                    </a:lnTo>
                    <a:lnTo>
                      <a:pt x="0" y="1743"/>
                    </a:lnTo>
                    <a:lnTo>
                      <a:pt x="19" y="1798"/>
                    </a:lnTo>
                    <a:lnTo>
                      <a:pt x="56" y="1817"/>
                    </a:lnTo>
                    <a:lnTo>
                      <a:pt x="93" y="1817"/>
                    </a:lnTo>
                    <a:lnTo>
                      <a:pt x="112" y="1798"/>
                    </a:lnTo>
                    <a:lnTo>
                      <a:pt x="112" y="1780"/>
                    </a:lnTo>
                    <a:lnTo>
                      <a:pt x="223" y="1335"/>
                    </a:lnTo>
                    <a:lnTo>
                      <a:pt x="353" y="909"/>
                    </a:lnTo>
                    <a:lnTo>
                      <a:pt x="519" y="501"/>
                    </a:lnTo>
                    <a:lnTo>
                      <a:pt x="705" y="93"/>
                    </a:lnTo>
                    <a:lnTo>
                      <a:pt x="705" y="38"/>
                    </a:lnTo>
                    <a:lnTo>
                      <a:pt x="66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45"/>
              <p:cNvSpPr/>
              <p:nvPr/>
            </p:nvSpPr>
            <p:spPr>
              <a:xfrm>
                <a:off x="4276825" y="4392600"/>
                <a:ext cx="1530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725" extrusionOk="0">
                    <a:moveTo>
                      <a:pt x="519" y="0"/>
                    </a:moveTo>
                    <a:lnTo>
                      <a:pt x="501" y="38"/>
                    </a:lnTo>
                    <a:lnTo>
                      <a:pt x="0" y="1650"/>
                    </a:lnTo>
                    <a:lnTo>
                      <a:pt x="0" y="1687"/>
                    </a:lnTo>
                    <a:lnTo>
                      <a:pt x="37" y="1724"/>
                    </a:lnTo>
                    <a:lnTo>
                      <a:pt x="75" y="1724"/>
                    </a:lnTo>
                    <a:lnTo>
                      <a:pt x="112" y="1687"/>
                    </a:lnTo>
                    <a:lnTo>
                      <a:pt x="612" y="75"/>
                    </a:lnTo>
                    <a:lnTo>
                      <a:pt x="593" y="38"/>
                    </a:ln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45"/>
              <p:cNvSpPr/>
              <p:nvPr/>
            </p:nvSpPr>
            <p:spPr>
              <a:xfrm>
                <a:off x="4303225" y="4398150"/>
                <a:ext cx="1392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557" h="1484" extrusionOk="0">
                    <a:moveTo>
                      <a:pt x="483" y="1"/>
                    </a:moveTo>
                    <a:lnTo>
                      <a:pt x="446" y="38"/>
                    </a:lnTo>
                    <a:lnTo>
                      <a:pt x="316" y="372"/>
                    </a:lnTo>
                    <a:lnTo>
                      <a:pt x="205" y="724"/>
                    </a:lnTo>
                    <a:lnTo>
                      <a:pt x="94" y="1076"/>
                    </a:lnTo>
                    <a:lnTo>
                      <a:pt x="1" y="1428"/>
                    </a:lnTo>
                    <a:lnTo>
                      <a:pt x="1" y="1465"/>
                    </a:lnTo>
                    <a:lnTo>
                      <a:pt x="38" y="1484"/>
                    </a:lnTo>
                    <a:lnTo>
                      <a:pt x="75" y="1484"/>
                    </a:lnTo>
                    <a:lnTo>
                      <a:pt x="112" y="1447"/>
                    </a:lnTo>
                    <a:lnTo>
                      <a:pt x="205" y="1094"/>
                    </a:lnTo>
                    <a:lnTo>
                      <a:pt x="316" y="761"/>
                    </a:lnTo>
                    <a:lnTo>
                      <a:pt x="427" y="409"/>
                    </a:lnTo>
                    <a:lnTo>
                      <a:pt x="557" y="75"/>
                    </a:lnTo>
                    <a:lnTo>
                      <a:pt x="557" y="38"/>
                    </a:lnTo>
                    <a:lnTo>
                      <a:pt x="557" y="19"/>
                    </a:lnTo>
                    <a:lnTo>
                      <a:pt x="520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45"/>
              <p:cNvSpPr/>
              <p:nvPr/>
            </p:nvSpPr>
            <p:spPr>
              <a:xfrm>
                <a:off x="4327325" y="4404175"/>
                <a:ext cx="162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521" extrusionOk="0">
                    <a:moveTo>
                      <a:pt x="594" y="1"/>
                    </a:moveTo>
                    <a:lnTo>
                      <a:pt x="557" y="38"/>
                    </a:lnTo>
                    <a:lnTo>
                      <a:pt x="390" y="372"/>
                    </a:lnTo>
                    <a:lnTo>
                      <a:pt x="223" y="724"/>
                    </a:lnTo>
                    <a:lnTo>
                      <a:pt x="93" y="1076"/>
                    </a:lnTo>
                    <a:lnTo>
                      <a:pt x="1" y="1447"/>
                    </a:lnTo>
                    <a:lnTo>
                      <a:pt x="1" y="1502"/>
                    </a:lnTo>
                    <a:lnTo>
                      <a:pt x="38" y="1521"/>
                    </a:lnTo>
                    <a:lnTo>
                      <a:pt x="75" y="1521"/>
                    </a:lnTo>
                    <a:lnTo>
                      <a:pt x="112" y="1484"/>
                    </a:lnTo>
                    <a:lnTo>
                      <a:pt x="204" y="1113"/>
                    </a:lnTo>
                    <a:lnTo>
                      <a:pt x="334" y="761"/>
                    </a:lnTo>
                    <a:lnTo>
                      <a:pt x="483" y="427"/>
                    </a:lnTo>
                    <a:lnTo>
                      <a:pt x="649" y="94"/>
                    </a:lnTo>
                    <a:lnTo>
                      <a:pt x="649" y="38"/>
                    </a:lnTo>
                    <a:lnTo>
                      <a:pt x="631" y="19"/>
                    </a:lnTo>
                    <a:lnTo>
                      <a:pt x="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45"/>
              <p:cNvSpPr/>
              <p:nvPr/>
            </p:nvSpPr>
            <p:spPr>
              <a:xfrm>
                <a:off x="4351425" y="4412050"/>
                <a:ext cx="14375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243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34" y="316"/>
                    </a:lnTo>
                    <a:lnTo>
                      <a:pt x="204" y="594"/>
                    </a:lnTo>
                    <a:lnTo>
                      <a:pt x="93" y="891"/>
                    </a:lnTo>
                    <a:lnTo>
                      <a:pt x="0" y="1187"/>
                    </a:lnTo>
                    <a:lnTo>
                      <a:pt x="0" y="1224"/>
                    </a:lnTo>
                    <a:lnTo>
                      <a:pt x="37" y="1243"/>
                    </a:lnTo>
                    <a:lnTo>
                      <a:pt x="75" y="1243"/>
                    </a:lnTo>
                    <a:lnTo>
                      <a:pt x="112" y="1206"/>
                    </a:lnTo>
                    <a:lnTo>
                      <a:pt x="204" y="928"/>
                    </a:lnTo>
                    <a:lnTo>
                      <a:pt x="315" y="631"/>
                    </a:lnTo>
                    <a:lnTo>
                      <a:pt x="445" y="353"/>
                    </a:lnTo>
                    <a:lnTo>
                      <a:pt x="575" y="94"/>
                    </a:lnTo>
                    <a:lnTo>
                      <a:pt x="575" y="38"/>
                    </a:lnTo>
                    <a:lnTo>
                      <a:pt x="556" y="19"/>
                    </a:lnTo>
                    <a:lnTo>
                      <a:pt x="519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45"/>
              <p:cNvSpPr/>
              <p:nvPr/>
            </p:nvSpPr>
            <p:spPr>
              <a:xfrm>
                <a:off x="4243925" y="4385650"/>
                <a:ext cx="14375" cy="3432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373" extrusionOk="0">
                    <a:moveTo>
                      <a:pt x="519" y="0"/>
                    </a:moveTo>
                    <a:lnTo>
                      <a:pt x="464" y="19"/>
                    </a:lnTo>
                    <a:lnTo>
                      <a:pt x="408" y="38"/>
                    </a:lnTo>
                    <a:lnTo>
                      <a:pt x="353" y="112"/>
                    </a:lnTo>
                    <a:lnTo>
                      <a:pt x="334" y="186"/>
                    </a:lnTo>
                    <a:lnTo>
                      <a:pt x="260" y="408"/>
                    </a:lnTo>
                    <a:lnTo>
                      <a:pt x="0" y="1298"/>
                    </a:lnTo>
                    <a:lnTo>
                      <a:pt x="0" y="1353"/>
                    </a:lnTo>
                    <a:lnTo>
                      <a:pt x="38" y="1372"/>
                    </a:lnTo>
                    <a:lnTo>
                      <a:pt x="75" y="1372"/>
                    </a:lnTo>
                    <a:lnTo>
                      <a:pt x="112" y="1335"/>
                    </a:lnTo>
                    <a:lnTo>
                      <a:pt x="316" y="668"/>
                    </a:lnTo>
                    <a:lnTo>
                      <a:pt x="408" y="353"/>
                    </a:lnTo>
                    <a:lnTo>
                      <a:pt x="445" y="186"/>
                    </a:lnTo>
                    <a:lnTo>
                      <a:pt x="464" y="167"/>
                    </a:lnTo>
                    <a:lnTo>
                      <a:pt x="482" y="130"/>
                    </a:lnTo>
                    <a:lnTo>
                      <a:pt x="538" y="149"/>
                    </a:lnTo>
                    <a:lnTo>
                      <a:pt x="575" y="130"/>
                    </a:lnTo>
                    <a:lnTo>
                      <a:pt x="575" y="112"/>
                    </a:lnTo>
                    <a:lnTo>
                      <a:pt x="575" y="93"/>
                    </a:lnTo>
                    <a:lnTo>
                      <a:pt x="556" y="38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45"/>
              <p:cNvSpPr/>
              <p:nvPr/>
            </p:nvSpPr>
            <p:spPr>
              <a:xfrm>
                <a:off x="4519625" y="5048725"/>
                <a:ext cx="6050" cy="3987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595" extrusionOk="0">
                    <a:moveTo>
                      <a:pt x="149" y="0"/>
                    </a:moveTo>
                    <a:lnTo>
                      <a:pt x="112" y="56"/>
                    </a:lnTo>
                    <a:lnTo>
                      <a:pt x="0" y="1539"/>
                    </a:lnTo>
                    <a:lnTo>
                      <a:pt x="19" y="1576"/>
                    </a:lnTo>
                    <a:lnTo>
                      <a:pt x="19" y="1594"/>
                    </a:lnTo>
                    <a:lnTo>
                      <a:pt x="93" y="1594"/>
                    </a:lnTo>
                    <a:lnTo>
                      <a:pt x="130" y="1539"/>
                    </a:lnTo>
                    <a:lnTo>
                      <a:pt x="241" y="56"/>
                    </a:lnTo>
                    <a:lnTo>
                      <a:pt x="223" y="19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45"/>
              <p:cNvSpPr/>
              <p:nvPr/>
            </p:nvSpPr>
            <p:spPr>
              <a:xfrm>
                <a:off x="4533975" y="5044550"/>
                <a:ext cx="2825" cy="352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410" extrusionOk="0">
                    <a:moveTo>
                      <a:pt x="57" y="0"/>
                    </a:moveTo>
                    <a:lnTo>
                      <a:pt x="19" y="19"/>
                    </a:lnTo>
                    <a:lnTo>
                      <a:pt x="1" y="56"/>
                    </a:lnTo>
                    <a:lnTo>
                      <a:pt x="1" y="1353"/>
                    </a:lnTo>
                    <a:lnTo>
                      <a:pt x="19" y="1390"/>
                    </a:lnTo>
                    <a:lnTo>
                      <a:pt x="57" y="1409"/>
                    </a:lnTo>
                    <a:lnTo>
                      <a:pt x="94" y="1390"/>
                    </a:lnTo>
                    <a:lnTo>
                      <a:pt x="112" y="1353"/>
                    </a:lnTo>
                    <a:lnTo>
                      <a:pt x="112" y="56"/>
                    </a:lnTo>
                    <a:lnTo>
                      <a:pt x="94" y="19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45"/>
              <p:cNvSpPr/>
              <p:nvPr/>
            </p:nvSpPr>
            <p:spPr>
              <a:xfrm>
                <a:off x="4546950" y="5035750"/>
                <a:ext cx="2825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094" extrusionOk="0">
                    <a:moveTo>
                      <a:pt x="19" y="0"/>
                    </a:moveTo>
                    <a:lnTo>
                      <a:pt x="1" y="56"/>
                    </a:lnTo>
                    <a:lnTo>
                      <a:pt x="1" y="1038"/>
                    </a:lnTo>
                    <a:lnTo>
                      <a:pt x="19" y="1075"/>
                    </a:lnTo>
                    <a:lnTo>
                      <a:pt x="57" y="1094"/>
                    </a:lnTo>
                    <a:lnTo>
                      <a:pt x="94" y="1075"/>
                    </a:lnTo>
                    <a:lnTo>
                      <a:pt x="112" y="1038"/>
                    </a:lnTo>
                    <a:lnTo>
                      <a:pt x="112" y="5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45"/>
              <p:cNvSpPr/>
              <p:nvPr/>
            </p:nvSpPr>
            <p:spPr>
              <a:xfrm>
                <a:off x="3788450" y="4847150"/>
                <a:ext cx="769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77" h="3171" extrusionOk="0">
                    <a:moveTo>
                      <a:pt x="1557" y="1"/>
                    </a:moveTo>
                    <a:lnTo>
                      <a:pt x="1335" y="38"/>
                    </a:lnTo>
                    <a:lnTo>
                      <a:pt x="1112" y="93"/>
                    </a:lnTo>
                    <a:lnTo>
                      <a:pt x="908" y="186"/>
                    </a:lnTo>
                    <a:lnTo>
                      <a:pt x="704" y="297"/>
                    </a:lnTo>
                    <a:lnTo>
                      <a:pt x="519" y="446"/>
                    </a:lnTo>
                    <a:lnTo>
                      <a:pt x="352" y="631"/>
                    </a:lnTo>
                    <a:lnTo>
                      <a:pt x="204" y="835"/>
                    </a:lnTo>
                    <a:lnTo>
                      <a:pt x="111" y="1057"/>
                    </a:lnTo>
                    <a:lnTo>
                      <a:pt x="37" y="1280"/>
                    </a:lnTo>
                    <a:lnTo>
                      <a:pt x="0" y="1521"/>
                    </a:lnTo>
                    <a:lnTo>
                      <a:pt x="0" y="1762"/>
                    </a:lnTo>
                    <a:lnTo>
                      <a:pt x="37" y="2002"/>
                    </a:lnTo>
                    <a:lnTo>
                      <a:pt x="111" y="2243"/>
                    </a:lnTo>
                    <a:lnTo>
                      <a:pt x="223" y="2447"/>
                    </a:lnTo>
                    <a:lnTo>
                      <a:pt x="352" y="2633"/>
                    </a:lnTo>
                    <a:lnTo>
                      <a:pt x="519" y="2818"/>
                    </a:lnTo>
                    <a:lnTo>
                      <a:pt x="723" y="2948"/>
                    </a:lnTo>
                    <a:lnTo>
                      <a:pt x="927" y="3059"/>
                    </a:lnTo>
                    <a:lnTo>
                      <a:pt x="1168" y="3133"/>
                    </a:lnTo>
                    <a:lnTo>
                      <a:pt x="1390" y="3170"/>
                    </a:lnTo>
                    <a:lnTo>
                      <a:pt x="1613" y="3170"/>
                    </a:lnTo>
                    <a:lnTo>
                      <a:pt x="1817" y="3133"/>
                    </a:lnTo>
                    <a:lnTo>
                      <a:pt x="2020" y="3077"/>
                    </a:lnTo>
                    <a:lnTo>
                      <a:pt x="2224" y="3003"/>
                    </a:lnTo>
                    <a:lnTo>
                      <a:pt x="2428" y="2911"/>
                    </a:lnTo>
                    <a:lnTo>
                      <a:pt x="2614" y="2781"/>
                    </a:lnTo>
                    <a:lnTo>
                      <a:pt x="2762" y="2633"/>
                    </a:lnTo>
                    <a:lnTo>
                      <a:pt x="2836" y="2558"/>
                    </a:lnTo>
                    <a:lnTo>
                      <a:pt x="2892" y="2466"/>
                    </a:lnTo>
                    <a:lnTo>
                      <a:pt x="2947" y="2373"/>
                    </a:lnTo>
                    <a:lnTo>
                      <a:pt x="2984" y="2262"/>
                    </a:lnTo>
                    <a:lnTo>
                      <a:pt x="3040" y="2040"/>
                    </a:lnTo>
                    <a:lnTo>
                      <a:pt x="3077" y="1799"/>
                    </a:lnTo>
                    <a:lnTo>
                      <a:pt x="3077" y="1576"/>
                    </a:lnTo>
                    <a:lnTo>
                      <a:pt x="3077" y="1446"/>
                    </a:lnTo>
                    <a:lnTo>
                      <a:pt x="3077" y="1298"/>
                    </a:lnTo>
                    <a:lnTo>
                      <a:pt x="3040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17" y="594"/>
                    </a:lnTo>
                    <a:lnTo>
                      <a:pt x="2688" y="427"/>
                    </a:lnTo>
                    <a:lnTo>
                      <a:pt x="2595" y="353"/>
                    </a:lnTo>
                    <a:lnTo>
                      <a:pt x="2502" y="297"/>
                    </a:lnTo>
                    <a:lnTo>
                      <a:pt x="2261" y="168"/>
                    </a:lnTo>
                    <a:lnTo>
                      <a:pt x="2020" y="75"/>
                    </a:lnTo>
                    <a:lnTo>
                      <a:pt x="1779" y="19"/>
                    </a:lnTo>
                    <a:lnTo>
                      <a:pt x="15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45"/>
              <p:cNvSpPr/>
              <p:nvPr/>
            </p:nvSpPr>
            <p:spPr>
              <a:xfrm>
                <a:off x="4403775" y="4847150"/>
                <a:ext cx="77425" cy="7927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171" extrusionOk="0">
                    <a:moveTo>
                      <a:pt x="1576" y="1"/>
                    </a:moveTo>
                    <a:lnTo>
                      <a:pt x="1354" y="38"/>
                    </a:lnTo>
                    <a:lnTo>
                      <a:pt x="1131" y="93"/>
                    </a:lnTo>
                    <a:lnTo>
                      <a:pt x="928" y="186"/>
                    </a:lnTo>
                    <a:lnTo>
                      <a:pt x="705" y="297"/>
                    </a:lnTo>
                    <a:lnTo>
                      <a:pt x="520" y="446"/>
                    </a:lnTo>
                    <a:lnTo>
                      <a:pt x="353" y="631"/>
                    </a:lnTo>
                    <a:lnTo>
                      <a:pt x="223" y="835"/>
                    </a:lnTo>
                    <a:lnTo>
                      <a:pt x="131" y="1057"/>
                    </a:lnTo>
                    <a:lnTo>
                      <a:pt x="56" y="1280"/>
                    </a:lnTo>
                    <a:lnTo>
                      <a:pt x="1" y="1521"/>
                    </a:lnTo>
                    <a:lnTo>
                      <a:pt x="1" y="1762"/>
                    </a:lnTo>
                    <a:lnTo>
                      <a:pt x="38" y="2002"/>
                    </a:lnTo>
                    <a:lnTo>
                      <a:pt x="112" y="2243"/>
                    </a:lnTo>
                    <a:lnTo>
                      <a:pt x="223" y="2447"/>
                    </a:lnTo>
                    <a:lnTo>
                      <a:pt x="371" y="2633"/>
                    </a:lnTo>
                    <a:lnTo>
                      <a:pt x="538" y="2818"/>
                    </a:lnTo>
                    <a:lnTo>
                      <a:pt x="742" y="2948"/>
                    </a:lnTo>
                    <a:lnTo>
                      <a:pt x="946" y="3059"/>
                    </a:lnTo>
                    <a:lnTo>
                      <a:pt x="1168" y="3133"/>
                    </a:lnTo>
                    <a:lnTo>
                      <a:pt x="1409" y="3170"/>
                    </a:lnTo>
                    <a:lnTo>
                      <a:pt x="1632" y="3170"/>
                    </a:lnTo>
                    <a:lnTo>
                      <a:pt x="1836" y="3133"/>
                    </a:lnTo>
                    <a:lnTo>
                      <a:pt x="2040" y="3077"/>
                    </a:lnTo>
                    <a:lnTo>
                      <a:pt x="2243" y="3003"/>
                    </a:lnTo>
                    <a:lnTo>
                      <a:pt x="2447" y="2911"/>
                    </a:lnTo>
                    <a:lnTo>
                      <a:pt x="2614" y="2781"/>
                    </a:lnTo>
                    <a:lnTo>
                      <a:pt x="2781" y="2633"/>
                    </a:lnTo>
                    <a:lnTo>
                      <a:pt x="2855" y="2558"/>
                    </a:lnTo>
                    <a:lnTo>
                      <a:pt x="2911" y="2466"/>
                    </a:lnTo>
                    <a:lnTo>
                      <a:pt x="2966" y="2373"/>
                    </a:lnTo>
                    <a:lnTo>
                      <a:pt x="3003" y="2262"/>
                    </a:lnTo>
                    <a:lnTo>
                      <a:pt x="3059" y="2040"/>
                    </a:lnTo>
                    <a:lnTo>
                      <a:pt x="3077" y="1799"/>
                    </a:lnTo>
                    <a:lnTo>
                      <a:pt x="3096" y="1576"/>
                    </a:lnTo>
                    <a:lnTo>
                      <a:pt x="3096" y="1446"/>
                    </a:lnTo>
                    <a:lnTo>
                      <a:pt x="3077" y="1298"/>
                    </a:lnTo>
                    <a:lnTo>
                      <a:pt x="3059" y="1131"/>
                    </a:lnTo>
                    <a:lnTo>
                      <a:pt x="3003" y="946"/>
                    </a:lnTo>
                    <a:lnTo>
                      <a:pt x="2929" y="761"/>
                    </a:lnTo>
                    <a:lnTo>
                      <a:pt x="2837" y="594"/>
                    </a:lnTo>
                    <a:lnTo>
                      <a:pt x="2688" y="427"/>
                    </a:lnTo>
                    <a:lnTo>
                      <a:pt x="2614" y="353"/>
                    </a:lnTo>
                    <a:lnTo>
                      <a:pt x="2521" y="297"/>
                    </a:lnTo>
                    <a:lnTo>
                      <a:pt x="2281" y="168"/>
                    </a:lnTo>
                    <a:lnTo>
                      <a:pt x="2040" y="75"/>
                    </a:lnTo>
                    <a:lnTo>
                      <a:pt x="1799" y="19"/>
                    </a:lnTo>
                    <a:lnTo>
                      <a:pt x="15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45"/>
              <p:cNvSpPr/>
              <p:nvPr/>
            </p:nvSpPr>
            <p:spPr>
              <a:xfrm>
                <a:off x="4332425" y="4709075"/>
                <a:ext cx="111700" cy="113075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4523" extrusionOk="0">
                    <a:moveTo>
                      <a:pt x="2058" y="0"/>
                    </a:moveTo>
                    <a:lnTo>
                      <a:pt x="1835" y="19"/>
                    </a:lnTo>
                    <a:lnTo>
                      <a:pt x="1594" y="56"/>
                    </a:lnTo>
                    <a:lnTo>
                      <a:pt x="1372" y="112"/>
                    </a:lnTo>
                    <a:lnTo>
                      <a:pt x="1150" y="204"/>
                    </a:lnTo>
                    <a:lnTo>
                      <a:pt x="946" y="316"/>
                    </a:lnTo>
                    <a:lnTo>
                      <a:pt x="760" y="445"/>
                    </a:lnTo>
                    <a:lnTo>
                      <a:pt x="575" y="612"/>
                    </a:lnTo>
                    <a:lnTo>
                      <a:pt x="427" y="779"/>
                    </a:lnTo>
                    <a:lnTo>
                      <a:pt x="297" y="1001"/>
                    </a:lnTo>
                    <a:lnTo>
                      <a:pt x="186" y="1224"/>
                    </a:lnTo>
                    <a:lnTo>
                      <a:pt x="112" y="1428"/>
                    </a:lnTo>
                    <a:lnTo>
                      <a:pt x="56" y="1650"/>
                    </a:lnTo>
                    <a:lnTo>
                      <a:pt x="19" y="1854"/>
                    </a:lnTo>
                    <a:lnTo>
                      <a:pt x="0" y="2076"/>
                    </a:lnTo>
                    <a:lnTo>
                      <a:pt x="0" y="2299"/>
                    </a:lnTo>
                    <a:lnTo>
                      <a:pt x="19" y="2503"/>
                    </a:lnTo>
                    <a:lnTo>
                      <a:pt x="56" y="2725"/>
                    </a:lnTo>
                    <a:lnTo>
                      <a:pt x="112" y="2929"/>
                    </a:lnTo>
                    <a:lnTo>
                      <a:pt x="186" y="3133"/>
                    </a:lnTo>
                    <a:lnTo>
                      <a:pt x="260" y="3337"/>
                    </a:lnTo>
                    <a:lnTo>
                      <a:pt x="371" y="3522"/>
                    </a:lnTo>
                    <a:lnTo>
                      <a:pt x="501" y="3689"/>
                    </a:lnTo>
                    <a:lnTo>
                      <a:pt x="631" y="3856"/>
                    </a:lnTo>
                    <a:lnTo>
                      <a:pt x="797" y="4004"/>
                    </a:lnTo>
                    <a:lnTo>
                      <a:pt x="964" y="4134"/>
                    </a:lnTo>
                    <a:lnTo>
                      <a:pt x="1168" y="4263"/>
                    </a:lnTo>
                    <a:lnTo>
                      <a:pt x="1391" y="4375"/>
                    </a:lnTo>
                    <a:lnTo>
                      <a:pt x="1650" y="4449"/>
                    </a:lnTo>
                    <a:lnTo>
                      <a:pt x="1891" y="4504"/>
                    </a:lnTo>
                    <a:lnTo>
                      <a:pt x="2150" y="4523"/>
                    </a:lnTo>
                    <a:lnTo>
                      <a:pt x="2391" y="4504"/>
                    </a:lnTo>
                    <a:lnTo>
                      <a:pt x="2651" y="4467"/>
                    </a:lnTo>
                    <a:lnTo>
                      <a:pt x="2892" y="4412"/>
                    </a:lnTo>
                    <a:lnTo>
                      <a:pt x="3133" y="4319"/>
                    </a:lnTo>
                    <a:lnTo>
                      <a:pt x="3355" y="4208"/>
                    </a:lnTo>
                    <a:lnTo>
                      <a:pt x="3578" y="4078"/>
                    </a:lnTo>
                    <a:lnTo>
                      <a:pt x="3763" y="3911"/>
                    </a:lnTo>
                    <a:lnTo>
                      <a:pt x="3948" y="3744"/>
                    </a:lnTo>
                    <a:lnTo>
                      <a:pt x="4097" y="3541"/>
                    </a:lnTo>
                    <a:lnTo>
                      <a:pt x="4226" y="3318"/>
                    </a:lnTo>
                    <a:lnTo>
                      <a:pt x="4338" y="3077"/>
                    </a:lnTo>
                    <a:lnTo>
                      <a:pt x="4412" y="2836"/>
                    </a:lnTo>
                    <a:lnTo>
                      <a:pt x="4449" y="2669"/>
                    </a:lnTo>
                    <a:lnTo>
                      <a:pt x="4467" y="2484"/>
                    </a:lnTo>
                    <a:lnTo>
                      <a:pt x="4467" y="2317"/>
                    </a:lnTo>
                    <a:lnTo>
                      <a:pt x="4449" y="2150"/>
                    </a:lnTo>
                    <a:lnTo>
                      <a:pt x="4430" y="1965"/>
                    </a:lnTo>
                    <a:lnTo>
                      <a:pt x="4393" y="1798"/>
                    </a:lnTo>
                    <a:lnTo>
                      <a:pt x="4356" y="1632"/>
                    </a:lnTo>
                    <a:lnTo>
                      <a:pt x="4282" y="1465"/>
                    </a:lnTo>
                    <a:lnTo>
                      <a:pt x="4226" y="1298"/>
                    </a:lnTo>
                    <a:lnTo>
                      <a:pt x="4134" y="1150"/>
                    </a:lnTo>
                    <a:lnTo>
                      <a:pt x="4041" y="1001"/>
                    </a:lnTo>
                    <a:lnTo>
                      <a:pt x="3948" y="853"/>
                    </a:lnTo>
                    <a:lnTo>
                      <a:pt x="3837" y="723"/>
                    </a:lnTo>
                    <a:lnTo>
                      <a:pt x="3707" y="612"/>
                    </a:lnTo>
                    <a:lnTo>
                      <a:pt x="3578" y="482"/>
                    </a:lnTo>
                    <a:lnTo>
                      <a:pt x="3429" y="390"/>
                    </a:lnTo>
                    <a:lnTo>
                      <a:pt x="3225" y="260"/>
                    </a:lnTo>
                    <a:lnTo>
                      <a:pt x="3003" y="167"/>
                    </a:lnTo>
                    <a:lnTo>
                      <a:pt x="2781" y="93"/>
                    </a:lnTo>
                    <a:lnTo>
                      <a:pt x="2540" y="38"/>
                    </a:lnTo>
                    <a:lnTo>
                      <a:pt x="22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45"/>
              <p:cNvSpPr/>
              <p:nvPr/>
            </p:nvSpPr>
            <p:spPr>
              <a:xfrm>
                <a:off x="4393125" y="4726225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594" y="0"/>
                    </a:moveTo>
                    <a:lnTo>
                      <a:pt x="482" y="19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86" y="186"/>
                    </a:lnTo>
                    <a:lnTo>
                      <a:pt x="130" y="260"/>
                    </a:lnTo>
                    <a:lnTo>
                      <a:pt x="75" y="352"/>
                    </a:lnTo>
                    <a:lnTo>
                      <a:pt x="38" y="427"/>
                    </a:lnTo>
                    <a:lnTo>
                      <a:pt x="0" y="593"/>
                    </a:lnTo>
                    <a:lnTo>
                      <a:pt x="0" y="705"/>
                    </a:lnTo>
                    <a:lnTo>
                      <a:pt x="19" y="927"/>
                    </a:lnTo>
                    <a:lnTo>
                      <a:pt x="56" y="1020"/>
                    </a:lnTo>
                    <a:lnTo>
                      <a:pt x="93" y="1112"/>
                    </a:lnTo>
                    <a:lnTo>
                      <a:pt x="149" y="1205"/>
                    </a:lnTo>
                    <a:lnTo>
                      <a:pt x="223" y="1261"/>
                    </a:lnTo>
                    <a:lnTo>
                      <a:pt x="316" y="1316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86" y="1446"/>
                    </a:lnTo>
                    <a:lnTo>
                      <a:pt x="779" y="1446"/>
                    </a:lnTo>
                    <a:lnTo>
                      <a:pt x="890" y="1427"/>
                    </a:lnTo>
                    <a:lnTo>
                      <a:pt x="983" y="1390"/>
                    </a:lnTo>
                    <a:lnTo>
                      <a:pt x="1094" y="1335"/>
                    </a:lnTo>
                    <a:lnTo>
                      <a:pt x="1168" y="1279"/>
                    </a:lnTo>
                    <a:lnTo>
                      <a:pt x="1261" y="1186"/>
                    </a:lnTo>
                    <a:lnTo>
                      <a:pt x="1316" y="1112"/>
                    </a:lnTo>
                    <a:lnTo>
                      <a:pt x="1372" y="1001"/>
                    </a:lnTo>
                    <a:lnTo>
                      <a:pt x="1409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75"/>
                    </a:lnTo>
                    <a:lnTo>
                      <a:pt x="1354" y="464"/>
                    </a:lnTo>
                    <a:lnTo>
                      <a:pt x="1316" y="371"/>
                    </a:lnTo>
                    <a:lnTo>
                      <a:pt x="1261" y="278"/>
                    </a:lnTo>
                    <a:lnTo>
                      <a:pt x="1168" y="204"/>
                    </a:lnTo>
                    <a:lnTo>
                      <a:pt x="1094" y="130"/>
                    </a:lnTo>
                    <a:lnTo>
                      <a:pt x="1001" y="74"/>
                    </a:lnTo>
                    <a:lnTo>
                      <a:pt x="890" y="37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45"/>
              <p:cNvSpPr/>
              <p:nvPr/>
            </p:nvSpPr>
            <p:spPr>
              <a:xfrm>
                <a:off x="4353750" y="4779975"/>
                <a:ext cx="194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779" h="798" extrusionOk="0">
                    <a:moveTo>
                      <a:pt x="389" y="0"/>
                    </a:moveTo>
                    <a:lnTo>
                      <a:pt x="260" y="19"/>
                    </a:lnTo>
                    <a:lnTo>
                      <a:pt x="148" y="74"/>
                    </a:lnTo>
                    <a:lnTo>
                      <a:pt x="111" y="111"/>
                    </a:lnTo>
                    <a:lnTo>
                      <a:pt x="74" y="149"/>
                    </a:lnTo>
                    <a:lnTo>
                      <a:pt x="19" y="241"/>
                    </a:lnTo>
                    <a:lnTo>
                      <a:pt x="0" y="334"/>
                    </a:lnTo>
                    <a:lnTo>
                      <a:pt x="0" y="389"/>
                    </a:lnTo>
                    <a:lnTo>
                      <a:pt x="19" y="519"/>
                    </a:lnTo>
                    <a:lnTo>
                      <a:pt x="19" y="575"/>
                    </a:lnTo>
                    <a:lnTo>
                      <a:pt x="56" y="612"/>
                    </a:lnTo>
                    <a:lnTo>
                      <a:pt x="130" y="705"/>
                    </a:lnTo>
                    <a:lnTo>
                      <a:pt x="222" y="760"/>
                    </a:lnTo>
                    <a:lnTo>
                      <a:pt x="315" y="779"/>
                    </a:lnTo>
                    <a:lnTo>
                      <a:pt x="426" y="797"/>
                    </a:lnTo>
                    <a:lnTo>
                      <a:pt x="538" y="760"/>
                    </a:lnTo>
                    <a:lnTo>
                      <a:pt x="649" y="705"/>
                    </a:lnTo>
                    <a:lnTo>
                      <a:pt x="723" y="612"/>
                    </a:lnTo>
                    <a:lnTo>
                      <a:pt x="760" y="501"/>
                    </a:lnTo>
                    <a:lnTo>
                      <a:pt x="779" y="389"/>
                    </a:lnTo>
                    <a:lnTo>
                      <a:pt x="741" y="260"/>
                    </a:lnTo>
                    <a:lnTo>
                      <a:pt x="686" y="167"/>
                    </a:lnTo>
                    <a:lnTo>
                      <a:pt x="593" y="74"/>
                    </a:lnTo>
                    <a:lnTo>
                      <a:pt x="482" y="19"/>
                    </a:lnTo>
                    <a:lnTo>
                      <a:pt x="38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45"/>
              <p:cNvSpPr/>
              <p:nvPr/>
            </p:nvSpPr>
            <p:spPr>
              <a:xfrm>
                <a:off x="3836625" y="4720650"/>
                <a:ext cx="11217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4487" extrusionOk="0">
                    <a:moveTo>
                      <a:pt x="2169" y="1"/>
                    </a:moveTo>
                    <a:lnTo>
                      <a:pt x="1984" y="19"/>
                    </a:lnTo>
                    <a:lnTo>
                      <a:pt x="1817" y="56"/>
                    </a:lnTo>
                    <a:lnTo>
                      <a:pt x="1650" y="94"/>
                    </a:lnTo>
                    <a:lnTo>
                      <a:pt x="1483" y="149"/>
                    </a:lnTo>
                    <a:lnTo>
                      <a:pt x="1317" y="223"/>
                    </a:lnTo>
                    <a:lnTo>
                      <a:pt x="1150" y="316"/>
                    </a:lnTo>
                    <a:lnTo>
                      <a:pt x="1002" y="409"/>
                    </a:lnTo>
                    <a:lnTo>
                      <a:pt x="872" y="501"/>
                    </a:lnTo>
                    <a:lnTo>
                      <a:pt x="742" y="631"/>
                    </a:lnTo>
                    <a:lnTo>
                      <a:pt x="612" y="761"/>
                    </a:lnTo>
                    <a:lnTo>
                      <a:pt x="501" y="891"/>
                    </a:lnTo>
                    <a:lnTo>
                      <a:pt x="390" y="1039"/>
                    </a:lnTo>
                    <a:lnTo>
                      <a:pt x="297" y="1187"/>
                    </a:lnTo>
                    <a:lnTo>
                      <a:pt x="205" y="1335"/>
                    </a:lnTo>
                    <a:lnTo>
                      <a:pt x="149" y="1502"/>
                    </a:lnTo>
                    <a:lnTo>
                      <a:pt x="75" y="1669"/>
                    </a:lnTo>
                    <a:lnTo>
                      <a:pt x="38" y="1854"/>
                    </a:lnTo>
                    <a:lnTo>
                      <a:pt x="1" y="2040"/>
                    </a:lnTo>
                    <a:lnTo>
                      <a:pt x="1" y="2206"/>
                    </a:lnTo>
                    <a:lnTo>
                      <a:pt x="1" y="2392"/>
                    </a:lnTo>
                    <a:lnTo>
                      <a:pt x="19" y="2596"/>
                    </a:lnTo>
                    <a:lnTo>
                      <a:pt x="38" y="2781"/>
                    </a:lnTo>
                    <a:lnTo>
                      <a:pt x="93" y="2966"/>
                    </a:lnTo>
                    <a:lnTo>
                      <a:pt x="168" y="3170"/>
                    </a:lnTo>
                    <a:lnTo>
                      <a:pt x="260" y="3356"/>
                    </a:lnTo>
                    <a:lnTo>
                      <a:pt x="353" y="3504"/>
                    </a:lnTo>
                    <a:lnTo>
                      <a:pt x="446" y="3652"/>
                    </a:lnTo>
                    <a:lnTo>
                      <a:pt x="557" y="3782"/>
                    </a:lnTo>
                    <a:lnTo>
                      <a:pt x="687" y="3912"/>
                    </a:lnTo>
                    <a:lnTo>
                      <a:pt x="816" y="4023"/>
                    </a:lnTo>
                    <a:lnTo>
                      <a:pt x="946" y="4115"/>
                    </a:lnTo>
                    <a:lnTo>
                      <a:pt x="1076" y="4208"/>
                    </a:lnTo>
                    <a:lnTo>
                      <a:pt x="1224" y="4282"/>
                    </a:lnTo>
                    <a:lnTo>
                      <a:pt x="1391" y="4338"/>
                    </a:lnTo>
                    <a:lnTo>
                      <a:pt x="1539" y="4394"/>
                    </a:lnTo>
                    <a:lnTo>
                      <a:pt x="1706" y="4431"/>
                    </a:lnTo>
                    <a:lnTo>
                      <a:pt x="1854" y="4449"/>
                    </a:lnTo>
                    <a:lnTo>
                      <a:pt x="2188" y="4486"/>
                    </a:lnTo>
                    <a:lnTo>
                      <a:pt x="2521" y="4468"/>
                    </a:lnTo>
                    <a:lnTo>
                      <a:pt x="2855" y="4394"/>
                    </a:lnTo>
                    <a:lnTo>
                      <a:pt x="3003" y="4356"/>
                    </a:lnTo>
                    <a:lnTo>
                      <a:pt x="3152" y="4301"/>
                    </a:lnTo>
                    <a:lnTo>
                      <a:pt x="3318" y="4227"/>
                    </a:lnTo>
                    <a:lnTo>
                      <a:pt x="3448" y="4153"/>
                    </a:lnTo>
                    <a:lnTo>
                      <a:pt x="3596" y="4060"/>
                    </a:lnTo>
                    <a:lnTo>
                      <a:pt x="3726" y="3967"/>
                    </a:lnTo>
                    <a:lnTo>
                      <a:pt x="3856" y="3856"/>
                    </a:lnTo>
                    <a:lnTo>
                      <a:pt x="3967" y="3726"/>
                    </a:lnTo>
                    <a:lnTo>
                      <a:pt x="4078" y="3597"/>
                    </a:lnTo>
                    <a:lnTo>
                      <a:pt x="4171" y="3467"/>
                    </a:lnTo>
                    <a:lnTo>
                      <a:pt x="4245" y="3319"/>
                    </a:lnTo>
                    <a:lnTo>
                      <a:pt x="4319" y="3170"/>
                    </a:lnTo>
                    <a:lnTo>
                      <a:pt x="4393" y="3003"/>
                    </a:lnTo>
                    <a:lnTo>
                      <a:pt x="4430" y="2818"/>
                    </a:lnTo>
                    <a:lnTo>
                      <a:pt x="4468" y="2651"/>
                    </a:lnTo>
                    <a:lnTo>
                      <a:pt x="4486" y="2484"/>
                    </a:lnTo>
                    <a:lnTo>
                      <a:pt x="4486" y="2299"/>
                    </a:lnTo>
                    <a:lnTo>
                      <a:pt x="4486" y="2132"/>
                    </a:lnTo>
                    <a:lnTo>
                      <a:pt x="4468" y="1966"/>
                    </a:lnTo>
                    <a:lnTo>
                      <a:pt x="4430" y="1780"/>
                    </a:lnTo>
                    <a:lnTo>
                      <a:pt x="4375" y="1613"/>
                    </a:lnTo>
                    <a:lnTo>
                      <a:pt x="4319" y="1447"/>
                    </a:lnTo>
                    <a:lnTo>
                      <a:pt x="4245" y="1298"/>
                    </a:lnTo>
                    <a:lnTo>
                      <a:pt x="4171" y="1131"/>
                    </a:lnTo>
                    <a:lnTo>
                      <a:pt x="4078" y="983"/>
                    </a:lnTo>
                    <a:lnTo>
                      <a:pt x="3967" y="853"/>
                    </a:lnTo>
                    <a:lnTo>
                      <a:pt x="3856" y="724"/>
                    </a:lnTo>
                    <a:lnTo>
                      <a:pt x="3726" y="594"/>
                    </a:lnTo>
                    <a:lnTo>
                      <a:pt x="3596" y="483"/>
                    </a:lnTo>
                    <a:lnTo>
                      <a:pt x="3467" y="372"/>
                    </a:lnTo>
                    <a:lnTo>
                      <a:pt x="3281" y="279"/>
                    </a:lnTo>
                    <a:lnTo>
                      <a:pt x="3096" y="186"/>
                    </a:lnTo>
                    <a:lnTo>
                      <a:pt x="2911" y="112"/>
                    </a:lnTo>
                    <a:lnTo>
                      <a:pt x="2725" y="56"/>
                    </a:lnTo>
                    <a:lnTo>
                      <a:pt x="2540" y="19"/>
                    </a:lnTo>
                    <a:lnTo>
                      <a:pt x="23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45"/>
              <p:cNvSpPr/>
              <p:nvPr/>
            </p:nvSpPr>
            <p:spPr>
              <a:xfrm>
                <a:off x="3898250" y="4737350"/>
                <a:ext cx="352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446" extrusionOk="0">
                    <a:moveTo>
                      <a:pt x="687" y="0"/>
                    </a:moveTo>
                    <a:lnTo>
                      <a:pt x="575" y="19"/>
                    </a:lnTo>
                    <a:lnTo>
                      <a:pt x="483" y="37"/>
                    </a:lnTo>
                    <a:lnTo>
                      <a:pt x="371" y="74"/>
                    </a:lnTo>
                    <a:lnTo>
                      <a:pt x="260" y="130"/>
                    </a:lnTo>
                    <a:lnTo>
                      <a:pt x="168" y="204"/>
                    </a:lnTo>
                    <a:lnTo>
                      <a:pt x="112" y="278"/>
                    </a:lnTo>
                    <a:lnTo>
                      <a:pt x="75" y="352"/>
                    </a:lnTo>
                    <a:lnTo>
                      <a:pt x="38" y="445"/>
                    </a:lnTo>
                    <a:lnTo>
                      <a:pt x="1" y="593"/>
                    </a:lnTo>
                    <a:lnTo>
                      <a:pt x="1" y="723"/>
                    </a:lnTo>
                    <a:lnTo>
                      <a:pt x="19" y="927"/>
                    </a:lnTo>
                    <a:lnTo>
                      <a:pt x="38" y="1038"/>
                    </a:lnTo>
                    <a:lnTo>
                      <a:pt x="75" y="1131"/>
                    </a:lnTo>
                    <a:lnTo>
                      <a:pt x="149" y="1205"/>
                    </a:lnTo>
                    <a:lnTo>
                      <a:pt x="205" y="1279"/>
                    </a:lnTo>
                    <a:lnTo>
                      <a:pt x="297" y="1335"/>
                    </a:lnTo>
                    <a:lnTo>
                      <a:pt x="390" y="1372"/>
                    </a:lnTo>
                    <a:lnTo>
                      <a:pt x="575" y="1427"/>
                    </a:lnTo>
                    <a:lnTo>
                      <a:pt x="668" y="1446"/>
                    </a:lnTo>
                    <a:lnTo>
                      <a:pt x="761" y="1446"/>
                    </a:lnTo>
                    <a:lnTo>
                      <a:pt x="872" y="1427"/>
                    </a:lnTo>
                    <a:lnTo>
                      <a:pt x="983" y="1390"/>
                    </a:lnTo>
                    <a:lnTo>
                      <a:pt x="1076" y="1353"/>
                    </a:lnTo>
                    <a:lnTo>
                      <a:pt x="1168" y="1279"/>
                    </a:lnTo>
                    <a:lnTo>
                      <a:pt x="1243" y="1205"/>
                    </a:lnTo>
                    <a:lnTo>
                      <a:pt x="1298" y="1112"/>
                    </a:lnTo>
                    <a:lnTo>
                      <a:pt x="1354" y="1019"/>
                    </a:lnTo>
                    <a:lnTo>
                      <a:pt x="1391" y="908"/>
                    </a:lnTo>
                    <a:lnTo>
                      <a:pt x="1409" y="797"/>
                    </a:lnTo>
                    <a:lnTo>
                      <a:pt x="1409" y="686"/>
                    </a:lnTo>
                    <a:lnTo>
                      <a:pt x="1391" y="593"/>
                    </a:lnTo>
                    <a:lnTo>
                      <a:pt x="1354" y="482"/>
                    </a:lnTo>
                    <a:lnTo>
                      <a:pt x="1298" y="371"/>
                    </a:lnTo>
                    <a:lnTo>
                      <a:pt x="1243" y="278"/>
                    </a:lnTo>
                    <a:lnTo>
                      <a:pt x="1168" y="204"/>
                    </a:lnTo>
                    <a:lnTo>
                      <a:pt x="1076" y="130"/>
                    </a:lnTo>
                    <a:lnTo>
                      <a:pt x="983" y="74"/>
                    </a:lnTo>
                    <a:lnTo>
                      <a:pt x="890" y="37"/>
                    </a:lnTo>
                    <a:lnTo>
                      <a:pt x="798" y="19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45"/>
              <p:cNvSpPr/>
              <p:nvPr/>
            </p:nvSpPr>
            <p:spPr>
              <a:xfrm>
                <a:off x="3858875" y="4791550"/>
                <a:ext cx="190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80" extrusionOk="0">
                    <a:moveTo>
                      <a:pt x="371" y="1"/>
                    </a:moveTo>
                    <a:lnTo>
                      <a:pt x="260" y="19"/>
                    </a:lnTo>
                    <a:lnTo>
                      <a:pt x="130" y="75"/>
                    </a:lnTo>
                    <a:lnTo>
                      <a:pt x="93" y="93"/>
                    </a:lnTo>
                    <a:lnTo>
                      <a:pt x="56" y="149"/>
                    </a:lnTo>
                    <a:lnTo>
                      <a:pt x="19" y="242"/>
                    </a:lnTo>
                    <a:lnTo>
                      <a:pt x="0" y="316"/>
                    </a:lnTo>
                    <a:lnTo>
                      <a:pt x="0" y="390"/>
                    </a:lnTo>
                    <a:lnTo>
                      <a:pt x="0" y="501"/>
                    </a:lnTo>
                    <a:lnTo>
                      <a:pt x="19" y="557"/>
                    </a:lnTo>
                    <a:lnTo>
                      <a:pt x="37" y="612"/>
                    </a:lnTo>
                    <a:lnTo>
                      <a:pt x="112" y="686"/>
                    </a:lnTo>
                    <a:lnTo>
                      <a:pt x="204" y="742"/>
                    </a:lnTo>
                    <a:lnTo>
                      <a:pt x="315" y="779"/>
                    </a:lnTo>
                    <a:lnTo>
                      <a:pt x="408" y="779"/>
                    </a:lnTo>
                    <a:lnTo>
                      <a:pt x="538" y="761"/>
                    </a:lnTo>
                    <a:lnTo>
                      <a:pt x="631" y="686"/>
                    </a:lnTo>
                    <a:lnTo>
                      <a:pt x="705" y="594"/>
                    </a:lnTo>
                    <a:lnTo>
                      <a:pt x="760" y="483"/>
                    </a:lnTo>
                    <a:lnTo>
                      <a:pt x="760" y="371"/>
                    </a:lnTo>
                    <a:lnTo>
                      <a:pt x="742" y="260"/>
                    </a:lnTo>
                    <a:lnTo>
                      <a:pt x="668" y="149"/>
                    </a:lnTo>
                    <a:lnTo>
                      <a:pt x="593" y="75"/>
                    </a:lnTo>
                    <a:lnTo>
                      <a:pt x="482" y="19"/>
                    </a:lnTo>
                    <a:lnTo>
                      <a:pt x="37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45"/>
              <p:cNvSpPr/>
              <p:nvPr/>
            </p:nvSpPr>
            <p:spPr>
              <a:xfrm>
                <a:off x="4076175" y="4817975"/>
                <a:ext cx="145525" cy="5607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2243" extrusionOk="0">
                    <a:moveTo>
                      <a:pt x="5413" y="0"/>
                    </a:moveTo>
                    <a:lnTo>
                      <a:pt x="5357" y="19"/>
                    </a:lnTo>
                    <a:lnTo>
                      <a:pt x="5302" y="56"/>
                    </a:lnTo>
                    <a:lnTo>
                      <a:pt x="5265" y="93"/>
                    </a:lnTo>
                    <a:lnTo>
                      <a:pt x="5209" y="167"/>
                    </a:lnTo>
                    <a:lnTo>
                      <a:pt x="5042" y="445"/>
                    </a:lnTo>
                    <a:lnTo>
                      <a:pt x="4820" y="704"/>
                    </a:lnTo>
                    <a:lnTo>
                      <a:pt x="4579" y="927"/>
                    </a:lnTo>
                    <a:lnTo>
                      <a:pt x="4301" y="1131"/>
                    </a:lnTo>
                    <a:lnTo>
                      <a:pt x="4023" y="1316"/>
                    </a:lnTo>
                    <a:lnTo>
                      <a:pt x="3708" y="1446"/>
                    </a:lnTo>
                    <a:lnTo>
                      <a:pt x="3374" y="1538"/>
                    </a:lnTo>
                    <a:lnTo>
                      <a:pt x="3207" y="1557"/>
                    </a:lnTo>
                    <a:lnTo>
                      <a:pt x="3041" y="1576"/>
                    </a:lnTo>
                    <a:lnTo>
                      <a:pt x="2874" y="1594"/>
                    </a:lnTo>
                    <a:lnTo>
                      <a:pt x="2707" y="1576"/>
                    </a:lnTo>
                    <a:lnTo>
                      <a:pt x="2355" y="1538"/>
                    </a:lnTo>
                    <a:lnTo>
                      <a:pt x="2021" y="1464"/>
                    </a:lnTo>
                    <a:lnTo>
                      <a:pt x="1688" y="1335"/>
                    </a:lnTo>
                    <a:lnTo>
                      <a:pt x="1391" y="1168"/>
                    </a:lnTo>
                    <a:lnTo>
                      <a:pt x="1113" y="982"/>
                    </a:lnTo>
                    <a:lnTo>
                      <a:pt x="983" y="871"/>
                    </a:lnTo>
                    <a:lnTo>
                      <a:pt x="854" y="741"/>
                    </a:lnTo>
                    <a:lnTo>
                      <a:pt x="742" y="612"/>
                    </a:lnTo>
                    <a:lnTo>
                      <a:pt x="631" y="482"/>
                    </a:lnTo>
                    <a:lnTo>
                      <a:pt x="576" y="426"/>
                    </a:lnTo>
                    <a:lnTo>
                      <a:pt x="520" y="389"/>
                    </a:lnTo>
                    <a:lnTo>
                      <a:pt x="464" y="352"/>
                    </a:lnTo>
                    <a:lnTo>
                      <a:pt x="409" y="334"/>
                    </a:lnTo>
                    <a:lnTo>
                      <a:pt x="279" y="352"/>
                    </a:lnTo>
                    <a:lnTo>
                      <a:pt x="168" y="389"/>
                    </a:lnTo>
                    <a:lnTo>
                      <a:pt x="75" y="463"/>
                    </a:lnTo>
                    <a:lnTo>
                      <a:pt x="38" y="519"/>
                    </a:lnTo>
                    <a:lnTo>
                      <a:pt x="20" y="556"/>
                    </a:lnTo>
                    <a:lnTo>
                      <a:pt x="1" y="612"/>
                    </a:lnTo>
                    <a:lnTo>
                      <a:pt x="20" y="686"/>
                    </a:lnTo>
                    <a:lnTo>
                      <a:pt x="38" y="741"/>
                    </a:lnTo>
                    <a:lnTo>
                      <a:pt x="75" y="797"/>
                    </a:lnTo>
                    <a:lnTo>
                      <a:pt x="205" y="982"/>
                    </a:lnTo>
                    <a:lnTo>
                      <a:pt x="353" y="1131"/>
                    </a:lnTo>
                    <a:lnTo>
                      <a:pt x="501" y="1279"/>
                    </a:lnTo>
                    <a:lnTo>
                      <a:pt x="650" y="1427"/>
                    </a:lnTo>
                    <a:lnTo>
                      <a:pt x="835" y="1557"/>
                    </a:lnTo>
                    <a:lnTo>
                      <a:pt x="1002" y="1687"/>
                    </a:lnTo>
                    <a:lnTo>
                      <a:pt x="1187" y="1798"/>
                    </a:lnTo>
                    <a:lnTo>
                      <a:pt x="1373" y="1891"/>
                    </a:lnTo>
                    <a:lnTo>
                      <a:pt x="1576" y="1983"/>
                    </a:lnTo>
                    <a:lnTo>
                      <a:pt x="1780" y="2057"/>
                    </a:lnTo>
                    <a:lnTo>
                      <a:pt x="1984" y="2132"/>
                    </a:lnTo>
                    <a:lnTo>
                      <a:pt x="2188" y="2169"/>
                    </a:lnTo>
                    <a:lnTo>
                      <a:pt x="2392" y="2206"/>
                    </a:lnTo>
                    <a:lnTo>
                      <a:pt x="2614" y="2224"/>
                    </a:lnTo>
                    <a:lnTo>
                      <a:pt x="2837" y="2243"/>
                    </a:lnTo>
                    <a:lnTo>
                      <a:pt x="3041" y="2224"/>
                    </a:lnTo>
                    <a:lnTo>
                      <a:pt x="3263" y="2206"/>
                    </a:lnTo>
                    <a:lnTo>
                      <a:pt x="3467" y="2169"/>
                    </a:lnTo>
                    <a:lnTo>
                      <a:pt x="3671" y="2113"/>
                    </a:lnTo>
                    <a:lnTo>
                      <a:pt x="3875" y="2057"/>
                    </a:lnTo>
                    <a:lnTo>
                      <a:pt x="4079" y="1983"/>
                    </a:lnTo>
                    <a:lnTo>
                      <a:pt x="4264" y="1891"/>
                    </a:lnTo>
                    <a:lnTo>
                      <a:pt x="4449" y="1798"/>
                    </a:lnTo>
                    <a:lnTo>
                      <a:pt x="4635" y="1687"/>
                    </a:lnTo>
                    <a:lnTo>
                      <a:pt x="4801" y="1576"/>
                    </a:lnTo>
                    <a:lnTo>
                      <a:pt x="4968" y="1446"/>
                    </a:lnTo>
                    <a:lnTo>
                      <a:pt x="5116" y="1316"/>
                    </a:lnTo>
                    <a:lnTo>
                      <a:pt x="5265" y="1168"/>
                    </a:lnTo>
                    <a:lnTo>
                      <a:pt x="5413" y="1001"/>
                    </a:lnTo>
                    <a:lnTo>
                      <a:pt x="5543" y="834"/>
                    </a:lnTo>
                    <a:lnTo>
                      <a:pt x="5673" y="667"/>
                    </a:lnTo>
                    <a:lnTo>
                      <a:pt x="5765" y="482"/>
                    </a:lnTo>
                    <a:lnTo>
                      <a:pt x="5802" y="426"/>
                    </a:lnTo>
                    <a:lnTo>
                      <a:pt x="5821" y="352"/>
                    </a:lnTo>
                    <a:lnTo>
                      <a:pt x="5821" y="297"/>
                    </a:lnTo>
                    <a:lnTo>
                      <a:pt x="5802" y="222"/>
                    </a:lnTo>
                    <a:lnTo>
                      <a:pt x="5784" y="167"/>
                    </a:lnTo>
                    <a:lnTo>
                      <a:pt x="5747" y="130"/>
                    </a:lnTo>
                    <a:lnTo>
                      <a:pt x="5654" y="56"/>
                    </a:lnTo>
                    <a:lnTo>
                      <a:pt x="55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45"/>
              <p:cNvSpPr/>
              <p:nvPr/>
            </p:nvSpPr>
            <p:spPr>
              <a:xfrm>
                <a:off x="4122975" y="4767925"/>
                <a:ext cx="4035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391" extrusionOk="0">
                    <a:moveTo>
                      <a:pt x="983" y="853"/>
                    </a:moveTo>
                    <a:lnTo>
                      <a:pt x="981" y="858"/>
                    </a:lnTo>
                    <a:lnTo>
                      <a:pt x="983" y="853"/>
                    </a:lnTo>
                    <a:close/>
                    <a:moveTo>
                      <a:pt x="980" y="860"/>
                    </a:moveTo>
                    <a:lnTo>
                      <a:pt x="971" y="878"/>
                    </a:lnTo>
                    <a:lnTo>
                      <a:pt x="971" y="878"/>
                    </a:lnTo>
                    <a:lnTo>
                      <a:pt x="971" y="878"/>
                    </a:lnTo>
                    <a:lnTo>
                      <a:pt x="980" y="860"/>
                    </a:lnTo>
                    <a:close/>
                    <a:moveTo>
                      <a:pt x="742" y="0"/>
                    </a:moveTo>
                    <a:lnTo>
                      <a:pt x="650" y="19"/>
                    </a:lnTo>
                    <a:lnTo>
                      <a:pt x="483" y="75"/>
                    </a:lnTo>
                    <a:lnTo>
                      <a:pt x="372" y="149"/>
                    </a:lnTo>
                    <a:lnTo>
                      <a:pt x="260" y="241"/>
                    </a:lnTo>
                    <a:lnTo>
                      <a:pt x="168" y="353"/>
                    </a:lnTo>
                    <a:lnTo>
                      <a:pt x="94" y="482"/>
                    </a:lnTo>
                    <a:lnTo>
                      <a:pt x="38" y="668"/>
                    </a:lnTo>
                    <a:lnTo>
                      <a:pt x="20" y="760"/>
                    </a:lnTo>
                    <a:lnTo>
                      <a:pt x="1" y="853"/>
                    </a:lnTo>
                    <a:lnTo>
                      <a:pt x="20" y="946"/>
                    </a:lnTo>
                    <a:lnTo>
                      <a:pt x="38" y="1038"/>
                    </a:lnTo>
                    <a:lnTo>
                      <a:pt x="57" y="1131"/>
                    </a:lnTo>
                    <a:lnTo>
                      <a:pt x="112" y="1224"/>
                    </a:lnTo>
                    <a:lnTo>
                      <a:pt x="149" y="1279"/>
                    </a:lnTo>
                    <a:lnTo>
                      <a:pt x="186" y="1316"/>
                    </a:lnTo>
                    <a:lnTo>
                      <a:pt x="242" y="1353"/>
                    </a:lnTo>
                    <a:lnTo>
                      <a:pt x="298" y="1372"/>
                    </a:lnTo>
                    <a:lnTo>
                      <a:pt x="372" y="1390"/>
                    </a:lnTo>
                    <a:lnTo>
                      <a:pt x="427" y="1390"/>
                    </a:lnTo>
                    <a:lnTo>
                      <a:pt x="483" y="1372"/>
                    </a:lnTo>
                    <a:lnTo>
                      <a:pt x="557" y="1335"/>
                    </a:lnTo>
                    <a:lnTo>
                      <a:pt x="594" y="1298"/>
                    </a:lnTo>
                    <a:lnTo>
                      <a:pt x="650" y="1261"/>
                    </a:lnTo>
                    <a:lnTo>
                      <a:pt x="668" y="1205"/>
                    </a:lnTo>
                    <a:lnTo>
                      <a:pt x="687" y="1149"/>
                    </a:lnTo>
                    <a:lnTo>
                      <a:pt x="705" y="1075"/>
                    </a:lnTo>
                    <a:lnTo>
                      <a:pt x="705" y="1020"/>
                    </a:lnTo>
                    <a:lnTo>
                      <a:pt x="687" y="964"/>
                    </a:lnTo>
                    <a:lnTo>
                      <a:pt x="668" y="890"/>
                    </a:lnTo>
                    <a:lnTo>
                      <a:pt x="656" y="865"/>
                    </a:lnTo>
                    <a:lnTo>
                      <a:pt x="654" y="855"/>
                    </a:lnTo>
                    <a:lnTo>
                      <a:pt x="654" y="855"/>
                    </a:lnTo>
                    <a:lnTo>
                      <a:pt x="674" y="773"/>
                    </a:lnTo>
                    <a:lnTo>
                      <a:pt x="674" y="773"/>
                    </a:lnTo>
                    <a:lnTo>
                      <a:pt x="714" y="704"/>
                    </a:lnTo>
                    <a:lnTo>
                      <a:pt x="742" y="680"/>
                    </a:lnTo>
                    <a:lnTo>
                      <a:pt x="742" y="680"/>
                    </a:lnTo>
                    <a:lnTo>
                      <a:pt x="773" y="659"/>
                    </a:lnTo>
                    <a:lnTo>
                      <a:pt x="773" y="659"/>
                    </a:lnTo>
                    <a:lnTo>
                      <a:pt x="805" y="654"/>
                    </a:lnTo>
                    <a:lnTo>
                      <a:pt x="805" y="654"/>
                    </a:lnTo>
                    <a:lnTo>
                      <a:pt x="846" y="662"/>
                    </a:lnTo>
                    <a:lnTo>
                      <a:pt x="846" y="662"/>
                    </a:lnTo>
                    <a:lnTo>
                      <a:pt x="896" y="696"/>
                    </a:lnTo>
                    <a:lnTo>
                      <a:pt x="896" y="696"/>
                    </a:lnTo>
                    <a:lnTo>
                      <a:pt x="965" y="816"/>
                    </a:lnTo>
                    <a:lnTo>
                      <a:pt x="946" y="742"/>
                    </a:lnTo>
                    <a:lnTo>
                      <a:pt x="965" y="807"/>
                    </a:lnTo>
                    <a:lnTo>
                      <a:pt x="965" y="871"/>
                    </a:lnTo>
                    <a:lnTo>
                      <a:pt x="946" y="927"/>
                    </a:lnTo>
                    <a:lnTo>
                      <a:pt x="946" y="927"/>
                    </a:lnTo>
                    <a:lnTo>
                      <a:pt x="965" y="890"/>
                    </a:lnTo>
                    <a:lnTo>
                      <a:pt x="965" y="890"/>
                    </a:lnTo>
                    <a:lnTo>
                      <a:pt x="946" y="946"/>
                    </a:lnTo>
                    <a:lnTo>
                      <a:pt x="928" y="1020"/>
                    </a:lnTo>
                    <a:lnTo>
                      <a:pt x="928" y="1075"/>
                    </a:lnTo>
                    <a:lnTo>
                      <a:pt x="928" y="1131"/>
                    </a:lnTo>
                    <a:lnTo>
                      <a:pt x="946" y="1205"/>
                    </a:lnTo>
                    <a:lnTo>
                      <a:pt x="983" y="1242"/>
                    </a:lnTo>
                    <a:lnTo>
                      <a:pt x="1020" y="1298"/>
                    </a:lnTo>
                    <a:lnTo>
                      <a:pt x="1076" y="1335"/>
                    </a:lnTo>
                    <a:lnTo>
                      <a:pt x="1132" y="1353"/>
                    </a:lnTo>
                    <a:lnTo>
                      <a:pt x="1206" y="1372"/>
                    </a:lnTo>
                    <a:lnTo>
                      <a:pt x="1317" y="1372"/>
                    </a:lnTo>
                    <a:lnTo>
                      <a:pt x="1391" y="1353"/>
                    </a:lnTo>
                    <a:lnTo>
                      <a:pt x="1428" y="1316"/>
                    </a:lnTo>
                    <a:lnTo>
                      <a:pt x="1484" y="1279"/>
                    </a:lnTo>
                    <a:lnTo>
                      <a:pt x="1521" y="1224"/>
                    </a:lnTo>
                    <a:lnTo>
                      <a:pt x="1576" y="1075"/>
                    </a:lnTo>
                    <a:lnTo>
                      <a:pt x="1613" y="909"/>
                    </a:lnTo>
                    <a:lnTo>
                      <a:pt x="1613" y="742"/>
                    </a:lnTo>
                    <a:lnTo>
                      <a:pt x="1576" y="593"/>
                    </a:lnTo>
                    <a:lnTo>
                      <a:pt x="1502" y="445"/>
                    </a:lnTo>
                    <a:lnTo>
                      <a:pt x="1410" y="315"/>
                    </a:lnTo>
                    <a:lnTo>
                      <a:pt x="1317" y="186"/>
                    </a:lnTo>
                    <a:lnTo>
                      <a:pt x="1169" y="93"/>
                    </a:lnTo>
                    <a:lnTo>
                      <a:pt x="1002" y="37"/>
                    </a:lnTo>
                    <a:lnTo>
                      <a:pt x="8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45"/>
              <p:cNvSpPr/>
              <p:nvPr/>
            </p:nvSpPr>
            <p:spPr>
              <a:xfrm>
                <a:off x="3988625" y="4957425"/>
                <a:ext cx="307225" cy="274350"/>
              </a:xfrm>
              <a:custGeom>
                <a:avLst/>
                <a:gdLst/>
                <a:ahLst/>
                <a:cxnLst/>
                <a:rect l="l" t="t" r="r" b="b"/>
                <a:pathLst>
                  <a:path w="12289" h="10974" extrusionOk="0">
                    <a:moveTo>
                      <a:pt x="8785" y="1"/>
                    </a:moveTo>
                    <a:lnTo>
                      <a:pt x="8526" y="19"/>
                    </a:lnTo>
                    <a:lnTo>
                      <a:pt x="8266" y="57"/>
                    </a:lnTo>
                    <a:lnTo>
                      <a:pt x="8007" y="112"/>
                    </a:lnTo>
                    <a:lnTo>
                      <a:pt x="7766" y="186"/>
                    </a:lnTo>
                    <a:lnTo>
                      <a:pt x="7543" y="297"/>
                    </a:lnTo>
                    <a:lnTo>
                      <a:pt x="7303" y="409"/>
                    </a:lnTo>
                    <a:lnTo>
                      <a:pt x="7080" y="557"/>
                    </a:lnTo>
                    <a:lnTo>
                      <a:pt x="6876" y="705"/>
                    </a:lnTo>
                    <a:lnTo>
                      <a:pt x="6654" y="891"/>
                    </a:lnTo>
                    <a:lnTo>
                      <a:pt x="6468" y="1094"/>
                    </a:lnTo>
                    <a:lnTo>
                      <a:pt x="6283" y="1298"/>
                    </a:lnTo>
                    <a:lnTo>
                      <a:pt x="6098" y="1539"/>
                    </a:lnTo>
                    <a:lnTo>
                      <a:pt x="5912" y="1317"/>
                    </a:lnTo>
                    <a:lnTo>
                      <a:pt x="5727" y="1094"/>
                    </a:lnTo>
                    <a:lnTo>
                      <a:pt x="5523" y="909"/>
                    </a:lnTo>
                    <a:lnTo>
                      <a:pt x="5301" y="742"/>
                    </a:lnTo>
                    <a:lnTo>
                      <a:pt x="5078" y="576"/>
                    </a:lnTo>
                    <a:lnTo>
                      <a:pt x="4856" y="446"/>
                    </a:lnTo>
                    <a:lnTo>
                      <a:pt x="4634" y="335"/>
                    </a:lnTo>
                    <a:lnTo>
                      <a:pt x="4393" y="242"/>
                    </a:lnTo>
                    <a:lnTo>
                      <a:pt x="4133" y="186"/>
                    </a:lnTo>
                    <a:lnTo>
                      <a:pt x="3892" y="131"/>
                    </a:lnTo>
                    <a:lnTo>
                      <a:pt x="3633" y="112"/>
                    </a:lnTo>
                    <a:lnTo>
                      <a:pt x="3373" y="94"/>
                    </a:lnTo>
                    <a:lnTo>
                      <a:pt x="3021" y="131"/>
                    </a:lnTo>
                    <a:lnTo>
                      <a:pt x="2669" y="186"/>
                    </a:lnTo>
                    <a:lnTo>
                      <a:pt x="2335" y="279"/>
                    </a:lnTo>
                    <a:lnTo>
                      <a:pt x="2020" y="409"/>
                    </a:lnTo>
                    <a:lnTo>
                      <a:pt x="1724" y="557"/>
                    </a:lnTo>
                    <a:lnTo>
                      <a:pt x="1446" y="742"/>
                    </a:lnTo>
                    <a:lnTo>
                      <a:pt x="1168" y="965"/>
                    </a:lnTo>
                    <a:lnTo>
                      <a:pt x="927" y="1206"/>
                    </a:lnTo>
                    <a:lnTo>
                      <a:pt x="760" y="1410"/>
                    </a:lnTo>
                    <a:lnTo>
                      <a:pt x="630" y="1595"/>
                    </a:lnTo>
                    <a:lnTo>
                      <a:pt x="519" y="1780"/>
                    </a:lnTo>
                    <a:lnTo>
                      <a:pt x="408" y="1984"/>
                    </a:lnTo>
                    <a:lnTo>
                      <a:pt x="315" y="2188"/>
                    </a:lnTo>
                    <a:lnTo>
                      <a:pt x="222" y="2392"/>
                    </a:lnTo>
                    <a:lnTo>
                      <a:pt x="167" y="2596"/>
                    </a:lnTo>
                    <a:lnTo>
                      <a:pt x="111" y="2818"/>
                    </a:lnTo>
                    <a:lnTo>
                      <a:pt x="56" y="3041"/>
                    </a:lnTo>
                    <a:lnTo>
                      <a:pt x="19" y="3263"/>
                    </a:lnTo>
                    <a:lnTo>
                      <a:pt x="0" y="3560"/>
                    </a:lnTo>
                    <a:lnTo>
                      <a:pt x="0" y="3856"/>
                    </a:lnTo>
                    <a:lnTo>
                      <a:pt x="0" y="4097"/>
                    </a:lnTo>
                    <a:lnTo>
                      <a:pt x="37" y="4338"/>
                    </a:lnTo>
                    <a:lnTo>
                      <a:pt x="74" y="4579"/>
                    </a:lnTo>
                    <a:lnTo>
                      <a:pt x="130" y="4801"/>
                    </a:lnTo>
                    <a:lnTo>
                      <a:pt x="241" y="5154"/>
                    </a:lnTo>
                    <a:lnTo>
                      <a:pt x="371" y="5487"/>
                    </a:lnTo>
                    <a:lnTo>
                      <a:pt x="556" y="5821"/>
                    </a:lnTo>
                    <a:lnTo>
                      <a:pt x="760" y="6154"/>
                    </a:lnTo>
                    <a:lnTo>
                      <a:pt x="1001" y="6488"/>
                    </a:lnTo>
                    <a:lnTo>
                      <a:pt x="1260" y="6822"/>
                    </a:lnTo>
                    <a:lnTo>
                      <a:pt x="1483" y="7063"/>
                    </a:lnTo>
                    <a:lnTo>
                      <a:pt x="1724" y="7303"/>
                    </a:lnTo>
                    <a:lnTo>
                      <a:pt x="2224" y="7804"/>
                    </a:lnTo>
                    <a:lnTo>
                      <a:pt x="2669" y="8212"/>
                    </a:lnTo>
                    <a:lnTo>
                      <a:pt x="3151" y="8638"/>
                    </a:lnTo>
                    <a:lnTo>
                      <a:pt x="4207" y="9509"/>
                    </a:lnTo>
                    <a:lnTo>
                      <a:pt x="4356" y="9639"/>
                    </a:lnTo>
                    <a:lnTo>
                      <a:pt x="5783" y="10806"/>
                    </a:lnTo>
                    <a:lnTo>
                      <a:pt x="5894" y="10881"/>
                    </a:lnTo>
                    <a:lnTo>
                      <a:pt x="6005" y="10936"/>
                    </a:lnTo>
                    <a:lnTo>
                      <a:pt x="6135" y="10955"/>
                    </a:lnTo>
                    <a:lnTo>
                      <a:pt x="6265" y="10973"/>
                    </a:lnTo>
                    <a:lnTo>
                      <a:pt x="6394" y="10955"/>
                    </a:lnTo>
                    <a:lnTo>
                      <a:pt x="6524" y="10918"/>
                    </a:lnTo>
                    <a:lnTo>
                      <a:pt x="6635" y="10862"/>
                    </a:lnTo>
                    <a:lnTo>
                      <a:pt x="6728" y="10806"/>
                    </a:lnTo>
                    <a:lnTo>
                      <a:pt x="8118" y="9565"/>
                    </a:lnTo>
                    <a:lnTo>
                      <a:pt x="8285" y="9416"/>
                    </a:lnTo>
                    <a:lnTo>
                      <a:pt x="9249" y="8564"/>
                    </a:lnTo>
                    <a:lnTo>
                      <a:pt x="9693" y="8156"/>
                    </a:lnTo>
                    <a:lnTo>
                      <a:pt x="10101" y="7748"/>
                    </a:lnTo>
                    <a:lnTo>
                      <a:pt x="10639" y="7192"/>
                    </a:lnTo>
                    <a:lnTo>
                      <a:pt x="10880" y="6933"/>
                    </a:lnTo>
                    <a:lnTo>
                      <a:pt x="11121" y="6655"/>
                    </a:lnTo>
                    <a:lnTo>
                      <a:pt x="11306" y="6395"/>
                    </a:lnTo>
                    <a:lnTo>
                      <a:pt x="11491" y="6154"/>
                    </a:lnTo>
                    <a:lnTo>
                      <a:pt x="11714" y="5765"/>
                    </a:lnTo>
                    <a:lnTo>
                      <a:pt x="11899" y="5394"/>
                    </a:lnTo>
                    <a:lnTo>
                      <a:pt x="12066" y="5024"/>
                    </a:lnTo>
                    <a:lnTo>
                      <a:pt x="12177" y="4653"/>
                    </a:lnTo>
                    <a:lnTo>
                      <a:pt x="12214" y="4394"/>
                    </a:lnTo>
                    <a:lnTo>
                      <a:pt x="12251" y="4153"/>
                    </a:lnTo>
                    <a:lnTo>
                      <a:pt x="12270" y="3893"/>
                    </a:lnTo>
                    <a:lnTo>
                      <a:pt x="12288" y="3634"/>
                    </a:lnTo>
                    <a:lnTo>
                      <a:pt x="12270" y="3411"/>
                    </a:lnTo>
                    <a:lnTo>
                      <a:pt x="12251" y="3189"/>
                    </a:lnTo>
                    <a:lnTo>
                      <a:pt x="12177" y="2818"/>
                    </a:lnTo>
                    <a:lnTo>
                      <a:pt x="12084" y="2466"/>
                    </a:lnTo>
                    <a:lnTo>
                      <a:pt x="11973" y="2114"/>
                    </a:lnTo>
                    <a:lnTo>
                      <a:pt x="11806" y="1799"/>
                    </a:lnTo>
                    <a:lnTo>
                      <a:pt x="11695" y="1595"/>
                    </a:lnTo>
                    <a:lnTo>
                      <a:pt x="11565" y="1391"/>
                    </a:lnTo>
                    <a:lnTo>
                      <a:pt x="11417" y="1206"/>
                    </a:lnTo>
                    <a:lnTo>
                      <a:pt x="11269" y="1039"/>
                    </a:lnTo>
                    <a:lnTo>
                      <a:pt x="11009" y="798"/>
                    </a:lnTo>
                    <a:lnTo>
                      <a:pt x="10731" y="594"/>
                    </a:lnTo>
                    <a:lnTo>
                      <a:pt x="10435" y="409"/>
                    </a:lnTo>
                    <a:lnTo>
                      <a:pt x="10138" y="260"/>
                    </a:lnTo>
                    <a:lnTo>
                      <a:pt x="9823" y="149"/>
                    </a:lnTo>
                    <a:lnTo>
                      <a:pt x="9490" y="75"/>
                    </a:lnTo>
                    <a:lnTo>
                      <a:pt x="9137" y="19"/>
                    </a:lnTo>
                    <a:lnTo>
                      <a:pt x="87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45"/>
              <p:cNvSpPr/>
              <p:nvPr/>
            </p:nvSpPr>
            <p:spPr>
              <a:xfrm>
                <a:off x="4021500" y="4994050"/>
                <a:ext cx="69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668" extrusionOk="0">
                    <a:moveTo>
                      <a:pt x="205" y="0"/>
                    </a:moveTo>
                    <a:lnTo>
                      <a:pt x="186" y="19"/>
                    </a:lnTo>
                    <a:lnTo>
                      <a:pt x="94" y="167"/>
                    </a:lnTo>
                    <a:lnTo>
                      <a:pt x="38" y="297"/>
                    </a:lnTo>
                    <a:lnTo>
                      <a:pt x="19" y="445"/>
                    </a:lnTo>
                    <a:lnTo>
                      <a:pt x="1" y="612"/>
                    </a:lnTo>
                    <a:lnTo>
                      <a:pt x="19" y="649"/>
                    </a:lnTo>
                    <a:lnTo>
                      <a:pt x="57" y="667"/>
                    </a:lnTo>
                    <a:lnTo>
                      <a:pt x="112" y="649"/>
                    </a:lnTo>
                    <a:lnTo>
                      <a:pt x="112" y="612"/>
                    </a:lnTo>
                    <a:lnTo>
                      <a:pt x="131" y="464"/>
                    </a:lnTo>
                    <a:lnTo>
                      <a:pt x="149" y="334"/>
                    </a:lnTo>
                    <a:lnTo>
                      <a:pt x="205" y="204"/>
                    </a:lnTo>
                    <a:lnTo>
                      <a:pt x="279" y="93"/>
                    </a:lnTo>
                    <a:lnTo>
                      <a:pt x="279" y="37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45"/>
              <p:cNvSpPr/>
              <p:nvPr/>
            </p:nvSpPr>
            <p:spPr>
              <a:xfrm>
                <a:off x="4044675" y="4976900"/>
                <a:ext cx="11150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558" extrusionOk="0">
                    <a:moveTo>
                      <a:pt x="371" y="0"/>
                    </a:moveTo>
                    <a:lnTo>
                      <a:pt x="334" y="37"/>
                    </a:lnTo>
                    <a:lnTo>
                      <a:pt x="205" y="390"/>
                    </a:lnTo>
                    <a:lnTo>
                      <a:pt x="112" y="760"/>
                    </a:lnTo>
                    <a:lnTo>
                      <a:pt x="38" y="1131"/>
                    </a:lnTo>
                    <a:lnTo>
                      <a:pt x="1" y="1502"/>
                    </a:lnTo>
                    <a:lnTo>
                      <a:pt x="1" y="1520"/>
                    </a:lnTo>
                    <a:lnTo>
                      <a:pt x="19" y="1539"/>
                    </a:lnTo>
                    <a:lnTo>
                      <a:pt x="56" y="1557"/>
                    </a:lnTo>
                    <a:lnTo>
                      <a:pt x="93" y="1539"/>
                    </a:lnTo>
                    <a:lnTo>
                      <a:pt x="112" y="1502"/>
                    </a:lnTo>
                    <a:lnTo>
                      <a:pt x="149" y="1131"/>
                    </a:lnTo>
                    <a:lnTo>
                      <a:pt x="223" y="779"/>
                    </a:lnTo>
                    <a:lnTo>
                      <a:pt x="316" y="408"/>
                    </a:lnTo>
                    <a:lnTo>
                      <a:pt x="445" y="75"/>
                    </a:lnTo>
                    <a:lnTo>
                      <a:pt x="445" y="37"/>
                    </a:lnTo>
                    <a:lnTo>
                      <a:pt x="445" y="19"/>
                    </a:lnTo>
                    <a:lnTo>
                      <a:pt x="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45"/>
              <p:cNvSpPr/>
              <p:nvPr/>
            </p:nvSpPr>
            <p:spPr>
              <a:xfrm>
                <a:off x="4068775" y="4976425"/>
                <a:ext cx="1485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892" extrusionOk="0">
                    <a:moveTo>
                      <a:pt x="519" y="1"/>
                    </a:moveTo>
                    <a:lnTo>
                      <a:pt x="482" y="38"/>
                    </a:lnTo>
                    <a:lnTo>
                      <a:pt x="390" y="242"/>
                    </a:lnTo>
                    <a:lnTo>
                      <a:pt x="297" y="464"/>
                    </a:lnTo>
                    <a:lnTo>
                      <a:pt x="204" y="668"/>
                    </a:lnTo>
                    <a:lnTo>
                      <a:pt x="149" y="909"/>
                    </a:lnTo>
                    <a:lnTo>
                      <a:pt x="93" y="1131"/>
                    </a:lnTo>
                    <a:lnTo>
                      <a:pt x="38" y="1354"/>
                    </a:lnTo>
                    <a:lnTo>
                      <a:pt x="19" y="1595"/>
                    </a:lnTo>
                    <a:lnTo>
                      <a:pt x="0" y="1836"/>
                    </a:lnTo>
                    <a:lnTo>
                      <a:pt x="19" y="1873"/>
                    </a:lnTo>
                    <a:lnTo>
                      <a:pt x="56" y="1891"/>
                    </a:lnTo>
                    <a:lnTo>
                      <a:pt x="93" y="1873"/>
                    </a:lnTo>
                    <a:lnTo>
                      <a:pt x="112" y="1836"/>
                    </a:lnTo>
                    <a:lnTo>
                      <a:pt x="130" y="1595"/>
                    </a:lnTo>
                    <a:lnTo>
                      <a:pt x="149" y="1372"/>
                    </a:lnTo>
                    <a:lnTo>
                      <a:pt x="204" y="1150"/>
                    </a:lnTo>
                    <a:lnTo>
                      <a:pt x="241" y="928"/>
                    </a:lnTo>
                    <a:lnTo>
                      <a:pt x="316" y="705"/>
                    </a:lnTo>
                    <a:lnTo>
                      <a:pt x="390" y="501"/>
                    </a:lnTo>
                    <a:lnTo>
                      <a:pt x="482" y="297"/>
                    </a:lnTo>
                    <a:lnTo>
                      <a:pt x="594" y="94"/>
                    </a:lnTo>
                    <a:lnTo>
                      <a:pt x="594" y="38"/>
                    </a:lnTo>
                    <a:lnTo>
                      <a:pt x="55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45"/>
              <p:cNvSpPr/>
              <p:nvPr/>
            </p:nvSpPr>
            <p:spPr>
              <a:xfrm>
                <a:off x="4093325" y="4979675"/>
                <a:ext cx="12075" cy="672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2689" extrusionOk="0">
                    <a:moveTo>
                      <a:pt x="409" y="1"/>
                    </a:moveTo>
                    <a:lnTo>
                      <a:pt x="371" y="38"/>
                    </a:lnTo>
                    <a:lnTo>
                      <a:pt x="223" y="668"/>
                    </a:lnTo>
                    <a:lnTo>
                      <a:pt x="112" y="1317"/>
                    </a:lnTo>
                    <a:lnTo>
                      <a:pt x="38" y="1965"/>
                    </a:lnTo>
                    <a:lnTo>
                      <a:pt x="1" y="2632"/>
                    </a:lnTo>
                    <a:lnTo>
                      <a:pt x="19" y="2670"/>
                    </a:lnTo>
                    <a:lnTo>
                      <a:pt x="56" y="2688"/>
                    </a:lnTo>
                    <a:lnTo>
                      <a:pt x="93" y="2670"/>
                    </a:lnTo>
                    <a:lnTo>
                      <a:pt x="112" y="2632"/>
                    </a:lnTo>
                    <a:lnTo>
                      <a:pt x="149" y="1984"/>
                    </a:lnTo>
                    <a:lnTo>
                      <a:pt x="223" y="1335"/>
                    </a:lnTo>
                    <a:lnTo>
                      <a:pt x="334" y="705"/>
                    </a:lnTo>
                    <a:lnTo>
                      <a:pt x="483" y="56"/>
                    </a:lnTo>
                    <a:lnTo>
                      <a:pt x="483" y="19"/>
                    </a:lnTo>
                    <a:lnTo>
                      <a:pt x="44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45"/>
              <p:cNvSpPr/>
              <p:nvPr/>
            </p:nvSpPr>
            <p:spPr>
              <a:xfrm>
                <a:off x="4173950" y="4979675"/>
                <a:ext cx="9300" cy="3617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1447" extrusionOk="0">
                    <a:moveTo>
                      <a:pt x="279" y="1"/>
                    </a:moveTo>
                    <a:lnTo>
                      <a:pt x="260" y="19"/>
                    </a:lnTo>
                    <a:lnTo>
                      <a:pt x="260" y="38"/>
                    </a:lnTo>
                    <a:lnTo>
                      <a:pt x="1" y="1372"/>
                    </a:lnTo>
                    <a:lnTo>
                      <a:pt x="19" y="1409"/>
                    </a:lnTo>
                    <a:lnTo>
                      <a:pt x="56" y="1446"/>
                    </a:lnTo>
                    <a:lnTo>
                      <a:pt x="93" y="1428"/>
                    </a:lnTo>
                    <a:lnTo>
                      <a:pt x="112" y="1428"/>
                    </a:lnTo>
                    <a:lnTo>
                      <a:pt x="112" y="1409"/>
                    </a:lnTo>
                    <a:lnTo>
                      <a:pt x="371" y="56"/>
                    </a:lnTo>
                    <a:lnTo>
                      <a:pt x="353" y="19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45"/>
              <p:cNvSpPr/>
              <p:nvPr/>
            </p:nvSpPr>
            <p:spPr>
              <a:xfrm>
                <a:off x="4199900" y="4969025"/>
                <a:ext cx="8375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281" extrusionOk="0">
                    <a:moveTo>
                      <a:pt x="279" y="0"/>
                    </a:moveTo>
                    <a:lnTo>
                      <a:pt x="242" y="19"/>
                    </a:lnTo>
                    <a:lnTo>
                      <a:pt x="223" y="56"/>
                    </a:lnTo>
                    <a:lnTo>
                      <a:pt x="1" y="2224"/>
                    </a:lnTo>
                    <a:lnTo>
                      <a:pt x="1" y="2243"/>
                    </a:lnTo>
                    <a:lnTo>
                      <a:pt x="1" y="2261"/>
                    </a:lnTo>
                    <a:lnTo>
                      <a:pt x="38" y="2280"/>
                    </a:lnTo>
                    <a:lnTo>
                      <a:pt x="93" y="2261"/>
                    </a:lnTo>
                    <a:lnTo>
                      <a:pt x="112" y="2224"/>
                    </a:lnTo>
                    <a:lnTo>
                      <a:pt x="334" y="56"/>
                    </a:lnTo>
                    <a:lnTo>
                      <a:pt x="334" y="37"/>
                    </a:lnTo>
                    <a:lnTo>
                      <a:pt x="334" y="1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45"/>
              <p:cNvSpPr/>
              <p:nvPr/>
            </p:nvSpPr>
            <p:spPr>
              <a:xfrm>
                <a:off x="4220300" y="4974125"/>
                <a:ext cx="9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392" extrusionOk="0">
                    <a:moveTo>
                      <a:pt x="315" y="0"/>
                    </a:moveTo>
                    <a:lnTo>
                      <a:pt x="278" y="19"/>
                    </a:lnTo>
                    <a:lnTo>
                      <a:pt x="241" y="56"/>
                    </a:lnTo>
                    <a:lnTo>
                      <a:pt x="0" y="2336"/>
                    </a:lnTo>
                    <a:lnTo>
                      <a:pt x="0" y="2354"/>
                    </a:lnTo>
                    <a:lnTo>
                      <a:pt x="19" y="2373"/>
                    </a:lnTo>
                    <a:lnTo>
                      <a:pt x="56" y="2391"/>
                    </a:lnTo>
                    <a:lnTo>
                      <a:pt x="93" y="2373"/>
                    </a:lnTo>
                    <a:lnTo>
                      <a:pt x="111" y="2336"/>
                    </a:lnTo>
                    <a:lnTo>
                      <a:pt x="371" y="56"/>
                    </a:lnTo>
                    <a:lnTo>
                      <a:pt x="371" y="37"/>
                    </a:lnTo>
                    <a:lnTo>
                      <a:pt x="352" y="19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45"/>
              <p:cNvSpPr/>
              <p:nvPr/>
            </p:nvSpPr>
            <p:spPr>
              <a:xfrm>
                <a:off x="4236975" y="4987100"/>
                <a:ext cx="14850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2707" extrusionOk="0">
                    <a:moveTo>
                      <a:pt x="501" y="0"/>
                    </a:moveTo>
                    <a:lnTo>
                      <a:pt x="482" y="19"/>
                    </a:lnTo>
                    <a:lnTo>
                      <a:pt x="482" y="37"/>
                    </a:lnTo>
                    <a:lnTo>
                      <a:pt x="0" y="2632"/>
                    </a:lnTo>
                    <a:lnTo>
                      <a:pt x="19" y="2669"/>
                    </a:lnTo>
                    <a:lnTo>
                      <a:pt x="56" y="2706"/>
                    </a:lnTo>
                    <a:lnTo>
                      <a:pt x="93" y="2706"/>
                    </a:lnTo>
                    <a:lnTo>
                      <a:pt x="112" y="2688"/>
                    </a:lnTo>
                    <a:lnTo>
                      <a:pt x="112" y="2669"/>
                    </a:lnTo>
                    <a:lnTo>
                      <a:pt x="594" y="74"/>
                    </a:lnTo>
                    <a:lnTo>
                      <a:pt x="575" y="19"/>
                    </a:lnTo>
                    <a:lnTo>
                      <a:pt x="53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45"/>
              <p:cNvSpPr/>
              <p:nvPr/>
            </p:nvSpPr>
            <p:spPr>
              <a:xfrm>
                <a:off x="4259225" y="5005150"/>
                <a:ext cx="1112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558" extrusionOk="0">
                    <a:moveTo>
                      <a:pt x="352" y="1"/>
                    </a:moveTo>
                    <a:lnTo>
                      <a:pt x="334" y="38"/>
                    </a:lnTo>
                    <a:lnTo>
                      <a:pt x="0" y="1484"/>
                    </a:lnTo>
                    <a:lnTo>
                      <a:pt x="0" y="1539"/>
                    </a:lnTo>
                    <a:lnTo>
                      <a:pt x="37" y="1558"/>
                    </a:lnTo>
                    <a:lnTo>
                      <a:pt x="74" y="1558"/>
                    </a:lnTo>
                    <a:lnTo>
                      <a:pt x="111" y="1521"/>
                    </a:lnTo>
                    <a:lnTo>
                      <a:pt x="445" y="75"/>
                    </a:lnTo>
                    <a:lnTo>
                      <a:pt x="426" y="20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DA668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45"/>
              <p:cNvSpPr/>
              <p:nvPr/>
            </p:nvSpPr>
            <p:spPr>
              <a:xfrm>
                <a:off x="4222150" y="4782750"/>
                <a:ext cx="519450" cy="354025"/>
              </a:xfrm>
              <a:custGeom>
                <a:avLst/>
                <a:gdLst/>
                <a:ahLst/>
                <a:cxnLst/>
                <a:rect l="l" t="t" r="r" b="b"/>
                <a:pathLst>
                  <a:path w="20778" h="14161" extrusionOk="0">
                    <a:moveTo>
                      <a:pt x="15124" y="0"/>
                    </a:moveTo>
                    <a:lnTo>
                      <a:pt x="15050" y="38"/>
                    </a:lnTo>
                    <a:lnTo>
                      <a:pt x="14976" y="93"/>
                    </a:lnTo>
                    <a:lnTo>
                      <a:pt x="14902" y="149"/>
                    </a:lnTo>
                    <a:lnTo>
                      <a:pt x="14828" y="223"/>
                    </a:lnTo>
                    <a:lnTo>
                      <a:pt x="14791" y="297"/>
                    </a:lnTo>
                    <a:lnTo>
                      <a:pt x="14754" y="390"/>
                    </a:lnTo>
                    <a:lnTo>
                      <a:pt x="14717" y="482"/>
                    </a:lnTo>
                    <a:lnTo>
                      <a:pt x="14717" y="575"/>
                    </a:lnTo>
                    <a:lnTo>
                      <a:pt x="14717" y="668"/>
                    </a:lnTo>
                    <a:lnTo>
                      <a:pt x="14754" y="760"/>
                    </a:lnTo>
                    <a:lnTo>
                      <a:pt x="14791" y="835"/>
                    </a:lnTo>
                    <a:lnTo>
                      <a:pt x="14865" y="909"/>
                    </a:lnTo>
                    <a:lnTo>
                      <a:pt x="14958" y="964"/>
                    </a:lnTo>
                    <a:lnTo>
                      <a:pt x="15273" y="1131"/>
                    </a:lnTo>
                    <a:lnTo>
                      <a:pt x="15588" y="1298"/>
                    </a:lnTo>
                    <a:lnTo>
                      <a:pt x="15884" y="1483"/>
                    </a:lnTo>
                    <a:lnTo>
                      <a:pt x="16199" y="1687"/>
                    </a:lnTo>
                    <a:lnTo>
                      <a:pt x="16496" y="1891"/>
                    </a:lnTo>
                    <a:lnTo>
                      <a:pt x="16774" y="2113"/>
                    </a:lnTo>
                    <a:lnTo>
                      <a:pt x="17070" y="2336"/>
                    </a:lnTo>
                    <a:lnTo>
                      <a:pt x="17330" y="2577"/>
                    </a:lnTo>
                    <a:lnTo>
                      <a:pt x="17589" y="2836"/>
                    </a:lnTo>
                    <a:lnTo>
                      <a:pt x="17849" y="3096"/>
                    </a:lnTo>
                    <a:lnTo>
                      <a:pt x="18090" y="3355"/>
                    </a:lnTo>
                    <a:lnTo>
                      <a:pt x="18312" y="3633"/>
                    </a:lnTo>
                    <a:lnTo>
                      <a:pt x="18535" y="3930"/>
                    </a:lnTo>
                    <a:lnTo>
                      <a:pt x="18739" y="4226"/>
                    </a:lnTo>
                    <a:lnTo>
                      <a:pt x="18924" y="4523"/>
                    </a:lnTo>
                    <a:lnTo>
                      <a:pt x="19091" y="4856"/>
                    </a:lnTo>
                    <a:lnTo>
                      <a:pt x="19239" y="5153"/>
                    </a:lnTo>
                    <a:lnTo>
                      <a:pt x="19369" y="5487"/>
                    </a:lnTo>
                    <a:lnTo>
                      <a:pt x="19461" y="5820"/>
                    </a:lnTo>
                    <a:lnTo>
                      <a:pt x="19554" y="6154"/>
                    </a:lnTo>
                    <a:lnTo>
                      <a:pt x="19628" y="6506"/>
                    </a:lnTo>
                    <a:lnTo>
                      <a:pt x="19665" y="6840"/>
                    </a:lnTo>
                    <a:lnTo>
                      <a:pt x="19702" y="7192"/>
                    </a:lnTo>
                    <a:lnTo>
                      <a:pt x="19702" y="7544"/>
                    </a:lnTo>
                    <a:lnTo>
                      <a:pt x="19665" y="7896"/>
                    </a:lnTo>
                    <a:lnTo>
                      <a:pt x="19628" y="8248"/>
                    </a:lnTo>
                    <a:lnTo>
                      <a:pt x="19554" y="8582"/>
                    </a:lnTo>
                    <a:lnTo>
                      <a:pt x="19461" y="8916"/>
                    </a:lnTo>
                    <a:lnTo>
                      <a:pt x="19332" y="9249"/>
                    </a:lnTo>
                    <a:lnTo>
                      <a:pt x="19183" y="9546"/>
                    </a:lnTo>
                    <a:lnTo>
                      <a:pt x="19017" y="9861"/>
                    </a:lnTo>
                    <a:lnTo>
                      <a:pt x="18813" y="10139"/>
                    </a:lnTo>
                    <a:lnTo>
                      <a:pt x="18572" y="10398"/>
                    </a:lnTo>
                    <a:lnTo>
                      <a:pt x="18331" y="10658"/>
                    </a:lnTo>
                    <a:lnTo>
                      <a:pt x="18071" y="10880"/>
                    </a:lnTo>
                    <a:lnTo>
                      <a:pt x="17793" y="11103"/>
                    </a:lnTo>
                    <a:lnTo>
                      <a:pt x="17497" y="11306"/>
                    </a:lnTo>
                    <a:lnTo>
                      <a:pt x="17182" y="11473"/>
                    </a:lnTo>
                    <a:lnTo>
                      <a:pt x="16867" y="11640"/>
                    </a:lnTo>
                    <a:lnTo>
                      <a:pt x="16552" y="11807"/>
                    </a:lnTo>
                    <a:lnTo>
                      <a:pt x="16218" y="11937"/>
                    </a:lnTo>
                    <a:lnTo>
                      <a:pt x="15884" y="12066"/>
                    </a:lnTo>
                    <a:lnTo>
                      <a:pt x="15532" y="12178"/>
                    </a:lnTo>
                    <a:lnTo>
                      <a:pt x="15198" y="12289"/>
                    </a:lnTo>
                    <a:lnTo>
                      <a:pt x="14513" y="12474"/>
                    </a:lnTo>
                    <a:lnTo>
                      <a:pt x="13827" y="12622"/>
                    </a:lnTo>
                    <a:lnTo>
                      <a:pt x="13067" y="12752"/>
                    </a:lnTo>
                    <a:lnTo>
                      <a:pt x="12307" y="12845"/>
                    </a:lnTo>
                    <a:lnTo>
                      <a:pt x="11547" y="12919"/>
                    </a:lnTo>
                    <a:lnTo>
                      <a:pt x="10769" y="12937"/>
                    </a:lnTo>
                    <a:lnTo>
                      <a:pt x="10009" y="12937"/>
                    </a:lnTo>
                    <a:lnTo>
                      <a:pt x="9249" y="12900"/>
                    </a:lnTo>
                    <a:lnTo>
                      <a:pt x="8471" y="12826"/>
                    </a:lnTo>
                    <a:lnTo>
                      <a:pt x="7711" y="12734"/>
                    </a:lnTo>
                    <a:lnTo>
                      <a:pt x="6914" y="12585"/>
                    </a:lnTo>
                    <a:lnTo>
                      <a:pt x="6135" y="12400"/>
                    </a:lnTo>
                    <a:lnTo>
                      <a:pt x="5375" y="12196"/>
                    </a:lnTo>
                    <a:lnTo>
                      <a:pt x="4597" y="11955"/>
                    </a:lnTo>
                    <a:lnTo>
                      <a:pt x="4356" y="11047"/>
                    </a:lnTo>
                    <a:lnTo>
                      <a:pt x="4115" y="10139"/>
                    </a:lnTo>
                    <a:lnTo>
                      <a:pt x="3874" y="9119"/>
                    </a:lnTo>
                    <a:lnTo>
                      <a:pt x="3818" y="8878"/>
                    </a:lnTo>
                    <a:lnTo>
                      <a:pt x="3800" y="8749"/>
                    </a:lnTo>
                    <a:lnTo>
                      <a:pt x="3763" y="8619"/>
                    </a:lnTo>
                    <a:lnTo>
                      <a:pt x="3707" y="8526"/>
                    </a:lnTo>
                    <a:lnTo>
                      <a:pt x="3633" y="8415"/>
                    </a:lnTo>
                    <a:lnTo>
                      <a:pt x="3540" y="8341"/>
                    </a:lnTo>
                    <a:lnTo>
                      <a:pt x="3429" y="8267"/>
                    </a:lnTo>
                    <a:lnTo>
                      <a:pt x="3374" y="8248"/>
                    </a:lnTo>
                    <a:lnTo>
                      <a:pt x="3318" y="8248"/>
                    </a:lnTo>
                    <a:lnTo>
                      <a:pt x="3207" y="8267"/>
                    </a:lnTo>
                    <a:lnTo>
                      <a:pt x="3096" y="8322"/>
                    </a:lnTo>
                    <a:lnTo>
                      <a:pt x="3021" y="8415"/>
                    </a:lnTo>
                    <a:lnTo>
                      <a:pt x="2947" y="8526"/>
                    </a:lnTo>
                    <a:lnTo>
                      <a:pt x="2910" y="8656"/>
                    </a:lnTo>
                    <a:lnTo>
                      <a:pt x="2873" y="8786"/>
                    </a:lnTo>
                    <a:lnTo>
                      <a:pt x="2873" y="8916"/>
                    </a:lnTo>
                    <a:lnTo>
                      <a:pt x="2873" y="9027"/>
                    </a:lnTo>
                    <a:lnTo>
                      <a:pt x="2892" y="9156"/>
                    </a:lnTo>
                    <a:lnTo>
                      <a:pt x="2947" y="9434"/>
                    </a:lnTo>
                    <a:lnTo>
                      <a:pt x="3207" y="10509"/>
                    </a:lnTo>
                    <a:lnTo>
                      <a:pt x="3337" y="11047"/>
                    </a:lnTo>
                    <a:lnTo>
                      <a:pt x="3503" y="11584"/>
                    </a:lnTo>
                    <a:lnTo>
                      <a:pt x="3503" y="11584"/>
                    </a:lnTo>
                    <a:lnTo>
                      <a:pt x="2762" y="11288"/>
                    </a:lnTo>
                    <a:lnTo>
                      <a:pt x="1928" y="10954"/>
                    </a:lnTo>
                    <a:lnTo>
                      <a:pt x="1743" y="10880"/>
                    </a:lnTo>
                    <a:lnTo>
                      <a:pt x="1539" y="10825"/>
                    </a:lnTo>
                    <a:lnTo>
                      <a:pt x="1335" y="10825"/>
                    </a:lnTo>
                    <a:lnTo>
                      <a:pt x="1131" y="10880"/>
                    </a:lnTo>
                    <a:lnTo>
                      <a:pt x="1075" y="10899"/>
                    </a:lnTo>
                    <a:lnTo>
                      <a:pt x="1020" y="10954"/>
                    </a:lnTo>
                    <a:lnTo>
                      <a:pt x="1001" y="11010"/>
                    </a:lnTo>
                    <a:lnTo>
                      <a:pt x="1001" y="11084"/>
                    </a:lnTo>
                    <a:lnTo>
                      <a:pt x="1057" y="11269"/>
                    </a:lnTo>
                    <a:lnTo>
                      <a:pt x="1131" y="11418"/>
                    </a:lnTo>
                    <a:lnTo>
                      <a:pt x="1242" y="11566"/>
                    </a:lnTo>
                    <a:lnTo>
                      <a:pt x="1390" y="11696"/>
                    </a:lnTo>
                    <a:lnTo>
                      <a:pt x="1557" y="11807"/>
                    </a:lnTo>
                    <a:lnTo>
                      <a:pt x="1743" y="11918"/>
                    </a:lnTo>
                    <a:lnTo>
                      <a:pt x="2113" y="12141"/>
                    </a:lnTo>
                    <a:lnTo>
                      <a:pt x="2484" y="12344"/>
                    </a:lnTo>
                    <a:lnTo>
                      <a:pt x="2892" y="12548"/>
                    </a:lnTo>
                    <a:lnTo>
                      <a:pt x="2187" y="12845"/>
                    </a:lnTo>
                    <a:lnTo>
                      <a:pt x="1687" y="13030"/>
                    </a:lnTo>
                    <a:lnTo>
                      <a:pt x="1187" y="13215"/>
                    </a:lnTo>
                    <a:lnTo>
                      <a:pt x="705" y="13401"/>
                    </a:lnTo>
                    <a:lnTo>
                      <a:pt x="204" y="13586"/>
                    </a:lnTo>
                    <a:lnTo>
                      <a:pt x="130" y="13623"/>
                    </a:lnTo>
                    <a:lnTo>
                      <a:pt x="74" y="13697"/>
                    </a:lnTo>
                    <a:lnTo>
                      <a:pt x="37" y="13772"/>
                    </a:lnTo>
                    <a:lnTo>
                      <a:pt x="0" y="13846"/>
                    </a:lnTo>
                    <a:lnTo>
                      <a:pt x="0" y="13938"/>
                    </a:lnTo>
                    <a:lnTo>
                      <a:pt x="19" y="14012"/>
                    </a:lnTo>
                    <a:lnTo>
                      <a:pt x="74" y="14068"/>
                    </a:lnTo>
                    <a:lnTo>
                      <a:pt x="149" y="14124"/>
                    </a:lnTo>
                    <a:lnTo>
                      <a:pt x="223" y="14142"/>
                    </a:lnTo>
                    <a:lnTo>
                      <a:pt x="297" y="14161"/>
                    </a:lnTo>
                    <a:lnTo>
                      <a:pt x="390" y="14142"/>
                    </a:lnTo>
                    <a:lnTo>
                      <a:pt x="464" y="14124"/>
                    </a:lnTo>
                    <a:lnTo>
                      <a:pt x="705" y="14087"/>
                    </a:lnTo>
                    <a:lnTo>
                      <a:pt x="946" y="14050"/>
                    </a:lnTo>
                    <a:lnTo>
                      <a:pt x="1409" y="13938"/>
                    </a:lnTo>
                    <a:lnTo>
                      <a:pt x="1854" y="13790"/>
                    </a:lnTo>
                    <a:lnTo>
                      <a:pt x="2317" y="13642"/>
                    </a:lnTo>
                    <a:lnTo>
                      <a:pt x="3151" y="13345"/>
                    </a:lnTo>
                    <a:lnTo>
                      <a:pt x="3967" y="13012"/>
                    </a:lnTo>
                    <a:lnTo>
                      <a:pt x="4690" y="13271"/>
                    </a:lnTo>
                    <a:lnTo>
                      <a:pt x="5394" y="13475"/>
                    </a:lnTo>
                    <a:lnTo>
                      <a:pt x="6135" y="13660"/>
                    </a:lnTo>
                    <a:lnTo>
                      <a:pt x="6858" y="13809"/>
                    </a:lnTo>
                    <a:lnTo>
                      <a:pt x="7692" y="13938"/>
                    </a:lnTo>
                    <a:lnTo>
                      <a:pt x="8545" y="14031"/>
                    </a:lnTo>
                    <a:lnTo>
                      <a:pt x="9379" y="14087"/>
                    </a:lnTo>
                    <a:lnTo>
                      <a:pt x="10231" y="14105"/>
                    </a:lnTo>
                    <a:lnTo>
                      <a:pt x="11084" y="14087"/>
                    </a:lnTo>
                    <a:lnTo>
                      <a:pt x="11918" y="14031"/>
                    </a:lnTo>
                    <a:lnTo>
                      <a:pt x="12752" y="13920"/>
                    </a:lnTo>
                    <a:lnTo>
                      <a:pt x="13586" y="13790"/>
                    </a:lnTo>
                    <a:lnTo>
                      <a:pt x="14383" y="13623"/>
                    </a:lnTo>
                    <a:lnTo>
                      <a:pt x="15161" y="13419"/>
                    </a:lnTo>
                    <a:lnTo>
                      <a:pt x="15551" y="13308"/>
                    </a:lnTo>
                    <a:lnTo>
                      <a:pt x="15940" y="13178"/>
                    </a:lnTo>
                    <a:lnTo>
                      <a:pt x="16329" y="13049"/>
                    </a:lnTo>
                    <a:lnTo>
                      <a:pt x="16700" y="12882"/>
                    </a:lnTo>
                    <a:lnTo>
                      <a:pt x="17070" y="12715"/>
                    </a:lnTo>
                    <a:lnTo>
                      <a:pt x="17441" y="12548"/>
                    </a:lnTo>
                    <a:lnTo>
                      <a:pt x="17793" y="12344"/>
                    </a:lnTo>
                    <a:lnTo>
                      <a:pt x="18127" y="12122"/>
                    </a:lnTo>
                    <a:lnTo>
                      <a:pt x="18461" y="11900"/>
                    </a:lnTo>
                    <a:lnTo>
                      <a:pt x="18776" y="11640"/>
                    </a:lnTo>
                    <a:lnTo>
                      <a:pt x="19072" y="11381"/>
                    </a:lnTo>
                    <a:lnTo>
                      <a:pt x="19369" y="11084"/>
                    </a:lnTo>
                    <a:lnTo>
                      <a:pt x="19628" y="10769"/>
                    </a:lnTo>
                    <a:lnTo>
                      <a:pt x="19869" y="10435"/>
                    </a:lnTo>
                    <a:lnTo>
                      <a:pt x="20073" y="10083"/>
                    </a:lnTo>
                    <a:lnTo>
                      <a:pt x="20258" y="9731"/>
                    </a:lnTo>
                    <a:lnTo>
                      <a:pt x="20407" y="9360"/>
                    </a:lnTo>
                    <a:lnTo>
                      <a:pt x="20536" y="8971"/>
                    </a:lnTo>
                    <a:lnTo>
                      <a:pt x="20648" y="8582"/>
                    </a:lnTo>
                    <a:lnTo>
                      <a:pt x="20722" y="8193"/>
                    </a:lnTo>
                    <a:lnTo>
                      <a:pt x="20759" y="7785"/>
                    </a:lnTo>
                    <a:lnTo>
                      <a:pt x="20777" y="7377"/>
                    </a:lnTo>
                    <a:lnTo>
                      <a:pt x="20777" y="6969"/>
                    </a:lnTo>
                    <a:lnTo>
                      <a:pt x="20740" y="6580"/>
                    </a:lnTo>
                    <a:lnTo>
                      <a:pt x="20685" y="6172"/>
                    </a:lnTo>
                    <a:lnTo>
                      <a:pt x="20611" y="5765"/>
                    </a:lnTo>
                    <a:lnTo>
                      <a:pt x="20499" y="5375"/>
                    </a:lnTo>
                    <a:lnTo>
                      <a:pt x="20370" y="4986"/>
                    </a:lnTo>
                    <a:lnTo>
                      <a:pt x="20203" y="4560"/>
                    </a:lnTo>
                    <a:lnTo>
                      <a:pt x="19999" y="4152"/>
                    </a:lnTo>
                    <a:lnTo>
                      <a:pt x="19776" y="3763"/>
                    </a:lnTo>
                    <a:lnTo>
                      <a:pt x="19536" y="3392"/>
                    </a:lnTo>
                    <a:lnTo>
                      <a:pt x="19276" y="3040"/>
                    </a:lnTo>
                    <a:lnTo>
                      <a:pt x="18980" y="2688"/>
                    </a:lnTo>
                    <a:lnTo>
                      <a:pt x="18683" y="2354"/>
                    </a:lnTo>
                    <a:lnTo>
                      <a:pt x="18368" y="2058"/>
                    </a:lnTo>
                    <a:lnTo>
                      <a:pt x="18034" y="1743"/>
                    </a:lnTo>
                    <a:lnTo>
                      <a:pt x="17682" y="1465"/>
                    </a:lnTo>
                    <a:lnTo>
                      <a:pt x="17330" y="1187"/>
                    </a:lnTo>
                    <a:lnTo>
                      <a:pt x="16959" y="946"/>
                    </a:lnTo>
                    <a:lnTo>
                      <a:pt x="16589" y="686"/>
                    </a:lnTo>
                    <a:lnTo>
                      <a:pt x="16199" y="464"/>
                    </a:lnTo>
                    <a:lnTo>
                      <a:pt x="15792" y="241"/>
                    </a:lnTo>
                    <a:lnTo>
                      <a:pt x="15402" y="38"/>
                    </a:lnTo>
                    <a:lnTo>
                      <a:pt x="153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45"/>
              <p:cNvSpPr/>
              <p:nvPr/>
            </p:nvSpPr>
            <p:spPr>
              <a:xfrm>
                <a:off x="3566500" y="4833250"/>
                <a:ext cx="491650" cy="353100"/>
              </a:xfrm>
              <a:custGeom>
                <a:avLst/>
                <a:gdLst/>
                <a:ahLst/>
                <a:cxnLst/>
                <a:rect l="l" t="t" r="r" b="b"/>
                <a:pathLst>
                  <a:path w="19666" h="14124" extrusionOk="0">
                    <a:moveTo>
                      <a:pt x="4634" y="1"/>
                    </a:moveTo>
                    <a:lnTo>
                      <a:pt x="4486" y="38"/>
                    </a:lnTo>
                    <a:lnTo>
                      <a:pt x="4319" y="93"/>
                    </a:lnTo>
                    <a:lnTo>
                      <a:pt x="4170" y="149"/>
                    </a:lnTo>
                    <a:lnTo>
                      <a:pt x="4022" y="242"/>
                    </a:lnTo>
                    <a:lnTo>
                      <a:pt x="3744" y="427"/>
                    </a:lnTo>
                    <a:lnTo>
                      <a:pt x="3485" y="631"/>
                    </a:lnTo>
                    <a:lnTo>
                      <a:pt x="3207" y="853"/>
                    </a:lnTo>
                    <a:lnTo>
                      <a:pt x="2929" y="1113"/>
                    </a:lnTo>
                    <a:lnTo>
                      <a:pt x="2669" y="1354"/>
                    </a:lnTo>
                    <a:lnTo>
                      <a:pt x="2428" y="1632"/>
                    </a:lnTo>
                    <a:lnTo>
                      <a:pt x="2187" y="1891"/>
                    </a:lnTo>
                    <a:lnTo>
                      <a:pt x="1946" y="2169"/>
                    </a:lnTo>
                    <a:lnTo>
                      <a:pt x="1742" y="2447"/>
                    </a:lnTo>
                    <a:lnTo>
                      <a:pt x="1520" y="2744"/>
                    </a:lnTo>
                    <a:lnTo>
                      <a:pt x="1335" y="3040"/>
                    </a:lnTo>
                    <a:lnTo>
                      <a:pt x="1149" y="3355"/>
                    </a:lnTo>
                    <a:lnTo>
                      <a:pt x="964" y="3671"/>
                    </a:lnTo>
                    <a:lnTo>
                      <a:pt x="797" y="3986"/>
                    </a:lnTo>
                    <a:lnTo>
                      <a:pt x="649" y="4301"/>
                    </a:lnTo>
                    <a:lnTo>
                      <a:pt x="519" y="4634"/>
                    </a:lnTo>
                    <a:lnTo>
                      <a:pt x="389" y="4968"/>
                    </a:lnTo>
                    <a:lnTo>
                      <a:pt x="278" y="5302"/>
                    </a:lnTo>
                    <a:lnTo>
                      <a:pt x="186" y="5635"/>
                    </a:lnTo>
                    <a:lnTo>
                      <a:pt x="130" y="5969"/>
                    </a:lnTo>
                    <a:lnTo>
                      <a:pt x="74" y="6321"/>
                    </a:lnTo>
                    <a:lnTo>
                      <a:pt x="19" y="6655"/>
                    </a:lnTo>
                    <a:lnTo>
                      <a:pt x="0" y="7007"/>
                    </a:lnTo>
                    <a:lnTo>
                      <a:pt x="0" y="7340"/>
                    </a:lnTo>
                    <a:lnTo>
                      <a:pt x="19" y="7692"/>
                    </a:lnTo>
                    <a:lnTo>
                      <a:pt x="56" y="8045"/>
                    </a:lnTo>
                    <a:lnTo>
                      <a:pt x="130" y="8378"/>
                    </a:lnTo>
                    <a:lnTo>
                      <a:pt x="204" y="8730"/>
                    </a:lnTo>
                    <a:lnTo>
                      <a:pt x="297" y="9064"/>
                    </a:lnTo>
                    <a:lnTo>
                      <a:pt x="426" y="9398"/>
                    </a:lnTo>
                    <a:lnTo>
                      <a:pt x="556" y="9713"/>
                    </a:lnTo>
                    <a:lnTo>
                      <a:pt x="705" y="10028"/>
                    </a:lnTo>
                    <a:lnTo>
                      <a:pt x="853" y="10324"/>
                    </a:lnTo>
                    <a:lnTo>
                      <a:pt x="1038" y="10621"/>
                    </a:lnTo>
                    <a:lnTo>
                      <a:pt x="1223" y="10899"/>
                    </a:lnTo>
                    <a:lnTo>
                      <a:pt x="1409" y="11158"/>
                    </a:lnTo>
                    <a:lnTo>
                      <a:pt x="1631" y="11418"/>
                    </a:lnTo>
                    <a:lnTo>
                      <a:pt x="1854" y="11677"/>
                    </a:lnTo>
                    <a:lnTo>
                      <a:pt x="2076" y="11918"/>
                    </a:lnTo>
                    <a:lnTo>
                      <a:pt x="2317" y="12141"/>
                    </a:lnTo>
                    <a:lnTo>
                      <a:pt x="2576" y="12363"/>
                    </a:lnTo>
                    <a:lnTo>
                      <a:pt x="2854" y="12567"/>
                    </a:lnTo>
                    <a:lnTo>
                      <a:pt x="3114" y="12752"/>
                    </a:lnTo>
                    <a:lnTo>
                      <a:pt x="3411" y="12938"/>
                    </a:lnTo>
                    <a:lnTo>
                      <a:pt x="3707" y="13105"/>
                    </a:lnTo>
                    <a:lnTo>
                      <a:pt x="4004" y="13271"/>
                    </a:lnTo>
                    <a:lnTo>
                      <a:pt x="4319" y="13401"/>
                    </a:lnTo>
                    <a:lnTo>
                      <a:pt x="4634" y="13549"/>
                    </a:lnTo>
                    <a:lnTo>
                      <a:pt x="4967" y="13661"/>
                    </a:lnTo>
                    <a:lnTo>
                      <a:pt x="5301" y="13753"/>
                    </a:lnTo>
                    <a:lnTo>
                      <a:pt x="5635" y="13846"/>
                    </a:lnTo>
                    <a:lnTo>
                      <a:pt x="5968" y="13920"/>
                    </a:lnTo>
                    <a:lnTo>
                      <a:pt x="6302" y="13994"/>
                    </a:lnTo>
                    <a:lnTo>
                      <a:pt x="6654" y="14050"/>
                    </a:lnTo>
                    <a:lnTo>
                      <a:pt x="6988" y="14087"/>
                    </a:lnTo>
                    <a:lnTo>
                      <a:pt x="7340" y="14105"/>
                    </a:lnTo>
                    <a:lnTo>
                      <a:pt x="7692" y="14124"/>
                    </a:lnTo>
                    <a:lnTo>
                      <a:pt x="8026" y="14124"/>
                    </a:lnTo>
                    <a:lnTo>
                      <a:pt x="8378" y="14105"/>
                    </a:lnTo>
                    <a:lnTo>
                      <a:pt x="8730" y="14087"/>
                    </a:lnTo>
                    <a:lnTo>
                      <a:pt x="9064" y="14050"/>
                    </a:lnTo>
                    <a:lnTo>
                      <a:pt x="9416" y="13994"/>
                    </a:lnTo>
                    <a:lnTo>
                      <a:pt x="9805" y="13920"/>
                    </a:lnTo>
                    <a:lnTo>
                      <a:pt x="10194" y="13846"/>
                    </a:lnTo>
                    <a:lnTo>
                      <a:pt x="10565" y="13753"/>
                    </a:lnTo>
                    <a:lnTo>
                      <a:pt x="10954" y="13642"/>
                    </a:lnTo>
                    <a:lnTo>
                      <a:pt x="11325" y="13512"/>
                    </a:lnTo>
                    <a:lnTo>
                      <a:pt x="11695" y="13383"/>
                    </a:lnTo>
                    <a:lnTo>
                      <a:pt x="12048" y="13234"/>
                    </a:lnTo>
                    <a:lnTo>
                      <a:pt x="12418" y="13067"/>
                    </a:lnTo>
                    <a:lnTo>
                      <a:pt x="12770" y="12901"/>
                    </a:lnTo>
                    <a:lnTo>
                      <a:pt x="13123" y="12715"/>
                    </a:lnTo>
                    <a:lnTo>
                      <a:pt x="13808" y="12326"/>
                    </a:lnTo>
                    <a:lnTo>
                      <a:pt x="14457" y="11900"/>
                    </a:lnTo>
                    <a:lnTo>
                      <a:pt x="15106" y="11436"/>
                    </a:lnTo>
                    <a:lnTo>
                      <a:pt x="15143" y="11511"/>
                    </a:lnTo>
                    <a:lnTo>
                      <a:pt x="15180" y="11566"/>
                    </a:lnTo>
                    <a:lnTo>
                      <a:pt x="15254" y="11622"/>
                    </a:lnTo>
                    <a:lnTo>
                      <a:pt x="15328" y="11659"/>
                    </a:lnTo>
                    <a:lnTo>
                      <a:pt x="16236" y="11955"/>
                    </a:lnTo>
                    <a:lnTo>
                      <a:pt x="16700" y="12122"/>
                    </a:lnTo>
                    <a:lnTo>
                      <a:pt x="17144" y="12308"/>
                    </a:lnTo>
                    <a:lnTo>
                      <a:pt x="17589" y="12511"/>
                    </a:lnTo>
                    <a:lnTo>
                      <a:pt x="18016" y="12697"/>
                    </a:lnTo>
                    <a:lnTo>
                      <a:pt x="18460" y="12901"/>
                    </a:lnTo>
                    <a:lnTo>
                      <a:pt x="18905" y="13105"/>
                    </a:lnTo>
                    <a:lnTo>
                      <a:pt x="18998" y="13123"/>
                    </a:lnTo>
                    <a:lnTo>
                      <a:pt x="19091" y="13123"/>
                    </a:lnTo>
                    <a:lnTo>
                      <a:pt x="19183" y="13105"/>
                    </a:lnTo>
                    <a:lnTo>
                      <a:pt x="19276" y="13086"/>
                    </a:lnTo>
                    <a:lnTo>
                      <a:pt x="19350" y="13030"/>
                    </a:lnTo>
                    <a:lnTo>
                      <a:pt x="19424" y="12975"/>
                    </a:lnTo>
                    <a:lnTo>
                      <a:pt x="19498" y="12901"/>
                    </a:lnTo>
                    <a:lnTo>
                      <a:pt x="19554" y="12827"/>
                    </a:lnTo>
                    <a:lnTo>
                      <a:pt x="19591" y="12752"/>
                    </a:lnTo>
                    <a:lnTo>
                      <a:pt x="19628" y="12660"/>
                    </a:lnTo>
                    <a:lnTo>
                      <a:pt x="19647" y="12567"/>
                    </a:lnTo>
                    <a:lnTo>
                      <a:pt x="19665" y="12474"/>
                    </a:lnTo>
                    <a:lnTo>
                      <a:pt x="19647" y="12382"/>
                    </a:lnTo>
                    <a:lnTo>
                      <a:pt x="19628" y="12289"/>
                    </a:lnTo>
                    <a:lnTo>
                      <a:pt x="19572" y="12215"/>
                    </a:lnTo>
                    <a:lnTo>
                      <a:pt x="19498" y="12141"/>
                    </a:lnTo>
                    <a:lnTo>
                      <a:pt x="19443" y="12104"/>
                    </a:lnTo>
                    <a:lnTo>
                      <a:pt x="19387" y="12048"/>
                    </a:lnTo>
                    <a:lnTo>
                      <a:pt x="19294" y="11955"/>
                    </a:lnTo>
                    <a:lnTo>
                      <a:pt x="19183" y="11900"/>
                    </a:lnTo>
                    <a:lnTo>
                      <a:pt x="19091" y="11881"/>
                    </a:lnTo>
                    <a:lnTo>
                      <a:pt x="18979" y="11881"/>
                    </a:lnTo>
                    <a:lnTo>
                      <a:pt x="18646" y="11733"/>
                    </a:lnTo>
                    <a:lnTo>
                      <a:pt x="18294" y="11603"/>
                    </a:lnTo>
                    <a:lnTo>
                      <a:pt x="17608" y="11344"/>
                    </a:lnTo>
                    <a:lnTo>
                      <a:pt x="16700" y="10992"/>
                    </a:lnTo>
                    <a:lnTo>
                      <a:pt x="18664" y="9713"/>
                    </a:lnTo>
                    <a:lnTo>
                      <a:pt x="18738" y="9657"/>
                    </a:lnTo>
                    <a:lnTo>
                      <a:pt x="18813" y="9564"/>
                    </a:lnTo>
                    <a:lnTo>
                      <a:pt x="18868" y="9472"/>
                    </a:lnTo>
                    <a:lnTo>
                      <a:pt x="18905" y="9361"/>
                    </a:lnTo>
                    <a:lnTo>
                      <a:pt x="18924" y="9268"/>
                    </a:lnTo>
                    <a:lnTo>
                      <a:pt x="18905" y="9157"/>
                    </a:lnTo>
                    <a:lnTo>
                      <a:pt x="18887" y="9046"/>
                    </a:lnTo>
                    <a:lnTo>
                      <a:pt x="18850" y="8953"/>
                    </a:lnTo>
                    <a:lnTo>
                      <a:pt x="18776" y="8879"/>
                    </a:lnTo>
                    <a:lnTo>
                      <a:pt x="18701" y="8823"/>
                    </a:lnTo>
                    <a:lnTo>
                      <a:pt x="18609" y="8786"/>
                    </a:lnTo>
                    <a:lnTo>
                      <a:pt x="18423" y="8786"/>
                    </a:lnTo>
                    <a:lnTo>
                      <a:pt x="18312" y="8805"/>
                    </a:lnTo>
                    <a:lnTo>
                      <a:pt x="18219" y="8860"/>
                    </a:lnTo>
                    <a:lnTo>
                      <a:pt x="18145" y="8897"/>
                    </a:lnTo>
                    <a:lnTo>
                      <a:pt x="17923" y="9008"/>
                    </a:lnTo>
                    <a:lnTo>
                      <a:pt x="17701" y="9101"/>
                    </a:lnTo>
                    <a:lnTo>
                      <a:pt x="17460" y="9194"/>
                    </a:lnTo>
                    <a:lnTo>
                      <a:pt x="17237" y="9268"/>
                    </a:lnTo>
                    <a:lnTo>
                      <a:pt x="16310" y="9694"/>
                    </a:lnTo>
                    <a:lnTo>
                      <a:pt x="15254" y="10176"/>
                    </a:lnTo>
                    <a:lnTo>
                      <a:pt x="15458" y="8786"/>
                    </a:lnTo>
                    <a:lnTo>
                      <a:pt x="15532" y="8323"/>
                    </a:lnTo>
                    <a:lnTo>
                      <a:pt x="15569" y="8082"/>
                    </a:lnTo>
                    <a:lnTo>
                      <a:pt x="15643" y="7859"/>
                    </a:lnTo>
                    <a:lnTo>
                      <a:pt x="15791" y="7396"/>
                    </a:lnTo>
                    <a:lnTo>
                      <a:pt x="15829" y="7174"/>
                    </a:lnTo>
                    <a:lnTo>
                      <a:pt x="15866" y="6933"/>
                    </a:lnTo>
                    <a:lnTo>
                      <a:pt x="15884" y="6858"/>
                    </a:lnTo>
                    <a:lnTo>
                      <a:pt x="15866" y="6784"/>
                    </a:lnTo>
                    <a:lnTo>
                      <a:pt x="15829" y="6729"/>
                    </a:lnTo>
                    <a:lnTo>
                      <a:pt x="15791" y="6673"/>
                    </a:lnTo>
                    <a:lnTo>
                      <a:pt x="15736" y="6636"/>
                    </a:lnTo>
                    <a:lnTo>
                      <a:pt x="15680" y="6618"/>
                    </a:lnTo>
                    <a:lnTo>
                      <a:pt x="15606" y="6636"/>
                    </a:lnTo>
                    <a:lnTo>
                      <a:pt x="15532" y="6655"/>
                    </a:lnTo>
                    <a:lnTo>
                      <a:pt x="15310" y="6821"/>
                    </a:lnTo>
                    <a:lnTo>
                      <a:pt x="15106" y="6988"/>
                    </a:lnTo>
                    <a:lnTo>
                      <a:pt x="15032" y="7099"/>
                    </a:lnTo>
                    <a:lnTo>
                      <a:pt x="14957" y="7192"/>
                    </a:lnTo>
                    <a:lnTo>
                      <a:pt x="14883" y="7322"/>
                    </a:lnTo>
                    <a:lnTo>
                      <a:pt x="14828" y="7452"/>
                    </a:lnTo>
                    <a:lnTo>
                      <a:pt x="14716" y="7711"/>
                    </a:lnTo>
                    <a:lnTo>
                      <a:pt x="14642" y="7989"/>
                    </a:lnTo>
                    <a:lnTo>
                      <a:pt x="14587" y="8249"/>
                    </a:lnTo>
                    <a:lnTo>
                      <a:pt x="14531" y="8527"/>
                    </a:lnTo>
                    <a:lnTo>
                      <a:pt x="14327" y="9657"/>
                    </a:lnTo>
                    <a:lnTo>
                      <a:pt x="14160" y="10806"/>
                    </a:lnTo>
                    <a:lnTo>
                      <a:pt x="13679" y="11121"/>
                    </a:lnTo>
                    <a:lnTo>
                      <a:pt x="13160" y="11436"/>
                    </a:lnTo>
                    <a:lnTo>
                      <a:pt x="12641" y="11714"/>
                    </a:lnTo>
                    <a:lnTo>
                      <a:pt x="12122" y="11974"/>
                    </a:lnTo>
                    <a:lnTo>
                      <a:pt x="11566" y="12196"/>
                    </a:lnTo>
                    <a:lnTo>
                      <a:pt x="11010" y="12400"/>
                    </a:lnTo>
                    <a:lnTo>
                      <a:pt x="10454" y="12586"/>
                    </a:lnTo>
                    <a:lnTo>
                      <a:pt x="9898" y="12715"/>
                    </a:lnTo>
                    <a:lnTo>
                      <a:pt x="9323" y="12827"/>
                    </a:lnTo>
                    <a:lnTo>
                      <a:pt x="8748" y="12882"/>
                    </a:lnTo>
                    <a:lnTo>
                      <a:pt x="8155" y="12919"/>
                    </a:lnTo>
                    <a:lnTo>
                      <a:pt x="7581" y="12919"/>
                    </a:lnTo>
                    <a:lnTo>
                      <a:pt x="6988" y="12864"/>
                    </a:lnTo>
                    <a:lnTo>
                      <a:pt x="6710" y="12827"/>
                    </a:lnTo>
                    <a:lnTo>
                      <a:pt x="6413" y="12771"/>
                    </a:lnTo>
                    <a:lnTo>
                      <a:pt x="6117" y="12697"/>
                    </a:lnTo>
                    <a:lnTo>
                      <a:pt x="5839" y="12623"/>
                    </a:lnTo>
                    <a:lnTo>
                      <a:pt x="5542" y="12530"/>
                    </a:lnTo>
                    <a:lnTo>
                      <a:pt x="5264" y="12437"/>
                    </a:lnTo>
                    <a:lnTo>
                      <a:pt x="4986" y="12326"/>
                    </a:lnTo>
                    <a:lnTo>
                      <a:pt x="4708" y="12196"/>
                    </a:lnTo>
                    <a:lnTo>
                      <a:pt x="4448" y="12067"/>
                    </a:lnTo>
                    <a:lnTo>
                      <a:pt x="4189" y="11937"/>
                    </a:lnTo>
                    <a:lnTo>
                      <a:pt x="3948" y="11770"/>
                    </a:lnTo>
                    <a:lnTo>
                      <a:pt x="3707" y="11603"/>
                    </a:lnTo>
                    <a:lnTo>
                      <a:pt x="3466" y="11436"/>
                    </a:lnTo>
                    <a:lnTo>
                      <a:pt x="3244" y="11251"/>
                    </a:lnTo>
                    <a:lnTo>
                      <a:pt x="3021" y="11066"/>
                    </a:lnTo>
                    <a:lnTo>
                      <a:pt x="2817" y="10862"/>
                    </a:lnTo>
                    <a:lnTo>
                      <a:pt x="2614" y="10639"/>
                    </a:lnTo>
                    <a:lnTo>
                      <a:pt x="2428" y="10417"/>
                    </a:lnTo>
                    <a:lnTo>
                      <a:pt x="2243" y="10176"/>
                    </a:lnTo>
                    <a:lnTo>
                      <a:pt x="2076" y="9935"/>
                    </a:lnTo>
                    <a:lnTo>
                      <a:pt x="1928" y="9694"/>
                    </a:lnTo>
                    <a:lnTo>
                      <a:pt x="1780" y="9435"/>
                    </a:lnTo>
                    <a:lnTo>
                      <a:pt x="1650" y="9157"/>
                    </a:lnTo>
                    <a:lnTo>
                      <a:pt x="1520" y="8879"/>
                    </a:lnTo>
                    <a:lnTo>
                      <a:pt x="1427" y="8601"/>
                    </a:lnTo>
                    <a:lnTo>
                      <a:pt x="1335" y="8323"/>
                    </a:lnTo>
                    <a:lnTo>
                      <a:pt x="1279" y="8045"/>
                    </a:lnTo>
                    <a:lnTo>
                      <a:pt x="1223" y="7748"/>
                    </a:lnTo>
                    <a:lnTo>
                      <a:pt x="1186" y="7470"/>
                    </a:lnTo>
                    <a:lnTo>
                      <a:pt x="1168" y="7174"/>
                    </a:lnTo>
                    <a:lnTo>
                      <a:pt x="1149" y="6877"/>
                    </a:lnTo>
                    <a:lnTo>
                      <a:pt x="1168" y="6599"/>
                    </a:lnTo>
                    <a:lnTo>
                      <a:pt x="1205" y="6302"/>
                    </a:lnTo>
                    <a:lnTo>
                      <a:pt x="1242" y="6006"/>
                    </a:lnTo>
                    <a:lnTo>
                      <a:pt x="1298" y="5728"/>
                    </a:lnTo>
                    <a:lnTo>
                      <a:pt x="1372" y="5431"/>
                    </a:lnTo>
                    <a:lnTo>
                      <a:pt x="1464" y="5153"/>
                    </a:lnTo>
                    <a:lnTo>
                      <a:pt x="1576" y="4875"/>
                    </a:lnTo>
                    <a:lnTo>
                      <a:pt x="1724" y="4542"/>
                    </a:lnTo>
                    <a:lnTo>
                      <a:pt x="1872" y="4227"/>
                    </a:lnTo>
                    <a:lnTo>
                      <a:pt x="2039" y="3930"/>
                    </a:lnTo>
                    <a:lnTo>
                      <a:pt x="2224" y="3615"/>
                    </a:lnTo>
                    <a:lnTo>
                      <a:pt x="2428" y="3318"/>
                    </a:lnTo>
                    <a:lnTo>
                      <a:pt x="2614" y="3040"/>
                    </a:lnTo>
                    <a:lnTo>
                      <a:pt x="3058" y="2466"/>
                    </a:lnTo>
                    <a:lnTo>
                      <a:pt x="3503" y="1965"/>
                    </a:lnTo>
                    <a:lnTo>
                      <a:pt x="3967" y="1483"/>
                    </a:lnTo>
                    <a:lnTo>
                      <a:pt x="4486" y="983"/>
                    </a:lnTo>
                    <a:lnTo>
                      <a:pt x="4726" y="724"/>
                    </a:lnTo>
                    <a:lnTo>
                      <a:pt x="4838" y="594"/>
                    </a:lnTo>
                    <a:lnTo>
                      <a:pt x="4930" y="446"/>
                    </a:lnTo>
                    <a:lnTo>
                      <a:pt x="4967" y="353"/>
                    </a:lnTo>
                    <a:lnTo>
                      <a:pt x="4967" y="279"/>
                    </a:lnTo>
                    <a:lnTo>
                      <a:pt x="4967" y="205"/>
                    </a:lnTo>
                    <a:lnTo>
                      <a:pt x="4930" y="130"/>
                    </a:lnTo>
                    <a:lnTo>
                      <a:pt x="4875" y="56"/>
                    </a:lnTo>
                    <a:lnTo>
                      <a:pt x="4801" y="19"/>
                    </a:lnTo>
                    <a:lnTo>
                      <a:pt x="47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45"/>
              <p:cNvSpPr/>
              <p:nvPr/>
            </p:nvSpPr>
            <p:spPr>
              <a:xfrm>
                <a:off x="4407500" y="4408350"/>
                <a:ext cx="104275" cy="150150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6006" extrusionOk="0">
                    <a:moveTo>
                      <a:pt x="2057" y="1"/>
                    </a:moveTo>
                    <a:lnTo>
                      <a:pt x="1983" y="19"/>
                    </a:lnTo>
                    <a:lnTo>
                      <a:pt x="1909" y="56"/>
                    </a:lnTo>
                    <a:lnTo>
                      <a:pt x="1854" y="130"/>
                    </a:lnTo>
                    <a:lnTo>
                      <a:pt x="1835" y="205"/>
                    </a:lnTo>
                    <a:lnTo>
                      <a:pt x="1798" y="445"/>
                    </a:lnTo>
                    <a:lnTo>
                      <a:pt x="1761" y="668"/>
                    </a:lnTo>
                    <a:lnTo>
                      <a:pt x="1705" y="872"/>
                    </a:lnTo>
                    <a:lnTo>
                      <a:pt x="1650" y="1076"/>
                    </a:lnTo>
                    <a:lnTo>
                      <a:pt x="1575" y="1280"/>
                    </a:lnTo>
                    <a:lnTo>
                      <a:pt x="1483" y="1465"/>
                    </a:lnTo>
                    <a:lnTo>
                      <a:pt x="1390" y="1650"/>
                    </a:lnTo>
                    <a:lnTo>
                      <a:pt x="1279" y="1817"/>
                    </a:lnTo>
                    <a:lnTo>
                      <a:pt x="1168" y="1984"/>
                    </a:lnTo>
                    <a:lnTo>
                      <a:pt x="1057" y="2132"/>
                    </a:lnTo>
                    <a:lnTo>
                      <a:pt x="927" y="2262"/>
                    </a:lnTo>
                    <a:lnTo>
                      <a:pt x="779" y="2392"/>
                    </a:lnTo>
                    <a:lnTo>
                      <a:pt x="630" y="2503"/>
                    </a:lnTo>
                    <a:lnTo>
                      <a:pt x="482" y="2614"/>
                    </a:lnTo>
                    <a:lnTo>
                      <a:pt x="315" y="2688"/>
                    </a:lnTo>
                    <a:lnTo>
                      <a:pt x="148" y="2762"/>
                    </a:lnTo>
                    <a:lnTo>
                      <a:pt x="93" y="2799"/>
                    </a:lnTo>
                    <a:lnTo>
                      <a:pt x="37" y="2855"/>
                    </a:lnTo>
                    <a:lnTo>
                      <a:pt x="19" y="2911"/>
                    </a:lnTo>
                    <a:lnTo>
                      <a:pt x="0" y="2985"/>
                    </a:lnTo>
                    <a:lnTo>
                      <a:pt x="0" y="3022"/>
                    </a:lnTo>
                    <a:lnTo>
                      <a:pt x="19" y="3096"/>
                    </a:lnTo>
                    <a:lnTo>
                      <a:pt x="37" y="3170"/>
                    </a:lnTo>
                    <a:lnTo>
                      <a:pt x="93" y="3207"/>
                    </a:lnTo>
                    <a:lnTo>
                      <a:pt x="148" y="3244"/>
                    </a:lnTo>
                    <a:lnTo>
                      <a:pt x="315" y="3318"/>
                    </a:lnTo>
                    <a:lnTo>
                      <a:pt x="482" y="3392"/>
                    </a:lnTo>
                    <a:lnTo>
                      <a:pt x="630" y="3504"/>
                    </a:lnTo>
                    <a:lnTo>
                      <a:pt x="779" y="3615"/>
                    </a:lnTo>
                    <a:lnTo>
                      <a:pt x="927" y="3745"/>
                    </a:lnTo>
                    <a:lnTo>
                      <a:pt x="1057" y="3874"/>
                    </a:lnTo>
                    <a:lnTo>
                      <a:pt x="1168" y="4023"/>
                    </a:lnTo>
                    <a:lnTo>
                      <a:pt x="1279" y="4189"/>
                    </a:lnTo>
                    <a:lnTo>
                      <a:pt x="1390" y="4356"/>
                    </a:lnTo>
                    <a:lnTo>
                      <a:pt x="1483" y="4542"/>
                    </a:lnTo>
                    <a:lnTo>
                      <a:pt x="1575" y="4727"/>
                    </a:lnTo>
                    <a:lnTo>
                      <a:pt x="1650" y="4931"/>
                    </a:lnTo>
                    <a:lnTo>
                      <a:pt x="1705" y="5135"/>
                    </a:lnTo>
                    <a:lnTo>
                      <a:pt x="1761" y="5357"/>
                    </a:lnTo>
                    <a:lnTo>
                      <a:pt x="1798" y="5561"/>
                    </a:lnTo>
                    <a:lnTo>
                      <a:pt x="1835" y="5802"/>
                    </a:lnTo>
                    <a:lnTo>
                      <a:pt x="1854" y="5876"/>
                    </a:lnTo>
                    <a:lnTo>
                      <a:pt x="1909" y="5950"/>
                    </a:lnTo>
                    <a:lnTo>
                      <a:pt x="1983" y="5987"/>
                    </a:lnTo>
                    <a:lnTo>
                      <a:pt x="2057" y="6006"/>
                    </a:lnTo>
                    <a:lnTo>
                      <a:pt x="2113" y="6006"/>
                    </a:lnTo>
                    <a:lnTo>
                      <a:pt x="2187" y="5987"/>
                    </a:lnTo>
                    <a:lnTo>
                      <a:pt x="2261" y="5950"/>
                    </a:lnTo>
                    <a:lnTo>
                      <a:pt x="2317" y="5876"/>
                    </a:lnTo>
                    <a:lnTo>
                      <a:pt x="2335" y="5802"/>
                    </a:lnTo>
                    <a:lnTo>
                      <a:pt x="2372" y="5561"/>
                    </a:lnTo>
                    <a:lnTo>
                      <a:pt x="2410" y="5357"/>
                    </a:lnTo>
                    <a:lnTo>
                      <a:pt x="2465" y="5135"/>
                    </a:lnTo>
                    <a:lnTo>
                      <a:pt x="2521" y="4931"/>
                    </a:lnTo>
                    <a:lnTo>
                      <a:pt x="2595" y="4727"/>
                    </a:lnTo>
                    <a:lnTo>
                      <a:pt x="2688" y="4542"/>
                    </a:lnTo>
                    <a:lnTo>
                      <a:pt x="2780" y="4356"/>
                    </a:lnTo>
                    <a:lnTo>
                      <a:pt x="2891" y="4189"/>
                    </a:lnTo>
                    <a:lnTo>
                      <a:pt x="3003" y="4023"/>
                    </a:lnTo>
                    <a:lnTo>
                      <a:pt x="3132" y="3874"/>
                    </a:lnTo>
                    <a:lnTo>
                      <a:pt x="3262" y="3745"/>
                    </a:lnTo>
                    <a:lnTo>
                      <a:pt x="3392" y="3615"/>
                    </a:lnTo>
                    <a:lnTo>
                      <a:pt x="3540" y="3504"/>
                    </a:lnTo>
                    <a:lnTo>
                      <a:pt x="3688" y="3392"/>
                    </a:lnTo>
                    <a:lnTo>
                      <a:pt x="3855" y="3318"/>
                    </a:lnTo>
                    <a:lnTo>
                      <a:pt x="4022" y="3244"/>
                    </a:lnTo>
                    <a:lnTo>
                      <a:pt x="4078" y="3207"/>
                    </a:lnTo>
                    <a:lnTo>
                      <a:pt x="4133" y="3170"/>
                    </a:lnTo>
                    <a:lnTo>
                      <a:pt x="4170" y="3096"/>
                    </a:lnTo>
                    <a:lnTo>
                      <a:pt x="4170" y="3022"/>
                    </a:lnTo>
                    <a:lnTo>
                      <a:pt x="4170" y="2985"/>
                    </a:lnTo>
                    <a:lnTo>
                      <a:pt x="4170" y="2911"/>
                    </a:lnTo>
                    <a:lnTo>
                      <a:pt x="4133" y="2855"/>
                    </a:lnTo>
                    <a:lnTo>
                      <a:pt x="4078" y="2799"/>
                    </a:lnTo>
                    <a:lnTo>
                      <a:pt x="4022" y="2762"/>
                    </a:lnTo>
                    <a:lnTo>
                      <a:pt x="3855" y="2688"/>
                    </a:lnTo>
                    <a:lnTo>
                      <a:pt x="3688" y="2614"/>
                    </a:lnTo>
                    <a:lnTo>
                      <a:pt x="3540" y="2503"/>
                    </a:lnTo>
                    <a:lnTo>
                      <a:pt x="3392" y="2392"/>
                    </a:lnTo>
                    <a:lnTo>
                      <a:pt x="3262" y="2262"/>
                    </a:lnTo>
                    <a:lnTo>
                      <a:pt x="3132" y="2132"/>
                    </a:lnTo>
                    <a:lnTo>
                      <a:pt x="3003" y="1984"/>
                    </a:lnTo>
                    <a:lnTo>
                      <a:pt x="2891" y="1817"/>
                    </a:lnTo>
                    <a:lnTo>
                      <a:pt x="2780" y="1650"/>
                    </a:lnTo>
                    <a:lnTo>
                      <a:pt x="2688" y="1465"/>
                    </a:lnTo>
                    <a:lnTo>
                      <a:pt x="2595" y="1280"/>
                    </a:lnTo>
                    <a:lnTo>
                      <a:pt x="2521" y="1076"/>
                    </a:lnTo>
                    <a:lnTo>
                      <a:pt x="2465" y="872"/>
                    </a:lnTo>
                    <a:lnTo>
                      <a:pt x="2410" y="668"/>
                    </a:lnTo>
                    <a:lnTo>
                      <a:pt x="2372" y="445"/>
                    </a:lnTo>
                    <a:lnTo>
                      <a:pt x="2335" y="205"/>
                    </a:lnTo>
                    <a:lnTo>
                      <a:pt x="2317" y="130"/>
                    </a:lnTo>
                    <a:lnTo>
                      <a:pt x="2261" y="56"/>
                    </a:lnTo>
                    <a:lnTo>
                      <a:pt x="2187" y="19"/>
                    </a:lnTo>
                    <a:lnTo>
                      <a:pt x="211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45"/>
              <p:cNvSpPr/>
              <p:nvPr/>
            </p:nvSpPr>
            <p:spPr>
              <a:xfrm>
                <a:off x="4497375" y="4586275"/>
                <a:ext cx="41275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92" extrusionOk="0">
                    <a:moveTo>
                      <a:pt x="779" y="1"/>
                    </a:moveTo>
                    <a:lnTo>
                      <a:pt x="761" y="19"/>
                    </a:lnTo>
                    <a:lnTo>
                      <a:pt x="742" y="56"/>
                    </a:lnTo>
                    <a:lnTo>
                      <a:pt x="724" y="94"/>
                    </a:lnTo>
                    <a:lnTo>
                      <a:pt x="705" y="260"/>
                    </a:lnTo>
                    <a:lnTo>
                      <a:pt x="649" y="427"/>
                    </a:lnTo>
                    <a:lnTo>
                      <a:pt x="594" y="575"/>
                    </a:lnTo>
                    <a:lnTo>
                      <a:pt x="501" y="724"/>
                    </a:lnTo>
                    <a:lnTo>
                      <a:pt x="408" y="853"/>
                    </a:lnTo>
                    <a:lnTo>
                      <a:pt x="297" y="946"/>
                    </a:lnTo>
                    <a:lnTo>
                      <a:pt x="186" y="1039"/>
                    </a:lnTo>
                    <a:lnTo>
                      <a:pt x="56" y="1094"/>
                    </a:lnTo>
                    <a:lnTo>
                      <a:pt x="19" y="1131"/>
                    </a:lnTo>
                    <a:lnTo>
                      <a:pt x="1" y="1187"/>
                    </a:lnTo>
                    <a:lnTo>
                      <a:pt x="1" y="1206"/>
                    </a:lnTo>
                    <a:lnTo>
                      <a:pt x="19" y="1261"/>
                    </a:lnTo>
                    <a:lnTo>
                      <a:pt x="56" y="1298"/>
                    </a:lnTo>
                    <a:lnTo>
                      <a:pt x="186" y="1354"/>
                    </a:lnTo>
                    <a:lnTo>
                      <a:pt x="297" y="1447"/>
                    </a:lnTo>
                    <a:lnTo>
                      <a:pt x="408" y="1539"/>
                    </a:lnTo>
                    <a:lnTo>
                      <a:pt x="501" y="1669"/>
                    </a:lnTo>
                    <a:lnTo>
                      <a:pt x="594" y="1799"/>
                    </a:lnTo>
                    <a:lnTo>
                      <a:pt x="649" y="1966"/>
                    </a:lnTo>
                    <a:lnTo>
                      <a:pt x="705" y="2132"/>
                    </a:lnTo>
                    <a:lnTo>
                      <a:pt x="724" y="2299"/>
                    </a:lnTo>
                    <a:lnTo>
                      <a:pt x="742" y="2336"/>
                    </a:lnTo>
                    <a:lnTo>
                      <a:pt x="761" y="2373"/>
                    </a:lnTo>
                    <a:lnTo>
                      <a:pt x="779" y="2392"/>
                    </a:lnTo>
                    <a:lnTo>
                      <a:pt x="872" y="2392"/>
                    </a:lnTo>
                    <a:lnTo>
                      <a:pt x="890" y="2373"/>
                    </a:lnTo>
                    <a:lnTo>
                      <a:pt x="909" y="2336"/>
                    </a:lnTo>
                    <a:lnTo>
                      <a:pt x="927" y="2299"/>
                    </a:lnTo>
                    <a:lnTo>
                      <a:pt x="965" y="2132"/>
                    </a:lnTo>
                    <a:lnTo>
                      <a:pt x="1002" y="1966"/>
                    </a:lnTo>
                    <a:lnTo>
                      <a:pt x="1057" y="1799"/>
                    </a:lnTo>
                    <a:lnTo>
                      <a:pt x="1150" y="1669"/>
                    </a:lnTo>
                    <a:lnTo>
                      <a:pt x="1243" y="1539"/>
                    </a:lnTo>
                    <a:lnTo>
                      <a:pt x="1354" y="1447"/>
                    </a:lnTo>
                    <a:lnTo>
                      <a:pt x="1465" y="1354"/>
                    </a:lnTo>
                    <a:lnTo>
                      <a:pt x="1595" y="1298"/>
                    </a:lnTo>
                    <a:lnTo>
                      <a:pt x="1650" y="1261"/>
                    </a:lnTo>
                    <a:lnTo>
                      <a:pt x="1650" y="1206"/>
                    </a:lnTo>
                    <a:lnTo>
                      <a:pt x="1650" y="1187"/>
                    </a:lnTo>
                    <a:lnTo>
                      <a:pt x="1650" y="1131"/>
                    </a:lnTo>
                    <a:lnTo>
                      <a:pt x="1595" y="1094"/>
                    </a:lnTo>
                    <a:lnTo>
                      <a:pt x="1465" y="1039"/>
                    </a:lnTo>
                    <a:lnTo>
                      <a:pt x="1354" y="946"/>
                    </a:lnTo>
                    <a:lnTo>
                      <a:pt x="1243" y="853"/>
                    </a:lnTo>
                    <a:lnTo>
                      <a:pt x="1150" y="724"/>
                    </a:lnTo>
                    <a:lnTo>
                      <a:pt x="1057" y="575"/>
                    </a:lnTo>
                    <a:lnTo>
                      <a:pt x="1002" y="427"/>
                    </a:lnTo>
                    <a:lnTo>
                      <a:pt x="965" y="260"/>
                    </a:lnTo>
                    <a:lnTo>
                      <a:pt x="927" y="94"/>
                    </a:lnTo>
                    <a:lnTo>
                      <a:pt x="909" y="56"/>
                    </a:lnTo>
                    <a:lnTo>
                      <a:pt x="890" y="19"/>
                    </a:ln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69" name="Google Shape;1869;p45"/>
            <p:cNvSpPr/>
            <p:nvPr/>
          </p:nvSpPr>
          <p:spPr>
            <a:xfrm>
              <a:off x="1433188" y="473696"/>
              <a:ext cx="773549" cy="365694"/>
            </a:xfrm>
            <a:custGeom>
              <a:avLst/>
              <a:gdLst/>
              <a:ahLst/>
              <a:cxnLst/>
              <a:rect l="l" t="t" r="r" b="b"/>
              <a:pathLst>
                <a:path w="16311" h="7711" extrusionOk="0">
                  <a:moveTo>
                    <a:pt x="5097" y="0"/>
                  </a:moveTo>
                  <a:lnTo>
                    <a:pt x="4930" y="19"/>
                  </a:lnTo>
                  <a:lnTo>
                    <a:pt x="4782" y="56"/>
                  </a:lnTo>
                  <a:lnTo>
                    <a:pt x="4615" y="93"/>
                  </a:lnTo>
                  <a:lnTo>
                    <a:pt x="4467" y="149"/>
                  </a:lnTo>
                  <a:lnTo>
                    <a:pt x="4319" y="204"/>
                  </a:lnTo>
                  <a:lnTo>
                    <a:pt x="4189" y="297"/>
                  </a:lnTo>
                  <a:lnTo>
                    <a:pt x="4059" y="371"/>
                  </a:lnTo>
                  <a:lnTo>
                    <a:pt x="3929" y="482"/>
                  </a:lnTo>
                  <a:lnTo>
                    <a:pt x="3800" y="593"/>
                  </a:lnTo>
                  <a:lnTo>
                    <a:pt x="3707" y="705"/>
                  </a:lnTo>
                  <a:lnTo>
                    <a:pt x="3596" y="834"/>
                  </a:lnTo>
                  <a:lnTo>
                    <a:pt x="3503" y="964"/>
                  </a:lnTo>
                  <a:lnTo>
                    <a:pt x="3429" y="1112"/>
                  </a:lnTo>
                  <a:lnTo>
                    <a:pt x="3318" y="1372"/>
                  </a:lnTo>
                  <a:lnTo>
                    <a:pt x="3244" y="1631"/>
                  </a:lnTo>
                  <a:lnTo>
                    <a:pt x="3225" y="1891"/>
                  </a:lnTo>
                  <a:lnTo>
                    <a:pt x="3225" y="2039"/>
                  </a:lnTo>
                  <a:lnTo>
                    <a:pt x="3244" y="2169"/>
                  </a:lnTo>
                  <a:lnTo>
                    <a:pt x="3077" y="2076"/>
                  </a:lnTo>
                  <a:lnTo>
                    <a:pt x="2910" y="2021"/>
                  </a:lnTo>
                  <a:lnTo>
                    <a:pt x="2725" y="1946"/>
                  </a:lnTo>
                  <a:lnTo>
                    <a:pt x="2539" y="1909"/>
                  </a:lnTo>
                  <a:lnTo>
                    <a:pt x="2354" y="1872"/>
                  </a:lnTo>
                  <a:lnTo>
                    <a:pt x="2169" y="1854"/>
                  </a:lnTo>
                  <a:lnTo>
                    <a:pt x="1983" y="1854"/>
                  </a:lnTo>
                  <a:lnTo>
                    <a:pt x="1798" y="1872"/>
                  </a:lnTo>
                  <a:lnTo>
                    <a:pt x="1631" y="1891"/>
                  </a:lnTo>
                  <a:lnTo>
                    <a:pt x="1446" y="1928"/>
                  </a:lnTo>
                  <a:lnTo>
                    <a:pt x="1260" y="1984"/>
                  </a:lnTo>
                  <a:lnTo>
                    <a:pt x="1094" y="2058"/>
                  </a:lnTo>
                  <a:lnTo>
                    <a:pt x="927" y="2150"/>
                  </a:lnTo>
                  <a:lnTo>
                    <a:pt x="778" y="2243"/>
                  </a:lnTo>
                  <a:lnTo>
                    <a:pt x="630" y="2354"/>
                  </a:lnTo>
                  <a:lnTo>
                    <a:pt x="500" y="2502"/>
                  </a:lnTo>
                  <a:lnTo>
                    <a:pt x="389" y="2651"/>
                  </a:lnTo>
                  <a:lnTo>
                    <a:pt x="278" y="2799"/>
                  </a:lnTo>
                  <a:lnTo>
                    <a:pt x="185" y="2984"/>
                  </a:lnTo>
                  <a:lnTo>
                    <a:pt x="111" y="3151"/>
                  </a:lnTo>
                  <a:lnTo>
                    <a:pt x="56" y="3337"/>
                  </a:lnTo>
                  <a:lnTo>
                    <a:pt x="19" y="3540"/>
                  </a:lnTo>
                  <a:lnTo>
                    <a:pt x="0" y="3726"/>
                  </a:lnTo>
                  <a:lnTo>
                    <a:pt x="0" y="3930"/>
                  </a:lnTo>
                  <a:lnTo>
                    <a:pt x="37" y="4115"/>
                  </a:lnTo>
                  <a:lnTo>
                    <a:pt x="93" y="4282"/>
                  </a:lnTo>
                  <a:lnTo>
                    <a:pt x="148" y="4449"/>
                  </a:lnTo>
                  <a:lnTo>
                    <a:pt x="241" y="4597"/>
                  </a:lnTo>
                  <a:lnTo>
                    <a:pt x="352" y="4745"/>
                  </a:lnTo>
                  <a:lnTo>
                    <a:pt x="482" y="4875"/>
                  </a:lnTo>
                  <a:lnTo>
                    <a:pt x="612" y="4986"/>
                  </a:lnTo>
                  <a:lnTo>
                    <a:pt x="760" y="5097"/>
                  </a:lnTo>
                  <a:lnTo>
                    <a:pt x="890" y="5171"/>
                  </a:lnTo>
                  <a:lnTo>
                    <a:pt x="1019" y="5227"/>
                  </a:lnTo>
                  <a:lnTo>
                    <a:pt x="1168" y="5264"/>
                  </a:lnTo>
                  <a:lnTo>
                    <a:pt x="1297" y="5301"/>
                  </a:lnTo>
                  <a:lnTo>
                    <a:pt x="1446" y="5320"/>
                  </a:lnTo>
                  <a:lnTo>
                    <a:pt x="1575" y="5338"/>
                  </a:lnTo>
                  <a:lnTo>
                    <a:pt x="1724" y="5320"/>
                  </a:lnTo>
                  <a:lnTo>
                    <a:pt x="1853" y="5301"/>
                  </a:lnTo>
                  <a:lnTo>
                    <a:pt x="1891" y="5542"/>
                  </a:lnTo>
                  <a:lnTo>
                    <a:pt x="1946" y="5765"/>
                  </a:lnTo>
                  <a:lnTo>
                    <a:pt x="2039" y="6005"/>
                  </a:lnTo>
                  <a:lnTo>
                    <a:pt x="2150" y="6228"/>
                  </a:lnTo>
                  <a:lnTo>
                    <a:pt x="2280" y="6432"/>
                  </a:lnTo>
                  <a:lnTo>
                    <a:pt x="2428" y="6617"/>
                  </a:lnTo>
                  <a:lnTo>
                    <a:pt x="2595" y="6802"/>
                  </a:lnTo>
                  <a:lnTo>
                    <a:pt x="2780" y="6969"/>
                  </a:lnTo>
                  <a:lnTo>
                    <a:pt x="2910" y="7062"/>
                  </a:lnTo>
                  <a:lnTo>
                    <a:pt x="3058" y="7136"/>
                  </a:lnTo>
                  <a:lnTo>
                    <a:pt x="3188" y="7210"/>
                  </a:lnTo>
                  <a:lnTo>
                    <a:pt x="3336" y="7266"/>
                  </a:lnTo>
                  <a:lnTo>
                    <a:pt x="3633" y="7340"/>
                  </a:lnTo>
                  <a:lnTo>
                    <a:pt x="3929" y="7396"/>
                  </a:lnTo>
                  <a:lnTo>
                    <a:pt x="4244" y="7396"/>
                  </a:lnTo>
                  <a:lnTo>
                    <a:pt x="4541" y="7358"/>
                  </a:lnTo>
                  <a:lnTo>
                    <a:pt x="4856" y="7266"/>
                  </a:lnTo>
                  <a:lnTo>
                    <a:pt x="5134" y="7155"/>
                  </a:lnTo>
                  <a:lnTo>
                    <a:pt x="5394" y="7006"/>
                  </a:lnTo>
                  <a:lnTo>
                    <a:pt x="5634" y="6840"/>
                  </a:lnTo>
                  <a:lnTo>
                    <a:pt x="5857" y="6636"/>
                  </a:lnTo>
                  <a:lnTo>
                    <a:pt x="6042" y="6395"/>
                  </a:lnTo>
                  <a:lnTo>
                    <a:pt x="6209" y="6654"/>
                  </a:lnTo>
                  <a:lnTo>
                    <a:pt x="6394" y="6895"/>
                  </a:lnTo>
                  <a:lnTo>
                    <a:pt x="6617" y="7118"/>
                  </a:lnTo>
                  <a:lnTo>
                    <a:pt x="6839" y="7303"/>
                  </a:lnTo>
                  <a:lnTo>
                    <a:pt x="7099" y="7470"/>
                  </a:lnTo>
                  <a:lnTo>
                    <a:pt x="7377" y="7599"/>
                  </a:lnTo>
                  <a:lnTo>
                    <a:pt x="7525" y="7637"/>
                  </a:lnTo>
                  <a:lnTo>
                    <a:pt x="7673" y="7674"/>
                  </a:lnTo>
                  <a:lnTo>
                    <a:pt x="7822" y="7711"/>
                  </a:lnTo>
                  <a:lnTo>
                    <a:pt x="8229" y="7711"/>
                  </a:lnTo>
                  <a:lnTo>
                    <a:pt x="8507" y="7655"/>
                  </a:lnTo>
                  <a:lnTo>
                    <a:pt x="8748" y="7562"/>
                  </a:lnTo>
                  <a:lnTo>
                    <a:pt x="8989" y="7451"/>
                  </a:lnTo>
                  <a:lnTo>
                    <a:pt x="9212" y="7284"/>
                  </a:lnTo>
                  <a:lnTo>
                    <a:pt x="9397" y="7099"/>
                  </a:lnTo>
                  <a:lnTo>
                    <a:pt x="9471" y="6988"/>
                  </a:lnTo>
                  <a:lnTo>
                    <a:pt x="9545" y="6877"/>
                  </a:lnTo>
                  <a:lnTo>
                    <a:pt x="9619" y="6765"/>
                  </a:lnTo>
                  <a:lnTo>
                    <a:pt x="9656" y="6654"/>
                  </a:lnTo>
                  <a:lnTo>
                    <a:pt x="9768" y="6784"/>
                  </a:lnTo>
                  <a:lnTo>
                    <a:pt x="9860" y="6895"/>
                  </a:lnTo>
                  <a:lnTo>
                    <a:pt x="9972" y="7006"/>
                  </a:lnTo>
                  <a:lnTo>
                    <a:pt x="10101" y="7118"/>
                  </a:lnTo>
                  <a:lnTo>
                    <a:pt x="10231" y="7210"/>
                  </a:lnTo>
                  <a:lnTo>
                    <a:pt x="10361" y="7303"/>
                  </a:lnTo>
                  <a:lnTo>
                    <a:pt x="10639" y="7451"/>
                  </a:lnTo>
                  <a:lnTo>
                    <a:pt x="10787" y="7507"/>
                  </a:lnTo>
                  <a:lnTo>
                    <a:pt x="10954" y="7544"/>
                  </a:lnTo>
                  <a:lnTo>
                    <a:pt x="11102" y="7581"/>
                  </a:lnTo>
                  <a:lnTo>
                    <a:pt x="11269" y="7599"/>
                  </a:lnTo>
                  <a:lnTo>
                    <a:pt x="11417" y="7618"/>
                  </a:lnTo>
                  <a:lnTo>
                    <a:pt x="11584" y="7618"/>
                  </a:lnTo>
                  <a:lnTo>
                    <a:pt x="11732" y="7599"/>
                  </a:lnTo>
                  <a:lnTo>
                    <a:pt x="11899" y="7581"/>
                  </a:lnTo>
                  <a:lnTo>
                    <a:pt x="12066" y="7544"/>
                  </a:lnTo>
                  <a:lnTo>
                    <a:pt x="12214" y="7488"/>
                  </a:lnTo>
                  <a:lnTo>
                    <a:pt x="12362" y="7433"/>
                  </a:lnTo>
                  <a:lnTo>
                    <a:pt x="12511" y="7340"/>
                  </a:lnTo>
                  <a:lnTo>
                    <a:pt x="12640" y="7266"/>
                  </a:lnTo>
                  <a:lnTo>
                    <a:pt x="12770" y="7155"/>
                  </a:lnTo>
                  <a:lnTo>
                    <a:pt x="12900" y="7062"/>
                  </a:lnTo>
                  <a:lnTo>
                    <a:pt x="13011" y="6932"/>
                  </a:lnTo>
                  <a:lnTo>
                    <a:pt x="13122" y="6821"/>
                  </a:lnTo>
                  <a:lnTo>
                    <a:pt x="13215" y="6673"/>
                  </a:lnTo>
                  <a:lnTo>
                    <a:pt x="13308" y="6543"/>
                  </a:lnTo>
                  <a:lnTo>
                    <a:pt x="13382" y="6395"/>
                  </a:lnTo>
                  <a:lnTo>
                    <a:pt x="13437" y="6246"/>
                  </a:lnTo>
                  <a:lnTo>
                    <a:pt x="13493" y="6098"/>
                  </a:lnTo>
                  <a:lnTo>
                    <a:pt x="13549" y="5931"/>
                  </a:lnTo>
                  <a:lnTo>
                    <a:pt x="13567" y="5783"/>
                  </a:lnTo>
                  <a:lnTo>
                    <a:pt x="13697" y="5876"/>
                  </a:lnTo>
                  <a:lnTo>
                    <a:pt x="13827" y="5950"/>
                  </a:lnTo>
                  <a:lnTo>
                    <a:pt x="13956" y="6024"/>
                  </a:lnTo>
                  <a:lnTo>
                    <a:pt x="14105" y="6080"/>
                  </a:lnTo>
                  <a:lnTo>
                    <a:pt x="14234" y="6135"/>
                  </a:lnTo>
                  <a:lnTo>
                    <a:pt x="14401" y="6154"/>
                  </a:lnTo>
                  <a:lnTo>
                    <a:pt x="14550" y="6172"/>
                  </a:lnTo>
                  <a:lnTo>
                    <a:pt x="14698" y="6191"/>
                  </a:lnTo>
                  <a:lnTo>
                    <a:pt x="14846" y="6172"/>
                  </a:lnTo>
                  <a:lnTo>
                    <a:pt x="14994" y="6154"/>
                  </a:lnTo>
                  <a:lnTo>
                    <a:pt x="15143" y="6117"/>
                  </a:lnTo>
                  <a:lnTo>
                    <a:pt x="15291" y="6080"/>
                  </a:lnTo>
                  <a:lnTo>
                    <a:pt x="15439" y="6005"/>
                  </a:lnTo>
                  <a:lnTo>
                    <a:pt x="15569" y="5931"/>
                  </a:lnTo>
                  <a:lnTo>
                    <a:pt x="15699" y="5839"/>
                  </a:lnTo>
                  <a:lnTo>
                    <a:pt x="15810" y="5727"/>
                  </a:lnTo>
                  <a:lnTo>
                    <a:pt x="15940" y="5579"/>
                  </a:lnTo>
                  <a:lnTo>
                    <a:pt x="16051" y="5431"/>
                  </a:lnTo>
                  <a:lnTo>
                    <a:pt x="16143" y="5264"/>
                  </a:lnTo>
                  <a:lnTo>
                    <a:pt x="16199" y="5097"/>
                  </a:lnTo>
                  <a:lnTo>
                    <a:pt x="16255" y="4912"/>
                  </a:lnTo>
                  <a:lnTo>
                    <a:pt x="16292" y="4727"/>
                  </a:lnTo>
                  <a:lnTo>
                    <a:pt x="16310" y="4541"/>
                  </a:lnTo>
                  <a:lnTo>
                    <a:pt x="16310" y="4356"/>
                  </a:lnTo>
                  <a:lnTo>
                    <a:pt x="16292" y="4171"/>
                  </a:lnTo>
                  <a:lnTo>
                    <a:pt x="16255" y="4004"/>
                  </a:lnTo>
                  <a:lnTo>
                    <a:pt x="16199" y="3818"/>
                  </a:lnTo>
                  <a:lnTo>
                    <a:pt x="16125" y="3652"/>
                  </a:lnTo>
                  <a:lnTo>
                    <a:pt x="16032" y="3485"/>
                  </a:lnTo>
                  <a:lnTo>
                    <a:pt x="15921" y="3318"/>
                  </a:lnTo>
                  <a:lnTo>
                    <a:pt x="15810" y="3188"/>
                  </a:lnTo>
                  <a:lnTo>
                    <a:pt x="15662" y="3059"/>
                  </a:lnTo>
                  <a:lnTo>
                    <a:pt x="15421" y="2873"/>
                  </a:lnTo>
                  <a:lnTo>
                    <a:pt x="15143" y="2725"/>
                  </a:lnTo>
                  <a:lnTo>
                    <a:pt x="14846" y="2632"/>
                  </a:lnTo>
                  <a:lnTo>
                    <a:pt x="14698" y="2595"/>
                  </a:lnTo>
                  <a:lnTo>
                    <a:pt x="14550" y="2558"/>
                  </a:lnTo>
                  <a:lnTo>
                    <a:pt x="14531" y="2391"/>
                  </a:lnTo>
                  <a:lnTo>
                    <a:pt x="14475" y="2224"/>
                  </a:lnTo>
                  <a:lnTo>
                    <a:pt x="14383" y="2021"/>
                  </a:lnTo>
                  <a:lnTo>
                    <a:pt x="14272" y="1854"/>
                  </a:lnTo>
                  <a:lnTo>
                    <a:pt x="14160" y="1687"/>
                  </a:lnTo>
                  <a:lnTo>
                    <a:pt x="14012" y="1539"/>
                  </a:lnTo>
                  <a:lnTo>
                    <a:pt x="13864" y="1409"/>
                  </a:lnTo>
                  <a:lnTo>
                    <a:pt x="13697" y="1279"/>
                  </a:lnTo>
                  <a:lnTo>
                    <a:pt x="13530" y="1168"/>
                  </a:lnTo>
                  <a:lnTo>
                    <a:pt x="13363" y="1057"/>
                  </a:lnTo>
                  <a:lnTo>
                    <a:pt x="12974" y="853"/>
                  </a:lnTo>
                  <a:lnTo>
                    <a:pt x="12770" y="760"/>
                  </a:lnTo>
                  <a:lnTo>
                    <a:pt x="12566" y="686"/>
                  </a:lnTo>
                  <a:lnTo>
                    <a:pt x="12344" y="630"/>
                  </a:lnTo>
                  <a:lnTo>
                    <a:pt x="12122" y="593"/>
                  </a:lnTo>
                  <a:lnTo>
                    <a:pt x="11918" y="593"/>
                  </a:lnTo>
                  <a:lnTo>
                    <a:pt x="11695" y="630"/>
                  </a:lnTo>
                  <a:lnTo>
                    <a:pt x="11584" y="668"/>
                  </a:lnTo>
                  <a:lnTo>
                    <a:pt x="11473" y="705"/>
                  </a:lnTo>
                  <a:lnTo>
                    <a:pt x="11362" y="760"/>
                  </a:lnTo>
                  <a:lnTo>
                    <a:pt x="11250" y="834"/>
                  </a:lnTo>
                  <a:lnTo>
                    <a:pt x="11158" y="909"/>
                  </a:lnTo>
                  <a:lnTo>
                    <a:pt x="11084" y="983"/>
                  </a:lnTo>
                  <a:lnTo>
                    <a:pt x="11009" y="1075"/>
                  </a:lnTo>
                  <a:lnTo>
                    <a:pt x="10935" y="1187"/>
                  </a:lnTo>
                  <a:lnTo>
                    <a:pt x="10787" y="964"/>
                  </a:lnTo>
                  <a:lnTo>
                    <a:pt x="10620" y="779"/>
                  </a:lnTo>
                  <a:lnTo>
                    <a:pt x="10416" y="612"/>
                  </a:lnTo>
                  <a:lnTo>
                    <a:pt x="10194" y="482"/>
                  </a:lnTo>
                  <a:lnTo>
                    <a:pt x="9953" y="371"/>
                  </a:lnTo>
                  <a:lnTo>
                    <a:pt x="9694" y="297"/>
                  </a:lnTo>
                  <a:lnTo>
                    <a:pt x="9434" y="260"/>
                  </a:lnTo>
                  <a:lnTo>
                    <a:pt x="9175" y="278"/>
                  </a:lnTo>
                  <a:lnTo>
                    <a:pt x="9026" y="278"/>
                  </a:lnTo>
                  <a:lnTo>
                    <a:pt x="8897" y="315"/>
                  </a:lnTo>
                  <a:lnTo>
                    <a:pt x="8600" y="408"/>
                  </a:lnTo>
                  <a:lnTo>
                    <a:pt x="8341" y="519"/>
                  </a:lnTo>
                  <a:lnTo>
                    <a:pt x="8100" y="686"/>
                  </a:lnTo>
                  <a:lnTo>
                    <a:pt x="7877" y="871"/>
                  </a:lnTo>
                  <a:lnTo>
                    <a:pt x="7673" y="1075"/>
                  </a:lnTo>
                  <a:lnTo>
                    <a:pt x="7506" y="1316"/>
                  </a:lnTo>
                  <a:lnTo>
                    <a:pt x="7358" y="1576"/>
                  </a:lnTo>
                  <a:lnTo>
                    <a:pt x="7247" y="1335"/>
                  </a:lnTo>
                  <a:lnTo>
                    <a:pt x="7099" y="1112"/>
                  </a:lnTo>
                  <a:lnTo>
                    <a:pt x="6932" y="890"/>
                  </a:lnTo>
                  <a:lnTo>
                    <a:pt x="6765" y="705"/>
                  </a:lnTo>
                  <a:lnTo>
                    <a:pt x="6635" y="593"/>
                  </a:lnTo>
                  <a:lnTo>
                    <a:pt x="6506" y="482"/>
                  </a:lnTo>
                  <a:lnTo>
                    <a:pt x="6357" y="371"/>
                  </a:lnTo>
                  <a:lnTo>
                    <a:pt x="6228" y="297"/>
                  </a:lnTo>
                  <a:lnTo>
                    <a:pt x="6061" y="204"/>
                  </a:lnTo>
                  <a:lnTo>
                    <a:pt x="5913" y="149"/>
                  </a:lnTo>
                  <a:lnTo>
                    <a:pt x="5746" y="93"/>
                  </a:lnTo>
                  <a:lnTo>
                    <a:pt x="5579" y="56"/>
                  </a:lnTo>
                  <a:lnTo>
                    <a:pt x="5412" y="19"/>
                  </a:lnTo>
                  <a:lnTo>
                    <a:pt x="52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0" name="Google Shape;1870;p45"/>
          <p:cNvGrpSpPr/>
          <p:nvPr/>
        </p:nvGrpSpPr>
        <p:grpSpPr>
          <a:xfrm>
            <a:off x="307350" y="3693650"/>
            <a:ext cx="1957055" cy="1270307"/>
            <a:chOff x="2730800" y="502225"/>
            <a:chExt cx="1957055" cy="1270307"/>
          </a:xfrm>
        </p:grpSpPr>
        <p:sp>
          <p:nvSpPr>
            <p:cNvPr id="1871" name="Google Shape;1871;p45"/>
            <p:cNvSpPr/>
            <p:nvPr/>
          </p:nvSpPr>
          <p:spPr>
            <a:xfrm>
              <a:off x="3491130" y="502225"/>
              <a:ext cx="613233" cy="820407"/>
            </a:xfrm>
            <a:custGeom>
              <a:avLst/>
              <a:gdLst/>
              <a:ahLst/>
              <a:cxnLst/>
              <a:rect l="l" t="t" r="r" b="b"/>
              <a:pathLst>
                <a:path w="17609" h="23558" extrusionOk="0">
                  <a:moveTo>
                    <a:pt x="4634" y="1446"/>
                  </a:moveTo>
                  <a:lnTo>
                    <a:pt x="5005" y="1465"/>
                  </a:lnTo>
                  <a:lnTo>
                    <a:pt x="5376" y="1502"/>
                  </a:lnTo>
                  <a:lnTo>
                    <a:pt x="5728" y="1576"/>
                  </a:lnTo>
                  <a:lnTo>
                    <a:pt x="6080" y="1687"/>
                  </a:lnTo>
                  <a:lnTo>
                    <a:pt x="6395" y="1817"/>
                  </a:lnTo>
                  <a:lnTo>
                    <a:pt x="6710" y="1984"/>
                  </a:lnTo>
                  <a:lnTo>
                    <a:pt x="7007" y="2169"/>
                  </a:lnTo>
                  <a:lnTo>
                    <a:pt x="7266" y="2373"/>
                  </a:lnTo>
                  <a:lnTo>
                    <a:pt x="7414" y="2521"/>
                  </a:lnTo>
                  <a:lnTo>
                    <a:pt x="7563" y="2688"/>
                  </a:lnTo>
                  <a:lnTo>
                    <a:pt x="7692" y="2855"/>
                  </a:lnTo>
                  <a:lnTo>
                    <a:pt x="7822" y="3040"/>
                  </a:lnTo>
                  <a:lnTo>
                    <a:pt x="8100" y="3504"/>
                  </a:lnTo>
                  <a:lnTo>
                    <a:pt x="8397" y="4041"/>
                  </a:lnTo>
                  <a:lnTo>
                    <a:pt x="8526" y="4338"/>
                  </a:lnTo>
                  <a:lnTo>
                    <a:pt x="8638" y="4634"/>
                  </a:lnTo>
                  <a:lnTo>
                    <a:pt x="8749" y="4931"/>
                  </a:lnTo>
                  <a:lnTo>
                    <a:pt x="8842" y="5246"/>
                  </a:lnTo>
                  <a:lnTo>
                    <a:pt x="8860" y="5320"/>
                  </a:lnTo>
                  <a:lnTo>
                    <a:pt x="8934" y="5339"/>
                  </a:lnTo>
                  <a:lnTo>
                    <a:pt x="9045" y="5357"/>
                  </a:lnTo>
                  <a:lnTo>
                    <a:pt x="9175" y="5357"/>
                  </a:lnTo>
                  <a:lnTo>
                    <a:pt x="9212" y="5339"/>
                  </a:lnTo>
                  <a:lnTo>
                    <a:pt x="9249" y="5320"/>
                  </a:lnTo>
                  <a:lnTo>
                    <a:pt x="9323" y="5246"/>
                  </a:lnTo>
                  <a:lnTo>
                    <a:pt x="9379" y="5135"/>
                  </a:lnTo>
                  <a:lnTo>
                    <a:pt x="9453" y="4986"/>
                  </a:lnTo>
                  <a:lnTo>
                    <a:pt x="9509" y="4875"/>
                  </a:lnTo>
                  <a:lnTo>
                    <a:pt x="9694" y="4597"/>
                  </a:lnTo>
                  <a:lnTo>
                    <a:pt x="9898" y="4338"/>
                  </a:lnTo>
                  <a:lnTo>
                    <a:pt x="10213" y="3967"/>
                  </a:lnTo>
                  <a:lnTo>
                    <a:pt x="10398" y="3763"/>
                  </a:lnTo>
                  <a:lnTo>
                    <a:pt x="10602" y="3559"/>
                  </a:lnTo>
                  <a:lnTo>
                    <a:pt x="10825" y="3355"/>
                  </a:lnTo>
                  <a:lnTo>
                    <a:pt x="11066" y="3170"/>
                  </a:lnTo>
                  <a:lnTo>
                    <a:pt x="11325" y="2985"/>
                  </a:lnTo>
                  <a:lnTo>
                    <a:pt x="11585" y="2836"/>
                  </a:lnTo>
                  <a:lnTo>
                    <a:pt x="11789" y="2725"/>
                  </a:lnTo>
                  <a:lnTo>
                    <a:pt x="11992" y="2632"/>
                  </a:lnTo>
                  <a:lnTo>
                    <a:pt x="12215" y="2558"/>
                  </a:lnTo>
                  <a:lnTo>
                    <a:pt x="12437" y="2484"/>
                  </a:lnTo>
                  <a:lnTo>
                    <a:pt x="12641" y="2447"/>
                  </a:lnTo>
                  <a:lnTo>
                    <a:pt x="12863" y="2410"/>
                  </a:lnTo>
                  <a:lnTo>
                    <a:pt x="13086" y="2392"/>
                  </a:lnTo>
                  <a:lnTo>
                    <a:pt x="13290" y="2392"/>
                  </a:lnTo>
                  <a:lnTo>
                    <a:pt x="13623" y="2429"/>
                  </a:lnTo>
                  <a:lnTo>
                    <a:pt x="13938" y="2503"/>
                  </a:lnTo>
                  <a:lnTo>
                    <a:pt x="14254" y="2614"/>
                  </a:lnTo>
                  <a:lnTo>
                    <a:pt x="14532" y="2762"/>
                  </a:lnTo>
                  <a:lnTo>
                    <a:pt x="14810" y="2948"/>
                  </a:lnTo>
                  <a:lnTo>
                    <a:pt x="15069" y="3151"/>
                  </a:lnTo>
                  <a:lnTo>
                    <a:pt x="15291" y="3392"/>
                  </a:lnTo>
                  <a:lnTo>
                    <a:pt x="15514" y="3670"/>
                  </a:lnTo>
                  <a:lnTo>
                    <a:pt x="15699" y="3948"/>
                  </a:lnTo>
                  <a:lnTo>
                    <a:pt x="15866" y="4264"/>
                  </a:lnTo>
                  <a:lnTo>
                    <a:pt x="15996" y="4597"/>
                  </a:lnTo>
                  <a:lnTo>
                    <a:pt x="16107" y="4931"/>
                  </a:lnTo>
                  <a:lnTo>
                    <a:pt x="16144" y="5153"/>
                  </a:lnTo>
                  <a:lnTo>
                    <a:pt x="16181" y="5394"/>
                  </a:lnTo>
                  <a:lnTo>
                    <a:pt x="16181" y="5617"/>
                  </a:lnTo>
                  <a:lnTo>
                    <a:pt x="16181" y="5839"/>
                  </a:lnTo>
                  <a:lnTo>
                    <a:pt x="16144" y="6061"/>
                  </a:lnTo>
                  <a:lnTo>
                    <a:pt x="16107" y="6265"/>
                  </a:lnTo>
                  <a:lnTo>
                    <a:pt x="16070" y="6488"/>
                  </a:lnTo>
                  <a:lnTo>
                    <a:pt x="16014" y="6692"/>
                  </a:lnTo>
                  <a:lnTo>
                    <a:pt x="15866" y="7081"/>
                  </a:lnTo>
                  <a:lnTo>
                    <a:pt x="15699" y="7433"/>
                  </a:lnTo>
                  <a:lnTo>
                    <a:pt x="15532" y="7729"/>
                  </a:lnTo>
                  <a:lnTo>
                    <a:pt x="15366" y="7989"/>
                  </a:lnTo>
                  <a:lnTo>
                    <a:pt x="15162" y="8285"/>
                  </a:lnTo>
                  <a:lnTo>
                    <a:pt x="14939" y="8564"/>
                  </a:lnTo>
                  <a:lnTo>
                    <a:pt x="14698" y="8804"/>
                  </a:lnTo>
                  <a:lnTo>
                    <a:pt x="14457" y="9045"/>
                  </a:lnTo>
                  <a:lnTo>
                    <a:pt x="14198" y="9268"/>
                  </a:lnTo>
                  <a:lnTo>
                    <a:pt x="13920" y="9472"/>
                  </a:lnTo>
                  <a:lnTo>
                    <a:pt x="13642" y="9657"/>
                  </a:lnTo>
                  <a:lnTo>
                    <a:pt x="13345" y="9842"/>
                  </a:lnTo>
                  <a:lnTo>
                    <a:pt x="13049" y="10009"/>
                  </a:lnTo>
                  <a:lnTo>
                    <a:pt x="12734" y="10176"/>
                  </a:lnTo>
                  <a:lnTo>
                    <a:pt x="12104" y="10473"/>
                  </a:lnTo>
                  <a:lnTo>
                    <a:pt x="11473" y="10751"/>
                  </a:lnTo>
                  <a:lnTo>
                    <a:pt x="10825" y="11010"/>
                  </a:lnTo>
                  <a:lnTo>
                    <a:pt x="10009" y="11344"/>
                  </a:lnTo>
                  <a:lnTo>
                    <a:pt x="9490" y="11566"/>
                  </a:lnTo>
                  <a:lnTo>
                    <a:pt x="8971" y="11826"/>
                  </a:lnTo>
                  <a:lnTo>
                    <a:pt x="8471" y="12104"/>
                  </a:lnTo>
                  <a:lnTo>
                    <a:pt x="8007" y="12382"/>
                  </a:lnTo>
                  <a:lnTo>
                    <a:pt x="7674" y="11900"/>
                  </a:lnTo>
                  <a:lnTo>
                    <a:pt x="7322" y="11436"/>
                  </a:lnTo>
                  <a:lnTo>
                    <a:pt x="6932" y="11010"/>
                  </a:lnTo>
                  <a:lnTo>
                    <a:pt x="6525" y="10602"/>
                  </a:lnTo>
                  <a:lnTo>
                    <a:pt x="6136" y="10250"/>
                  </a:lnTo>
                  <a:lnTo>
                    <a:pt x="5709" y="9917"/>
                  </a:lnTo>
                  <a:lnTo>
                    <a:pt x="4857" y="9268"/>
                  </a:lnTo>
                  <a:lnTo>
                    <a:pt x="4393" y="8916"/>
                  </a:lnTo>
                  <a:lnTo>
                    <a:pt x="3930" y="8564"/>
                  </a:lnTo>
                  <a:lnTo>
                    <a:pt x="3485" y="8193"/>
                  </a:lnTo>
                  <a:lnTo>
                    <a:pt x="3040" y="7822"/>
                  </a:lnTo>
                  <a:lnTo>
                    <a:pt x="2651" y="7414"/>
                  </a:lnTo>
                  <a:lnTo>
                    <a:pt x="2466" y="7192"/>
                  </a:lnTo>
                  <a:lnTo>
                    <a:pt x="2299" y="6970"/>
                  </a:lnTo>
                  <a:lnTo>
                    <a:pt x="2132" y="6747"/>
                  </a:lnTo>
                  <a:lnTo>
                    <a:pt x="1984" y="6506"/>
                  </a:lnTo>
                  <a:lnTo>
                    <a:pt x="1836" y="6247"/>
                  </a:lnTo>
                  <a:lnTo>
                    <a:pt x="1724" y="5987"/>
                  </a:lnTo>
                  <a:lnTo>
                    <a:pt x="1650" y="5802"/>
                  </a:lnTo>
                  <a:lnTo>
                    <a:pt x="1576" y="5617"/>
                  </a:lnTo>
                  <a:lnTo>
                    <a:pt x="1520" y="5431"/>
                  </a:lnTo>
                  <a:lnTo>
                    <a:pt x="1483" y="5227"/>
                  </a:lnTo>
                  <a:lnTo>
                    <a:pt x="1465" y="5042"/>
                  </a:lnTo>
                  <a:lnTo>
                    <a:pt x="1446" y="4838"/>
                  </a:lnTo>
                  <a:lnTo>
                    <a:pt x="1446" y="4634"/>
                  </a:lnTo>
                  <a:lnTo>
                    <a:pt x="1446" y="4449"/>
                  </a:lnTo>
                  <a:lnTo>
                    <a:pt x="1465" y="4245"/>
                  </a:lnTo>
                  <a:lnTo>
                    <a:pt x="1502" y="4060"/>
                  </a:lnTo>
                  <a:lnTo>
                    <a:pt x="1539" y="3856"/>
                  </a:lnTo>
                  <a:lnTo>
                    <a:pt x="1595" y="3670"/>
                  </a:lnTo>
                  <a:lnTo>
                    <a:pt x="1650" y="3485"/>
                  </a:lnTo>
                  <a:lnTo>
                    <a:pt x="1724" y="3300"/>
                  </a:lnTo>
                  <a:lnTo>
                    <a:pt x="1817" y="3114"/>
                  </a:lnTo>
                  <a:lnTo>
                    <a:pt x="1910" y="2948"/>
                  </a:lnTo>
                  <a:lnTo>
                    <a:pt x="2114" y="2632"/>
                  </a:lnTo>
                  <a:lnTo>
                    <a:pt x="2355" y="2354"/>
                  </a:lnTo>
                  <a:lnTo>
                    <a:pt x="2633" y="2114"/>
                  </a:lnTo>
                  <a:lnTo>
                    <a:pt x="2911" y="1910"/>
                  </a:lnTo>
                  <a:lnTo>
                    <a:pt x="3226" y="1743"/>
                  </a:lnTo>
                  <a:lnTo>
                    <a:pt x="3559" y="1613"/>
                  </a:lnTo>
                  <a:lnTo>
                    <a:pt x="3893" y="1520"/>
                  </a:lnTo>
                  <a:lnTo>
                    <a:pt x="4264" y="1465"/>
                  </a:lnTo>
                  <a:lnTo>
                    <a:pt x="4634" y="1446"/>
                  </a:lnTo>
                  <a:close/>
                  <a:moveTo>
                    <a:pt x="4875" y="1"/>
                  </a:moveTo>
                  <a:lnTo>
                    <a:pt x="4430" y="19"/>
                  </a:lnTo>
                  <a:lnTo>
                    <a:pt x="4004" y="56"/>
                  </a:lnTo>
                  <a:lnTo>
                    <a:pt x="3596" y="130"/>
                  </a:lnTo>
                  <a:lnTo>
                    <a:pt x="3189" y="223"/>
                  </a:lnTo>
                  <a:lnTo>
                    <a:pt x="2799" y="371"/>
                  </a:lnTo>
                  <a:lnTo>
                    <a:pt x="2410" y="538"/>
                  </a:lnTo>
                  <a:lnTo>
                    <a:pt x="2058" y="742"/>
                  </a:lnTo>
                  <a:lnTo>
                    <a:pt x="1724" y="983"/>
                  </a:lnTo>
                  <a:lnTo>
                    <a:pt x="1409" y="1242"/>
                  </a:lnTo>
                  <a:lnTo>
                    <a:pt x="1131" y="1539"/>
                  </a:lnTo>
                  <a:lnTo>
                    <a:pt x="872" y="1854"/>
                  </a:lnTo>
                  <a:lnTo>
                    <a:pt x="631" y="2206"/>
                  </a:lnTo>
                  <a:lnTo>
                    <a:pt x="427" y="2577"/>
                  </a:lnTo>
                  <a:lnTo>
                    <a:pt x="260" y="2985"/>
                  </a:lnTo>
                  <a:lnTo>
                    <a:pt x="149" y="3374"/>
                  </a:lnTo>
                  <a:lnTo>
                    <a:pt x="56" y="3800"/>
                  </a:lnTo>
                  <a:lnTo>
                    <a:pt x="1" y="4208"/>
                  </a:lnTo>
                  <a:lnTo>
                    <a:pt x="1" y="4634"/>
                  </a:lnTo>
                  <a:lnTo>
                    <a:pt x="19" y="5042"/>
                  </a:lnTo>
                  <a:lnTo>
                    <a:pt x="75" y="5468"/>
                  </a:lnTo>
                  <a:lnTo>
                    <a:pt x="186" y="5876"/>
                  </a:lnTo>
                  <a:lnTo>
                    <a:pt x="316" y="6302"/>
                  </a:lnTo>
                  <a:lnTo>
                    <a:pt x="501" y="6710"/>
                  </a:lnTo>
                  <a:lnTo>
                    <a:pt x="705" y="7118"/>
                  </a:lnTo>
                  <a:lnTo>
                    <a:pt x="964" y="7526"/>
                  </a:lnTo>
                  <a:lnTo>
                    <a:pt x="1242" y="7933"/>
                  </a:lnTo>
                  <a:lnTo>
                    <a:pt x="1558" y="8323"/>
                  </a:lnTo>
                  <a:lnTo>
                    <a:pt x="1910" y="8693"/>
                  </a:lnTo>
                  <a:lnTo>
                    <a:pt x="2299" y="9064"/>
                  </a:lnTo>
                  <a:lnTo>
                    <a:pt x="2688" y="9398"/>
                  </a:lnTo>
                  <a:lnTo>
                    <a:pt x="3077" y="9713"/>
                  </a:lnTo>
                  <a:lnTo>
                    <a:pt x="3874" y="10324"/>
                  </a:lnTo>
                  <a:lnTo>
                    <a:pt x="4597" y="10862"/>
                  </a:lnTo>
                  <a:lnTo>
                    <a:pt x="4949" y="11140"/>
                  </a:lnTo>
                  <a:lnTo>
                    <a:pt x="5301" y="11436"/>
                  </a:lnTo>
                  <a:lnTo>
                    <a:pt x="5746" y="11844"/>
                  </a:lnTo>
                  <a:lnTo>
                    <a:pt x="6154" y="12289"/>
                  </a:lnTo>
                  <a:lnTo>
                    <a:pt x="6339" y="12511"/>
                  </a:lnTo>
                  <a:lnTo>
                    <a:pt x="6506" y="12752"/>
                  </a:lnTo>
                  <a:lnTo>
                    <a:pt x="6673" y="12993"/>
                  </a:lnTo>
                  <a:lnTo>
                    <a:pt x="6840" y="13234"/>
                  </a:lnTo>
                  <a:lnTo>
                    <a:pt x="6543" y="13494"/>
                  </a:lnTo>
                  <a:lnTo>
                    <a:pt x="6265" y="13753"/>
                  </a:lnTo>
                  <a:lnTo>
                    <a:pt x="5987" y="14031"/>
                  </a:lnTo>
                  <a:lnTo>
                    <a:pt x="5728" y="14309"/>
                  </a:lnTo>
                  <a:lnTo>
                    <a:pt x="5487" y="14606"/>
                  </a:lnTo>
                  <a:lnTo>
                    <a:pt x="5264" y="14902"/>
                  </a:lnTo>
                  <a:lnTo>
                    <a:pt x="5042" y="15217"/>
                  </a:lnTo>
                  <a:lnTo>
                    <a:pt x="4838" y="15532"/>
                  </a:lnTo>
                  <a:lnTo>
                    <a:pt x="4671" y="15829"/>
                  </a:lnTo>
                  <a:lnTo>
                    <a:pt x="4504" y="16126"/>
                  </a:lnTo>
                  <a:lnTo>
                    <a:pt x="4356" y="16441"/>
                  </a:lnTo>
                  <a:lnTo>
                    <a:pt x="4208" y="16756"/>
                  </a:lnTo>
                  <a:lnTo>
                    <a:pt x="4078" y="17071"/>
                  </a:lnTo>
                  <a:lnTo>
                    <a:pt x="3967" y="17404"/>
                  </a:lnTo>
                  <a:lnTo>
                    <a:pt x="3856" y="17738"/>
                  </a:lnTo>
                  <a:lnTo>
                    <a:pt x="3763" y="18072"/>
                  </a:lnTo>
                  <a:lnTo>
                    <a:pt x="3689" y="18405"/>
                  </a:lnTo>
                  <a:lnTo>
                    <a:pt x="3615" y="18757"/>
                  </a:lnTo>
                  <a:lnTo>
                    <a:pt x="3559" y="19110"/>
                  </a:lnTo>
                  <a:lnTo>
                    <a:pt x="3522" y="19462"/>
                  </a:lnTo>
                  <a:lnTo>
                    <a:pt x="3485" y="19795"/>
                  </a:lnTo>
                  <a:lnTo>
                    <a:pt x="3467" y="20148"/>
                  </a:lnTo>
                  <a:lnTo>
                    <a:pt x="3448" y="20518"/>
                  </a:lnTo>
                  <a:lnTo>
                    <a:pt x="3467" y="20870"/>
                  </a:lnTo>
                  <a:lnTo>
                    <a:pt x="3485" y="21223"/>
                  </a:lnTo>
                  <a:lnTo>
                    <a:pt x="3504" y="21575"/>
                  </a:lnTo>
                  <a:lnTo>
                    <a:pt x="3559" y="21927"/>
                  </a:lnTo>
                  <a:lnTo>
                    <a:pt x="3615" y="22260"/>
                  </a:lnTo>
                  <a:lnTo>
                    <a:pt x="3670" y="22613"/>
                  </a:lnTo>
                  <a:lnTo>
                    <a:pt x="3763" y="22946"/>
                  </a:lnTo>
                  <a:lnTo>
                    <a:pt x="3837" y="23224"/>
                  </a:lnTo>
                  <a:lnTo>
                    <a:pt x="3893" y="23354"/>
                  </a:lnTo>
                  <a:lnTo>
                    <a:pt x="3948" y="23484"/>
                  </a:lnTo>
                  <a:lnTo>
                    <a:pt x="4004" y="23558"/>
                  </a:lnTo>
                  <a:lnTo>
                    <a:pt x="4097" y="23539"/>
                  </a:lnTo>
                  <a:lnTo>
                    <a:pt x="4189" y="23484"/>
                  </a:lnTo>
                  <a:lnTo>
                    <a:pt x="4264" y="23428"/>
                  </a:lnTo>
                  <a:lnTo>
                    <a:pt x="4393" y="23261"/>
                  </a:lnTo>
                  <a:lnTo>
                    <a:pt x="4467" y="23187"/>
                  </a:lnTo>
                  <a:lnTo>
                    <a:pt x="4616" y="23002"/>
                  </a:lnTo>
                  <a:lnTo>
                    <a:pt x="4783" y="22854"/>
                  </a:lnTo>
                  <a:lnTo>
                    <a:pt x="4875" y="22816"/>
                  </a:lnTo>
                  <a:lnTo>
                    <a:pt x="4949" y="22779"/>
                  </a:lnTo>
                  <a:lnTo>
                    <a:pt x="5042" y="22724"/>
                  </a:lnTo>
                  <a:lnTo>
                    <a:pt x="5079" y="22687"/>
                  </a:lnTo>
                  <a:lnTo>
                    <a:pt x="5116" y="22631"/>
                  </a:lnTo>
                  <a:lnTo>
                    <a:pt x="5153" y="22538"/>
                  </a:lnTo>
                  <a:lnTo>
                    <a:pt x="5153" y="22427"/>
                  </a:lnTo>
                  <a:lnTo>
                    <a:pt x="5135" y="22335"/>
                  </a:lnTo>
                  <a:lnTo>
                    <a:pt x="5116" y="22279"/>
                  </a:lnTo>
                  <a:lnTo>
                    <a:pt x="5042" y="21890"/>
                  </a:lnTo>
                  <a:lnTo>
                    <a:pt x="4986" y="21612"/>
                  </a:lnTo>
                  <a:lnTo>
                    <a:pt x="4949" y="21315"/>
                  </a:lnTo>
                  <a:lnTo>
                    <a:pt x="4912" y="20982"/>
                  </a:lnTo>
                  <a:lnTo>
                    <a:pt x="4912" y="20648"/>
                  </a:lnTo>
                  <a:lnTo>
                    <a:pt x="4912" y="20314"/>
                  </a:lnTo>
                  <a:lnTo>
                    <a:pt x="4912" y="19981"/>
                  </a:lnTo>
                  <a:lnTo>
                    <a:pt x="4949" y="19647"/>
                  </a:lnTo>
                  <a:lnTo>
                    <a:pt x="4986" y="19332"/>
                  </a:lnTo>
                  <a:lnTo>
                    <a:pt x="5042" y="18998"/>
                  </a:lnTo>
                  <a:lnTo>
                    <a:pt x="5116" y="18683"/>
                  </a:lnTo>
                  <a:lnTo>
                    <a:pt x="5190" y="18350"/>
                  </a:lnTo>
                  <a:lnTo>
                    <a:pt x="5283" y="18035"/>
                  </a:lnTo>
                  <a:lnTo>
                    <a:pt x="5376" y="17738"/>
                  </a:lnTo>
                  <a:lnTo>
                    <a:pt x="5505" y="17423"/>
                  </a:lnTo>
                  <a:lnTo>
                    <a:pt x="5709" y="16941"/>
                  </a:lnTo>
                  <a:lnTo>
                    <a:pt x="5969" y="16459"/>
                  </a:lnTo>
                  <a:lnTo>
                    <a:pt x="6247" y="16014"/>
                  </a:lnTo>
                  <a:lnTo>
                    <a:pt x="6562" y="15570"/>
                  </a:lnTo>
                  <a:lnTo>
                    <a:pt x="6766" y="15329"/>
                  </a:lnTo>
                  <a:lnTo>
                    <a:pt x="6988" y="15069"/>
                  </a:lnTo>
                  <a:lnTo>
                    <a:pt x="7211" y="14828"/>
                  </a:lnTo>
                  <a:lnTo>
                    <a:pt x="7470" y="14587"/>
                  </a:lnTo>
                  <a:lnTo>
                    <a:pt x="7581" y="14865"/>
                  </a:lnTo>
                  <a:lnTo>
                    <a:pt x="7637" y="15032"/>
                  </a:lnTo>
                  <a:lnTo>
                    <a:pt x="7711" y="15366"/>
                  </a:lnTo>
                  <a:lnTo>
                    <a:pt x="7785" y="15718"/>
                  </a:lnTo>
                  <a:lnTo>
                    <a:pt x="7841" y="16051"/>
                  </a:lnTo>
                  <a:lnTo>
                    <a:pt x="7878" y="16385"/>
                  </a:lnTo>
                  <a:lnTo>
                    <a:pt x="7896" y="16737"/>
                  </a:lnTo>
                  <a:lnTo>
                    <a:pt x="7896" y="17071"/>
                  </a:lnTo>
                  <a:lnTo>
                    <a:pt x="7878" y="17423"/>
                  </a:lnTo>
                  <a:lnTo>
                    <a:pt x="7841" y="17757"/>
                  </a:lnTo>
                  <a:lnTo>
                    <a:pt x="7804" y="18090"/>
                  </a:lnTo>
                  <a:lnTo>
                    <a:pt x="7748" y="18424"/>
                  </a:lnTo>
                  <a:lnTo>
                    <a:pt x="7655" y="18757"/>
                  </a:lnTo>
                  <a:lnTo>
                    <a:pt x="7563" y="19091"/>
                  </a:lnTo>
                  <a:lnTo>
                    <a:pt x="7470" y="19406"/>
                  </a:lnTo>
                  <a:lnTo>
                    <a:pt x="7340" y="19721"/>
                  </a:lnTo>
                  <a:lnTo>
                    <a:pt x="7211" y="20018"/>
                  </a:lnTo>
                  <a:lnTo>
                    <a:pt x="7062" y="20314"/>
                  </a:lnTo>
                  <a:lnTo>
                    <a:pt x="6970" y="20463"/>
                  </a:lnTo>
                  <a:lnTo>
                    <a:pt x="6895" y="20574"/>
                  </a:lnTo>
                  <a:lnTo>
                    <a:pt x="6821" y="20704"/>
                  </a:lnTo>
                  <a:lnTo>
                    <a:pt x="6803" y="20833"/>
                  </a:lnTo>
                  <a:lnTo>
                    <a:pt x="6803" y="20944"/>
                  </a:lnTo>
                  <a:lnTo>
                    <a:pt x="6840" y="21037"/>
                  </a:lnTo>
                  <a:lnTo>
                    <a:pt x="6877" y="21130"/>
                  </a:lnTo>
                  <a:lnTo>
                    <a:pt x="6932" y="21223"/>
                  </a:lnTo>
                  <a:lnTo>
                    <a:pt x="7173" y="21723"/>
                  </a:lnTo>
                  <a:lnTo>
                    <a:pt x="7211" y="21834"/>
                  </a:lnTo>
                  <a:lnTo>
                    <a:pt x="7248" y="21964"/>
                  </a:lnTo>
                  <a:lnTo>
                    <a:pt x="7285" y="22057"/>
                  </a:lnTo>
                  <a:lnTo>
                    <a:pt x="7359" y="22131"/>
                  </a:lnTo>
                  <a:lnTo>
                    <a:pt x="7396" y="22168"/>
                  </a:lnTo>
                  <a:lnTo>
                    <a:pt x="7451" y="22186"/>
                  </a:lnTo>
                  <a:lnTo>
                    <a:pt x="7507" y="22186"/>
                  </a:lnTo>
                  <a:lnTo>
                    <a:pt x="7544" y="22168"/>
                  </a:lnTo>
                  <a:lnTo>
                    <a:pt x="7618" y="22131"/>
                  </a:lnTo>
                  <a:lnTo>
                    <a:pt x="7674" y="22075"/>
                  </a:lnTo>
                  <a:lnTo>
                    <a:pt x="7711" y="22019"/>
                  </a:lnTo>
                  <a:lnTo>
                    <a:pt x="7915" y="21723"/>
                  </a:lnTo>
                  <a:lnTo>
                    <a:pt x="8100" y="21426"/>
                  </a:lnTo>
                  <a:lnTo>
                    <a:pt x="8286" y="21111"/>
                  </a:lnTo>
                  <a:lnTo>
                    <a:pt x="8452" y="20796"/>
                  </a:lnTo>
                  <a:lnTo>
                    <a:pt x="8601" y="20481"/>
                  </a:lnTo>
                  <a:lnTo>
                    <a:pt x="8730" y="20166"/>
                  </a:lnTo>
                  <a:lnTo>
                    <a:pt x="8860" y="19832"/>
                  </a:lnTo>
                  <a:lnTo>
                    <a:pt x="8971" y="19480"/>
                  </a:lnTo>
                  <a:lnTo>
                    <a:pt x="9064" y="19147"/>
                  </a:lnTo>
                  <a:lnTo>
                    <a:pt x="9157" y="18813"/>
                  </a:lnTo>
                  <a:lnTo>
                    <a:pt x="9231" y="18461"/>
                  </a:lnTo>
                  <a:lnTo>
                    <a:pt x="9286" y="18109"/>
                  </a:lnTo>
                  <a:lnTo>
                    <a:pt x="9323" y="17775"/>
                  </a:lnTo>
                  <a:lnTo>
                    <a:pt x="9361" y="17182"/>
                  </a:lnTo>
                  <a:lnTo>
                    <a:pt x="9342" y="16607"/>
                  </a:lnTo>
                  <a:lnTo>
                    <a:pt x="9323" y="16237"/>
                  </a:lnTo>
                  <a:lnTo>
                    <a:pt x="9286" y="15848"/>
                  </a:lnTo>
                  <a:lnTo>
                    <a:pt x="9212" y="15477"/>
                  </a:lnTo>
                  <a:lnTo>
                    <a:pt x="9138" y="15106"/>
                  </a:lnTo>
                  <a:lnTo>
                    <a:pt x="9045" y="14735"/>
                  </a:lnTo>
                  <a:lnTo>
                    <a:pt x="8934" y="14365"/>
                  </a:lnTo>
                  <a:lnTo>
                    <a:pt x="8804" y="13994"/>
                  </a:lnTo>
                  <a:lnTo>
                    <a:pt x="8656" y="13642"/>
                  </a:lnTo>
                  <a:lnTo>
                    <a:pt x="8971" y="13457"/>
                  </a:lnTo>
                  <a:lnTo>
                    <a:pt x="9231" y="13290"/>
                  </a:lnTo>
                  <a:lnTo>
                    <a:pt x="9768" y="13030"/>
                  </a:lnTo>
                  <a:lnTo>
                    <a:pt x="10324" y="12771"/>
                  </a:lnTo>
                  <a:lnTo>
                    <a:pt x="10862" y="12548"/>
                  </a:lnTo>
                  <a:lnTo>
                    <a:pt x="11418" y="12326"/>
                  </a:lnTo>
                  <a:lnTo>
                    <a:pt x="12474" y="11900"/>
                  </a:lnTo>
                  <a:lnTo>
                    <a:pt x="12975" y="11659"/>
                  </a:lnTo>
                  <a:lnTo>
                    <a:pt x="13457" y="11436"/>
                  </a:lnTo>
                  <a:lnTo>
                    <a:pt x="13901" y="11177"/>
                  </a:lnTo>
                  <a:lnTo>
                    <a:pt x="14328" y="10917"/>
                  </a:lnTo>
                  <a:lnTo>
                    <a:pt x="14735" y="10639"/>
                  </a:lnTo>
                  <a:lnTo>
                    <a:pt x="15106" y="10361"/>
                  </a:lnTo>
                  <a:lnTo>
                    <a:pt x="15458" y="10065"/>
                  </a:lnTo>
                  <a:lnTo>
                    <a:pt x="15773" y="9750"/>
                  </a:lnTo>
                  <a:lnTo>
                    <a:pt x="16088" y="9435"/>
                  </a:lnTo>
                  <a:lnTo>
                    <a:pt x="16348" y="9101"/>
                  </a:lnTo>
                  <a:lnTo>
                    <a:pt x="16607" y="8749"/>
                  </a:lnTo>
                  <a:lnTo>
                    <a:pt x="16830" y="8397"/>
                  </a:lnTo>
                  <a:lnTo>
                    <a:pt x="17034" y="8026"/>
                  </a:lnTo>
                  <a:lnTo>
                    <a:pt x="17201" y="7655"/>
                  </a:lnTo>
                  <a:lnTo>
                    <a:pt x="17349" y="7248"/>
                  </a:lnTo>
                  <a:lnTo>
                    <a:pt x="17460" y="6858"/>
                  </a:lnTo>
                  <a:lnTo>
                    <a:pt x="17553" y="6432"/>
                  </a:lnTo>
                  <a:lnTo>
                    <a:pt x="17608" y="6006"/>
                  </a:lnTo>
                  <a:lnTo>
                    <a:pt x="17608" y="5579"/>
                  </a:lnTo>
                  <a:lnTo>
                    <a:pt x="17590" y="5153"/>
                  </a:lnTo>
                  <a:lnTo>
                    <a:pt x="17516" y="4727"/>
                  </a:lnTo>
                  <a:lnTo>
                    <a:pt x="17404" y="4319"/>
                  </a:lnTo>
                  <a:lnTo>
                    <a:pt x="17275" y="3911"/>
                  </a:lnTo>
                  <a:lnTo>
                    <a:pt x="17108" y="3522"/>
                  </a:lnTo>
                  <a:lnTo>
                    <a:pt x="16904" y="3151"/>
                  </a:lnTo>
                  <a:lnTo>
                    <a:pt x="16663" y="2799"/>
                  </a:lnTo>
                  <a:lnTo>
                    <a:pt x="16404" y="2466"/>
                  </a:lnTo>
                  <a:lnTo>
                    <a:pt x="16126" y="2169"/>
                  </a:lnTo>
                  <a:lnTo>
                    <a:pt x="15810" y="1873"/>
                  </a:lnTo>
                  <a:lnTo>
                    <a:pt x="15458" y="1632"/>
                  </a:lnTo>
                  <a:lnTo>
                    <a:pt x="15106" y="1409"/>
                  </a:lnTo>
                  <a:lnTo>
                    <a:pt x="14717" y="1242"/>
                  </a:lnTo>
                  <a:lnTo>
                    <a:pt x="14328" y="1094"/>
                  </a:lnTo>
                  <a:lnTo>
                    <a:pt x="13920" y="1001"/>
                  </a:lnTo>
                  <a:lnTo>
                    <a:pt x="13531" y="946"/>
                  </a:lnTo>
                  <a:lnTo>
                    <a:pt x="13160" y="927"/>
                  </a:lnTo>
                  <a:lnTo>
                    <a:pt x="12771" y="946"/>
                  </a:lnTo>
                  <a:lnTo>
                    <a:pt x="12400" y="1001"/>
                  </a:lnTo>
                  <a:lnTo>
                    <a:pt x="12048" y="1076"/>
                  </a:lnTo>
                  <a:lnTo>
                    <a:pt x="11696" y="1187"/>
                  </a:lnTo>
                  <a:lnTo>
                    <a:pt x="11344" y="1335"/>
                  </a:lnTo>
                  <a:lnTo>
                    <a:pt x="11029" y="1502"/>
                  </a:lnTo>
                  <a:lnTo>
                    <a:pt x="10714" y="1687"/>
                  </a:lnTo>
                  <a:lnTo>
                    <a:pt x="10398" y="1891"/>
                  </a:lnTo>
                  <a:lnTo>
                    <a:pt x="10120" y="2114"/>
                  </a:lnTo>
                  <a:lnTo>
                    <a:pt x="9842" y="2354"/>
                  </a:lnTo>
                  <a:lnTo>
                    <a:pt x="9601" y="2614"/>
                  </a:lnTo>
                  <a:lnTo>
                    <a:pt x="9361" y="2873"/>
                  </a:lnTo>
                  <a:lnTo>
                    <a:pt x="9231" y="2614"/>
                  </a:lnTo>
                  <a:lnTo>
                    <a:pt x="9082" y="2354"/>
                  </a:lnTo>
                  <a:lnTo>
                    <a:pt x="8934" y="2114"/>
                  </a:lnTo>
                  <a:lnTo>
                    <a:pt x="8767" y="1891"/>
                  </a:lnTo>
                  <a:lnTo>
                    <a:pt x="8545" y="1613"/>
                  </a:lnTo>
                  <a:lnTo>
                    <a:pt x="8286" y="1354"/>
                  </a:lnTo>
                  <a:lnTo>
                    <a:pt x="7989" y="1113"/>
                  </a:lnTo>
                  <a:lnTo>
                    <a:pt x="7692" y="890"/>
                  </a:lnTo>
                  <a:lnTo>
                    <a:pt x="7359" y="686"/>
                  </a:lnTo>
                  <a:lnTo>
                    <a:pt x="6988" y="501"/>
                  </a:lnTo>
                  <a:lnTo>
                    <a:pt x="6617" y="353"/>
                  </a:lnTo>
                  <a:lnTo>
                    <a:pt x="6210" y="223"/>
                  </a:lnTo>
                  <a:lnTo>
                    <a:pt x="5765" y="112"/>
                  </a:lnTo>
                  <a:lnTo>
                    <a:pt x="5320" y="38"/>
                  </a:lnTo>
                  <a:lnTo>
                    <a:pt x="48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5"/>
            <p:cNvSpPr/>
            <p:nvPr/>
          </p:nvSpPr>
          <p:spPr>
            <a:xfrm>
              <a:off x="3500811" y="620977"/>
              <a:ext cx="16820" cy="41372"/>
            </a:xfrm>
            <a:custGeom>
              <a:avLst/>
              <a:gdLst/>
              <a:ahLst/>
              <a:cxnLst/>
              <a:rect l="l" t="t" r="r" b="b"/>
              <a:pathLst>
                <a:path w="483" h="1188" extrusionOk="0">
                  <a:moveTo>
                    <a:pt x="38" y="1"/>
                  </a:moveTo>
                  <a:lnTo>
                    <a:pt x="1" y="19"/>
                  </a:lnTo>
                  <a:lnTo>
                    <a:pt x="1" y="57"/>
                  </a:lnTo>
                  <a:lnTo>
                    <a:pt x="371" y="1150"/>
                  </a:lnTo>
                  <a:lnTo>
                    <a:pt x="390" y="1187"/>
                  </a:lnTo>
                  <a:lnTo>
                    <a:pt x="445" y="1187"/>
                  </a:lnTo>
                  <a:lnTo>
                    <a:pt x="464" y="1150"/>
                  </a:lnTo>
                  <a:lnTo>
                    <a:pt x="483" y="1113"/>
                  </a:lnTo>
                  <a:lnTo>
                    <a:pt x="112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5"/>
            <p:cNvSpPr/>
            <p:nvPr/>
          </p:nvSpPr>
          <p:spPr>
            <a:xfrm>
              <a:off x="3519547" y="590645"/>
              <a:ext cx="10343" cy="26502"/>
            </a:xfrm>
            <a:custGeom>
              <a:avLst/>
              <a:gdLst/>
              <a:ahLst/>
              <a:cxnLst/>
              <a:rect l="l" t="t" r="r" b="b"/>
              <a:pathLst>
                <a:path w="297" h="761" extrusionOk="0">
                  <a:moveTo>
                    <a:pt x="37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186" y="724"/>
                  </a:lnTo>
                  <a:lnTo>
                    <a:pt x="223" y="761"/>
                  </a:lnTo>
                  <a:lnTo>
                    <a:pt x="260" y="761"/>
                  </a:lnTo>
                  <a:lnTo>
                    <a:pt x="297" y="742"/>
                  </a:lnTo>
                  <a:lnTo>
                    <a:pt x="297" y="687"/>
                  </a:lnTo>
                  <a:lnTo>
                    <a:pt x="93" y="38"/>
                  </a:lnTo>
                  <a:lnTo>
                    <a:pt x="74" y="19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5"/>
            <p:cNvSpPr/>
            <p:nvPr/>
          </p:nvSpPr>
          <p:spPr>
            <a:xfrm>
              <a:off x="3538910" y="560974"/>
              <a:ext cx="9054" cy="30367"/>
            </a:xfrm>
            <a:custGeom>
              <a:avLst/>
              <a:gdLst/>
              <a:ahLst/>
              <a:cxnLst/>
              <a:rect l="l" t="t" r="r" b="b"/>
              <a:pathLst>
                <a:path w="260" h="872" extrusionOk="0">
                  <a:moveTo>
                    <a:pt x="37" y="0"/>
                  </a:moveTo>
                  <a:lnTo>
                    <a:pt x="0" y="19"/>
                  </a:lnTo>
                  <a:lnTo>
                    <a:pt x="0" y="74"/>
                  </a:lnTo>
                  <a:lnTo>
                    <a:pt x="167" y="834"/>
                  </a:lnTo>
                  <a:lnTo>
                    <a:pt x="186" y="853"/>
                  </a:lnTo>
                  <a:lnTo>
                    <a:pt x="223" y="871"/>
                  </a:lnTo>
                  <a:lnTo>
                    <a:pt x="260" y="834"/>
                  </a:lnTo>
                  <a:lnTo>
                    <a:pt x="260" y="797"/>
                  </a:lnTo>
                  <a:lnTo>
                    <a:pt x="93" y="37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5"/>
            <p:cNvSpPr/>
            <p:nvPr/>
          </p:nvSpPr>
          <p:spPr>
            <a:xfrm>
              <a:off x="3560188" y="542239"/>
              <a:ext cx="7801" cy="26502"/>
            </a:xfrm>
            <a:custGeom>
              <a:avLst/>
              <a:gdLst/>
              <a:ahLst/>
              <a:cxnLst/>
              <a:rect l="l" t="t" r="r" b="b"/>
              <a:pathLst>
                <a:path w="224" h="761" extrusionOk="0">
                  <a:moveTo>
                    <a:pt x="38" y="1"/>
                  </a:moveTo>
                  <a:lnTo>
                    <a:pt x="1" y="38"/>
                  </a:lnTo>
                  <a:lnTo>
                    <a:pt x="19" y="75"/>
                  </a:lnTo>
                  <a:lnTo>
                    <a:pt x="75" y="223"/>
                  </a:lnTo>
                  <a:lnTo>
                    <a:pt x="112" y="371"/>
                  </a:lnTo>
                  <a:lnTo>
                    <a:pt x="112" y="538"/>
                  </a:lnTo>
                  <a:lnTo>
                    <a:pt x="75" y="687"/>
                  </a:lnTo>
                  <a:lnTo>
                    <a:pt x="93" y="742"/>
                  </a:lnTo>
                  <a:lnTo>
                    <a:pt x="112" y="761"/>
                  </a:lnTo>
                  <a:lnTo>
                    <a:pt x="168" y="761"/>
                  </a:lnTo>
                  <a:lnTo>
                    <a:pt x="186" y="724"/>
                  </a:lnTo>
                  <a:lnTo>
                    <a:pt x="223" y="538"/>
                  </a:lnTo>
                  <a:lnTo>
                    <a:pt x="205" y="371"/>
                  </a:lnTo>
                  <a:lnTo>
                    <a:pt x="168" y="186"/>
                  </a:lnTo>
                  <a:lnTo>
                    <a:pt x="112" y="19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5"/>
            <p:cNvSpPr/>
            <p:nvPr/>
          </p:nvSpPr>
          <p:spPr>
            <a:xfrm>
              <a:off x="3589893" y="520299"/>
              <a:ext cx="7766" cy="25840"/>
            </a:xfrm>
            <a:custGeom>
              <a:avLst/>
              <a:gdLst/>
              <a:ahLst/>
              <a:cxnLst/>
              <a:rect l="l" t="t" r="r" b="b"/>
              <a:pathLst>
                <a:path w="223" h="742" extrusionOk="0">
                  <a:moveTo>
                    <a:pt x="19" y="1"/>
                  </a:moveTo>
                  <a:lnTo>
                    <a:pt x="0" y="38"/>
                  </a:lnTo>
                  <a:lnTo>
                    <a:pt x="0" y="75"/>
                  </a:lnTo>
                  <a:lnTo>
                    <a:pt x="56" y="223"/>
                  </a:lnTo>
                  <a:lnTo>
                    <a:pt x="93" y="371"/>
                  </a:lnTo>
                  <a:lnTo>
                    <a:pt x="112" y="520"/>
                  </a:lnTo>
                  <a:lnTo>
                    <a:pt x="93" y="686"/>
                  </a:lnTo>
                  <a:lnTo>
                    <a:pt x="93" y="723"/>
                  </a:lnTo>
                  <a:lnTo>
                    <a:pt x="130" y="742"/>
                  </a:lnTo>
                  <a:lnTo>
                    <a:pt x="167" y="742"/>
                  </a:lnTo>
                  <a:lnTo>
                    <a:pt x="186" y="705"/>
                  </a:lnTo>
                  <a:lnTo>
                    <a:pt x="223" y="538"/>
                  </a:lnTo>
                  <a:lnTo>
                    <a:pt x="204" y="353"/>
                  </a:lnTo>
                  <a:lnTo>
                    <a:pt x="167" y="186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5"/>
            <p:cNvSpPr/>
            <p:nvPr/>
          </p:nvSpPr>
          <p:spPr>
            <a:xfrm>
              <a:off x="3615698" y="516433"/>
              <a:ext cx="7801" cy="25840"/>
            </a:xfrm>
            <a:custGeom>
              <a:avLst/>
              <a:gdLst/>
              <a:ahLst/>
              <a:cxnLst/>
              <a:rect l="l" t="t" r="r" b="b"/>
              <a:pathLst>
                <a:path w="224" h="742" extrusionOk="0">
                  <a:moveTo>
                    <a:pt x="19" y="0"/>
                  </a:moveTo>
                  <a:lnTo>
                    <a:pt x="1" y="37"/>
                  </a:lnTo>
                  <a:lnTo>
                    <a:pt x="1" y="75"/>
                  </a:lnTo>
                  <a:lnTo>
                    <a:pt x="75" y="223"/>
                  </a:lnTo>
                  <a:lnTo>
                    <a:pt x="112" y="371"/>
                  </a:lnTo>
                  <a:lnTo>
                    <a:pt x="112" y="538"/>
                  </a:lnTo>
                  <a:lnTo>
                    <a:pt x="93" y="686"/>
                  </a:lnTo>
                  <a:lnTo>
                    <a:pt x="93" y="723"/>
                  </a:lnTo>
                  <a:lnTo>
                    <a:pt x="131" y="742"/>
                  </a:lnTo>
                  <a:lnTo>
                    <a:pt x="168" y="742"/>
                  </a:lnTo>
                  <a:lnTo>
                    <a:pt x="205" y="705"/>
                  </a:lnTo>
                  <a:lnTo>
                    <a:pt x="223" y="538"/>
                  </a:lnTo>
                  <a:lnTo>
                    <a:pt x="223" y="353"/>
                  </a:lnTo>
                  <a:lnTo>
                    <a:pt x="168" y="186"/>
                  </a:lnTo>
                  <a:lnTo>
                    <a:pt x="93" y="19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5"/>
            <p:cNvSpPr/>
            <p:nvPr/>
          </p:nvSpPr>
          <p:spPr>
            <a:xfrm>
              <a:off x="3641539" y="512568"/>
              <a:ext cx="7766" cy="26502"/>
            </a:xfrm>
            <a:custGeom>
              <a:avLst/>
              <a:gdLst/>
              <a:ahLst/>
              <a:cxnLst/>
              <a:rect l="l" t="t" r="r" b="b"/>
              <a:pathLst>
                <a:path w="223" h="761" extrusionOk="0">
                  <a:moveTo>
                    <a:pt x="74" y="0"/>
                  </a:moveTo>
                  <a:lnTo>
                    <a:pt x="37" y="19"/>
                  </a:lnTo>
                  <a:lnTo>
                    <a:pt x="0" y="37"/>
                  </a:lnTo>
                  <a:lnTo>
                    <a:pt x="19" y="93"/>
                  </a:lnTo>
                  <a:lnTo>
                    <a:pt x="74" y="223"/>
                  </a:lnTo>
                  <a:lnTo>
                    <a:pt x="111" y="371"/>
                  </a:lnTo>
                  <a:lnTo>
                    <a:pt x="130" y="538"/>
                  </a:lnTo>
                  <a:lnTo>
                    <a:pt x="93" y="686"/>
                  </a:lnTo>
                  <a:lnTo>
                    <a:pt x="111" y="723"/>
                  </a:lnTo>
                  <a:lnTo>
                    <a:pt x="130" y="760"/>
                  </a:lnTo>
                  <a:lnTo>
                    <a:pt x="185" y="760"/>
                  </a:lnTo>
                  <a:lnTo>
                    <a:pt x="204" y="723"/>
                  </a:lnTo>
                  <a:lnTo>
                    <a:pt x="223" y="538"/>
                  </a:lnTo>
                  <a:lnTo>
                    <a:pt x="223" y="371"/>
                  </a:lnTo>
                  <a:lnTo>
                    <a:pt x="185" y="186"/>
                  </a:lnTo>
                  <a:lnTo>
                    <a:pt x="111" y="37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5"/>
            <p:cNvSpPr/>
            <p:nvPr/>
          </p:nvSpPr>
          <p:spPr>
            <a:xfrm>
              <a:off x="3946813" y="542239"/>
              <a:ext cx="11005" cy="18771"/>
            </a:xfrm>
            <a:custGeom>
              <a:avLst/>
              <a:gdLst/>
              <a:ahLst/>
              <a:cxnLst/>
              <a:rect l="l" t="t" r="r" b="b"/>
              <a:pathLst>
                <a:path w="316" h="539" extrusionOk="0">
                  <a:moveTo>
                    <a:pt x="279" y="1"/>
                  </a:moveTo>
                  <a:lnTo>
                    <a:pt x="223" y="19"/>
                  </a:lnTo>
                  <a:lnTo>
                    <a:pt x="168" y="56"/>
                  </a:lnTo>
                  <a:lnTo>
                    <a:pt x="112" y="93"/>
                  </a:lnTo>
                  <a:lnTo>
                    <a:pt x="75" y="168"/>
                  </a:lnTo>
                  <a:lnTo>
                    <a:pt x="38" y="223"/>
                  </a:lnTo>
                  <a:lnTo>
                    <a:pt x="1" y="353"/>
                  </a:lnTo>
                  <a:lnTo>
                    <a:pt x="1" y="427"/>
                  </a:lnTo>
                  <a:lnTo>
                    <a:pt x="1" y="501"/>
                  </a:lnTo>
                  <a:lnTo>
                    <a:pt x="38" y="538"/>
                  </a:lnTo>
                  <a:lnTo>
                    <a:pt x="75" y="538"/>
                  </a:lnTo>
                  <a:lnTo>
                    <a:pt x="112" y="520"/>
                  </a:lnTo>
                  <a:lnTo>
                    <a:pt x="112" y="483"/>
                  </a:lnTo>
                  <a:lnTo>
                    <a:pt x="112" y="371"/>
                  </a:lnTo>
                  <a:lnTo>
                    <a:pt x="131" y="260"/>
                  </a:lnTo>
                  <a:lnTo>
                    <a:pt x="205" y="168"/>
                  </a:lnTo>
                  <a:lnTo>
                    <a:pt x="279" y="112"/>
                  </a:lnTo>
                  <a:lnTo>
                    <a:pt x="316" y="75"/>
                  </a:lnTo>
                  <a:lnTo>
                    <a:pt x="297" y="38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5"/>
            <p:cNvSpPr/>
            <p:nvPr/>
          </p:nvSpPr>
          <p:spPr>
            <a:xfrm>
              <a:off x="3975857" y="550004"/>
              <a:ext cx="6512" cy="22601"/>
            </a:xfrm>
            <a:custGeom>
              <a:avLst/>
              <a:gdLst/>
              <a:ahLst/>
              <a:cxnLst/>
              <a:rect l="l" t="t" r="r" b="b"/>
              <a:pathLst>
                <a:path w="187" h="649" extrusionOk="0">
                  <a:moveTo>
                    <a:pt x="112" y="0"/>
                  </a:moveTo>
                  <a:lnTo>
                    <a:pt x="75" y="19"/>
                  </a:lnTo>
                  <a:lnTo>
                    <a:pt x="57" y="56"/>
                  </a:lnTo>
                  <a:lnTo>
                    <a:pt x="75" y="186"/>
                  </a:lnTo>
                  <a:lnTo>
                    <a:pt x="57" y="315"/>
                  </a:lnTo>
                  <a:lnTo>
                    <a:pt x="38" y="445"/>
                  </a:lnTo>
                  <a:lnTo>
                    <a:pt x="1" y="575"/>
                  </a:lnTo>
                  <a:lnTo>
                    <a:pt x="1" y="612"/>
                  </a:lnTo>
                  <a:lnTo>
                    <a:pt x="38" y="649"/>
                  </a:lnTo>
                  <a:lnTo>
                    <a:pt x="94" y="630"/>
                  </a:lnTo>
                  <a:lnTo>
                    <a:pt x="112" y="593"/>
                  </a:lnTo>
                  <a:lnTo>
                    <a:pt x="149" y="464"/>
                  </a:lnTo>
                  <a:lnTo>
                    <a:pt x="168" y="334"/>
                  </a:lnTo>
                  <a:lnTo>
                    <a:pt x="186" y="186"/>
                  </a:lnTo>
                  <a:lnTo>
                    <a:pt x="168" y="56"/>
                  </a:lnTo>
                  <a:lnTo>
                    <a:pt x="149" y="1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5"/>
            <p:cNvSpPr/>
            <p:nvPr/>
          </p:nvSpPr>
          <p:spPr>
            <a:xfrm>
              <a:off x="4009428" y="553870"/>
              <a:ext cx="7801" cy="25840"/>
            </a:xfrm>
            <a:custGeom>
              <a:avLst/>
              <a:gdLst/>
              <a:ahLst/>
              <a:cxnLst/>
              <a:rect l="l" t="t" r="r" b="b"/>
              <a:pathLst>
                <a:path w="224" h="742" extrusionOk="0">
                  <a:moveTo>
                    <a:pt x="130" y="0"/>
                  </a:moveTo>
                  <a:lnTo>
                    <a:pt x="112" y="37"/>
                  </a:lnTo>
                  <a:lnTo>
                    <a:pt x="1" y="668"/>
                  </a:lnTo>
                  <a:lnTo>
                    <a:pt x="1" y="723"/>
                  </a:lnTo>
                  <a:lnTo>
                    <a:pt x="38" y="742"/>
                  </a:lnTo>
                  <a:lnTo>
                    <a:pt x="75" y="742"/>
                  </a:lnTo>
                  <a:lnTo>
                    <a:pt x="112" y="705"/>
                  </a:lnTo>
                  <a:lnTo>
                    <a:pt x="223" y="75"/>
                  </a:lnTo>
                  <a:lnTo>
                    <a:pt x="205" y="19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5"/>
            <p:cNvSpPr/>
            <p:nvPr/>
          </p:nvSpPr>
          <p:spPr>
            <a:xfrm>
              <a:off x="4058496" y="650021"/>
              <a:ext cx="25213" cy="34268"/>
            </a:xfrm>
            <a:custGeom>
              <a:avLst/>
              <a:gdLst/>
              <a:ahLst/>
              <a:cxnLst/>
              <a:rect l="l" t="t" r="r" b="b"/>
              <a:pathLst>
                <a:path w="724" h="984" extrusionOk="0">
                  <a:moveTo>
                    <a:pt x="668" y="1"/>
                  </a:moveTo>
                  <a:lnTo>
                    <a:pt x="631" y="38"/>
                  </a:lnTo>
                  <a:lnTo>
                    <a:pt x="501" y="279"/>
                  </a:lnTo>
                  <a:lnTo>
                    <a:pt x="371" y="501"/>
                  </a:lnTo>
                  <a:lnTo>
                    <a:pt x="204" y="705"/>
                  </a:lnTo>
                  <a:lnTo>
                    <a:pt x="19" y="891"/>
                  </a:lnTo>
                  <a:lnTo>
                    <a:pt x="0" y="928"/>
                  </a:lnTo>
                  <a:lnTo>
                    <a:pt x="19" y="965"/>
                  </a:lnTo>
                  <a:lnTo>
                    <a:pt x="56" y="983"/>
                  </a:lnTo>
                  <a:lnTo>
                    <a:pt x="93" y="965"/>
                  </a:lnTo>
                  <a:lnTo>
                    <a:pt x="278" y="779"/>
                  </a:lnTo>
                  <a:lnTo>
                    <a:pt x="445" y="557"/>
                  </a:lnTo>
                  <a:lnTo>
                    <a:pt x="593" y="335"/>
                  </a:lnTo>
                  <a:lnTo>
                    <a:pt x="723" y="94"/>
                  </a:lnTo>
                  <a:lnTo>
                    <a:pt x="723" y="57"/>
                  </a:lnTo>
                  <a:lnTo>
                    <a:pt x="705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5"/>
            <p:cNvSpPr/>
            <p:nvPr/>
          </p:nvSpPr>
          <p:spPr>
            <a:xfrm>
              <a:off x="4062362" y="695223"/>
              <a:ext cx="25213" cy="27129"/>
            </a:xfrm>
            <a:custGeom>
              <a:avLst/>
              <a:gdLst/>
              <a:ahLst/>
              <a:cxnLst/>
              <a:rect l="l" t="t" r="r" b="b"/>
              <a:pathLst>
                <a:path w="724" h="779" extrusionOk="0">
                  <a:moveTo>
                    <a:pt x="668" y="0"/>
                  </a:moveTo>
                  <a:lnTo>
                    <a:pt x="631" y="19"/>
                  </a:lnTo>
                  <a:lnTo>
                    <a:pt x="501" y="204"/>
                  </a:lnTo>
                  <a:lnTo>
                    <a:pt x="371" y="371"/>
                  </a:lnTo>
                  <a:lnTo>
                    <a:pt x="204" y="538"/>
                  </a:lnTo>
                  <a:lnTo>
                    <a:pt x="38" y="668"/>
                  </a:lnTo>
                  <a:lnTo>
                    <a:pt x="1" y="705"/>
                  </a:lnTo>
                  <a:lnTo>
                    <a:pt x="19" y="742"/>
                  </a:lnTo>
                  <a:lnTo>
                    <a:pt x="38" y="779"/>
                  </a:lnTo>
                  <a:lnTo>
                    <a:pt x="93" y="760"/>
                  </a:lnTo>
                  <a:lnTo>
                    <a:pt x="279" y="612"/>
                  </a:lnTo>
                  <a:lnTo>
                    <a:pt x="445" y="464"/>
                  </a:lnTo>
                  <a:lnTo>
                    <a:pt x="594" y="278"/>
                  </a:lnTo>
                  <a:lnTo>
                    <a:pt x="723" y="75"/>
                  </a:lnTo>
                  <a:lnTo>
                    <a:pt x="723" y="37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5"/>
            <p:cNvSpPr/>
            <p:nvPr/>
          </p:nvSpPr>
          <p:spPr>
            <a:xfrm>
              <a:off x="4043661" y="747495"/>
              <a:ext cx="41337" cy="30367"/>
            </a:xfrm>
            <a:custGeom>
              <a:avLst/>
              <a:gdLst/>
              <a:ahLst/>
              <a:cxnLst/>
              <a:rect l="l" t="t" r="r" b="b"/>
              <a:pathLst>
                <a:path w="1187" h="872" extrusionOk="0">
                  <a:moveTo>
                    <a:pt x="1131" y="1"/>
                  </a:moveTo>
                  <a:lnTo>
                    <a:pt x="1094" y="19"/>
                  </a:lnTo>
                  <a:lnTo>
                    <a:pt x="37" y="779"/>
                  </a:lnTo>
                  <a:lnTo>
                    <a:pt x="0" y="816"/>
                  </a:lnTo>
                  <a:lnTo>
                    <a:pt x="19" y="853"/>
                  </a:lnTo>
                  <a:lnTo>
                    <a:pt x="56" y="872"/>
                  </a:lnTo>
                  <a:lnTo>
                    <a:pt x="93" y="872"/>
                  </a:lnTo>
                  <a:lnTo>
                    <a:pt x="1149" y="112"/>
                  </a:lnTo>
                  <a:lnTo>
                    <a:pt x="1186" y="75"/>
                  </a:lnTo>
                  <a:lnTo>
                    <a:pt x="1168" y="38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5"/>
            <p:cNvSpPr/>
            <p:nvPr/>
          </p:nvSpPr>
          <p:spPr>
            <a:xfrm>
              <a:off x="4017194" y="795275"/>
              <a:ext cx="36810" cy="23263"/>
            </a:xfrm>
            <a:custGeom>
              <a:avLst/>
              <a:gdLst/>
              <a:ahLst/>
              <a:cxnLst/>
              <a:rect l="l" t="t" r="r" b="b"/>
              <a:pathLst>
                <a:path w="1057" h="668" extrusionOk="0">
                  <a:moveTo>
                    <a:pt x="1001" y="0"/>
                  </a:moveTo>
                  <a:lnTo>
                    <a:pt x="964" y="37"/>
                  </a:lnTo>
                  <a:lnTo>
                    <a:pt x="890" y="149"/>
                  </a:lnTo>
                  <a:lnTo>
                    <a:pt x="816" y="260"/>
                  </a:lnTo>
                  <a:lnTo>
                    <a:pt x="704" y="352"/>
                  </a:lnTo>
                  <a:lnTo>
                    <a:pt x="593" y="445"/>
                  </a:lnTo>
                  <a:lnTo>
                    <a:pt x="464" y="501"/>
                  </a:lnTo>
                  <a:lnTo>
                    <a:pt x="334" y="538"/>
                  </a:lnTo>
                  <a:lnTo>
                    <a:pt x="204" y="556"/>
                  </a:lnTo>
                  <a:lnTo>
                    <a:pt x="19" y="556"/>
                  </a:lnTo>
                  <a:lnTo>
                    <a:pt x="0" y="593"/>
                  </a:lnTo>
                  <a:lnTo>
                    <a:pt x="19" y="649"/>
                  </a:lnTo>
                  <a:lnTo>
                    <a:pt x="56" y="667"/>
                  </a:lnTo>
                  <a:lnTo>
                    <a:pt x="204" y="667"/>
                  </a:lnTo>
                  <a:lnTo>
                    <a:pt x="371" y="649"/>
                  </a:lnTo>
                  <a:lnTo>
                    <a:pt x="501" y="593"/>
                  </a:lnTo>
                  <a:lnTo>
                    <a:pt x="649" y="538"/>
                  </a:lnTo>
                  <a:lnTo>
                    <a:pt x="779" y="445"/>
                  </a:lnTo>
                  <a:lnTo>
                    <a:pt x="890" y="352"/>
                  </a:lnTo>
                  <a:lnTo>
                    <a:pt x="982" y="223"/>
                  </a:lnTo>
                  <a:lnTo>
                    <a:pt x="1057" y="93"/>
                  </a:lnTo>
                  <a:lnTo>
                    <a:pt x="1057" y="56"/>
                  </a:lnTo>
                  <a:lnTo>
                    <a:pt x="1038" y="19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rgbClr val="DA6685"/>
            </a:solidFill>
            <a:ln w="9525" cap="flat" cmpd="sng">
              <a:solidFill>
                <a:srgbClr val="DA66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5"/>
            <p:cNvSpPr/>
            <p:nvPr/>
          </p:nvSpPr>
          <p:spPr>
            <a:xfrm>
              <a:off x="2730800" y="929524"/>
              <a:ext cx="873341" cy="764896"/>
            </a:xfrm>
            <a:custGeom>
              <a:avLst/>
              <a:gdLst/>
              <a:ahLst/>
              <a:cxnLst/>
              <a:rect l="l" t="t" r="r" b="b"/>
              <a:pathLst>
                <a:path w="25078" h="21964" extrusionOk="0">
                  <a:moveTo>
                    <a:pt x="20944" y="0"/>
                  </a:moveTo>
                  <a:lnTo>
                    <a:pt x="20610" y="19"/>
                  </a:lnTo>
                  <a:lnTo>
                    <a:pt x="20295" y="75"/>
                  </a:lnTo>
                  <a:lnTo>
                    <a:pt x="19980" y="167"/>
                  </a:lnTo>
                  <a:lnTo>
                    <a:pt x="19702" y="297"/>
                  </a:lnTo>
                  <a:lnTo>
                    <a:pt x="19424" y="445"/>
                  </a:lnTo>
                  <a:lnTo>
                    <a:pt x="19165" y="593"/>
                  </a:lnTo>
                  <a:lnTo>
                    <a:pt x="18924" y="779"/>
                  </a:lnTo>
                  <a:lnTo>
                    <a:pt x="18701" y="1001"/>
                  </a:lnTo>
                  <a:lnTo>
                    <a:pt x="18497" y="1224"/>
                  </a:lnTo>
                  <a:lnTo>
                    <a:pt x="18331" y="1446"/>
                  </a:lnTo>
                  <a:lnTo>
                    <a:pt x="18182" y="1706"/>
                  </a:lnTo>
                  <a:lnTo>
                    <a:pt x="18053" y="1965"/>
                  </a:lnTo>
                  <a:lnTo>
                    <a:pt x="17960" y="2225"/>
                  </a:lnTo>
                  <a:lnTo>
                    <a:pt x="17867" y="2484"/>
                  </a:lnTo>
                  <a:lnTo>
                    <a:pt x="17775" y="2762"/>
                  </a:lnTo>
                  <a:lnTo>
                    <a:pt x="17719" y="3059"/>
                  </a:lnTo>
                  <a:lnTo>
                    <a:pt x="17608" y="3633"/>
                  </a:lnTo>
                  <a:lnTo>
                    <a:pt x="17515" y="4208"/>
                  </a:lnTo>
                  <a:lnTo>
                    <a:pt x="17422" y="4782"/>
                  </a:lnTo>
                  <a:lnTo>
                    <a:pt x="17311" y="5338"/>
                  </a:lnTo>
                  <a:lnTo>
                    <a:pt x="17237" y="5672"/>
                  </a:lnTo>
                  <a:lnTo>
                    <a:pt x="17144" y="5987"/>
                  </a:lnTo>
                  <a:lnTo>
                    <a:pt x="17033" y="6321"/>
                  </a:lnTo>
                  <a:lnTo>
                    <a:pt x="16904" y="6654"/>
                  </a:lnTo>
                  <a:lnTo>
                    <a:pt x="16755" y="6988"/>
                  </a:lnTo>
                  <a:lnTo>
                    <a:pt x="16588" y="7321"/>
                  </a:lnTo>
                  <a:lnTo>
                    <a:pt x="16422" y="7655"/>
                  </a:lnTo>
                  <a:lnTo>
                    <a:pt x="16236" y="7989"/>
                  </a:lnTo>
                  <a:lnTo>
                    <a:pt x="15829" y="8619"/>
                  </a:lnTo>
                  <a:lnTo>
                    <a:pt x="15402" y="9231"/>
                  </a:lnTo>
                  <a:lnTo>
                    <a:pt x="15180" y="9509"/>
                  </a:lnTo>
                  <a:lnTo>
                    <a:pt x="14957" y="9768"/>
                  </a:lnTo>
                  <a:lnTo>
                    <a:pt x="14735" y="10028"/>
                  </a:lnTo>
                  <a:lnTo>
                    <a:pt x="14513" y="10268"/>
                  </a:lnTo>
                  <a:lnTo>
                    <a:pt x="14290" y="10472"/>
                  </a:lnTo>
                  <a:lnTo>
                    <a:pt x="14068" y="10658"/>
                  </a:lnTo>
                  <a:lnTo>
                    <a:pt x="13827" y="10843"/>
                  </a:lnTo>
                  <a:lnTo>
                    <a:pt x="13604" y="10991"/>
                  </a:lnTo>
                  <a:lnTo>
                    <a:pt x="13363" y="11140"/>
                  </a:lnTo>
                  <a:lnTo>
                    <a:pt x="13123" y="11269"/>
                  </a:lnTo>
                  <a:lnTo>
                    <a:pt x="12863" y="11381"/>
                  </a:lnTo>
                  <a:lnTo>
                    <a:pt x="12622" y="11473"/>
                  </a:lnTo>
                  <a:lnTo>
                    <a:pt x="12363" y="11566"/>
                  </a:lnTo>
                  <a:lnTo>
                    <a:pt x="12103" y="11621"/>
                  </a:lnTo>
                  <a:lnTo>
                    <a:pt x="11844" y="11677"/>
                  </a:lnTo>
                  <a:lnTo>
                    <a:pt x="11584" y="11714"/>
                  </a:lnTo>
                  <a:lnTo>
                    <a:pt x="11325" y="11733"/>
                  </a:lnTo>
                  <a:lnTo>
                    <a:pt x="11065" y="11751"/>
                  </a:lnTo>
                  <a:lnTo>
                    <a:pt x="10806" y="11751"/>
                  </a:lnTo>
                  <a:lnTo>
                    <a:pt x="10546" y="11733"/>
                  </a:lnTo>
                  <a:lnTo>
                    <a:pt x="10287" y="11696"/>
                  </a:lnTo>
                  <a:lnTo>
                    <a:pt x="10027" y="11659"/>
                  </a:lnTo>
                  <a:lnTo>
                    <a:pt x="9768" y="11603"/>
                  </a:lnTo>
                  <a:lnTo>
                    <a:pt x="9508" y="11529"/>
                  </a:lnTo>
                  <a:lnTo>
                    <a:pt x="9249" y="11455"/>
                  </a:lnTo>
                  <a:lnTo>
                    <a:pt x="8989" y="11362"/>
                  </a:lnTo>
                  <a:lnTo>
                    <a:pt x="8748" y="11251"/>
                  </a:lnTo>
                  <a:lnTo>
                    <a:pt x="8489" y="11140"/>
                  </a:lnTo>
                  <a:lnTo>
                    <a:pt x="8248" y="11010"/>
                  </a:lnTo>
                  <a:lnTo>
                    <a:pt x="8007" y="10880"/>
                  </a:lnTo>
                  <a:lnTo>
                    <a:pt x="7766" y="10732"/>
                  </a:lnTo>
                  <a:lnTo>
                    <a:pt x="7544" y="10565"/>
                  </a:lnTo>
                  <a:lnTo>
                    <a:pt x="7303" y="10398"/>
                  </a:lnTo>
                  <a:lnTo>
                    <a:pt x="7080" y="10213"/>
                  </a:lnTo>
                  <a:lnTo>
                    <a:pt x="6876" y="10028"/>
                  </a:lnTo>
                  <a:lnTo>
                    <a:pt x="6654" y="9842"/>
                  </a:lnTo>
                  <a:lnTo>
                    <a:pt x="6376" y="9527"/>
                  </a:lnTo>
                  <a:lnTo>
                    <a:pt x="6098" y="9193"/>
                  </a:lnTo>
                  <a:lnTo>
                    <a:pt x="5801" y="8860"/>
                  </a:lnTo>
                  <a:lnTo>
                    <a:pt x="5486" y="8526"/>
                  </a:lnTo>
                  <a:lnTo>
                    <a:pt x="5338" y="8378"/>
                  </a:lnTo>
                  <a:lnTo>
                    <a:pt x="5153" y="8248"/>
                  </a:lnTo>
                  <a:lnTo>
                    <a:pt x="4986" y="8137"/>
                  </a:lnTo>
                  <a:lnTo>
                    <a:pt x="4801" y="8044"/>
                  </a:lnTo>
                  <a:lnTo>
                    <a:pt x="4615" y="7970"/>
                  </a:lnTo>
                  <a:lnTo>
                    <a:pt x="4393" y="7933"/>
                  </a:lnTo>
                  <a:lnTo>
                    <a:pt x="4189" y="7915"/>
                  </a:lnTo>
                  <a:lnTo>
                    <a:pt x="3967" y="7933"/>
                  </a:lnTo>
                  <a:lnTo>
                    <a:pt x="3800" y="7970"/>
                  </a:lnTo>
                  <a:lnTo>
                    <a:pt x="3651" y="8026"/>
                  </a:lnTo>
                  <a:lnTo>
                    <a:pt x="3522" y="8100"/>
                  </a:lnTo>
                  <a:lnTo>
                    <a:pt x="3392" y="8174"/>
                  </a:lnTo>
                  <a:lnTo>
                    <a:pt x="3262" y="8267"/>
                  </a:lnTo>
                  <a:lnTo>
                    <a:pt x="3151" y="8359"/>
                  </a:lnTo>
                  <a:lnTo>
                    <a:pt x="3058" y="8471"/>
                  </a:lnTo>
                  <a:lnTo>
                    <a:pt x="2966" y="8582"/>
                  </a:lnTo>
                  <a:lnTo>
                    <a:pt x="2892" y="8712"/>
                  </a:lnTo>
                  <a:lnTo>
                    <a:pt x="2817" y="8860"/>
                  </a:lnTo>
                  <a:lnTo>
                    <a:pt x="2780" y="8990"/>
                  </a:lnTo>
                  <a:lnTo>
                    <a:pt x="2725" y="9138"/>
                  </a:lnTo>
                  <a:lnTo>
                    <a:pt x="2706" y="9286"/>
                  </a:lnTo>
                  <a:lnTo>
                    <a:pt x="2688" y="9453"/>
                  </a:lnTo>
                  <a:lnTo>
                    <a:pt x="2688" y="9601"/>
                  </a:lnTo>
                  <a:lnTo>
                    <a:pt x="2688" y="9749"/>
                  </a:lnTo>
                  <a:lnTo>
                    <a:pt x="2725" y="9953"/>
                  </a:lnTo>
                  <a:lnTo>
                    <a:pt x="2465" y="9898"/>
                  </a:lnTo>
                  <a:lnTo>
                    <a:pt x="2354" y="9879"/>
                  </a:lnTo>
                  <a:lnTo>
                    <a:pt x="2224" y="9879"/>
                  </a:lnTo>
                  <a:lnTo>
                    <a:pt x="2039" y="9916"/>
                  </a:lnTo>
                  <a:lnTo>
                    <a:pt x="1891" y="9953"/>
                  </a:lnTo>
                  <a:lnTo>
                    <a:pt x="1742" y="10009"/>
                  </a:lnTo>
                  <a:lnTo>
                    <a:pt x="1594" y="10102"/>
                  </a:lnTo>
                  <a:lnTo>
                    <a:pt x="1464" y="10213"/>
                  </a:lnTo>
                  <a:lnTo>
                    <a:pt x="1353" y="10324"/>
                  </a:lnTo>
                  <a:lnTo>
                    <a:pt x="1242" y="10454"/>
                  </a:lnTo>
                  <a:lnTo>
                    <a:pt x="1168" y="10602"/>
                  </a:lnTo>
                  <a:lnTo>
                    <a:pt x="1094" y="10750"/>
                  </a:lnTo>
                  <a:lnTo>
                    <a:pt x="1038" y="10917"/>
                  </a:lnTo>
                  <a:lnTo>
                    <a:pt x="1001" y="11084"/>
                  </a:lnTo>
                  <a:lnTo>
                    <a:pt x="982" y="11251"/>
                  </a:lnTo>
                  <a:lnTo>
                    <a:pt x="964" y="11418"/>
                  </a:lnTo>
                  <a:lnTo>
                    <a:pt x="982" y="11584"/>
                  </a:lnTo>
                  <a:lnTo>
                    <a:pt x="1001" y="11751"/>
                  </a:lnTo>
                  <a:lnTo>
                    <a:pt x="1038" y="11918"/>
                  </a:lnTo>
                  <a:lnTo>
                    <a:pt x="1131" y="12177"/>
                  </a:lnTo>
                  <a:lnTo>
                    <a:pt x="1242" y="12418"/>
                  </a:lnTo>
                  <a:lnTo>
                    <a:pt x="1112" y="12400"/>
                  </a:lnTo>
                  <a:lnTo>
                    <a:pt x="982" y="12381"/>
                  </a:lnTo>
                  <a:lnTo>
                    <a:pt x="853" y="12400"/>
                  </a:lnTo>
                  <a:lnTo>
                    <a:pt x="704" y="12418"/>
                  </a:lnTo>
                  <a:lnTo>
                    <a:pt x="519" y="12474"/>
                  </a:lnTo>
                  <a:lnTo>
                    <a:pt x="371" y="12567"/>
                  </a:lnTo>
                  <a:lnTo>
                    <a:pt x="241" y="12696"/>
                  </a:lnTo>
                  <a:lnTo>
                    <a:pt x="148" y="12826"/>
                  </a:lnTo>
                  <a:lnTo>
                    <a:pt x="56" y="12993"/>
                  </a:lnTo>
                  <a:lnTo>
                    <a:pt x="19" y="13160"/>
                  </a:lnTo>
                  <a:lnTo>
                    <a:pt x="0" y="13345"/>
                  </a:lnTo>
                  <a:lnTo>
                    <a:pt x="0" y="13531"/>
                  </a:lnTo>
                  <a:lnTo>
                    <a:pt x="56" y="13716"/>
                  </a:lnTo>
                  <a:lnTo>
                    <a:pt x="111" y="13901"/>
                  </a:lnTo>
                  <a:lnTo>
                    <a:pt x="204" y="14068"/>
                  </a:lnTo>
                  <a:lnTo>
                    <a:pt x="297" y="14235"/>
                  </a:lnTo>
                  <a:lnTo>
                    <a:pt x="519" y="14568"/>
                  </a:lnTo>
                  <a:lnTo>
                    <a:pt x="742" y="14865"/>
                  </a:lnTo>
                  <a:lnTo>
                    <a:pt x="982" y="15162"/>
                  </a:lnTo>
                  <a:lnTo>
                    <a:pt x="1242" y="15458"/>
                  </a:lnTo>
                  <a:lnTo>
                    <a:pt x="1038" y="15458"/>
                  </a:lnTo>
                  <a:lnTo>
                    <a:pt x="853" y="15495"/>
                  </a:lnTo>
                  <a:lnTo>
                    <a:pt x="667" y="15588"/>
                  </a:lnTo>
                  <a:lnTo>
                    <a:pt x="593" y="15643"/>
                  </a:lnTo>
                  <a:lnTo>
                    <a:pt x="501" y="15699"/>
                  </a:lnTo>
                  <a:lnTo>
                    <a:pt x="426" y="15792"/>
                  </a:lnTo>
                  <a:lnTo>
                    <a:pt x="352" y="15884"/>
                  </a:lnTo>
                  <a:lnTo>
                    <a:pt x="297" y="15996"/>
                  </a:lnTo>
                  <a:lnTo>
                    <a:pt x="260" y="16107"/>
                  </a:lnTo>
                  <a:lnTo>
                    <a:pt x="241" y="16218"/>
                  </a:lnTo>
                  <a:lnTo>
                    <a:pt x="223" y="16348"/>
                  </a:lnTo>
                  <a:lnTo>
                    <a:pt x="241" y="16459"/>
                  </a:lnTo>
                  <a:lnTo>
                    <a:pt x="260" y="16589"/>
                  </a:lnTo>
                  <a:lnTo>
                    <a:pt x="315" y="16700"/>
                  </a:lnTo>
                  <a:lnTo>
                    <a:pt x="371" y="16830"/>
                  </a:lnTo>
                  <a:lnTo>
                    <a:pt x="445" y="16941"/>
                  </a:lnTo>
                  <a:lnTo>
                    <a:pt x="519" y="17034"/>
                  </a:lnTo>
                  <a:lnTo>
                    <a:pt x="704" y="17237"/>
                  </a:lnTo>
                  <a:lnTo>
                    <a:pt x="908" y="17423"/>
                  </a:lnTo>
                  <a:lnTo>
                    <a:pt x="1242" y="17738"/>
                  </a:lnTo>
                  <a:lnTo>
                    <a:pt x="1594" y="18034"/>
                  </a:lnTo>
                  <a:lnTo>
                    <a:pt x="1946" y="18331"/>
                  </a:lnTo>
                  <a:lnTo>
                    <a:pt x="2317" y="18627"/>
                  </a:lnTo>
                  <a:lnTo>
                    <a:pt x="2688" y="18905"/>
                  </a:lnTo>
                  <a:lnTo>
                    <a:pt x="3077" y="19165"/>
                  </a:lnTo>
                  <a:lnTo>
                    <a:pt x="3466" y="19424"/>
                  </a:lnTo>
                  <a:lnTo>
                    <a:pt x="3855" y="19684"/>
                  </a:lnTo>
                  <a:lnTo>
                    <a:pt x="4263" y="19925"/>
                  </a:lnTo>
                  <a:lnTo>
                    <a:pt x="4671" y="20147"/>
                  </a:lnTo>
                  <a:lnTo>
                    <a:pt x="5097" y="20370"/>
                  </a:lnTo>
                  <a:lnTo>
                    <a:pt x="5523" y="20574"/>
                  </a:lnTo>
                  <a:lnTo>
                    <a:pt x="5950" y="20777"/>
                  </a:lnTo>
                  <a:lnTo>
                    <a:pt x="6395" y="20944"/>
                  </a:lnTo>
                  <a:lnTo>
                    <a:pt x="6821" y="21111"/>
                  </a:lnTo>
                  <a:lnTo>
                    <a:pt x="7266" y="21278"/>
                  </a:lnTo>
                  <a:lnTo>
                    <a:pt x="7710" y="21408"/>
                  </a:lnTo>
                  <a:lnTo>
                    <a:pt x="8174" y="21537"/>
                  </a:lnTo>
                  <a:lnTo>
                    <a:pt x="8619" y="21649"/>
                  </a:lnTo>
                  <a:lnTo>
                    <a:pt x="9082" y="21741"/>
                  </a:lnTo>
                  <a:lnTo>
                    <a:pt x="9545" y="21815"/>
                  </a:lnTo>
                  <a:lnTo>
                    <a:pt x="10009" y="21890"/>
                  </a:lnTo>
                  <a:lnTo>
                    <a:pt x="10472" y="21927"/>
                  </a:lnTo>
                  <a:lnTo>
                    <a:pt x="10935" y="21964"/>
                  </a:lnTo>
                  <a:lnTo>
                    <a:pt x="11862" y="21964"/>
                  </a:lnTo>
                  <a:lnTo>
                    <a:pt x="12326" y="21945"/>
                  </a:lnTo>
                  <a:lnTo>
                    <a:pt x="12789" y="21890"/>
                  </a:lnTo>
                  <a:lnTo>
                    <a:pt x="13252" y="21834"/>
                  </a:lnTo>
                  <a:lnTo>
                    <a:pt x="13734" y="21741"/>
                  </a:lnTo>
                  <a:lnTo>
                    <a:pt x="14197" y="21649"/>
                  </a:lnTo>
                  <a:lnTo>
                    <a:pt x="14642" y="21519"/>
                  </a:lnTo>
                  <a:lnTo>
                    <a:pt x="15291" y="21315"/>
                  </a:lnTo>
                  <a:lnTo>
                    <a:pt x="15940" y="21074"/>
                  </a:lnTo>
                  <a:lnTo>
                    <a:pt x="16570" y="20796"/>
                  </a:lnTo>
                  <a:lnTo>
                    <a:pt x="17182" y="20499"/>
                  </a:lnTo>
                  <a:lnTo>
                    <a:pt x="17775" y="20166"/>
                  </a:lnTo>
                  <a:lnTo>
                    <a:pt x="18349" y="19795"/>
                  </a:lnTo>
                  <a:lnTo>
                    <a:pt x="18905" y="19424"/>
                  </a:lnTo>
                  <a:lnTo>
                    <a:pt x="19461" y="18998"/>
                  </a:lnTo>
                  <a:lnTo>
                    <a:pt x="19850" y="18683"/>
                  </a:lnTo>
                  <a:lnTo>
                    <a:pt x="20240" y="18331"/>
                  </a:lnTo>
                  <a:lnTo>
                    <a:pt x="20610" y="17960"/>
                  </a:lnTo>
                  <a:lnTo>
                    <a:pt x="20981" y="17571"/>
                  </a:lnTo>
                  <a:lnTo>
                    <a:pt x="21315" y="17182"/>
                  </a:lnTo>
                  <a:lnTo>
                    <a:pt x="21648" y="16774"/>
                  </a:lnTo>
                  <a:lnTo>
                    <a:pt x="21982" y="16348"/>
                  </a:lnTo>
                  <a:lnTo>
                    <a:pt x="22278" y="15903"/>
                  </a:lnTo>
                  <a:lnTo>
                    <a:pt x="22575" y="15458"/>
                  </a:lnTo>
                  <a:lnTo>
                    <a:pt x="22853" y="14995"/>
                  </a:lnTo>
                  <a:lnTo>
                    <a:pt x="23131" y="14513"/>
                  </a:lnTo>
                  <a:lnTo>
                    <a:pt x="23372" y="14031"/>
                  </a:lnTo>
                  <a:lnTo>
                    <a:pt x="23613" y="13549"/>
                  </a:lnTo>
                  <a:lnTo>
                    <a:pt x="23817" y="13049"/>
                  </a:lnTo>
                  <a:lnTo>
                    <a:pt x="24021" y="12548"/>
                  </a:lnTo>
                  <a:lnTo>
                    <a:pt x="24206" y="12029"/>
                  </a:lnTo>
                  <a:lnTo>
                    <a:pt x="24373" y="11510"/>
                  </a:lnTo>
                  <a:lnTo>
                    <a:pt x="24540" y="10991"/>
                  </a:lnTo>
                  <a:lnTo>
                    <a:pt x="24669" y="10454"/>
                  </a:lnTo>
                  <a:lnTo>
                    <a:pt x="24781" y="9935"/>
                  </a:lnTo>
                  <a:lnTo>
                    <a:pt x="24873" y="9397"/>
                  </a:lnTo>
                  <a:lnTo>
                    <a:pt x="24966" y="8860"/>
                  </a:lnTo>
                  <a:lnTo>
                    <a:pt x="25022" y="8322"/>
                  </a:lnTo>
                  <a:lnTo>
                    <a:pt x="25059" y="7785"/>
                  </a:lnTo>
                  <a:lnTo>
                    <a:pt x="25077" y="7266"/>
                  </a:lnTo>
                  <a:lnTo>
                    <a:pt x="25077" y="6728"/>
                  </a:lnTo>
                  <a:lnTo>
                    <a:pt x="25059" y="6191"/>
                  </a:lnTo>
                  <a:lnTo>
                    <a:pt x="25022" y="5672"/>
                  </a:lnTo>
                  <a:lnTo>
                    <a:pt x="24966" y="5153"/>
                  </a:lnTo>
                  <a:lnTo>
                    <a:pt x="24873" y="4634"/>
                  </a:lnTo>
                  <a:lnTo>
                    <a:pt x="24781" y="4115"/>
                  </a:lnTo>
                  <a:lnTo>
                    <a:pt x="24651" y="3615"/>
                  </a:lnTo>
                  <a:lnTo>
                    <a:pt x="24540" y="3262"/>
                  </a:lnTo>
                  <a:lnTo>
                    <a:pt x="24428" y="2929"/>
                  </a:lnTo>
                  <a:lnTo>
                    <a:pt x="24299" y="2595"/>
                  </a:lnTo>
                  <a:lnTo>
                    <a:pt x="24132" y="2262"/>
                  </a:lnTo>
                  <a:lnTo>
                    <a:pt x="23965" y="1947"/>
                  </a:lnTo>
                  <a:lnTo>
                    <a:pt x="23761" y="1631"/>
                  </a:lnTo>
                  <a:lnTo>
                    <a:pt x="23539" y="1353"/>
                  </a:lnTo>
                  <a:lnTo>
                    <a:pt x="23298" y="1075"/>
                  </a:lnTo>
                  <a:lnTo>
                    <a:pt x="23057" y="853"/>
                  </a:lnTo>
                  <a:lnTo>
                    <a:pt x="22797" y="649"/>
                  </a:lnTo>
                  <a:lnTo>
                    <a:pt x="22519" y="464"/>
                  </a:lnTo>
                  <a:lnTo>
                    <a:pt x="22223" y="315"/>
                  </a:lnTo>
                  <a:lnTo>
                    <a:pt x="21908" y="186"/>
                  </a:lnTo>
                  <a:lnTo>
                    <a:pt x="21593" y="93"/>
                  </a:lnTo>
                  <a:lnTo>
                    <a:pt x="21278" y="37"/>
                  </a:lnTo>
                  <a:lnTo>
                    <a:pt x="209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5"/>
            <p:cNvSpPr/>
            <p:nvPr/>
          </p:nvSpPr>
          <p:spPr>
            <a:xfrm>
              <a:off x="2878597" y="806871"/>
              <a:ext cx="624203" cy="617761"/>
            </a:xfrm>
            <a:custGeom>
              <a:avLst/>
              <a:gdLst/>
              <a:ahLst/>
              <a:cxnLst/>
              <a:rect l="l" t="t" r="r" b="b"/>
              <a:pathLst>
                <a:path w="17924" h="17739" extrusionOk="0">
                  <a:moveTo>
                    <a:pt x="1743" y="1"/>
                  </a:moveTo>
                  <a:lnTo>
                    <a:pt x="1613" y="19"/>
                  </a:lnTo>
                  <a:lnTo>
                    <a:pt x="1483" y="56"/>
                  </a:lnTo>
                  <a:lnTo>
                    <a:pt x="1354" y="112"/>
                  </a:lnTo>
                  <a:lnTo>
                    <a:pt x="1224" y="186"/>
                  </a:lnTo>
                  <a:lnTo>
                    <a:pt x="1094" y="260"/>
                  </a:lnTo>
                  <a:lnTo>
                    <a:pt x="983" y="372"/>
                  </a:lnTo>
                  <a:lnTo>
                    <a:pt x="890" y="464"/>
                  </a:lnTo>
                  <a:lnTo>
                    <a:pt x="779" y="594"/>
                  </a:lnTo>
                  <a:lnTo>
                    <a:pt x="705" y="705"/>
                  </a:lnTo>
                  <a:lnTo>
                    <a:pt x="631" y="835"/>
                  </a:lnTo>
                  <a:lnTo>
                    <a:pt x="557" y="983"/>
                  </a:lnTo>
                  <a:lnTo>
                    <a:pt x="501" y="1113"/>
                  </a:lnTo>
                  <a:lnTo>
                    <a:pt x="464" y="1261"/>
                  </a:lnTo>
                  <a:lnTo>
                    <a:pt x="427" y="1409"/>
                  </a:lnTo>
                  <a:lnTo>
                    <a:pt x="408" y="1558"/>
                  </a:lnTo>
                  <a:lnTo>
                    <a:pt x="408" y="1706"/>
                  </a:lnTo>
                  <a:lnTo>
                    <a:pt x="408" y="1854"/>
                  </a:lnTo>
                  <a:lnTo>
                    <a:pt x="427" y="2003"/>
                  </a:lnTo>
                  <a:lnTo>
                    <a:pt x="445" y="2151"/>
                  </a:lnTo>
                  <a:lnTo>
                    <a:pt x="520" y="2410"/>
                  </a:lnTo>
                  <a:lnTo>
                    <a:pt x="631" y="2651"/>
                  </a:lnTo>
                  <a:lnTo>
                    <a:pt x="760" y="2892"/>
                  </a:lnTo>
                  <a:lnTo>
                    <a:pt x="927" y="3096"/>
                  </a:lnTo>
                  <a:lnTo>
                    <a:pt x="1094" y="3300"/>
                  </a:lnTo>
                  <a:lnTo>
                    <a:pt x="1279" y="3485"/>
                  </a:lnTo>
                  <a:lnTo>
                    <a:pt x="1483" y="3671"/>
                  </a:lnTo>
                  <a:lnTo>
                    <a:pt x="1687" y="3837"/>
                  </a:lnTo>
                  <a:lnTo>
                    <a:pt x="1502" y="3912"/>
                  </a:lnTo>
                  <a:lnTo>
                    <a:pt x="1335" y="4004"/>
                  </a:lnTo>
                  <a:lnTo>
                    <a:pt x="1150" y="4097"/>
                  </a:lnTo>
                  <a:lnTo>
                    <a:pt x="1001" y="4208"/>
                  </a:lnTo>
                  <a:lnTo>
                    <a:pt x="835" y="4338"/>
                  </a:lnTo>
                  <a:lnTo>
                    <a:pt x="686" y="4468"/>
                  </a:lnTo>
                  <a:lnTo>
                    <a:pt x="557" y="4616"/>
                  </a:lnTo>
                  <a:lnTo>
                    <a:pt x="445" y="4783"/>
                  </a:lnTo>
                  <a:lnTo>
                    <a:pt x="334" y="4931"/>
                  </a:lnTo>
                  <a:lnTo>
                    <a:pt x="241" y="5116"/>
                  </a:lnTo>
                  <a:lnTo>
                    <a:pt x="149" y="5302"/>
                  </a:lnTo>
                  <a:lnTo>
                    <a:pt x="93" y="5487"/>
                  </a:lnTo>
                  <a:lnTo>
                    <a:pt x="38" y="5672"/>
                  </a:lnTo>
                  <a:lnTo>
                    <a:pt x="19" y="5858"/>
                  </a:lnTo>
                  <a:lnTo>
                    <a:pt x="1" y="6062"/>
                  </a:lnTo>
                  <a:lnTo>
                    <a:pt x="1" y="6265"/>
                  </a:lnTo>
                  <a:lnTo>
                    <a:pt x="19" y="6451"/>
                  </a:lnTo>
                  <a:lnTo>
                    <a:pt x="75" y="6636"/>
                  </a:lnTo>
                  <a:lnTo>
                    <a:pt x="130" y="6822"/>
                  </a:lnTo>
                  <a:lnTo>
                    <a:pt x="204" y="6988"/>
                  </a:lnTo>
                  <a:lnTo>
                    <a:pt x="297" y="7155"/>
                  </a:lnTo>
                  <a:lnTo>
                    <a:pt x="390" y="7322"/>
                  </a:lnTo>
                  <a:lnTo>
                    <a:pt x="501" y="7470"/>
                  </a:lnTo>
                  <a:lnTo>
                    <a:pt x="631" y="7600"/>
                  </a:lnTo>
                  <a:lnTo>
                    <a:pt x="779" y="7730"/>
                  </a:lnTo>
                  <a:lnTo>
                    <a:pt x="927" y="7841"/>
                  </a:lnTo>
                  <a:lnTo>
                    <a:pt x="1076" y="7952"/>
                  </a:lnTo>
                  <a:lnTo>
                    <a:pt x="1242" y="8045"/>
                  </a:lnTo>
                  <a:lnTo>
                    <a:pt x="1409" y="8119"/>
                  </a:lnTo>
                  <a:lnTo>
                    <a:pt x="1594" y="8175"/>
                  </a:lnTo>
                  <a:lnTo>
                    <a:pt x="1761" y="8230"/>
                  </a:lnTo>
                  <a:lnTo>
                    <a:pt x="1947" y="8267"/>
                  </a:lnTo>
                  <a:lnTo>
                    <a:pt x="1817" y="8490"/>
                  </a:lnTo>
                  <a:lnTo>
                    <a:pt x="1724" y="8731"/>
                  </a:lnTo>
                  <a:lnTo>
                    <a:pt x="1669" y="8990"/>
                  </a:lnTo>
                  <a:lnTo>
                    <a:pt x="1650" y="9250"/>
                  </a:lnTo>
                  <a:lnTo>
                    <a:pt x="1687" y="9509"/>
                  </a:lnTo>
                  <a:lnTo>
                    <a:pt x="1743" y="9768"/>
                  </a:lnTo>
                  <a:lnTo>
                    <a:pt x="1798" y="9898"/>
                  </a:lnTo>
                  <a:lnTo>
                    <a:pt x="1854" y="10009"/>
                  </a:lnTo>
                  <a:lnTo>
                    <a:pt x="1928" y="10121"/>
                  </a:lnTo>
                  <a:lnTo>
                    <a:pt x="2002" y="10232"/>
                  </a:lnTo>
                  <a:lnTo>
                    <a:pt x="2151" y="10380"/>
                  </a:lnTo>
                  <a:lnTo>
                    <a:pt x="2299" y="10528"/>
                  </a:lnTo>
                  <a:lnTo>
                    <a:pt x="2484" y="10640"/>
                  </a:lnTo>
                  <a:lnTo>
                    <a:pt x="2669" y="10751"/>
                  </a:lnTo>
                  <a:lnTo>
                    <a:pt x="2873" y="10843"/>
                  </a:lnTo>
                  <a:lnTo>
                    <a:pt x="3059" y="10899"/>
                  </a:lnTo>
                  <a:lnTo>
                    <a:pt x="3263" y="10955"/>
                  </a:lnTo>
                  <a:lnTo>
                    <a:pt x="3466" y="10992"/>
                  </a:lnTo>
                  <a:lnTo>
                    <a:pt x="3763" y="11010"/>
                  </a:lnTo>
                  <a:lnTo>
                    <a:pt x="4041" y="11010"/>
                  </a:lnTo>
                  <a:lnTo>
                    <a:pt x="4319" y="10973"/>
                  </a:lnTo>
                  <a:lnTo>
                    <a:pt x="4616" y="10936"/>
                  </a:lnTo>
                  <a:lnTo>
                    <a:pt x="4616" y="10936"/>
                  </a:lnTo>
                  <a:lnTo>
                    <a:pt x="4579" y="10955"/>
                  </a:lnTo>
                  <a:lnTo>
                    <a:pt x="4541" y="10992"/>
                  </a:lnTo>
                  <a:lnTo>
                    <a:pt x="4467" y="11103"/>
                  </a:lnTo>
                  <a:lnTo>
                    <a:pt x="4412" y="11270"/>
                  </a:lnTo>
                  <a:lnTo>
                    <a:pt x="4356" y="11455"/>
                  </a:lnTo>
                  <a:lnTo>
                    <a:pt x="4263" y="11826"/>
                  </a:lnTo>
                  <a:lnTo>
                    <a:pt x="4226" y="12067"/>
                  </a:lnTo>
                  <a:lnTo>
                    <a:pt x="4226" y="12363"/>
                  </a:lnTo>
                  <a:lnTo>
                    <a:pt x="4263" y="12623"/>
                  </a:lnTo>
                  <a:lnTo>
                    <a:pt x="4319" y="12864"/>
                  </a:lnTo>
                  <a:lnTo>
                    <a:pt x="4430" y="13086"/>
                  </a:lnTo>
                  <a:lnTo>
                    <a:pt x="4560" y="13271"/>
                  </a:lnTo>
                  <a:lnTo>
                    <a:pt x="4727" y="13457"/>
                  </a:lnTo>
                  <a:lnTo>
                    <a:pt x="4912" y="13587"/>
                  </a:lnTo>
                  <a:lnTo>
                    <a:pt x="5116" y="13716"/>
                  </a:lnTo>
                  <a:lnTo>
                    <a:pt x="5338" y="13809"/>
                  </a:lnTo>
                  <a:lnTo>
                    <a:pt x="5579" y="13865"/>
                  </a:lnTo>
                  <a:lnTo>
                    <a:pt x="5820" y="13920"/>
                  </a:lnTo>
                  <a:lnTo>
                    <a:pt x="6080" y="13920"/>
                  </a:lnTo>
                  <a:lnTo>
                    <a:pt x="6339" y="13902"/>
                  </a:lnTo>
                  <a:lnTo>
                    <a:pt x="6599" y="13865"/>
                  </a:lnTo>
                  <a:lnTo>
                    <a:pt x="6858" y="13790"/>
                  </a:lnTo>
                  <a:lnTo>
                    <a:pt x="7099" y="13679"/>
                  </a:lnTo>
                  <a:lnTo>
                    <a:pt x="7099" y="13679"/>
                  </a:lnTo>
                  <a:lnTo>
                    <a:pt x="7081" y="13920"/>
                  </a:lnTo>
                  <a:lnTo>
                    <a:pt x="7081" y="14143"/>
                  </a:lnTo>
                  <a:lnTo>
                    <a:pt x="7081" y="14365"/>
                  </a:lnTo>
                  <a:lnTo>
                    <a:pt x="7099" y="14587"/>
                  </a:lnTo>
                  <a:lnTo>
                    <a:pt x="7136" y="14791"/>
                  </a:lnTo>
                  <a:lnTo>
                    <a:pt x="7192" y="14995"/>
                  </a:lnTo>
                  <a:lnTo>
                    <a:pt x="7247" y="15181"/>
                  </a:lnTo>
                  <a:lnTo>
                    <a:pt x="7322" y="15384"/>
                  </a:lnTo>
                  <a:lnTo>
                    <a:pt x="7414" y="15551"/>
                  </a:lnTo>
                  <a:lnTo>
                    <a:pt x="7507" y="15737"/>
                  </a:lnTo>
                  <a:lnTo>
                    <a:pt x="7637" y="15903"/>
                  </a:lnTo>
                  <a:lnTo>
                    <a:pt x="7766" y="16070"/>
                  </a:lnTo>
                  <a:lnTo>
                    <a:pt x="7915" y="16237"/>
                  </a:lnTo>
                  <a:lnTo>
                    <a:pt x="8082" y="16385"/>
                  </a:lnTo>
                  <a:lnTo>
                    <a:pt x="8248" y="16534"/>
                  </a:lnTo>
                  <a:lnTo>
                    <a:pt x="8452" y="16663"/>
                  </a:lnTo>
                  <a:lnTo>
                    <a:pt x="8675" y="16812"/>
                  </a:lnTo>
                  <a:lnTo>
                    <a:pt x="8916" y="16941"/>
                  </a:lnTo>
                  <a:lnTo>
                    <a:pt x="9157" y="17034"/>
                  </a:lnTo>
                  <a:lnTo>
                    <a:pt x="9397" y="17127"/>
                  </a:lnTo>
                  <a:lnTo>
                    <a:pt x="9638" y="17201"/>
                  </a:lnTo>
                  <a:lnTo>
                    <a:pt x="9898" y="17238"/>
                  </a:lnTo>
                  <a:lnTo>
                    <a:pt x="10157" y="17275"/>
                  </a:lnTo>
                  <a:lnTo>
                    <a:pt x="10417" y="17293"/>
                  </a:lnTo>
                  <a:lnTo>
                    <a:pt x="10695" y="17293"/>
                  </a:lnTo>
                  <a:lnTo>
                    <a:pt x="10954" y="17275"/>
                  </a:lnTo>
                  <a:lnTo>
                    <a:pt x="11214" y="17219"/>
                  </a:lnTo>
                  <a:lnTo>
                    <a:pt x="11473" y="17164"/>
                  </a:lnTo>
                  <a:lnTo>
                    <a:pt x="11714" y="17090"/>
                  </a:lnTo>
                  <a:lnTo>
                    <a:pt x="11955" y="17015"/>
                  </a:lnTo>
                  <a:lnTo>
                    <a:pt x="12196" y="16904"/>
                  </a:lnTo>
                  <a:lnTo>
                    <a:pt x="12437" y="16774"/>
                  </a:lnTo>
                  <a:lnTo>
                    <a:pt x="12530" y="16904"/>
                  </a:lnTo>
                  <a:lnTo>
                    <a:pt x="12641" y="17015"/>
                  </a:lnTo>
                  <a:lnTo>
                    <a:pt x="12900" y="17219"/>
                  </a:lnTo>
                  <a:lnTo>
                    <a:pt x="13160" y="17405"/>
                  </a:lnTo>
                  <a:lnTo>
                    <a:pt x="13456" y="17534"/>
                  </a:lnTo>
                  <a:lnTo>
                    <a:pt x="13753" y="17646"/>
                  </a:lnTo>
                  <a:lnTo>
                    <a:pt x="14087" y="17701"/>
                  </a:lnTo>
                  <a:lnTo>
                    <a:pt x="14402" y="17738"/>
                  </a:lnTo>
                  <a:lnTo>
                    <a:pt x="14735" y="17720"/>
                  </a:lnTo>
                  <a:lnTo>
                    <a:pt x="14921" y="17701"/>
                  </a:lnTo>
                  <a:lnTo>
                    <a:pt x="15125" y="17664"/>
                  </a:lnTo>
                  <a:lnTo>
                    <a:pt x="15310" y="17609"/>
                  </a:lnTo>
                  <a:lnTo>
                    <a:pt x="15495" y="17553"/>
                  </a:lnTo>
                  <a:lnTo>
                    <a:pt x="15662" y="17479"/>
                  </a:lnTo>
                  <a:lnTo>
                    <a:pt x="15847" y="17386"/>
                  </a:lnTo>
                  <a:lnTo>
                    <a:pt x="16014" y="17293"/>
                  </a:lnTo>
                  <a:lnTo>
                    <a:pt x="16163" y="17182"/>
                  </a:lnTo>
                  <a:lnTo>
                    <a:pt x="16478" y="16941"/>
                  </a:lnTo>
                  <a:lnTo>
                    <a:pt x="16756" y="16682"/>
                  </a:lnTo>
                  <a:lnTo>
                    <a:pt x="16997" y="16385"/>
                  </a:lnTo>
                  <a:lnTo>
                    <a:pt x="17219" y="16070"/>
                  </a:lnTo>
                  <a:lnTo>
                    <a:pt x="17386" y="15792"/>
                  </a:lnTo>
                  <a:lnTo>
                    <a:pt x="17516" y="15514"/>
                  </a:lnTo>
                  <a:lnTo>
                    <a:pt x="17645" y="15236"/>
                  </a:lnTo>
                  <a:lnTo>
                    <a:pt x="17738" y="14940"/>
                  </a:lnTo>
                  <a:lnTo>
                    <a:pt x="17812" y="14643"/>
                  </a:lnTo>
                  <a:lnTo>
                    <a:pt x="17868" y="14328"/>
                  </a:lnTo>
                  <a:lnTo>
                    <a:pt x="17905" y="14031"/>
                  </a:lnTo>
                  <a:lnTo>
                    <a:pt x="17923" y="13716"/>
                  </a:lnTo>
                  <a:lnTo>
                    <a:pt x="17923" y="13420"/>
                  </a:lnTo>
                  <a:lnTo>
                    <a:pt x="17905" y="13105"/>
                  </a:lnTo>
                  <a:lnTo>
                    <a:pt x="17868" y="12790"/>
                  </a:lnTo>
                  <a:lnTo>
                    <a:pt x="17794" y="12493"/>
                  </a:lnTo>
                  <a:lnTo>
                    <a:pt x="17719" y="12196"/>
                  </a:lnTo>
                  <a:lnTo>
                    <a:pt x="17608" y="11900"/>
                  </a:lnTo>
                  <a:lnTo>
                    <a:pt x="17497" y="11622"/>
                  </a:lnTo>
                  <a:lnTo>
                    <a:pt x="17349" y="11344"/>
                  </a:lnTo>
                  <a:lnTo>
                    <a:pt x="17182" y="11066"/>
                  </a:lnTo>
                  <a:lnTo>
                    <a:pt x="16978" y="10806"/>
                  </a:lnTo>
                  <a:lnTo>
                    <a:pt x="16774" y="10584"/>
                  </a:lnTo>
                  <a:lnTo>
                    <a:pt x="16570" y="10362"/>
                  </a:lnTo>
                  <a:lnTo>
                    <a:pt x="16329" y="10176"/>
                  </a:lnTo>
                  <a:lnTo>
                    <a:pt x="16088" y="10009"/>
                  </a:lnTo>
                  <a:lnTo>
                    <a:pt x="15847" y="9843"/>
                  </a:lnTo>
                  <a:lnTo>
                    <a:pt x="15588" y="9694"/>
                  </a:lnTo>
                  <a:lnTo>
                    <a:pt x="15217" y="9528"/>
                  </a:lnTo>
                  <a:lnTo>
                    <a:pt x="14865" y="9361"/>
                  </a:lnTo>
                  <a:lnTo>
                    <a:pt x="14105" y="9064"/>
                  </a:lnTo>
                  <a:lnTo>
                    <a:pt x="13327" y="8749"/>
                  </a:lnTo>
                  <a:lnTo>
                    <a:pt x="12956" y="8582"/>
                  </a:lnTo>
                  <a:lnTo>
                    <a:pt x="12585" y="8397"/>
                  </a:lnTo>
                  <a:lnTo>
                    <a:pt x="11547" y="7859"/>
                  </a:lnTo>
                  <a:lnTo>
                    <a:pt x="10528" y="7322"/>
                  </a:lnTo>
                  <a:lnTo>
                    <a:pt x="10028" y="7044"/>
                  </a:lnTo>
                  <a:lnTo>
                    <a:pt x="9527" y="6747"/>
                  </a:lnTo>
                  <a:lnTo>
                    <a:pt x="9027" y="6432"/>
                  </a:lnTo>
                  <a:lnTo>
                    <a:pt x="8545" y="6099"/>
                  </a:lnTo>
                  <a:lnTo>
                    <a:pt x="8044" y="5728"/>
                  </a:lnTo>
                  <a:lnTo>
                    <a:pt x="7544" y="5339"/>
                  </a:lnTo>
                  <a:lnTo>
                    <a:pt x="7044" y="4931"/>
                  </a:lnTo>
                  <a:lnTo>
                    <a:pt x="6562" y="4523"/>
                  </a:lnTo>
                  <a:lnTo>
                    <a:pt x="6098" y="4097"/>
                  </a:lnTo>
                  <a:lnTo>
                    <a:pt x="5635" y="3652"/>
                  </a:lnTo>
                  <a:lnTo>
                    <a:pt x="5190" y="3207"/>
                  </a:lnTo>
                  <a:lnTo>
                    <a:pt x="4745" y="2744"/>
                  </a:lnTo>
                  <a:lnTo>
                    <a:pt x="4338" y="2281"/>
                  </a:lnTo>
                  <a:lnTo>
                    <a:pt x="3948" y="1799"/>
                  </a:lnTo>
                  <a:lnTo>
                    <a:pt x="3188" y="816"/>
                  </a:lnTo>
                  <a:lnTo>
                    <a:pt x="3003" y="612"/>
                  </a:lnTo>
                  <a:lnTo>
                    <a:pt x="2818" y="427"/>
                  </a:lnTo>
                  <a:lnTo>
                    <a:pt x="2595" y="260"/>
                  </a:lnTo>
                  <a:lnTo>
                    <a:pt x="2373" y="131"/>
                  </a:lnTo>
                  <a:lnTo>
                    <a:pt x="2262" y="75"/>
                  </a:lnTo>
                  <a:lnTo>
                    <a:pt x="2132" y="38"/>
                  </a:lnTo>
                  <a:lnTo>
                    <a:pt x="2002" y="19"/>
                  </a:lnTo>
                  <a:lnTo>
                    <a:pt x="18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5"/>
            <p:cNvSpPr/>
            <p:nvPr/>
          </p:nvSpPr>
          <p:spPr>
            <a:xfrm>
              <a:off x="3160016" y="1358738"/>
              <a:ext cx="156225" cy="93644"/>
            </a:xfrm>
            <a:custGeom>
              <a:avLst/>
              <a:gdLst/>
              <a:ahLst/>
              <a:cxnLst/>
              <a:rect l="l" t="t" r="r" b="b"/>
              <a:pathLst>
                <a:path w="4486" h="2689" extrusionOk="0">
                  <a:moveTo>
                    <a:pt x="1891" y="1"/>
                  </a:moveTo>
                  <a:lnTo>
                    <a:pt x="1854" y="19"/>
                  </a:lnTo>
                  <a:lnTo>
                    <a:pt x="1761" y="112"/>
                  </a:lnTo>
                  <a:lnTo>
                    <a:pt x="1669" y="186"/>
                  </a:lnTo>
                  <a:lnTo>
                    <a:pt x="1576" y="260"/>
                  </a:lnTo>
                  <a:lnTo>
                    <a:pt x="1465" y="316"/>
                  </a:lnTo>
                  <a:lnTo>
                    <a:pt x="1242" y="409"/>
                  </a:lnTo>
                  <a:lnTo>
                    <a:pt x="1001" y="446"/>
                  </a:lnTo>
                  <a:lnTo>
                    <a:pt x="760" y="446"/>
                  </a:lnTo>
                  <a:lnTo>
                    <a:pt x="519" y="409"/>
                  </a:lnTo>
                  <a:lnTo>
                    <a:pt x="408" y="390"/>
                  </a:lnTo>
                  <a:lnTo>
                    <a:pt x="297" y="334"/>
                  </a:lnTo>
                  <a:lnTo>
                    <a:pt x="186" y="279"/>
                  </a:lnTo>
                  <a:lnTo>
                    <a:pt x="75" y="205"/>
                  </a:lnTo>
                  <a:lnTo>
                    <a:pt x="38" y="205"/>
                  </a:lnTo>
                  <a:lnTo>
                    <a:pt x="1" y="223"/>
                  </a:lnTo>
                  <a:lnTo>
                    <a:pt x="1" y="260"/>
                  </a:lnTo>
                  <a:lnTo>
                    <a:pt x="19" y="316"/>
                  </a:lnTo>
                  <a:lnTo>
                    <a:pt x="130" y="371"/>
                  </a:lnTo>
                  <a:lnTo>
                    <a:pt x="241" y="446"/>
                  </a:lnTo>
                  <a:lnTo>
                    <a:pt x="371" y="483"/>
                  </a:lnTo>
                  <a:lnTo>
                    <a:pt x="501" y="520"/>
                  </a:lnTo>
                  <a:lnTo>
                    <a:pt x="631" y="557"/>
                  </a:lnTo>
                  <a:lnTo>
                    <a:pt x="760" y="557"/>
                  </a:lnTo>
                  <a:lnTo>
                    <a:pt x="890" y="575"/>
                  </a:lnTo>
                  <a:lnTo>
                    <a:pt x="1020" y="557"/>
                  </a:lnTo>
                  <a:lnTo>
                    <a:pt x="1150" y="538"/>
                  </a:lnTo>
                  <a:lnTo>
                    <a:pt x="1279" y="501"/>
                  </a:lnTo>
                  <a:lnTo>
                    <a:pt x="1391" y="464"/>
                  </a:lnTo>
                  <a:lnTo>
                    <a:pt x="1520" y="409"/>
                  </a:lnTo>
                  <a:lnTo>
                    <a:pt x="1632" y="353"/>
                  </a:lnTo>
                  <a:lnTo>
                    <a:pt x="1743" y="279"/>
                  </a:lnTo>
                  <a:lnTo>
                    <a:pt x="1801" y="220"/>
                  </a:lnTo>
                  <a:lnTo>
                    <a:pt x="1780" y="334"/>
                  </a:lnTo>
                  <a:lnTo>
                    <a:pt x="1761" y="631"/>
                  </a:lnTo>
                  <a:lnTo>
                    <a:pt x="1780" y="927"/>
                  </a:lnTo>
                  <a:lnTo>
                    <a:pt x="1817" y="1224"/>
                  </a:lnTo>
                  <a:lnTo>
                    <a:pt x="1910" y="1521"/>
                  </a:lnTo>
                  <a:lnTo>
                    <a:pt x="1965" y="1650"/>
                  </a:lnTo>
                  <a:lnTo>
                    <a:pt x="2021" y="1780"/>
                  </a:lnTo>
                  <a:lnTo>
                    <a:pt x="2113" y="1910"/>
                  </a:lnTo>
                  <a:lnTo>
                    <a:pt x="2188" y="2040"/>
                  </a:lnTo>
                  <a:lnTo>
                    <a:pt x="2299" y="2151"/>
                  </a:lnTo>
                  <a:lnTo>
                    <a:pt x="2410" y="2262"/>
                  </a:lnTo>
                  <a:lnTo>
                    <a:pt x="2503" y="2336"/>
                  </a:lnTo>
                  <a:lnTo>
                    <a:pt x="2632" y="2429"/>
                  </a:lnTo>
                  <a:lnTo>
                    <a:pt x="2744" y="2484"/>
                  </a:lnTo>
                  <a:lnTo>
                    <a:pt x="2873" y="2559"/>
                  </a:lnTo>
                  <a:lnTo>
                    <a:pt x="3133" y="2633"/>
                  </a:lnTo>
                  <a:lnTo>
                    <a:pt x="3411" y="2688"/>
                  </a:lnTo>
                  <a:lnTo>
                    <a:pt x="3689" y="2688"/>
                  </a:lnTo>
                  <a:lnTo>
                    <a:pt x="3819" y="2670"/>
                  </a:lnTo>
                  <a:lnTo>
                    <a:pt x="3948" y="2651"/>
                  </a:lnTo>
                  <a:lnTo>
                    <a:pt x="4078" y="2596"/>
                  </a:lnTo>
                  <a:lnTo>
                    <a:pt x="4208" y="2559"/>
                  </a:lnTo>
                  <a:lnTo>
                    <a:pt x="4338" y="2484"/>
                  </a:lnTo>
                  <a:lnTo>
                    <a:pt x="4449" y="2410"/>
                  </a:lnTo>
                  <a:lnTo>
                    <a:pt x="4486" y="2373"/>
                  </a:lnTo>
                  <a:lnTo>
                    <a:pt x="4467" y="2336"/>
                  </a:lnTo>
                  <a:lnTo>
                    <a:pt x="4430" y="2299"/>
                  </a:lnTo>
                  <a:lnTo>
                    <a:pt x="4393" y="2318"/>
                  </a:lnTo>
                  <a:lnTo>
                    <a:pt x="4282" y="2392"/>
                  </a:lnTo>
                  <a:lnTo>
                    <a:pt x="4171" y="2447"/>
                  </a:lnTo>
                  <a:lnTo>
                    <a:pt x="4041" y="2503"/>
                  </a:lnTo>
                  <a:lnTo>
                    <a:pt x="3911" y="2540"/>
                  </a:lnTo>
                  <a:lnTo>
                    <a:pt x="3782" y="2559"/>
                  </a:lnTo>
                  <a:lnTo>
                    <a:pt x="3652" y="2577"/>
                  </a:lnTo>
                  <a:lnTo>
                    <a:pt x="3392" y="2577"/>
                  </a:lnTo>
                  <a:lnTo>
                    <a:pt x="3133" y="2521"/>
                  </a:lnTo>
                  <a:lnTo>
                    <a:pt x="2873" y="2429"/>
                  </a:lnTo>
                  <a:lnTo>
                    <a:pt x="2762" y="2373"/>
                  </a:lnTo>
                  <a:lnTo>
                    <a:pt x="2651" y="2299"/>
                  </a:lnTo>
                  <a:lnTo>
                    <a:pt x="2540" y="2225"/>
                  </a:lnTo>
                  <a:lnTo>
                    <a:pt x="2429" y="2132"/>
                  </a:lnTo>
                  <a:lnTo>
                    <a:pt x="2336" y="2040"/>
                  </a:lnTo>
                  <a:lnTo>
                    <a:pt x="2243" y="1928"/>
                  </a:lnTo>
                  <a:lnTo>
                    <a:pt x="2095" y="1687"/>
                  </a:lnTo>
                  <a:lnTo>
                    <a:pt x="2002" y="1446"/>
                  </a:lnTo>
                  <a:lnTo>
                    <a:pt x="1910" y="1168"/>
                  </a:lnTo>
                  <a:lnTo>
                    <a:pt x="1872" y="890"/>
                  </a:lnTo>
                  <a:lnTo>
                    <a:pt x="1872" y="612"/>
                  </a:lnTo>
                  <a:lnTo>
                    <a:pt x="1891" y="353"/>
                  </a:lnTo>
                  <a:lnTo>
                    <a:pt x="1947" y="75"/>
                  </a:lnTo>
                  <a:lnTo>
                    <a:pt x="1947" y="38"/>
                  </a:lnTo>
                  <a:lnTo>
                    <a:pt x="1928" y="19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5"/>
            <p:cNvSpPr/>
            <p:nvPr/>
          </p:nvSpPr>
          <p:spPr>
            <a:xfrm>
              <a:off x="2828901" y="1480102"/>
              <a:ext cx="163991" cy="35522"/>
            </a:xfrm>
            <a:custGeom>
              <a:avLst/>
              <a:gdLst/>
              <a:ahLst/>
              <a:cxnLst/>
              <a:rect l="l" t="t" r="r" b="b"/>
              <a:pathLst>
                <a:path w="4709" h="1020" extrusionOk="0">
                  <a:moveTo>
                    <a:pt x="37" y="0"/>
                  </a:moveTo>
                  <a:lnTo>
                    <a:pt x="19" y="37"/>
                  </a:lnTo>
                  <a:lnTo>
                    <a:pt x="0" y="74"/>
                  </a:lnTo>
                  <a:lnTo>
                    <a:pt x="37" y="111"/>
                  </a:lnTo>
                  <a:lnTo>
                    <a:pt x="297" y="241"/>
                  </a:lnTo>
                  <a:lnTo>
                    <a:pt x="575" y="352"/>
                  </a:lnTo>
                  <a:lnTo>
                    <a:pt x="853" y="482"/>
                  </a:lnTo>
                  <a:lnTo>
                    <a:pt x="1131" y="575"/>
                  </a:lnTo>
                  <a:lnTo>
                    <a:pt x="1687" y="760"/>
                  </a:lnTo>
                  <a:lnTo>
                    <a:pt x="2280" y="890"/>
                  </a:lnTo>
                  <a:lnTo>
                    <a:pt x="2855" y="964"/>
                  </a:lnTo>
                  <a:lnTo>
                    <a:pt x="3151" y="1001"/>
                  </a:lnTo>
                  <a:lnTo>
                    <a:pt x="3448" y="1020"/>
                  </a:lnTo>
                  <a:lnTo>
                    <a:pt x="4059" y="1020"/>
                  </a:lnTo>
                  <a:lnTo>
                    <a:pt x="4356" y="1001"/>
                  </a:lnTo>
                  <a:lnTo>
                    <a:pt x="4653" y="964"/>
                  </a:lnTo>
                  <a:lnTo>
                    <a:pt x="4690" y="945"/>
                  </a:lnTo>
                  <a:lnTo>
                    <a:pt x="4708" y="908"/>
                  </a:lnTo>
                  <a:lnTo>
                    <a:pt x="4690" y="871"/>
                  </a:lnTo>
                  <a:lnTo>
                    <a:pt x="4653" y="853"/>
                  </a:lnTo>
                  <a:lnTo>
                    <a:pt x="4356" y="890"/>
                  </a:lnTo>
                  <a:lnTo>
                    <a:pt x="4059" y="908"/>
                  </a:lnTo>
                  <a:lnTo>
                    <a:pt x="3466" y="908"/>
                  </a:lnTo>
                  <a:lnTo>
                    <a:pt x="2892" y="853"/>
                  </a:lnTo>
                  <a:lnTo>
                    <a:pt x="2299" y="779"/>
                  </a:lnTo>
                  <a:lnTo>
                    <a:pt x="1724" y="649"/>
                  </a:lnTo>
                  <a:lnTo>
                    <a:pt x="1168" y="482"/>
                  </a:lnTo>
                  <a:lnTo>
                    <a:pt x="631" y="260"/>
                  </a:lnTo>
                  <a:lnTo>
                    <a:pt x="353" y="14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5"/>
            <p:cNvSpPr/>
            <p:nvPr/>
          </p:nvSpPr>
          <p:spPr>
            <a:xfrm>
              <a:off x="2818559" y="1379389"/>
              <a:ext cx="170434" cy="54919"/>
            </a:xfrm>
            <a:custGeom>
              <a:avLst/>
              <a:gdLst/>
              <a:ahLst/>
              <a:cxnLst/>
              <a:rect l="l" t="t" r="r" b="b"/>
              <a:pathLst>
                <a:path w="4894" h="1577" extrusionOk="0">
                  <a:moveTo>
                    <a:pt x="38" y="1"/>
                  </a:moveTo>
                  <a:lnTo>
                    <a:pt x="1" y="19"/>
                  </a:lnTo>
                  <a:lnTo>
                    <a:pt x="1" y="56"/>
                  </a:lnTo>
                  <a:lnTo>
                    <a:pt x="19" y="94"/>
                  </a:lnTo>
                  <a:lnTo>
                    <a:pt x="575" y="427"/>
                  </a:lnTo>
                  <a:lnTo>
                    <a:pt x="1131" y="705"/>
                  </a:lnTo>
                  <a:lnTo>
                    <a:pt x="1725" y="946"/>
                  </a:lnTo>
                  <a:lnTo>
                    <a:pt x="2336" y="1150"/>
                  </a:lnTo>
                  <a:lnTo>
                    <a:pt x="2948" y="1317"/>
                  </a:lnTo>
                  <a:lnTo>
                    <a:pt x="3559" y="1447"/>
                  </a:lnTo>
                  <a:lnTo>
                    <a:pt x="4208" y="1521"/>
                  </a:lnTo>
                  <a:lnTo>
                    <a:pt x="4838" y="1576"/>
                  </a:lnTo>
                  <a:lnTo>
                    <a:pt x="4875" y="1558"/>
                  </a:lnTo>
                  <a:lnTo>
                    <a:pt x="4894" y="1521"/>
                  </a:lnTo>
                  <a:lnTo>
                    <a:pt x="4875" y="1484"/>
                  </a:lnTo>
                  <a:lnTo>
                    <a:pt x="4838" y="1465"/>
                  </a:lnTo>
                  <a:lnTo>
                    <a:pt x="4208" y="1409"/>
                  </a:lnTo>
                  <a:lnTo>
                    <a:pt x="3578" y="1335"/>
                  </a:lnTo>
                  <a:lnTo>
                    <a:pt x="2966" y="1206"/>
                  </a:lnTo>
                  <a:lnTo>
                    <a:pt x="2355" y="1057"/>
                  </a:lnTo>
                  <a:lnTo>
                    <a:pt x="1762" y="853"/>
                  </a:lnTo>
                  <a:lnTo>
                    <a:pt x="1187" y="594"/>
                  </a:lnTo>
                  <a:lnTo>
                    <a:pt x="612" y="316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5"/>
            <p:cNvSpPr/>
            <p:nvPr/>
          </p:nvSpPr>
          <p:spPr>
            <a:xfrm>
              <a:off x="2870204" y="1309043"/>
              <a:ext cx="127181" cy="76197"/>
            </a:xfrm>
            <a:custGeom>
              <a:avLst/>
              <a:gdLst/>
              <a:ahLst/>
              <a:cxnLst/>
              <a:rect l="l" t="t" r="r" b="b"/>
              <a:pathLst>
                <a:path w="3652" h="2188" extrusionOk="0">
                  <a:moveTo>
                    <a:pt x="56" y="1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93"/>
                  </a:lnTo>
                  <a:lnTo>
                    <a:pt x="427" y="408"/>
                  </a:lnTo>
                  <a:lnTo>
                    <a:pt x="853" y="705"/>
                  </a:lnTo>
                  <a:lnTo>
                    <a:pt x="1279" y="1001"/>
                  </a:lnTo>
                  <a:lnTo>
                    <a:pt x="1724" y="1261"/>
                  </a:lnTo>
                  <a:lnTo>
                    <a:pt x="2169" y="1520"/>
                  </a:lnTo>
                  <a:lnTo>
                    <a:pt x="2632" y="1761"/>
                  </a:lnTo>
                  <a:lnTo>
                    <a:pt x="3096" y="1984"/>
                  </a:lnTo>
                  <a:lnTo>
                    <a:pt x="3578" y="2188"/>
                  </a:lnTo>
                  <a:lnTo>
                    <a:pt x="3615" y="2188"/>
                  </a:lnTo>
                  <a:lnTo>
                    <a:pt x="3652" y="2169"/>
                  </a:lnTo>
                  <a:lnTo>
                    <a:pt x="3633" y="2114"/>
                  </a:lnTo>
                  <a:lnTo>
                    <a:pt x="3615" y="2095"/>
                  </a:lnTo>
                  <a:lnTo>
                    <a:pt x="3133" y="1891"/>
                  </a:lnTo>
                  <a:lnTo>
                    <a:pt x="2670" y="1669"/>
                  </a:lnTo>
                  <a:lnTo>
                    <a:pt x="2225" y="1428"/>
                  </a:lnTo>
                  <a:lnTo>
                    <a:pt x="1780" y="1168"/>
                  </a:lnTo>
                  <a:lnTo>
                    <a:pt x="1335" y="909"/>
                  </a:lnTo>
                  <a:lnTo>
                    <a:pt x="909" y="612"/>
                  </a:lnTo>
                  <a:lnTo>
                    <a:pt x="501" y="31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5"/>
            <p:cNvSpPr/>
            <p:nvPr/>
          </p:nvSpPr>
          <p:spPr>
            <a:xfrm>
              <a:off x="2959286" y="940494"/>
              <a:ext cx="33606" cy="15532"/>
            </a:xfrm>
            <a:custGeom>
              <a:avLst/>
              <a:gdLst/>
              <a:ahLst/>
              <a:cxnLst/>
              <a:rect l="l" t="t" r="r" b="b"/>
              <a:pathLst>
                <a:path w="965" h="446" extrusionOk="0">
                  <a:moveTo>
                    <a:pt x="56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19" y="93"/>
                  </a:lnTo>
                  <a:lnTo>
                    <a:pt x="56" y="112"/>
                  </a:lnTo>
                  <a:lnTo>
                    <a:pt x="260" y="149"/>
                  </a:lnTo>
                  <a:lnTo>
                    <a:pt x="482" y="204"/>
                  </a:lnTo>
                  <a:lnTo>
                    <a:pt x="686" y="297"/>
                  </a:lnTo>
                  <a:lnTo>
                    <a:pt x="871" y="427"/>
                  </a:lnTo>
                  <a:lnTo>
                    <a:pt x="909" y="445"/>
                  </a:lnTo>
                  <a:lnTo>
                    <a:pt x="946" y="427"/>
                  </a:lnTo>
                  <a:lnTo>
                    <a:pt x="964" y="390"/>
                  </a:lnTo>
                  <a:lnTo>
                    <a:pt x="946" y="353"/>
                  </a:lnTo>
                  <a:lnTo>
                    <a:pt x="742" y="223"/>
                  </a:lnTo>
                  <a:lnTo>
                    <a:pt x="519" y="112"/>
                  </a:lnTo>
                  <a:lnTo>
                    <a:pt x="297" y="38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5"/>
            <p:cNvSpPr/>
            <p:nvPr/>
          </p:nvSpPr>
          <p:spPr>
            <a:xfrm>
              <a:off x="2967678" y="1083797"/>
              <a:ext cx="40049" cy="11632"/>
            </a:xfrm>
            <a:custGeom>
              <a:avLst/>
              <a:gdLst/>
              <a:ahLst/>
              <a:cxnLst/>
              <a:rect l="l" t="t" r="r" b="b"/>
              <a:pathLst>
                <a:path w="1150" h="334" extrusionOk="0">
                  <a:moveTo>
                    <a:pt x="816" y="0"/>
                  </a:moveTo>
                  <a:lnTo>
                    <a:pt x="538" y="37"/>
                  </a:lnTo>
                  <a:lnTo>
                    <a:pt x="278" y="111"/>
                  </a:lnTo>
                  <a:lnTo>
                    <a:pt x="37" y="241"/>
                  </a:lnTo>
                  <a:lnTo>
                    <a:pt x="0" y="278"/>
                  </a:lnTo>
                  <a:lnTo>
                    <a:pt x="19" y="315"/>
                  </a:lnTo>
                  <a:lnTo>
                    <a:pt x="37" y="334"/>
                  </a:lnTo>
                  <a:lnTo>
                    <a:pt x="93" y="334"/>
                  </a:lnTo>
                  <a:lnTo>
                    <a:pt x="315" y="223"/>
                  </a:lnTo>
                  <a:lnTo>
                    <a:pt x="575" y="148"/>
                  </a:lnTo>
                  <a:lnTo>
                    <a:pt x="834" y="111"/>
                  </a:lnTo>
                  <a:lnTo>
                    <a:pt x="1094" y="111"/>
                  </a:lnTo>
                  <a:lnTo>
                    <a:pt x="1131" y="93"/>
                  </a:lnTo>
                  <a:lnTo>
                    <a:pt x="1149" y="56"/>
                  </a:lnTo>
                  <a:lnTo>
                    <a:pt x="1131" y="19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5"/>
            <p:cNvSpPr/>
            <p:nvPr/>
          </p:nvSpPr>
          <p:spPr>
            <a:xfrm>
              <a:off x="3059964" y="1159297"/>
              <a:ext cx="25875" cy="12293"/>
            </a:xfrm>
            <a:custGeom>
              <a:avLst/>
              <a:gdLst/>
              <a:ahLst/>
              <a:cxnLst/>
              <a:rect l="l" t="t" r="r" b="b"/>
              <a:pathLst>
                <a:path w="743" h="353" extrusionOk="0">
                  <a:moveTo>
                    <a:pt x="408" y="1"/>
                  </a:moveTo>
                  <a:lnTo>
                    <a:pt x="316" y="38"/>
                  </a:lnTo>
                  <a:lnTo>
                    <a:pt x="223" y="75"/>
                  </a:lnTo>
                  <a:lnTo>
                    <a:pt x="130" y="130"/>
                  </a:lnTo>
                  <a:lnTo>
                    <a:pt x="56" y="205"/>
                  </a:lnTo>
                  <a:lnTo>
                    <a:pt x="1" y="279"/>
                  </a:lnTo>
                  <a:lnTo>
                    <a:pt x="1" y="316"/>
                  </a:lnTo>
                  <a:lnTo>
                    <a:pt x="19" y="353"/>
                  </a:lnTo>
                  <a:lnTo>
                    <a:pt x="56" y="353"/>
                  </a:lnTo>
                  <a:lnTo>
                    <a:pt x="93" y="334"/>
                  </a:lnTo>
                  <a:lnTo>
                    <a:pt x="149" y="279"/>
                  </a:lnTo>
                  <a:lnTo>
                    <a:pt x="205" y="223"/>
                  </a:lnTo>
                  <a:lnTo>
                    <a:pt x="279" y="167"/>
                  </a:lnTo>
                  <a:lnTo>
                    <a:pt x="353" y="130"/>
                  </a:lnTo>
                  <a:lnTo>
                    <a:pt x="427" y="112"/>
                  </a:lnTo>
                  <a:lnTo>
                    <a:pt x="594" y="112"/>
                  </a:lnTo>
                  <a:lnTo>
                    <a:pt x="668" y="130"/>
                  </a:lnTo>
                  <a:lnTo>
                    <a:pt x="724" y="130"/>
                  </a:lnTo>
                  <a:lnTo>
                    <a:pt x="742" y="93"/>
                  </a:lnTo>
                  <a:lnTo>
                    <a:pt x="742" y="56"/>
                  </a:lnTo>
                  <a:lnTo>
                    <a:pt x="705" y="19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5"/>
            <p:cNvSpPr/>
            <p:nvPr/>
          </p:nvSpPr>
          <p:spPr>
            <a:xfrm>
              <a:off x="3380109" y="1186426"/>
              <a:ext cx="84590" cy="52307"/>
            </a:xfrm>
            <a:custGeom>
              <a:avLst/>
              <a:gdLst/>
              <a:ahLst/>
              <a:cxnLst/>
              <a:rect l="l" t="t" r="r" b="b"/>
              <a:pathLst>
                <a:path w="2429" h="1502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278"/>
                  </a:lnTo>
                  <a:lnTo>
                    <a:pt x="38" y="501"/>
                  </a:lnTo>
                  <a:lnTo>
                    <a:pt x="112" y="704"/>
                  </a:lnTo>
                  <a:lnTo>
                    <a:pt x="223" y="890"/>
                  </a:lnTo>
                  <a:lnTo>
                    <a:pt x="353" y="1057"/>
                  </a:lnTo>
                  <a:lnTo>
                    <a:pt x="520" y="1205"/>
                  </a:lnTo>
                  <a:lnTo>
                    <a:pt x="687" y="1335"/>
                  </a:lnTo>
                  <a:lnTo>
                    <a:pt x="890" y="1427"/>
                  </a:lnTo>
                  <a:lnTo>
                    <a:pt x="1113" y="1483"/>
                  </a:lnTo>
                  <a:lnTo>
                    <a:pt x="1317" y="1501"/>
                  </a:lnTo>
                  <a:lnTo>
                    <a:pt x="1539" y="1483"/>
                  </a:lnTo>
                  <a:lnTo>
                    <a:pt x="1743" y="1427"/>
                  </a:lnTo>
                  <a:lnTo>
                    <a:pt x="1928" y="1335"/>
                  </a:lnTo>
                  <a:lnTo>
                    <a:pt x="2114" y="1223"/>
                  </a:lnTo>
                  <a:lnTo>
                    <a:pt x="2280" y="1094"/>
                  </a:lnTo>
                  <a:lnTo>
                    <a:pt x="2429" y="927"/>
                  </a:lnTo>
                  <a:lnTo>
                    <a:pt x="2429" y="890"/>
                  </a:lnTo>
                  <a:lnTo>
                    <a:pt x="2410" y="853"/>
                  </a:lnTo>
                  <a:lnTo>
                    <a:pt x="2355" y="853"/>
                  </a:lnTo>
                  <a:lnTo>
                    <a:pt x="2318" y="871"/>
                  </a:lnTo>
                  <a:lnTo>
                    <a:pt x="2188" y="1019"/>
                  </a:lnTo>
                  <a:lnTo>
                    <a:pt x="2040" y="1149"/>
                  </a:lnTo>
                  <a:lnTo>
                    <a:pt x="1873" y="1242"/>
                  </a:lnTo>
                  <a:lnTo>
                    <a:pt x="1706" y="1316"/>
                  </a:lnTo>
                  <a:lnTo>
                    <a:pt x="1502" y="1372"/>
                  </a:lnTo>
                  <a:lnTo>
                    <a:pt x="1317" y="1390"/>
                  </a:lnTo>
                  <a:lnTo>
                    <a:pt x="1113" y="1372"/>
                  </a:lnTo>
                  <a:lnTo>
                    <a:pt x="927" y="1316"/>
                  </a:lnTo>
                  <a:lnTo>
                    <a:pt x="742" y="1242"/>
                  </a:lnTo>
                  <a:lnTo>
                    <a:pt x="575" y="1131"/>
                  </a:lnTo>
                  <a:lnTo>
                    <a:pt x="427" y="982"/>
                  </a:lnTo>
                  <a:lnTo>
                    <a:pt x="316" y="816"/>
                  </a:lnTo>
                  <a:lnTo>
                    <a:pt x="223" y="649"/>
                  </a:lnTo>
                  <a:lnTo>
                    <a:pt x="149" y="463"/>
                  </a:lnTo>
                  <a:lnTo>
                    <a:pt x="112" y="260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5"/>
            <p:cNvSpPr/>
            <p:nvPr/>
          </p:nvSpPr>
          <p:spPr>
            <a:xfrm>
              <a:off x="3085804" y="1007636"/>
              <a:ext cx="25840" cy="23263"/>
            </a:xfrm>
            <a:custGeom>
              <a:avLst/>
              <a:gdLst/>
              <a:ahLst/>
              <a:cxnLst/>
              <a:rect l="l" t="t" r="r" b="b"/>
              <a:pathLst>
                <a:path w="742" h="668" extrusionOk="0">
                  <a:moveTo>
                    <a:pt x="667" y="0"/>
                  </a:moveTo>
                  <a:lnTo>
                    <a:pt x="649" y="37"/>
                  </a:lnTo>
                  <a:lnTo>
                    <a:pt x="500" y="185"/>
                  </a:lnTo>
                  <a:lnTo>
                    <a:pt x="371" y="334"/>
                  </a:lnTo>
                  <a:lnTo>
                    <a:pt x="204" y="463"/>
                  </a:lnTo>
                  <a:lnTo>
                    <a:pt x="37" y="556"/>
                  </a:lnTo>
                  <a:lnTo>
                    <a:pt x="0" y="593"/>
                  </a:lnTo>
                  <a:lnTo>
                    <a:pt x="19" y="630"/>
                  </a:lnTo>
                  <a:lnTo>
                    <a:pt x="37" y="667"/>
                  </a:lnTo>
                  <a:lnTo>
                    <a:pt x="93" y="667"/>
                  </a:lnTo>
                  <a:lnTo>
                    <a:pt x="278" y="538"/>
                  </a:lnTo>
                  <a:lnTo>
                    <a:pt x="445" y="408"/>
                  </a:lnTo>
                  <a:lnTo>
                    <a:pt x="593" y="260"/>
                  </a:lnTo>
                  <a:lnTo>
                    <a:pt x="741" y="93"/>
                  </a:lnTo>
                  <a:lnTo>
                    <a:pt x="741" y="37"/>
                  </a:lnTo>
                  <a:lnTo>
                    <a:pt x="723" y="19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5"/>
            <p:cNvSpPr/>
            <p:nvPr/>
          </p:nvSpPr>
          <p:spPr>
            <a:xfrm>
              <a:off x="3111609" y="1022471"/>
              <a:ext cx="14870" cy="18736"/>
            </a:xfrm>
            <a:custGeom>
              <a:avLst/>
              <a:gdLst/>
              <a:ahLst/>
              <a:cxnLst/>
              <a:rect l="l" t="t" r="r" b="b"/>
              <a:pathLst>
                <a:path w="427" h="538" extrusionOk="0">
                  <a:moveTo>
                    <a:pt x="353" y="0"/>
                  </a:moveTo>
                  <a:lnTo>
                    <a:pt x="316" y="37"/>
                  </a:lnTo>
                  <a:lnTo>
                    <a:pt x="0" y="464"/>
                  </a:lnTo>
                  <a:lnTo>
                    <a:pt x="0" y="501"/>
                  </a:lnTo>
                  <a:lnTo>
                    <a:pt x="19" y="538"/>
                  </a:lnTo>
                  <a:lnTo>
                    <a:pt x="75" y="538"/>
                  </a:lnTo>
                  <a:lnTo>
                    <a:pt x="93" y="519"/>
                  </a:lnTo>
                  <a:lnTo>
                    <a:pt x="427" y="93"/>
                  </a:lnTo>
                  <a:lnTo>
                    <a:pt x="427" y="37"/>
                  </a:lnTo>
                  <a:lnTo>
                    <a:pt x="408" y="19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5"/>
            <p:cNvSpPr/>
            <p:nvPr/>
          </p:nvSpPr>
          <p:spPr>
            <a:xfrm>
              <a:off x="3138703" y="1040545"/>
              <a:ext cx="25213" cy="23263"/>
            </a:xfrm>
            <a:custGeom>
              <a:avLst/>
              <a:gdLst/>
              <a:ahLst/>
              <a:cxnLst/>
              <a:rect l="l" t="t" r="r" b="b"/>
              <a:pathLst>
                <a:path w="724" h="668" extrusionOk="0">
                  <a:moveTo>
                    <a:pt x="650" y="0"/>
                  </a:moveTo>
                  <a:lnTo>
                    <a:pt x="538" y="37"/>
                  </a:lnTo>
                  <a:lnTo>
                    <a:pt x="427" y="74"/>
                  </a:lnTo>
                  <a:lnTo>
                    <a:pt x="335" y="149"/>
                  </a:lnTo>
                  <a:lnTo>
                    <a:pt x="242" y="223"/>
                  </a:lnTo>
                  <a:lnTo>
                    <a:pt x="168" y="297"/>
                  </a:lnTo>
                  <a:lnTo>
                    <a:pt x="94" y="390"/>
                  </a:lnTo>
                  <a:lnTo>
                    <a:pt x="38" y="501"/>
                  </a:lnTo>
                  <a:lnTo>
                    <a:pt x="1" y="612"/>
                  </a:lnTo>
                  <a:lnTo>
                    <a:pt x="1" y="649"/>
                  </a:lnTo>
                  <a:lnTo>
                    <a:pt x="38" y="668"/>
                  </a:lnTo>
                  <a:lnTo>
                    <a:pt x="75" y="668"/>
                  </a:lnTo>
                  <a:lnTo>
                    <a:pt x="112" y="630"/>
                  </a:lnTo>
                  <a:lnTo>
                    <a:pt x="149" y="538"/>
                  </a:lnTo>
                  <a:lnTo>
                    <a:pt x="186" y="445"/>
                  </a:lnTo>
                  <a:lnTo>
                    <a:pt x="242" y="371"/>
                  </a:lnTo>
                  <a:lnTo>
                    <a:pt x="316" y="297"/>
                  </a:lnTo>
                  <a:lnTo>
                    <a:pt x="409" y="223"/>
                  </a:lnTo>
                  <a:lnTo>
                    <a:pt x="483" y="186"/>
                  </a:lnTo>
                  <a:lnTo>
                    <a:pt x="575" y="130"/>
                  </a:lnTo>
                  <a:lnTo>
                    <a:pt x="687" y="112"/>
                  </a:lnTo>
                  <a:lnTo>
                    <a:pt x="705" y="93"/>
                  </a:lnTo>
                  <a:lnTo>
                    <a:pt x="724" y="37"/>
                  </a:lnTo>
                  <a:lnTo>
                    <a:pt x="687" y="19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5"/>
            <p:cNvSpPr/>
            <p:nvPr/>
          </p:nvSpPr>
          <p:spPr>
            <a:xfrm>
              <a:off x="3160016" y="1060534"/>
              <a:ext cx="26502" cy="25213"/>
            </a:xfrm>
            <a:custGeom>
              <a:avLst/>
              <a:gdLst/>
              <a:ahLst/>
              <a:cxnLst/>
              <a:rect l="l" t="t" r="r" b="b"/>
              <a:pathLst>
                <a:path w="761" h="724" extrusionOk="0">
                  <a:moveTo>
                    <a:pt x="668" y="1"/>
                  </a:moveTo>
                  <a:lnTo>
                    <a:pt x="464" y="112"/>
                  </a:lnTo>
                  <a:lnTo>
                    <a:pt x="279" y="279"/>
                  </a:lnTo>
                  <a:lnTo>
                    <a:pt x="130" y="446"/>
                  </a:lnTo>
                  <a:lnTo>
                    <a:pt x="1" y="650"/>
                  </a:lnTo>
                  <a:lnTo>
                    <a:pt x="1" y="687"/>
                  </a:lnTo>
                  <a:lnTo>
                    <a:pt x="19" y="724"/>
                  </a:lnTo>
                  <a:lnTo>
                    <a:pt x="56" y="724"/>
                  </a:lnTo>
                  <a:lnTo>
                    <a:pt x="93" y="705"/>
                  </a:lnTo>
                  <a:lnTo>
                    <a:pt x="223" y="520"/>
                  </a:lnTo>
                  <a:lnTo>
                    <a:pt x="371" y="353"/>
                  </a:lnTo>
                  <a:lnTo>
                    <a:pt x="538" y="205"/>
                  </a:lnTo>
                  <a:lnTo>
                    <a:pt x="723" y="94"/>
                  </a:lnTo>
                  <a:lnTo>
                    <a:pt x="760" y="56"/>
                  </a:lnTo>
                  <a:lnTo>
                    <a:pt x="742" y="19"/>
                  </a:lnTo>
                  <a:lnTo>
                    <a:pt x="72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5"/>
            <p:cNvSpPr/>
            <p:nvPr/>
          </p:nvSpPr>
          <p:spPr>
            <a:xfrm>
              <a:off x="3210999" y="1085713"/>
              <a:ext cx="23925" cy="25875"/>
            </a:xfrm>
            <a:custGeom>
              <a:avLst/>
              <a:gdLst/>
              <a:ahLst/>
              <a:cxnLst/>
              <a:rect l="l" t="t" r="r" b="b"/>
              <a:pathLst>
                <a:path w="687" h="743" extrusionOk="0">
                  <a:moveTo>
                    <a:pt x="631" y="1"/>
                  </a:moveTo>
                  <a:lnTo>
                    <a:pt x="575" y="19"/>
                  </a:lnTo>
                  <a:lnTo>
                    <a:pt x="19" y="649"/>
                  </a:lnTo>
                  <a:lnTo>
                    <a:pt x="1" y="686"/>
                  </a:lnTo>
                  <a:lnTo>
                    <a:pt x="19" y="724"/>
                  </a:lnTo>
                  <a:lnTo>
                    <a:pt x="56" y="742"/>
                  </a:lnTo>
                  <a:lnTo>
                    <a:pt x="93" y="724"/>
                  </a:lnTo>
                  <a:lnTo>
                    <a:pt x="668" y="112"/>
                  </a:lnTo>
                  <a:lnTo>
                    <a:pt x="687" y="56"/>
                  </a:lnTo>
                  <a:lnTo>
                    <a:pt x="668" y="19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5"/>
            <p:cNvSpPr/>
            <p:nvPr/>
          </p:nvSpPr>
          <p:spPr>
            <a:xfrm>
              <a:off x="3219392" y="1094105"/>
              <a:ext cx="26502" cy="32944"/>
            </a:xfrm>
            <a:custGeom>
              <a:avLst/>
              <a:gdLst/>
              <a:ahLst/>
              <a:cxnLst/>
              <a:rect l="l" t="t" r="r" b="b"/>
              <a:pathLst>
                <a:path w="761" h="946" extrusionOk="0">
                  <a:moveTo>
                    <a:pt x="705" y="1"/>
                  </a:moveTo>
                  <a:lnTo>
                    <a:pt x="668" y="19"/>
                  </a:lnTo>
                  <a:lnTo>
                    <a:pt x="19" y="872"/>
                  </a:lnTo>
                  <a:lnTo>
                    <a:pt x="1" y="890"/>
                  </a:lnTo>
                  <a:lnTo>
                    <a:pt x="1" y="909"/>
                  </a:lnTo>
                  <a:lnTo>
                    <a:pt x="38" y="946"/>
                  </a:lnTo>
                  <a:lnTo>
                    <a:pt x="75" y="946"/>
                  </a:lnTo>
                  <a:lnTo>
                    <a:pt x="112" y="927"/>
                  </a:lnTo>
                  <a:lnTo>
                    <a:pt x="761" y="75"/>
                  </a:lnTo>
                  <a:lnTo>
                    <a:pt x="761" y="56"/>
                  </a:lnTo>
                  <a:lnTo>
                    <a:pt x="761" y="38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5"/>
            <p:cNvSpPr/>
            <p:nvPr/>
          </p:nvSpPr>
          <p:spPr>
            <a:xfrm>
              <a:off x="3252302" y="1112841"/>
              <a:ext cx="20059" cy="25213"/>
            </a:xfrm>
            <a:custGeom>
              <a:avLst/>
              <a:gdLst/>
              <a:ahLst/>
              <a:cxnLst/>
              <a:rect l="l" t="t" r="r" b="b"/>
              <a:pathLst>
                <a:path w="576" h="724" extrusionOk="0">
                  <a:moveTo>
                    <a:pt x="520" y="0"/>
                  </a:moveTo>
                  <a:lnTo>
                    <a:pt x="483" y="19"/>
                  </a:lnTo>
                  <a:lnTo>
                    <a:pt x="335" y="148"/>
                  </a:lnTo>
                  <a:lnTo>
                    <a:pt x="205" y="297"/>
                  </a:lnTo>
                  <a:lnTo>
                    <a:pt x="94" y="464"/>
                  </a:lnTo>
                  <a:lnTo>
                    <a:pt x="1" y="630"/>
                  </a:lnTo>
                  <a:lnTo>
                    <a:pt x="1" y="686"/>
                  </a:lnTo>
                  <a:lnTo>
                    <a:pt x="19" y="704"/>
                  </a:lnTo>
                  <a:lnTo>
                    <a:pt x="57" y="723"/>
                  </a:lnTo>
                  <a:lnTo>
                    <a:pt x="94" y="686"/>
                  </a:lnTo>
                  <a:lnTo>
                    <a:pt x="186" y="519"/>
                  </a:lnTo>
                  <a:lnTo>
                    <a:pt x="297" y="371"/>
                  </a:lnTo>
                  <a:lnTo>
                    <a:pt x="427" y="223"/>
                  </a:lnTo>
                  <a:lnTo>
                    <a:pt x="557" y="93"/>
                  </a:lnTo>
                  <a:lnTo>
                    <a:pt x="576" y="56"/>
                  </a:lnTo>
                  <a:lnTo>
                    <a:pt x="557" y="19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5"/>
            <p:cNvSpPr/>
            <p:nvPr/>
          </p:nvSpPr>
          <p:spPr>
            <a:xfrm>
              <a:off x="3443385" y="1007636"/>
              <a:ext cx="58750" cy="58123"/>
            </a:xfrm>
            <a:custGeom>
              <a:avLst/>
              <a:gdLst/>
              <a:ahLst/>
              <a:cxnLst/>
              <a:rect l="l" t="t" r="r" b="b"/>
              <a:pathLst>
                <a:path w="1687" h="1669" extrusionOk="0">
                  <a:moveTo>
                    <a:pt x="741" y="0"/>
                  </a:moveTo>
                  <a:lnTo>
                    <a:pt x="612" y="19"/>
                  </a:lnTo>
                  <a:lnTo>
                    <a:pt x="501" y="74"/>
                  </a:lnTo>
                  <a:lnTo>
                    <a:pt x="371" y="148"/>
                  </a:lnTo>
                  <a:lnTo>
                    <a:pt x="278" y="222"/>
                  </a:lnTo>
                  <a:lnTo>
                    <a:pt x="185" y="315"/>
                  </a:lnTo>
                  <a:lnTo>
                    <a:pt x="111" y="426"/>
                  </a:lnTo>
                  <a:lnTo>
                    <a:pt x="56" y="556"/>
                  </a:lnTo>
                  <a:lnTo>
                    <a:pt x="19" y="686"/>
                  </a:lnTo>
                  <a:lnTo>
                    <a:pt x="0" y="816"/>
                  </a:lnTo>
                  <a:lnTo>
                    <a:pt x="0" y="964"/>
                  </a:lnTo>
                  <a:lnTo>
                    <a:pt x="37" y="1112"/>
                  </a:lnTo>
                  <a:lnTo>
                    <a:pt x="93" y="1242"/>
                  </a:lnTo>
                  <a:lnTo>
                    <a:pt x="167" y="1353"/>
                  </a:lnTo>
                  <a:lnTo>
                    <a:pt x="260" y="1464"/>
                  </a:lnTo>
                  <a:lnTo>
                    <a:pt x="352" y="1538"/>
                  </a:lnTo>
                  <a:lnTo>
                    <a:pt x="463" y="1594"/>
                  </a:lnTo>
                  <a:lnTo>
                    <a:pt x="575" y="1631"/>
                  </a:lnTo>
                  <a:lnTo>
                    <a:pt x="704" y="1668"/>
                  </a:lnTo>
                  <a:lnTo>
                    <a:pt x="945" y="1668"/>
                  </a:lnTo>
                  <a:lnTo>
                    <a:pt x="1075" y="1631"/>
                  </a:lnTo>
                  <a:lnTo>
                    <a:pt x="1186" y="1594"/>
                  </a:lnTo>
                  <a:lnTo>
                    <a:pt x="1298" y="1538"/>
                  </a:lnTo>
                  <a:lnTo>
                    <a:pt x="1390" y="1483"/>
                  </a:lnTo>
                  <a:lnTo>
                    <a:pt x="1483" y="1390"/>
                  </a:lnTo>
                  <a:lnTo>
                    <a:pt x="1557" y="1297"/>
                  </a:lnTo>
                  <a:lnTo>
                    <a:pt x="1613" y="1168"/>
                  </a:lnTo>
                  <a:lnTo>
                    <a:pt x="1668" y="1057"/>
                  </a:lnTo>
                  <a:lnTo>
                    <a:pt x="1687" y="927"/>
                  </a:lnTo>
                  <a:lnTo>
                    <a:pt x="1687" y="797"/>
                  </a:lnTo>
                  <a:lnTo>
                    <a:pt x="1650" y="667"/>
                  </a:lnTo>
                  <a:lnTo>
                    <a:pt x="1613" y="538"/>
                  </a:lnTo>
                  <a:lnTo>
                    <a:pt x="1557" y="426"/>
                  </a:lnTo>
                  <a:lnTo>
                    <a:pt x="1483" y="315"/>
                  </a:lnTo>
                  <a:lnTo>
                    <a:pt x="1390" y="222"/>
                  </a:lnTo>
                  <a:lnTo>
                    <a:pt x="1298" y="130"/>
                  </a:lnTo>
                  <a:lnTo>
                    <a:pt x="1149" y="56"/>
                  </a:lnTo>
                  <a:lnTo>
                    <a:pt x="1019" y="19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5"/>
            <p:cNvSpPr/>
            <p:nvPr/>
          </p:nvSpPr>
          <p:spPr>
            <a:xfrm>
              <a:off x="3475633" y="1016028"/>
              <a:ext cx="18109" cy="18736"/>
            </a:xfrm>
            <a:custGeom>
              <a:avLst/>
              <a:gdLst/>
              <a:ahLst/>
              <a:cxnLst/>
              <a:rect l="l" t="t" r="r" b="b"/>
              <a:pathLst>
                <a:path w="520" h="538" extrusionOk="0">
                  <a:moveTo>
                    <a:pt x="260" y="0"/>
                  </a:moveTo>
                  <a:lnTo>
                    <a:pt x="168" y="19"/>
                  </a:lnTo>
                  <a:lnTo>
                    <a:pt x="93" y="56"/>
                  </a:lnTo>
                  <a:lnTo>
                    <a:pt x="38" y="111"/>
                  </a:lnTo>
                  <a:lnTo>
                    <a:pt x="1" y="167"/>
                  </a:lnTo>
                  <a:lnTo>
                    <a:pt x="1" y="222"/>
                  </a:lnTo>
                  <a:lnTo>
                    <a:pt x="1" y="278"/>
                  </a:lnTo>
                  <a:lnTo>
                    <a:pt x="1" y="352"/>
                  </a:lnTo>
                  <a:lnTo>
                    <a:pt x="19" y="426"/>
                  </a:lnTo>
                  <a:lnTo>
                    <a:pt x="75" y="482"/>
                  </a:lnTo>
                  <a:lnTo>
                    <a:pt x="149" y="519"/>
                  </a:lnTo>
                  <a:lnTo>
                    <a:pt x="205" y="537"/>
                  </a:lnTo>
                  <a:lnTo>
                    <a:pt x="279" y="537"/>
                  </a:lnTo>
                  <a:lnTo>
                    <a:pt x="372" y="519"/>
                  </a:lnTo>
                  <a:lnTo>
                    <a:pt x="427" y="482"/>
                  </a:lnTo>
                  <a:lnTo>
                    <a:pt x="483" y="426"/>
                  </a:lnTo>
                  <a:lnTo>
                    <a:pt x="520" y="334"/>
                  </a:lnTo>
                  <a:lnTo>
                    <a:pt x="520" y="259"/>
                  </a:lnTo>
                  <a:lnTo>
                    <a:pt x="501" y="185"/>
                  </a:lnTo>
                  <a:lnTo>
                    <a:pt x="464" y="111"/>
                  </a:lnTo>
                  <a:lnTo>
                    <a:pt x="409" y="56"/>
                  </a:lnTo>
                  <a:lnTo>
                    <a:pt x="334" y="19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5"/>
            <p:cNvSpPr/>
            <p:nvPr/>
          </p:nvSpPr>
          <p:spPr>
            <a:xfrm>
              <a:off x="3454982" y="1044411"/>
              <a:ext cx="9716" cy="10378"/>
            </a:xfrm>
            <a:custGeom>
              <a:avLst/>
              <a:gdLst/>
              <a:ahLst/>
              <a:cxnLst/>
              <a:rect l="l" t="t" r="r" b="b"/>
              <a:pathLst>
                <a:path w="279" h="298" extrusionOk="0">
                  <a:moveTo>
                    <a:pt x="93" y="1"/>
                  </a:moveTo>
                  <a:lnTo>
                    <a:pt x="56" y="19"/>
                  </a:lnTo>
                  <a:lnTo>
                    <a:pt x="19" y="56"/>
                  </a:lnTo>
                  <a:lnTo>
                    <a:pt x="1" y="93"/>
                  </a:lnTo>
                  <a:lnTo>
                    <a:pt x="1" y="149"/>
                  </a:lnTo>
                  <a:lnTo>
                    <a:pt x="1" y="186"/>
                  </a:lnTo>
                  <a:lnTo>
                    <a:pt x="19" y="223"/>
                  </a:lnTo>
                  <a:lnTo>
                    <a:pt x="38" y="260"/>
                  </a:lnTo>
                  <a:lnTo>
                    <a:pt x="75" y="279"/>
                  </a:lnTo>
                  <a:lnTo>
                    <a:pt x="149" y="297"/>
                  </a:lnTo>
                  <a:lnTo>
                    <a:pt x="205" y="279"/>
                  </a:lnTo>
                  <a:lnTo>
                    <a:pt x="242" y="260"/>
                  </a:lnTo>
                  <a:lnTo>
                    <a:pt x="260" y="223"/>
                  </a:lnTo>
                  <a:lnTo>
                    <a:pt x="279" y="186"/>
                  </a:lnTo>
                  <a:lnTo>
                    <a:pt x="279" y="130"/>
                  </a:lnTo>
                  <a:lnTo>
                    <a:pt x="279" y="93"/>
                  </a:lnTo>
                  <a:lnTo>
                    <a:pt x="260" y="56"/>
                  </a:lnTo>
                  <a:lnTo>
                    <a:pt x="223" y="19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5"/>
            <p:cNvSpPr/>
            <p:nvPr/>
          </p:nvSpPr>
          <p:spPr>
            <a:xfrm>
              <a:off x="3394317" y="1059907"/>
              <a:ext cx="43914" cy="44576"/>
            </a:xfrm>
            <a:custGeom>
              <a:avLst/>
              <a:gdLst/>
              <a:ahLst/>
              <a:cxnLst/>
              <a:rect l="l" t="t" r="r" b="b"/>
              <a:pathLst>
                <a:path w="1261" h="1280" extrusionOk="0">
                  <a:moveTo>
                    <a:pt x="557" y="0"/>
                  </a:moveTo>
                  <a:lnTo>
                    <a:pt x="464" y="37"/>
                  </a:lnTo>
                  <a:lnTo>
                    <a:pt x="371" y="74"/>
                  </a:lnTo>
                  <a:lnTo>
                    <a:pt x="297" y="112"/>
                  </a:lnTo>
                  <a:lnTo>
                    <a:pt x="223" y="167"/>
                  </a:lnTo>
                  <a:lnTo>
                    <a:pt x="149" y="241"/>
                  </a:lnTo>
                  <a:lnTo>
                    <a:pt x="93" y="334"/>
                  </a:lnTo>
                  <a:lnTo>
                    <a:pt x="56" y="427"/>
                  </a:lnTo>
                  <a:lnTo>
                    <a:pt x="19" y="519"/>
                  </a:lnTo>
                  <a:lnTo>
                    <a:pt x="0" y="612"/>
                  </a:lnTo>
                  <a:lnTo>
                    <a:pt x="0" y="705"/>
                  </a:lnTo>
                  <a:lnTo>
                    <a:pt x="19" y="816"/>
                  </a:lnTo>
                  <a:lnTo>
                    <a:pt x="56" y="909"/>
                  </a:lnTo>
                  <a:lnTo>
                    <a:pt x="93" y="983"/>
                  </a:lnTo>
                  <a:lnTo>
                    <a:pt x="149" y="1075"/>
                  </a:lnTo>
                  <a:lnTo>
                    <a:pt x="223" y="1131"/>
                  </a:lnTo>
                  <a:lnTo>
                    <a:pt x="297" y="1205"/>
                  </a:lnTo>
                  <a:lnTo>
                    <a:pt x="390" y="1242"/>
                  </a:lnTo>
                  <a:lnTo>
                    <a:pt x="482" y="1279"/>
                  </a:lnTo>
                  <a:lnTo>
                    <a:pt x="760" y="1279"/>
                  </a:lnTo>
                  <a:lnTo>
                    <a:pt x="927" y="1224"/>
                  </a:lnTo>
                  <a:lnTo>
                    <a:pt x="1001" y="1187"/>
                  </a:lnTo>
                  <a:lnTo>
                    <a:pt x="1075" y="1131"/>
                  </a:lnTo>
                  <a:lnTo>
                    <a:pt x="1131" y="1075"/>
                  </a:lnTo>
                  <a:lnTo>
                    <a:pt x="1187" y="1001"/>
                  </a:lnTo>
                  <a:lnTo>
                    <a:pt x="1224" y="909"/>
                  </a:lnTo>
                  <a:lnTo>
                    <a:pt x="1261" y="816"/>
                  </a:lnTo>
                  <a:lnTo>
                    <a:pt x="1261" y="631"/>
                  </a:lnTo>
                  <a:lnTo>
                    <a:pt x="1261" y="519"/>
                  </a:lnTo>
                  <a:lnTo>
                    <a:pt x="1224" y="390"/>
                  </a:lnTo>
                  <a:lnTo>
                    <a:pt x="1205" y="297"/>
                  </a:lnTo>
                  <a:lnTo>
                    <a:pt x="1168" y="241"/>
                  </a:lnTo>
                  <a:lnTo>
                    <a:pt x="1113" y="167"/>
                  </a:lnTo>
                  <a:lnTo>
                    <a:pt x="1038" y="112"/>
                  </a:lnTo>
                  <a:lnTo>
                    <a:pt x="927" y="56"/>
                  </a:lnTo>
                  <a:lnTo>
                    <a:pt x="835" y="19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5"/>
            <p:cNvSpPr/>
            <p:nvPr/>
          </p:nvSpPr>
          <p:spPr>
            <a:xfrm>
              <a:off x="3538910" y="1032779"/>
              <a:ext cx="127181" cy="82675"/>
            </a:xfrm>
            <a:custGeom>
              <a:avLst/>
              <a:gdLst/>
              <a:ahLst/>
              <a:cxnLst/>
              <a:rect l="l" t="t" r="r" b="b"/>
              <a:pathLst>
                <a:path w="3652" h="2374" extrusionOk="0">
                  <a:moveTo>
                    <a:pt x="278" y="1"/>
                  </a:moveTo>
                  <a:lnTo>
                    <a:pt x="223" y="19"/>
                  </a:lnTo>
                  <a:lnTo>
                    <a:pt x="148" y="38"/>
                  </a:lnTo>
                  <a:lnTo>
                    <a:pt x="111" y="75"/>
                  </a:lnTo>
                  <a:lnTo>
                    <a:pt x="56" y="131"/>
                  </a:lnTo>
                  <a:lnTo>
                    <a:pt x="19" y="186"/>
                  </a:lnTo>
                  <a:lnTo>
                    <a:pt x="0" y="242"/>
                  </a:lnTo>
                  <a:lnTo>
                    <a:pt x="0" y="316"/>
                  </a:lnTo>
                  <a:lnTo>
                    <a:pt x="19" y="446"/>
                  </a:lnTo>
                  <a:lnTo>
                    <a:pt x="0" y="483"/>
                  </a:lnTo>
                  <a:lnTo>
                    <a:pt x="0" y="520"/>
                  </a:lnTo>
                  <a:lnTo>
                    <a:pt x="0" y="816"/>
                  </a:lnTo>
                  <a:lnTo>
                    <a:pt x="37" y="1113"/>
                  </a:lnTo>
                  <a:lnTo>
                    <a:pt x="93" y="1410"/>
                  </a:lnTo>
                  <a:lnTo>
                    <a:pt x="167" y="1688"/>
                  </a:lnTo>
                  <a:lnTo>
                    <a:pt x="260" y="1966"/>
                  </a:lnTo>
                  <a:lnTo>
                    <a:pt x="315" y="2095"/>
                  </a:lnTo>
                  <a:lnTo>
                    <a:pt x="371" y="2225"/>
                  </a:lnTo>
                  <a:lnTo>
                    <a:pt x="408" y="2281"/>
                  </a:lnTo>
                  <a:lnTo>
                    <a:pt x="464" y="2318"/>
                  </a:lnTo>
                  <a:lnTo>
                    <a:pt x="501" y="2355"/>
                  </a:lnTo>
                  <a:lnTo>
                    <a:pt x="556" y="2373"/>
                  </a:lnTo>
                  <a:lnTo>
                    <a:pt x="797" y="2373"/>
                  </a:lnTo>
                  <a:lnTo>
                    <a:pt x="1390" y="2244"/>
                  </a:lnTo>
                  <a:lnTo>
                    <a:pt x="2002" y="2132"/>
                  </a:lnTo>
                  <a:lnTo>
                    <a:pt x="2595" y="2058"/>
                  </a:lnTo>
                  <a:lnTo>
                    <a:pt x="2910" y="2003"/>
                  </a:lnTo>
                  <a:lnTo>
                    <a:pt x="3058" y="1984"/>
                  </a:lnTo>
                  <a:lnTo>
                    <a:pt x="3225" y="1984"/>
                  </a:lnTo>
                  <a:lnTo>
                    <a:pt x="3318" y="1966"/>
                  </a:lnTo>
                  <a:lnTo>
                    <a:pt x="3429" y="1910"/>
                  </a:lnTo>
                  <a:lnTo>
                    <a:pt x="3522" y="1854"/>
                  </a:lnTo>
                  <a:lnTo>
                    <a:pt x="3596" y="1762"/>
                  </a:lnTo>
                  <a:lnTo>
                    <a:pt x="3633" y="1669"/>
                  </a:lnTo>
                  <a:lnTo>
                    <a:pt x="3651" y="1558"/>
                  </a:lnTo>
                  <a:lnTo>
                    <a:pt x="3633" y="1521"/>
                  </a:lnTo>
                  <a:lnTo>
                    <a:pt x="3614" y="1465"/>
                  </a:lnTo>
                  <a:lnTo>
                    <a:pt x="3596" y="1410"/>
                  </a:lnTo>
                  <a:lnTo>
                    <a:pt x="3540" y="1372"/>
                  </a:lnTo>
                  <a:lnTo>
                    <a:pt x="3355" y="1243"/>
                  </a:lnTo>
                  <a:lnTo>
                    <a:pt x="3170" y="1113"/>
                  </a:lnTo>
                  <a:lnTo>
                    <a:pt x="2762" y="909"/>
                  </a:lnTo>
                  <a:lnTo>
                    <a:pt x="2391" y="705"/>
                  </a:lnTo>
                  <a:lnTo>
                    <a:pt x="2002" y="538"/>
                  </a:lnTo>
                  <a:lnTo>
                    <a:pt x="1613" y="372"/>
                  </a:lnTo>
                  <a:lnTo>
                    <a:pt x="1223" y="223"/>
                  </a:lnTo>
                  <a:lnTo>
                    <a:pt x="1020" y="149"/>
                  </a:lnTo>
                  <a:lnTo>
                    <a:pt x="797" y="94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5"/>
            <p:cNvSpPr/>
            <p:nvPr/>
          </p:nvSpPr>
          <p:spPr>
            <a:xfrm>
              <a:off x="3813852" y="1013417"/>
              <a:ext cx="874003" cy="759115"/>
            </a:xfrm>
            <a:custGeom>
              <a:avLst/>
              <a:gdLst/>
              <a:ahLst/>
              <a:cxnLst/>
              <a:rect l="l" t="t" r="r" b="b"/>
              <a:pathLst>
                <a:path w="25097" h="21798" extrusionOk="0">
                  <a:moveTo>
                    <a:pt x="4153" y="1"/>
                  </a:moveTo>
                  <a:lnTo>
                    <a:pt x="3819" y="19"/>
                  </a:lnTo>
                  <a:lnTo>
                    <a:pt x="3485" y="94"/>
                  </a:lnTo>
                  <a:lnTo>
                    <a:pt x="3170" y="186"/>
                  </a:lnTo>
                  <a:lnTo>
                    <a:pt x="2874" y="297"/>
                  </a:lnTo>
                  <a:lnTo>
                    <a:pt x="2577" y="464"/>
                  </a:lnTo>
                  <a:lnTo>
                    <a:pt x="2299" y="650"/>
                  </a:lnTo>
                  <a:lnTo>
                    <a:pt x="2021" y="853"/>
                  </a:lnTo>
                  <a:lnTo>
                    <a:pt x="1780" y="1076"/>
                  </a:lnTo>
                  <a:lnTo>
                    <a:pt x="1539" y="1335"/>
                  </a:lnTo>
                  <a:lnTo>
                    <a:pt x="1317" y="1632"/>
                  </a:lnTo>
                  <a:lnTo>
                    <a:pt x="1131" y="1928"/>
                  </a:lnTo>
                  <a:lnTo>
                    <a:pt x="946" y="2262"/>
                  </a:lnTo>
                  <a:lnTo>
                    <a:pt x="798" y="2577"/>
                  </a:lnTo>
                  <a:lnTo>
                    <a:pt x="668" y="2911"/>
                  </a:lnTo>
                  <a:lnTo>
                    <a:pt x="538" y="3263"/>
                  </a:lnTo>
                  <a:lnTo>
                    <a:pt x="446" y="3615"/>
                  </a:lnTo>
                  <a:lnTo>
                    <a:pt x="316" y="4116"/>
                  </a:lnTo>
                  <a:lnTo>
                    <a:pt x="205" y="4616"/>
                  </a:lnTo>
                  <a:lnTo>
                    <a:pt x="131" y="5135"/>
                  </a:lnTo>
                  <a:lnTo>
                    <a:pt x="56" y="5672"/>
                  </a:lnTo>
                  <a:lnTo>
                    <a:pt x="19" y="6191"/>
                  </a:lnTo>
                  <a:lnTo>
                    <a:pt x="1" y="6729"/>
                  </a:lnTo>
                  <a:lnTo>
                    <a:pt x="1" y="7248"/>
                  </a:lnTo>
                  <a:lnTo>
                    <a:pt x="19" y="7785"/>
                  </a:lnTo>
                  <a:lnTo>
                    <a:pt x="75" y="8323"/>
                  </a:lnTo>
                  <a:lnTo>
                    <a:pt x="131" y="8860"/>
                  </a:lnTo>
                  <a:lnTo>
                    <a:pt x="205" y="9398"/>
                  </a:lnTo>
                  <a:lnTo>
                    <a:pt x="297" y="9917"/>
                  </a:lnTo>
                  <a:lnTo>
                    <a:pt x="427" y="10454"/>
                  </a:lnTo>
                  <a:lnTo>
                    <a:pt x="557" y="10973"/>
                  </a:lnTo>
                  <a:lnTo>
                    <a:pt x="705" y="11511"/>
                  </a:lnTo>
                  <a:lnTo>
                    <a:pt x="872" y="12030"/>
                  </a:lnTo>
                  <a:lnTo>
                    <a:pt x="1057" y="12530"/>
                  </a:lnTo>
                  <a:lnTo>
                    <a:pt x="1261" y="13049"/>
                  </a:lnTo>
                  <a:lnTo>
                    <a:pt x="1484" y="13550"/>
                  </a:lnTo>
                  <a:lnTo>
                    <a:pt x="1706" y="14031"/>
                  </a:lnTo>
                  <a:lnTo>
                    <a:pt x="1965" y="14513"/>
                  </a:lnTo>
                  <a:lnTo>
                    <a:pt x="2225" y="14995"/>
                  </a:lnTo>
                  <a:lnTo>
                    <a:pt x="2503" y="15459"/>
                  </a:lnTo>
                  <a:lnTo>
                    <a:pt x="2800" y="15903"/>
                  </a:lnTo>
                  <a:lnTo>
                    <a:pt x="3115" y="16348"/>
                  </a:lnTo>
                  <a:lnTo>
                    <a:pt x="3430" y="16756"/>
                  </a:lnTo>
                  <a:lnTo>
                    <a:pt x="3763" y="17182"/>
                  </a:lnTo>
                  <a:lnTo>
                    <a:pt x="4115" y="17571"/>
                  </a:lnTo>
                  <a:lnTo>
                    <a:pt x="4468" y="17961"/>
                  </a:lnTo>
                  <a:lnTo>
                    <a:pt x="4857" y="18313"/>
                  </a:lnTo>
                  <a:lnTo>
                    <a:pt x="5228" y="18665"/>
                  </a:lnTo>
                  <a:lnTo>
                    <a:pt x="5635" y="18999"/>
                  </a:lnTo>
                  <a:lnTo>
                    <a:pt x="6099" y="19351"/>
                  </a:lnTo>
                  <a:lnTo>
                    <a:pt x="6562" y="19684"/>
                  </a:lnTo>
                  <a:lnTo>
                    <a:pt x="7044" y="19999"/>
                  </a:lnTo>
                  <a:lnTo>
                    <a:pt x="7526" y="20278"/>
                  </a:lnTo>
                  <a:lnTo>
                    <a:pt x="8026" y="20556"/>
                  </a:lnTo>
                  <a:lnTo>
                    <a:pt x="8527" y="20796"/>
                  </a:lnTo>
                  <a:lnTo>
                    <a:pt x="9027" y="21000"/>
                  </a:lnTo>
                  <a:lnTo>
                    <a:pt x="9546" y="21204"/>
                  </a:lnTo>
                  <a:lnTo>
                    <a:pt x="10065" y="21371"/>
                  </a:lnTo>
                  <a:lnTo>
                    <a:pt x="10584" y="21501"/>
                  </a:lnTo>
                  <a:lnTo>
                    <a:pt x="11103" y="21612"/>
                  </a:lnTo>
                  <a:lnTo>
                    <a:pt x="11622" y="21705"/>
                  </a:lnTo>
                  <a:lnTo>
                    <a:pt x="12159" y="21760"/>
                  </a:lnTo>
                  <a:lnTo>
                    <a:pt x="12697" y="21797"/>
                  </a:lnTo>
                  <a:lnTo>
                    <a:pt x="13234" y="21797"/>
                  </a:lnTo>
                  <a:lnTo>
                    <a:pt x="13772" y="21779"/>
                  </a:lnTo>
                  <a:lnTo>
                    <a:pt x="14143" y="21742"/>
                  </a:lnTo>
                  <a:lnTo>
                    <a:pt x="14532" y="21686"/>
                  </a:lnTo>
                  <a:lnTo>
                    <a:pt x="14940" y="21612"/>
                  </a:lnTo>
                  <a:lnTo>
                    <a:pt x="15366" y="21519"/>
                  </a:lnTo>
                  <a:lnTo>
                    <a:pt x="15792" y="21408"/>
                  </a:lnTo>
                  <a:lnTo>
                    <a:pt x="16237" y="21278"/>
                  </a:lnTo>
                  <a:lnTo>
                    <a:pt x="16663" y="21149"/>
                  </a:lnTo>
                  <a:lnTo>
                    <a:pt x="17108" y="20982"/>
                  </a:lnTo>
                  <a:lnTo>
                    <a:pt x="17571" y="20796"/>
                  </a:lnTo>
                  <a:lnTo>
                    <a:pt x="18016" y="20611"/>
                  </a:lnTo>
                  <a:lnTo>
                    <a:pt x="18461" y="20407"/>
                  </a:lnTo>
                  <a:lnTo>
                    <a:pt x="18906" y="20185"/>
                  </a:lnTo>
                  <a:lnTo>
                    <a:pt x="19351" y="19962"/>
                  </a:lnTo>
                  <a:lnTo>
                    <a:pt x="19796" y="19703"/>
                  </a:lnTo>
                  <a:lnTo>
                    <a:pt x="20222" y="19443"/>
                  </a:lnTo>
                  <a:lnTo>
                    <a:pt x="20648" y="19165"/>
                  </a:lnTo>
                  <a:lnTo>
                    <a:pt x="21074" y="18887"/>
                  </a:lnTo>
                  <a:lnTo>
                    <a:pt x="21464" y="18591"/>
                  </a:lnTo>
                  <a:lnTo>
                    <a:pt x="21871" y="18294"/>
                  </a:lnTo>
                  <a:lnTo>
                    <a:pt x="22242" y="17961"/>
                  </a:lnTo>
                  <a:lnTo>
                    <a:pt x="22594" y="17646"/>
                  </a:lnTo>
                  <a:lnTo>
                    <a:pt x="22946" y="17312"/>
                  </a:lnTo>
                  <a:lnTo>
                    <a:pt x="23261" y="16960"/>
                  </a:lnTo>
                  <a:lnTo>
                    <a:pt x="23577" y="16608"/>
                  </a:lnTo>
                  <a:lnTo>
                    <a:pt x="23855" y="16237"/>
                  </a:lnTo>
                  <a:lnTo>
                    <a:pt x="24114" y="15866"/>
                  </a:lnTo>
                  <a:lnTo>
                    <a:pt x="24355" y="15496"/>
                  </a:lnTo>
                  <a:lnTo>
                    <a:pt x="24559" y="15106"/>
                  </a:lnTo>
                  <a:lnTo>
                    <a:pt x="24726" y="14717"/>
                  </a:lnTo>
                  <a:lnTo>
                    <a:pt x="24874" y="14328"/>
                  </a:lnTo>
                  <a:lnTo>
                    <a:pt x="25004" y="13920"/>
                  </a:lnTo>
                  <a:lnTo>
                    <a:pt x="25078" y="13512"/>
                  </a:lnTo>
                  <a:lnTo>
                    <a:pt x="25096" y="13327"/>
                  </a:lnTo>
                  <a:lnTo>
                    <a:pt x="25078" y="13160"/>
                  </a:lnTo>
                  <a:lnTo>
                    <a:pt x="25022" y="12975"/>
                  </a:lnTo>
                  <a:lnTo>
                    <a:pt x="24948" y="12827"/>
                  </a:lnTo>
                  <a:lnTo>
                    <a:pt x="24837" y="12678"/>
                  </a:lnTo>
                  <a:lnTo>
                    <a:pt x="24707" y="12567"/>
                  </a:lnTo>
                  <a:lnTo>
                    <a:pt x="24559" y="12475"/>
                  </a:lnTo>
                  <a:lnTo>
                    <a:pt x="24392" y="12419"/>
                  </a:lnTo>
                  <a:lnTo>
                    <a:pt x="24244" y="12382"/>
                  </a:lnTo>
                  <a:lnTo>
                    <a:pt x="24114" y="12382"/>
                  </a:lnTo>
                  <a:lnTo>
                    <a:pt x="23966" y="12400"/>
                  </a:lnTo>
                  <a:lnTo>
                    <a:pt x="23836" y="12419"/>
                  </a:lnTo>
                  <a:lnTo>
                    <a:pt x="23947" y="12178"/>
                  </a:lnTo>
                  <a:lnTo>
                    <a:pt x="24040" y="11918"/>
                  </a:lnTo>
                  <a:lnTo>
                    <a:pt x="24077" y="11752"/>
                  </a:lnTo>
                  <a:lnTo>
                    <a:pt x="24114" y="11585"/>
                  </a:lnTo>
                  <a:lnTo>
                    <a:pt x="24114" y="11418"/>
                  </a:lnTo>
                  <a:lnTo>
                    <a:pt x="24114" y="11251"/>
                  </a:lnTo>
                  <a:lnTo>
                    <a:pt x="24095" y="11084"/>
                  </a:lnTo>
                  <a:lnTo>
                    <a:pt x="24058" y="10918"/>
                  </a:lnTo>
                  <a:lnTo>
                    <a:pt x="24003" y="10751"/>
                  </a:lnTo>
                  <a:lnTo>
                    <a:pt x="23929" y="10603"/>
                  </a:lnTo>
                  <a:lnTo>
                    <a:pt x="23836" y="10454"/>
                  </a:lnTo>
                  <a:lnTo>
                    <a:pt x="23743" y="10325"/>
                  </a:lnTo>
                  <a:lnTo>
                    <a:pt x="23614" y="10195"/>
                  </a:lnTo>
                  <a:lnTo>
                    <a:pt x="23502" y="10102"/>
                  </a:lnTo>
                  <a:lnTo>
                    <a:pt x="23354" y="10009"/>
                  </a:lnTo>
                  <a:lnTo>
                    <a:pt x="23206" y="9954"/>
                  </a:lnTo>
                  <a:lnTo>
                    <a:pt x="23039" y="9898"/>
                  </a:lnTo>
                  <a:lnTo>
                    <a:pt x="22872" y="9880"/>
                  </a:lnTo>
                  <a:lnTo>
                    <a:pt x="22742" y="9880"/>
                  </a:lnTo>
                  <a:lnTo>
                    <a:pt x="22613" y="9898"/>
                  </a:lnTo>
                  <a:lnTo>
                    <a:pt x="22372" y="9954"/>
                  </a:lnTo>
                  <a:lnTo>
                    <a:pt x="22372" y="9954"/>
                  </a:lnTo>
                  <a:lnTo>
                    <a:pt x="22390" y="9750"/>
                  </a:lnTo>
                  <a:lnTo>
                    <a:pt x="22409" y="9602"/>
                  </a:lnTo>
                  <a:lnTo>
                    <a:pt x="22409" y="9435"/>
                  </a:lnTo>
                  <a:lnTo>
                    <a:pt x="22390" y="9287"/>
                  </a:lnTo>
                  <a:lnTo>
                    <a:pt x="22353" y="9138"/>
                  </a:lnTo>
                  <a:lnTo>
                    <a:pt x="22316" y="8990"/>
                  </a:lnTo>
                  <a:lnTo>
                    <a:pt x="22261" y="8842"/>
                  </a:lnTo>
                  <a:lnTo>
                    <a:pt x="22186" y="8712"/>
                  </a:lnTo>
                  <a:lnTo>
                    <a:pt x="22112" y="8582"/>
                  </a:lnTo>
                  <a:lnTo>
                    <a:pt x="22038" y="8471"/>
                  </a:lnTo>
                  <a:lnTo>
                    <a:pt x="21927" y="8360"/>
                  </a:lnTo>
                  <a:lnTo>
                    <a:pt x="21816" y="8249"/>
                  </a:lnTo>
                  <a:lnTo>
                    <a:pt x="21705" y="8156"/>
                  </a:lnTo>
                  <a:lnTo>
                    <a:pt x="21575" y="8082"/>
                  </a:lnTo>
                  <a:lnTo>
                    <a:pt x="21427" y="8026"/>
                  </a:lnTo>
                  <a:lnTo>
                    <a:pt x="21278" y="7971"/>
                  </a:lnTo>
                  <a:lnTo>
                    <a:pt x="21130" y="7934"/>
                  </a:lnTo>
                  <a:lnTo>
                    <a:pt x="20945" y="7915"/>
                  </a:lnTo>
                  <a:lnTo>
                    <a:pt x="20741" y="7915"/>
                  </a:lnTo>
                  <a:lnTo>
                    <a:pt x="20555" y="7952"/>
                  </a:lnTo>
                  <a:lnTo>
                    <a:pt x="20370" y="7989"/>
                  </a:lnTo>
                  <a:lnTo>
                    <a:pt x="20185" y="8063"/>
                  </a:lnTo>
                  <a:lnTo>
                    <a:pt x="20018" y="8137"/>
                  </a:lnTo>
                  <a:lnTo>
                    <a:pt x="19870" y="8249"/>
                  </a:lnTo>
                  <a:lnTo>
                    <a:pt x="19721" y="8360"/>
                  </a:lnTo>
                  <a:lnTo>
                    <a:pt x="19684" y="8212"/>
                  </a:lnTo>
                  <a:lnTo>
                    <a:pt x="19629" y="8082"/>
                  </a:lnTo>
                  <a:lnTo>
                    <a:pt x="19573" y="7952"/>
                  </a:lnTo>
                  <a:lnTo>
                    <a:pt x="19499" y="7822"/>
                  </a:lnTo>
                  <a:lnTo>
                    <a:pt x="19406" y="7730"/>
                  </a:lnTo>
                  <a:lnTo>
                    <a:pt x="19295" y="7619"/>
                  </a:lnTo>
                  <a:lnTo>
                    <a:pt x="19165" y="7544"/>
                  </a:lnTo>
                  <a:lnTo>
                    <a:pt x="19017" y="7489"/>
                  </a:lnTo>
                  <a:lnTo>
                    <a:pt x="18869" y="7452"/>
                  </a:lnTo>
                  <a:lnTo>
                    <a:pt x="18721" y="7433"/>
                  </a:lnTo>
                  <a:lnTo>
                    <a:pt x="18572" y="7433"/>
                  </a:lnTo>
                  <a:lnTo>
                    <a:pt x="18424" y="7470"/>
                  </a:lnTo>
                  <a:lnTo>
                    <a:pt x="18294" y="7526"/>
                  </a:lnTo>
                  <a:lnTo>
                    <a:pt x="18165" y="7600"/>
                  </a:lnTo>
                  <a:lnTo>
                    <a:pt x="18035" y="7674"/>
                  </a:lnTo>
                  <a:lnTo>
                    <a:pt x="17905" y="7767"/>
                  </a:lnTo>
                  <a:lnTo>
                    <a:pt x="17794" y="7878"/>
                  </a:lnTo>
                  <a:lnTo>
                    <a:pt x="17701" y="7989"/>
                  </a:lnTo>
                  <a:lnTo>
                    <a:pt x="17516" y="8249"/>
                  </a:lnTo>
                  <a:lnTo>
                    <a:pt x="17349" y="8490"/>
                  </a:lnTo>
                  <a:lnTo>
                    <a:pt x="17182" y="8749"/>
                  </a:lnTo>
                  <a:lnTo>
                    <a:pt x="16941" y="9046"/>
                  </a:lnTo>
                  <a:lnTo>
                    <a:pt x="16682" y="9324"/>
                  </a:lnTo>
                  <a:lnTo>
                    <a:pt x="16385" y="9546"/>
                  </a:lnTo>
                  <a:lnTo>
                    <a:pt x="16089" y="9731"/>
                  </a:lnTo>
                  <a:lnTo>
                    <a:pt x="15774" y="9880"/>
                  </a:lnTo>
                  <a:lnTo>
                    <a:pt x="15458" y="10009"/>
                  </a:lnTo>
                  <a:lnTo>
                    <a:pt x="15106" y="10084"/>
                  </a:lnTo>
                  <a:lnTo>
                    <a:pt x="14754" y="10139"/>
                  </a:lnTo>
                  <a:lnTo>
                    <a:pt x="14402" y="10176"/>
                  </a:lnTo>
                  <a:lnTo>
                    <a:pt x="14050" y="10158"/>
                  </a:lnTo>
                  <a:lnTo>
                    <a:pt x="13679" y="10121"/>
                  </a:lnTo>
                  <a:lnTo>
                    <a:pt x="13308" y="10065"/>
                  </a:lnTo>
                  <a:lnTo>
                    <a:pt x="12919" y="9991"/>
                  </a:lnTo>
                  <a:lnTo>
                    <a:pt x="12549" y="9880"/>
                  </a:lnTo>
                  <a:lnTo>
                    <a:pt x="12178" y="9750"/>
                  </a:lnTo>
                  <a:lnTo>
                    <a:pt x="11807" y="9602"/>
                  </a:lnTo>
                  <a:lnTo>
                    <a:pt x="11455" y="9416"/>
                  </a:lnTo>
                  <a:lnTo>
                    <a:pt x="11103" y="9231"/>
                  </a:lnTo>
                  <a:lnTo>
                    <a:pt x="10751" y="9027"/>
                  </a:lnTo>
                  <a:lnTo>
                    <a:pt x="10417" y="8805"/>
                  </a:lnTo>
                  <a:lnTo>
                    <a:pt x="10084" y="8564"/>
                  </a:lnTo>
                  <a:lnTo>
                    <a:pt x="9768" y="8304"/>
                  </a:lnTo>
                  <a:lnTo>
                    <a:pt x="9472" y="8045"/>
                  </a:lnTo>
                  <a:lnTo>
                    <a:pt x="9194" y="7767"/>
                  </a:lnTo>
                  <a:lnTo>
                    <a:pt x="8934" y="7489"/>
                  </a:lnTo>
                  <a:lnTo>
                    <a:pt x="8693" y="7192"/>
                  </a:lnTo>
                  <a:lnTo>
                    <a:pt x="8471" y="6896"/>
                  </a:lnTo>
                  <a:lnTo>
                    <a:pt x="8286" y="6599"/>
                  </a:lnTo>
                  <a:lnTo>
                    <a:pt x="8100" y="6284"/>
                  </a:lnTo>
                  <a:lnTo>
                    <a:pt x="7971" y="5969"/>
                  </a:lnTo>
                  <a:lnTo>
                    <a:pt x="7859" y="5654"/>
                  </a:lnTo>
                  <a:lnTo>
                    <a:pt x="7767" y="5339"/>
                  </a:lnTo>
                  <a:lnTo>
                    <a:pt x="7656" y="4783"/>
                  </a:lnTo>
                  <a:lnTo>
                    <a:pt x="7581" y="4208"/>
                  </a:lnTo>
                  <a:lnTo>
                    <a:pt x="7489" y="3634"/>
                  </a:lnTo>
                  <a:lnTo>
                    <a:pt x="7378" y="3041"/>
                  </a:lnTo>
                  <a:lnTo>
                    <a:pt x="7303" y="2762"/>
                  </a:lnTo>
                  <a:lnTo>
                    <a:pt x="7229" y="2484"/>
                  </a:lnTo>
                  <a:lnTo>
                    <a:pt x="7137" y="2225"/>
                  </a:lnTo>
                  <a:lnTo>
                    <a:pt x="7025" y="1947"/>
                  </a:lnTo>
                  <a:lnTo>
                    <a:pt x="6896" y="1687"/>
                  </a:lnTo>
                  <a:lnTo>
                    <a:pt x="6747" y="1447"/>
                  </a:lnTo>
                  <a:lnTo>
                    <a:pt x="6581" y="1206"/>
                  </a:lnTo>
                  <a:lnTo>
                    <a:pt x="6395" y="983"/>
                  </a:lnTo>
                  <a:lnTo>
                    <a:pt x="6173" y="779"/>
                  </a:lnTo>
                  <a:lnTo>
                    <a:pt x="5932" y="594"/>
                  </a:lnTo>
                  <a:lnTo>
                    <a:pt x="5672" y="427"/>
                  </a:lnTo>
                  <a:lnTo>
                    <a:pt x="5394" y="297"/>
                  </a:lnTo>
                  <a:lnTo>
                    <a:pt x="5098" y="168"/>
                  </a:lnTo>
                  <a:lnTo>
                    <a:pt x="4801" y="75"/>
                  </a:lnTo>
                  <a:lnTo>
                    <a:pt x="4486" y="19"/>
                  </a:lnTo>
                  <a:lnTo>
                    <a:pt x="41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5"/>
            <p:cNvSpPr/>
            <p:nvPr/>
          </p:nvSpPr>
          <p:spPr>
            <a:xfrm>
              <a:off x="3935216" y="855278"/>
              <a:ext cx="520912" cy="732648"/>
            </a:xfrm>
            <a:custGeom>
              <a:avLst/>
              <a:gdLst/>
              <a:ahLst/>
              <a:cxnLst/>
              <a:rect l="l" t="t" r="r" b="b"/>
              <a:pathLst>
                <a:path w="14958" h="21038" extrusionOk="0">
                  <a:moveTo>
                    <a:pt x="11380" y="1"/>
                  </a:moveTo>
                  <a:lnTo>
                    <a:pt x="11251" y="19"/>
                  </a:lnTo>
                  <a:lnTo>
                    <a:pt x="11121" y="75"/>
                  </a:lnTo>
                  <a:lnTo>
                    <a:pt x="11010" y="112"/>
                  </a:lnTo>
                  <a:lnTo>
                    <a:pt x="10898" y="186"/>
                  </a:lnTo>
                  <a:lnTo>
                    <a:pt x="10787" y="260"/>
                  </a:lnTo>
                  <a:lnTo>
                    <a:pt x="10695" y="353"/>
                  </a:lnTo>
                  <a:lnTo>
                    <a:pt x="10528" y="538"/>
                  </a:lnTo>
                  <a:lnTo>
                    <a:pt x="10361" y="761"/>
                  </a:lnTo>
                  <a:lnTo>
                    <a:pt x="10250" y="1002"/>
                  </a:lnTo>
                  <a:lnTo>
                    <a:pt x="10139" y="1261"/>
                  </a:lnTo>
                  <a:lnTo>
                    <a:pt x="9731" y="2429"/>
                  </a:lnTo>
                  <a:lnTo>
                    <a:pt x="9508" y="3022"/>
                  </a:lnTo>
                  <a:lnTo>
                    <a:pt x="9267" y="3597"/>
                  </a:lnTo>
                  <a:lnTo>
                    <a:pt x="9008" y="4171"/>
                  </a:lnTo>
                  <a:lnTo>
                    <a:pt x="8730" y="4727"/>
                  </a:lnTo>
                  <a:lnTo>
                    <a:pt x="8433" y="5283"/>
                  </a:lnTo>
                  <a:lnTo>
                    <a:pt x="8118" y="5839"/>
                  </a:lnTo>
                  <a:lnTo>
                    <a:pt x="7803" y="6395"/>
                  </a:lnTo>
                  <a:lnTo>
                    <a:pt x="7451" y="6933"/>
                  </a:lnTo>
                  <a:lnTo>
                    <a:pt x="7099" y="7452"/>
                  </a:lnTo>
                  <a:lnTo>
                    <a:pt x="6747" y="7971"/>
                  </a:lnTo>
                  <a:lnTo>
                    <a:pt x="6395" y="8434"/>
                  </a:lnTo>
                  <a:lnTo>
                    <a:pt x="6024" y="8897"/>
                  </a:lnTo>
                  <a:lnTo>
                    <a:pt x="5635" y="9324"/>
                  </a:lnTo>
                  <a:lnTo>
                    <a:pt x="5264" y="9769"/>
                  </a:lnTo>
                  <a:lnTo>
                    <a:pt x="4467" y="10603"/>
                  </a:lnTo>
                  <a:lnTo>
                    <a:pt x="3652" y="11437"/>
                  </a:lnTo>
                  <a:lnTo>
                    <a:pt x="3355" y="11733"/>
                  </a:lnTo>
                  <a:lnTo>
                    <a:pt x="3058" y="12011"/>
                  </a:lnTo>
                  <a:lnTo>
                    <a:pt x="2428" y="12549"/>
                  </a:lnTo>
                  <a:lnTo>
                    <a:pt x="1798" y="13068"/>
                  </a:lnTo>
                  <a:lnTo>
                    <a:pt x="1502" y="13346"/>
                  </a:lnTo>
                  <a:lnTo>
                    <a:pt x="1224" y="13642"/>
                  </a:lnTo>
                  <a:lnTo>
                    <a:pt x="1020" y="13846"/>
                  </a:lnTo>
                  <a:lnTo>
                    <a:pt x="834" y="14087"/>
                  </a:lnTo>
                  <a:lnTo>
                    <a:pt x="668" y="14328"/>
                  </a:lnTo>
                  <a:lnTo>
                    <a:pt x="501" y="14569"/>
                  </a:lnTo>
                  <a:lnTo>
                    <a:pt x="371" y="14847"/>
                  </a:lnTo>
                  <a:lnTo>
                    <a:pt x="241" y="15125"/>
                  </a:lnTo>
                  <a:lnTo>
                    <a:pt x="149" y="15422"/>
                  </a:lnTo>
                  <a:lnTo>
                    <a:pt x="74" y="15737"/>
                  </a:lnTo>
                  <a:lnTo>
                    <a:pt x="19" y="16052"/>
                  </a:lnTo>
                  <a:lnTo>
                    <a:pt x="0" y="16367"/>
                  </a:lnTo>
                  <a:lnTo>
                    <a:pt x="0" y="16682"/>
                  </a:lnTo>
                  <a:lnTo>
                    <a:pt x="19" y="16978"/>
                  </a:lnTo>
                  <a:lnTo>
                    <a:pt x="56" y="17294"/>
                  </a:lnTo>
                  <a:lnTo>
                    <a:pt x="111" y="17590"/>
                  </a:lnTo>
                  <a:lnTo>
                    <a:pt x="186" y="17887"/>
                  </a:lnTo>
                  <a:lnTo>
                    <a:pt x="278" y="18183"/>
                  </a:lnTo>
                  <a:lnTo>
                    <a:pt x="390" y="18480"/>
                  </a:lnTo>
                  <a:lnTo>
                    <a:pt x="519" y="18758"/>
                  </a:lnTo>
                  <a:lnTo>
                    <a:pt x="686" y="19017"/>
                  </a:lnTo>
                  <a:lnTo>
                    <a:pt x="853" y="19277"/>
                  </a:lnTo>
                  <a:lnTo>
                    <a:pt x="1038" y="19536"/>
                  </a:lnTo>
                  <a:lnTo>
                    <a:pt x="1242" y="19759"/>
                  </a:lnTo>
                  <a:lnTo>
                    <a:pt x="1465" y="19981"/>
                  </a:lnTo>
                  <a:lnTo>
                    <a:pt x="1687" y="20185"/>
                  </a:lnTo>
                  <a:lnTo>
                    <a:pt x="2002" y="20426"/>
                  </a:lnTo>
                  <a:lnTo>
                    <a:pt x="2336" y="20611"/>
                  </a:lnTo>
                  <a:lnTo>
                    <a:pt x="2688" y="20778"/>
                  </a:lnTo>
                  <a:lnTo>
                    <a:pt x="3058" y="20908"/>
                  </a:lnTo>
                  <a:lnTo>
                    <a:pt x="3244" y="20963"/>
                  </a:lnTo>
                  <a:lnTo>
                    <a:pt x="3429" y="21000"/>
                  </a:lnTo>
                  <a:lnTo>
                    <a:pt x="3614" y="21019"/>
                  </a:lnTo>
                  <a:lnTo>
                    <a:pt x="3818" y="21037"/>
                  </a:lnTo>
                  <a:lnTo>
                    <a:pt x="4208" y="21037"/>
                  </a:lnTo>
                  <a:lnTo>
                    <a:pt x="4393" y="21000"/>
                  </a:lnTo>
                  <a:lnTo>
                    <a:pt x="4578" y="20963"/>
                  </a:lnTo>
                  <a:lnTo>
                    <a:pt x="4893" y="20871"/>
                  </a:lnTo>
                  <a:lnTo>
                    <a:pt x="5190" y="20741"/>
                  </a:lnTo>
                  <a:lnTo>
                    <a:pt x="5486" y="20574"/>
                  </a:lnTo>
                  <a:lnTo>
                    <a:pt x="5727" y="20370"/>
                  </a:lnTo>
                  <a:lnTo>
                    <a:pt x="5968" y="20148"/>
                  </a:lnTo>
                  <a:lnTo>
                    <a:pt x="6172" y="19907"/>
                  </a:lnTo>
                  <a:lnTo>
                    <a:pt x="6339" y="19629"/>
                  </a:lnTo>
                  <a:lnTo>
                    <a:pt x="6395" y="19481"/>
                  </a:lnTo>
                  <a:lnTo>
                    <a:pt x="6469" y="19332"/>
                  </a:lnTo>
                  <a:lnTo>
                    <a:pt x="6728" y="19369"/>
                  </a:lnTo>
                  <a:lnTo>
                    <a:pt x="6988" y="19406"/>
                  </a:lnTo>
                  <a:lnTo>
                    <a:pt x="7507" y="19406"/>
                  </a:lnTo>
                  <a:lnTo>
                    <a:pt x="7766" y="19369"/>
                  </a:lnTo>
                  <a:lnTo>
                    <a:pt x="8026" y="19332"/>
                  </a:lnTo>
                  <a:lnTo>
                    <a:pt x="8285" y="19258"/>
                  </a:lnTo>
                  <a:lnTo>
                    <a:pt x="8526" y="19184"/>
                  </a:lnTo>
                  <a:lnTo>
                    <a:pt x="8767" y="19091"/>
                  </a:lnTo>
                  <a:lnTo>
                    <a:pt x="9008" y="18980"/>
                  </a:lnTo>
                  <a:lnTo>
                    <a:pt x="9230" y="18850"/>
                  </a:lnTo>
                  <a:lnTo>
                    <a:pt x="9453" y="18702"/>
                  </a:lnTo>
                  <a:lnTo>
                    <a:pt x="9657" y="18535"/>
                  </a:lnTo>
                  <a:lnTo>
                    <a:pt x="9861" y="18369"/>
                  </a:lnTo>
                  <a:lnTo>
                    <a:pt x="10046" y="18165"/>
                  </a:lnTo>
                  <a:lnTo>
                    <a:pt x="10213" y="17961"/>
                  </a:lnTo>
                  <a:lnTo>
                    <a:pt x="10342" y="17775"/>
                  </a:lnTo>
                  <a:lnTo>
                    <a:pt x="10472" y="17572"/>
                  </a:lnTo>
                  <a:lnTo>
                    <a:pt x="10565" y="17368"/>
                  </a:lnTo>
                  <a:lnTo>
                    <a:pt x="10658" y="17182"/>
                  </a:lnTo>
                  <a:lnTo>
                    <a:pt x="10732" y="16978"/>
                  </a:lnTo>
                  <a:lnTo>
                    <a:pt x="10787" y="16775"/>
                  </a:lnTo>
                  <a:lnTo>
                    <a:pt x="10843" y="16571"/>
                  </a:lnTo>
                  <a:lnTo>
                    <a:pt x="10861" y="16385"/>
                  </a:lnTo>
                  <a:lnTo>
                    <a:pt x="10880" y="16181"/>
                  </a:lnTo>
                  <a:lnTo>
                    <a:pt x="10861" y="15978"/>
                  </a:lnTo>
                  <a:lnTo>
                    <a:pt x="10843" y="15755"/>
                  </a:lnTo>
                  <a:lnTo>
                    <a:pt x="10824" y="15551"/>
                  </a:lnTo>
                  <a:lnTo>
                    <a:pt x="10769" y="15347"/>
                  </a:lnTo>
                  <a:lnTo>
                    <a:pt x="10695" y="15125"/>
                  </a:lnTo>
                  <a:lnTo>
                    <a:pt x="10620" y="14903"/>
                  </a:lnTo>
                  <a:lnTo>
                    <a:pt x="10528" y="14699"/>
                  </a:lnTo>
                  <a:lnTo>
                    <a:pt x="10806" y="14717"/>
                  </a:lnTo>
                  <a:lnTo>
                    <a:pt x="11065" y="14699"/>
                  </a:lnTo>
                  <a:lnTo>
                    <a:pt x="11325" y="14662"/>
                  </a:lnTo>
                  <a:lnTo>
                    <a:pt x="11566" y="14606"/>
                  </a:lnTo>
                  <a:lnTo>
                    <a:pt x="11807" y="14513"/>
                  </a:lnTo>
                  <a:lnTo>
                    <a:pt x="12029" y="14402"/>
                  </a:lnTo>
                  <a:lnTo>
                    <a:pt x="12233" y="14254"/>
                  </a:lnTo>
                  <a:lnTo>
                    <a:pt x="12418" y="14106"/>
                  </a:lnTo>
                  <a:lnTo>
                    <a:pt x="12567" y="13920"/>
                  </a:lnTo>
                  <a:lnTo>
                    <a:pt x="12715" y="13716"/>
                  </a:lnTo>
                  <a:lnTo>
                    <a:pt x="12808" y="13513"/>
                  </a:lnTo>
                  <a:lnTo>
                    <a:pt x="12863" y="13272"/>
                  </a:lnTo>
                  <a:lnTo>
                    <a:pt x="12900" y="13031"/>
                  </a:lnTo>
                  <a:lnTo>
                    <a:pt x="12882" y="12790"/>
                  </a:lnTo>
                  <a:lnTo>
                    <a:pt x="12845" y="12530"/>
                  </a:lnTo>
                  <a:lnTo>
                    <a:pt x="12733" y="12252"/>
                  </a:lnTo>
                  <a:lnTo>
                    <a:pt x="12622" y="12030"/>
                  </a:lnTo>
                  <a:lnTo>
                    <a:pt x="12418" y="11696"/>
                  </a:lnTo>
                  <a:lnTo>
                    <a:pt x="12307" y="11548"/>
                  </a:lnTo>
                  <a:lnTo>
                    <a:pt x="12196" y="11418"/>
                  </a:lnTo>
                  <a:lnTo>
                    <a:pt x="12103" y="11325"/>
                  </a:lnTo>
                  <a:lnTo>
                    <a:pt x="12048" y="11307"/>
                  </a:lnTo>
                  <a:lnTo>
                    <a:pt x="12011" y="11288"/>
                  </a:lnTo>
                  <a:lnTo>
                    <a:pt x="12307" y="11251"/>
                  </a:lnTo>
                  <a:lnTo>
                    <a:pt x="12585" y="11196"/>
                  </a:lnTo>
                  <a:lnTo>
                    <a:pt x="12845" y="11103"/>
                  </a:lnTo>
                  <a:lnTo>
                    <a:pt x="13123" y="10992"/>
                  </a:lnTo>
                  <a:lnTo>
                    <a:pt x="13289" y="10899"/>
                  </a:lnTo>
                  <a:lnTo>
                    <a:pt x="13475" y="10788"/>
                  </a:lnTo>
                  <a:lnTo>
                    <a:pt x="13642" y="10658"/>
                  </a:lnTo>
                  <a:lnTo>
                    <a:pt x="13790" y="10510"/>
                  </a:lnTo>
                  <a:lnTo>
                    <a:pt x="13938" y="10343"/>
                  </a:lnTo>
                  <a:lnTo>
                    <a:pt x="14068" y="10176"/>
                  </a:lnTo>
                  <a:lnTo>
                    <a:pt x="14179" y="9991"/>
                  </a:lnTo>
                  <a:lnTo>
                    <a:pt x="14253" y="9806"/>
                  </a:lnTo>
                  <a:lnTo>
                    <a:pt x="14309" y="9676"/>
                  </a:lnTo>
                  <a:lnTo>
                    <a:pt x="14327" y="9546"/>
                  </a:lnTo>
                  <a:lnTo>
                    <a:pt x="14346" y="9416"/>
                  </a:lnTo>
                  <a:lnTo>
                    <a:pt x="14364" y="9287"/>
                  </a:lnTo>
                  <a:lnTo>
                    <a:pt x="14346" y="9027"/>
                  </a:lnTo>
                  <a:lnTo>
                    <a:pt x="14272" y="8768"/>
                  </a:lnTo>
                  <a:lnTo>
                    <a:pt x="14179" y="8527"/>
                  </a:lnTo>
                  <a:lnTo>
                    <a:pt x="14049" y="8304"/>
                  </a:lnTo>
                  <a:lnTo>
                    <a:pt x="13883" y="8100"/>
                  </a:lnTo>
                  <a:lnTo>
                    <a:pt x="13679" y="7934"/>
                  </a:lnTo>
                  <a:lnTo>
                    <a:pt x="13845" y="7841"/>
                  </a:lnTo>
                  <a:lnTo>
                    <a:pt x="14012" y="7730"/>
                  </a:lnTo>
                  <a:lnTo>
                    <a:pt x="14142" y="7619"/>
                  </a:lnTo>
                  <a:lnTo>
                    <a:pt x="14290" y="7489"/>
                  </a:lnTo>
                  <a:lnTo>
                    <a:pt x="14420" y="7341"/>
                  </a:lnTo>
                  <a:lnTo>
                    <a:pt x="14531" y="7192"/>
                  </a:lnTo>
                  <a:lnTo>
                    <a:pt x="14624" y="7044"/>
                  </a:lnTo>
                  <a:lnTo>
                    <a:pt x="14717" y="6877"/>
                  </a:lnTo>
                  <a:lnTo>
                    <a:pt x="14791" y="6710"/>
                  </a:lnTo>
                  <a:lnTo>
                    <a:pt x="14865" y="6525"/>
                  </a:lnTo>
                  <a:lnTo>
                    <a:pt x="14902" y="6340"/>
                  </a:lnTo>
                  <a:lnTo>
                    <a:pt x="14939" y="6154"/>
                  </a:lnTo>
                  <a:lnTo>
                    <a:pt x="14958" y="5969"/>
                  </a:lnTo>
                  <a:lnTo>
                    <a:pt x="14958" y="5784"/>
                  </a:lnTo>
                  <a:lnTo>
                    <a:pt x="14939" y="5598"/>
                  </a:lnTo>
                  <a:lnTo>
                    <a:pt x="14902" y="5413"/>
                  </a:lnTo>
                  <a:lnTo>
                    <a:pt x="14828" y="5209"/>
                  </a:lnTo>
                  <a:lnTo>
                    <a:pt x="14754" y="5024"/>
                  </a:lnTo>
                  <a:lnTo>
                    <a:pt x="14661" y="4857"/>
                  </a:lnTo>
                  <a:lnTo>
                    <a:pt x="14568" y="4690"/>
                  </a:lnTo>
                  <a:lnTo>
                    <a:pt x="14439" y="4542"/>
                  </a:lnTo>
                  <a:lnTo>
                    <a:pt x="14309" y="4394"/>
                  </a:lnTo>
                  <a:lnTo>
                    <a:pt x="14161" y="4264"/>
                  </a:lnTo>
                  <a:lnTo>
                    <a:pt x="14012" y="4134"/>
                  </a:lnTo>
                  <a:lnTo>
                    <a:pt x="13845" y="4023"/>
                  </a:lnTo>
                  <a:lnTo>
                    <a:pt x="13660" y="3930"/>
                  </a:lnTo>
                  <a:lnTo>
                    <a:pt x="13493" y="3838"/>
                  </a:lnTo>
                  <a:lnTo>
                    <a:pt x="13308" y="3782"/>
                  </a:lnTo>
                  <a:lnTo>
                    <a:pt x="13104" y="3726"/>
                  </a:lnTo>
                  <a:lnTo>
                    <a:pt x="12919" y="3671"/>
                  </a:lnTo>
                  <a:lnTo>
                    <a:pt x="12715" y="3652"/>
                  </a:lnTo>
                  <a:lnTo>
                    <a:pt x="12530" y="3652"/>
                  </a:lnTo>
                  <a:lnTo>
                    <a:pt x="12659" y="3430"/>
                  </a:lnTo>
                  <a:lnTo>
                    <a:pt x="12789" y="3189"/>
                  </a:lnTo>
                  <a:lnTo>
                    <a:pt x="12919" y="2948"/>
                  </a:lnTo>
                  <a:lnTo>
                    <a:pt x="13011" y="2707"/>
                  </a:lnTo>
                  <a:lnTo>
                    <a:pt x="13086" y="2447"/>
                  </a:lnTo>
                  <a:lnTo>
                    <a:pt x="13141" y="2188"/>
                  </a:lnTo>
                  <a:lnTo>
                    <a:pt x="13160" y="1929"/>
                  </a:lnTo>
                  <a:lnTo>
                    <a:pt x="13160" y="1650"/>
                  </a:lnTo>
                  <a:lnTo>
                    <a:pt x="13141" y="1502"/>
                  </a:lnTo>
                  <a:lnTo>
                    <a:pt x="13104" y="1372"/>
                  </a:lnTo>
                  <a:lnTo>
                    <a:pt x="13067" y="1224"/>
                  </a:lnTo>
                  <a:lnTo>
                    <a:pt x="13011" y="1076"/>
                  </a:lnTo>
                  <a:lnTo>
                    <a:pt x="12937" y="946"/>
                  </a:lnTo>
                  <a:lnTo>
                    <a:pt x="12863" y="816"/>
                  </a:lnTo>
                  <a:lnTo>
                    <a:pt x="12770" y="687"/>
                  </a:lnTo>
                  <a:lnTo>
                    <a:pt x="12678" y="575"/>
                  </a:lnTo>
                  <a:lnTo>
                    <a:pt x="12567" y="464"/>
                  </a:lnTo>
                  <a:lnTo>
                    <a:pt x="12455" y="372"/>
                  </a:lnTo>
                  <a:lnTo>
                    <a:pt x="12344" y="279"/>
                  </a:lnTo>
                  <a:lnTo>
                    <a:pt x="12214" y="186"/>
                  </a:lnTo>
                  <a:lnTo>
                    <a:pt x="12085" y="131"/>
                  </a:lnTo>
                  <a:lnTo>
                    <a:pt x="11936" y="75"/>
                  </a:lnTo>
                  <a:lnTo>
                    <a:pt x="11807" y="38"/>
                  </a:lnTo>
                  <a:lnTo>
                    <a:pt x="116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5"/>
            <p:cNvSpPr/>
            <p:nvPr/>
          </p:nvSpPr>
          <p:spPr>
            <a:xfrm>
              <a:off x="4109480" y="1395548"/>
              <a:ext cx="211736" cy="174299"/>
            </a:xfrm>
            <a:custGeom>
              <a:avLst/>
              <a:gdLst/>
              <a:ahLst/>
              <a:cxnLst/>
              <a:rect l="l" t="t" r="r" b="b"/>
              <a:pathLst>
                <a:path w="6080" h="5005" extrusionOk="0">
                  <a:moveTo>
                    <a:pt x="5283" y="0"/>
                  </a:moveTo>
                  <a:lnTo>
                    <a:pt x="5264" y="37"/>
                  </a:lnTo>
                  <a:lnTo>
                    <a:pt x="5283" y="74"/>
                  </a:lnTo>
                  <a:lnTo>
                    <a:pt x="5394" y="204"/>
                  </a:lnTo>
                  <a:lnTo>
                    <a:pt x="5524" y="334"/>
                  </a:lnTo>
                  <a:lnTo>
                    <a:pt x="5616" y="464"/>
                  </a:lnTo>
                  <a:lnTo>
                    <a:pt x="5709" y="612"/>
                  </a:lnTo>
                  <a:lnTo>
                    <a:pt x="5783" y="760"/>
                  </a:lnTo>
                  <a:lnTo>
                    <a:pt x="5857" y="908"/>
                  </a:lnTo>
                  <a:lnTo>
                    <a:pt x="5894" y="1075"/>
                  </a:lnTo>
                  <a:lnTo>
                    <a:pt x="5932" y="1242"/>
                  </a:lnTo>
                  <a:lnTo>
                    <a:pt x="5969" y="1409"/>
                  </a:lnTo>
                  <a:lnTo>
                    <a:pt x="5969" y="1594"/>
                  </a:lnTo>
                  <a:lnTo>
                    <a:pt x="5969" y="1761"/>
                  </a:lnTo>
                  <a:lnTo>
                    <a:pt x="5932" y="1928"/>
                  </a:lnTo>
                  <a:lnTo>
                    <a:pt x="5894" y="2095"/>
                  </a:lnTo>
                  <a:lnTo>
                    <a:pt x="5839" y="2261"/>
                  </a:lnTo>
                  <a:lnTo>
                    <a:pt x="5765" y="2410"/>
                  </a:lnTo>
                  <a:lnTo>
                    <a:pt x="5691" y="2558"/>
                  </a:lnTo>
                  <a:lnTo>
                    <a:pt x="5579" y="2706"/>
                  </a:lnTo>
                  <a:lnTo>
                    <a:pt x="5468" y="2817"/>
                  </a:lnTo>
                  <a:lnTo>
                    <a:pt x="5338" y="2947"/>
                  </a:lnTo>
                  <a:lnTo>
                    <a:pt x="5209" y="3040"/>
                  </a:lnTo>
                  <a:lnTo>
                    <a:pt x="5060" y="3133"/>
                  </a:lnTo>
                  <a:lnTo>
                    <a:pt x="4912" y="3207"/>
                  </a:lnTo>
                  <a:lnTo>
                    <a:pt x="4745" y="3262"/>
                  </a:lnTo>
                  <a:lnTo>
                    <a:pt x="4579" y="3318"/>
                  </a:lnTo>
                  <a:lnTo>
                    <a:pt x="4412" y="3355"/>
                  </a:lnTo>
                  <a:lnTo>
                    <a:pt x="4245" y="3373"/>
                  </a:lnTo>
                  <a:lnTo>
                    <a:pt x="4078" y="3373"/>
                  </a:lnTo>
                  <a:lnTo>
                    <a:pt x="3911" y="3355"/>
                  </a:lnTo>
                  <a:lnTo>
                    <a:pt x="3745" y="3336"/>
                  </a:lnTo>
                  <a:lnTo>
                    <a:pt x="3578" y="3299"/>
                  </a:lnTo>
                  <a:lnTo>
                    <a:pt x="3411" y="3244"/>
                  </a:lnTo>
                  <a:lnTo>
                    <a:pt x="3263" y="3170"/>
                  </a:lnTo>
                  <a:lnTo>
                    <a:pt x="3207" y="3170"/>
                  </a:lnTo>
                  <a:lnTo>
                    <a:pt x="3188" y="3188"/>
                  </a:lnTo>
                  <a:lnTo>
                    <a:pt x="3170" y="3225"/>
                  </a:lnTo>
                  <a:lnTo>
                    <a:pt x="3170" y="3392"/>
                  </a:lnTo>
                  <a:lnTo>
                    <a:pt x="3151" y="3540"/>
                  </a:lnTo>
                  <a:lnTo>
                    <a:pt x="3114" y="3707"/>
                  </a:lnTo>
                  <a:lnTo>
                    <a:pt x="3077" y="3855"/>
                  </a:lnTo>
                  <a:lnTo>
                    <a:pt x="3003" y="4004"/>
                  </a:lnTo>
                  <a:lnTo>
                    <a:pt x="2929" y="4152"/>
                  </a:lnTo>
                  <a:lnTo>
                    <a:pt x="2836" y="4282"/>
                  </a:lnTo>
                  <a:lnTo>
                    <a:pt x="2725" y="4411"/>
                  </a:lnTo>
                  <a:lnTo>
                    <a:pt x="2595" y="4523"/>
                  </a:lnTo>
                  <a:lnTo>
                    <a:pt x="2484" y="4615"/>
                  </a:lnTo>
                  <a:lnTo>
                    <a:pt x="2336" y="4708"/>
                  </a:lnTo>
                  <a:lnTo>
                    <a:pt x="2188" y="4782"/>
                  </a:lnTo>
                  <a:lnTo>
                    <a:pt x="2039" y="4838"/>
                  </a:lnTo>
                  <a:lnTo>
                    <a:pt x="1873" y="4875"/>
                  </a:lnTo>
                  <a:lnTo>
                    <a:pt x="1724" y="4893"/>
                  </a:lnTo>
                  <a:lnTo>
                    <a:pt x="1557" y="4893"/>
                  </a:lnTo>
                  <a:lnTo>
                    <a:pt x="1391" y="4875"/>
                  </a:lnTo>
                  <a:lnTo>
                    <a:pt x="1224" y="4838"/>
                  </a:lnTo>
                  <a:lnTo>
                    <a:pt x="1076" y="4782"/>
                  </a:lnTo>
                  <a:lnTo>
                    <a:pt x="927" y="4708"/>
                  </a:lnTo>
                  <a:lnTo>
                    <a:pt x="798" y="4615"/>
                  </a:lnTo>
                  <a:lnTo>
                    <a:pt x="668" y="4523"/>
                  </a:lnTo>
                  <a:lnTo>
                    <a:pt x="557" y="4393"/>
                  </a:lnTo>
                  <a:lnTo>
                    <a:pt x="445" y="4282"/>
                  </a:lnTo>
                  <a:lnTo>
                    <a:pt x="353" y="4133"/>
                  </a:lnTo>
                  <a:lnTo>
                    <a:pt x="279" y="4004"/>
                  </a:lnTo>
                  <a:lnTo>
                    <a:pt x="223" y="3855"/>
                  </a:lnTo>
                  <a:lnTo>
                    <a:pt x="167" y="3689"/>
                  </a:lnTo>
                  <a:lnTo>
                    <a:pt x="130" y="3540"/>
                  </a:lnTo>
                  <a:lnTo>
                    <a:pt x="112" y="3373"/>
                  </a:lnTo>
                  <a:lnTo>
                    <a:pt x="112" y="3207"/>
                  </a:lnTo>
                  <a:lnTo>
                    <a:pt x="130" y="3040"/>
                  </a:lnTo>
                  <a:lnTo>
                    <a:pt x="130" y="3003"/>
                  </a:lnTo>
                  <a:lnTo>
                    <a:pt x="93" y="2984"/>
                  </a:lnTo>
                  <a:lnTo>
                    <a:pt x="56" y="2984"/>
                  </a:lnTo>
                  <a:lnTo>
                    <a:pt x="38" y="3021"/>
                  </a:lnTo>
                  <a:lnTo>
                    <a:pt x="1" y="3188"/>
                  </a:lnTo>
                  <a:lnTo>
                    <a:pt x="1" y="3355"/>
                  </a:lnTo>
                  <a:lnTo>
                    <a:pt x="19" y="3522"/>
                  </a:lnTo>
                  <a:lnTo>
                    <a:pt x="56" y="3689"/>
                  </a:lnTo>
                  <a:lnTo>
                    <a:pt x="112" y="3855"/>
                  </a:lnTo>
                  <a:lnTo>
                    <a:pt x="167" y="4022"/>
                  </a:lnTo>
                  <a:lnTo>
                    <a:pt x="242" y="4170"/>
                  </a:lnTo>
                  <a:lnTo>
                    <a:pt x="334" y="4319"/>
                  </a:lnTo>
                  <a:lnTo>
                    <a:pt x="445" y="4448"/>
                  </a:lnTo>
                  <a:lnTo>
                    <a:pt x="557" y="4560"/>
                  </a:lnTo>
                  <a:lnTo>
                    <a:pt x="686" y="4671"/>
                  </a:lnTo>
                  <a:lnTo>
                    <a:pt x="835" y="4782"/>
                  </a:lnTo>
                  <a:lnTo>
                    <a:pt x="983" y="4856"/>
                  </a:lnTo>
                  <a:lnTo>
                    <a:pt x="1131" y="4930"/>
                  </a:lnTo>
                  <a:lnTo>
                    <a:pt x="1298" y="4967"/>
                  </a:lnTo>
                  <a:lnTo>
                    <a:pt x="1465" y="5005"/>
                  </a:lnTo>
                  <a:lnTo>
                    <a:pt x="1835" y="5005"/>
                  </a:lnTo>
                  <a:lnTo>
                    <a:pt x="2021" y="4967"/>
                  </a:lnTo>
                  <a:lnTo>
                    <a:pt x="2188" y="4912"/>
                  </a:lnTo>
                  <a:lnTo>
                    <a:pt x="2336" y="4838"/>
                  </a:lnTo>
                  <a:lnTo>
                    <a:pt x="2503" y="4745"/>
                  </a:lnTo>
                  <a:lnTo>
                    <a:pt x="2632" y="4634"/>
                  </a:lnTo>
                  <a:lnTo>
                    <a:pt x="2781" y="4523"/>
                  </a:lnTo>
                  <a:lnTo>
                    <a:pt x="2892" y="4374"/>
                  </a:lnTo>
                  <a:lnTo>
                    <a:pt x="3003" y="4245"/>
                  </a:lnTo>
                  <a:lnTo>
                    <a:pt x="3096" y="4078"/>
                  </a:lnTo>
                  <a:lnTo>
                    <a:pt x="3170" y="3930"/>
                  </a:lnTo>
                  <a:lnTo>
                    <a:pt x="3226" y="3744"/>
                  </a:lnTo>
                  <a:lnTo>
                    <a:pt x="3263" y="3577"/>
                  </a:lnTo>
                  <a:lnTo>
                    <a:pt x="3281" y="3392"/>
                  </a:lnTo>
                  <a:lnTo>
                    <a:pt x="3281" y="3295"/>
                  </a:lnTo>
                  <a:lnTo>
                    <a:pt x="3374" y="3336"/>
                  </a:lnTo>
                  <a:lnTo>
                    <a:pt x="3541" y="3392"/>
                  </a:lnTo>
                  <a:lnTo>
                    <a:pt x="3707" y="3448"/>
                  </a:lnTo>
                  <a:lnTo>
                    <a:pt x="3874" y="3466"/>
                  </a:lnTo>
                  <a:lnTo>
                    <a:pt x="4060" y="3485"/>
                  </a:lnTo>
                  <a:lnTo>
                    <a:pt x="4226" y="3485"/>
                  </a:lnTo>
                  <a:lnTo>
                    <a:pt x="4412" y="3466"/>
                  </a:lnTo>
                  <a:lnTo>
                    <a:pt x="4579" y="3429"/>
                  </a:lnTo>
                  <a:lnTo>
                    <a:pt x="4745" y="3373"/>
                  </a:lnTo>
                  <a:lnTo>
                    <a:pt x="4912" y="3318"/>
                  </a:lnTo>
                  <a:lnTo>
                    <a:pt x="5079" y="3244"/>
                  </a:lnTo>
                  <a:lnTo>
                    <a:pt x="5227" y="3170"/>
                  </a:lnTo>
                  <a:lnTo>
                    <a:pt x="5376" y="3058"/>
                  </a:lnTo>
                  <a:lnTo>
                    <a:pt x="5505" y="2947"/>
                  </a:lnTo>
                  <a:lnTo>
                    <a:pt x="5616" y="2817"/>
                  </a:lnTo>
                  <a:lnTo>
                    <a:pt x="5728" y="2669"/>
                  </a:lnTo>
                  <a:lnTo>
                    <a:pt x="5839" y="2521"/>
                  </a:lnTo>
                  <a:lnTo>
                    <a:pt x="5913" y="2354"/>
                  </a:lnTo>
                  <a:lnTo>
                    <a:pt x="5987" y="2187"/>
                  </a:lnTo>
                  <a:lnTo>
                    <a:pt x="6043" y="2002"/>
                  </a:lnTo>
                  <a:lnTo>
                    <a:pt x="6061" y="1817"/>
                  </a:lnTo>
                  <a:lnTo>
                    <a:pt x="6080" y="1631"/>
                  </a:lnTo>
                  <a:lnTo>
                    <a:pt x="6080" y="1446"/>
                  </a:lnTo>
                  <a:lnTo>
                    <a:pt x="6061" y="1261"/>
                  </a:lnTo>
                  <a:lnTo>
                    <a:pt x="6024" y="1094"/>
                  </a:lnTo>
                  <a:lnTo>
                    <a:pt x="5969" y="908"/>
                  </a:lnTo>
                  <a:lnTo>
                    <a:pt x="5894" y="742"/>
                  </a:lnTo>
                  <a:lnTo>
                    <a:pt x="5820" y="575"/>
                  </a:lnTo>
                  <a:lnTo>
                    <a:pt x="5728" y="408"/>
                  </a:lnTo>
                  <a:lnTo>
                    <a:pt x="5616" y="260"/>
                  </a:lnTo>
                  <a:lnTo>
                    <a:pt x="5487" y="130"/>
                  </a:lnTo>
                  <a:lnTo>
                    <a:pt x="535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5"/>
            <p:cNvSpPr/>
            <p:nvPr/>
          </p:nvSpPr>
          <p:spPr>
            <a:xfrm>
              <a:off x="4398003" y="1342614"/>
              <a:ext cx="105241" cy="113634"/>
            </a:xfrm>
            <a:custGeom>
              <a:avLst/>
              <a:gdLst/>
              <a:ahLst/>
              <a:cxnLst/>
              <a:rect l="l" t="t" r="r" b="b"/>
              <a:pathLst>
                <a:path w="3022" h="3263" extrusionOk="0">
                  <a:moveTo>
                    <a:pt x="2947" y="0"/>
                  </a:moveTo>
                  <a:lnTo>
                    <a:pt x="2910" y="19"/>
                  </a:lnTo>
                  <a:lnTo>
                    <a:pt x="2799" y="278"/>
                  </a:lnTo>
                  <a:lnTo>
                    <a:pt x="2688" y="519"/>
                  </a:lnTo>
                  <a:lnTo>
                    <a:pt x="2540" y="760"/>
                  </a:lnTo>
                  <a:lnTo>
                    <a:pt x="2410" y="983"/>
                  </a:lnTo>
                  <a:lnTo>
                    <a:pt x="2262" y="1205"/>
                  </a:lnTo>
                  <a:lnTo>
                    <a:pt x="2095" y="1428"/>
                  </a:lnTo>
                  <a:lnTo>
                    <a:pt x="1928" y="1650"/>
                  </a:lnTo>
                  <a:lnTo>
                    <a:pt x="1743" y="1854"/>
                  </a:lnTo>
                  <a:lnTo>
                    <a:pt x="1557" y="2039"/>
                  </a:lnTo>
                  <a:lnTo>
                    <a:pt x="1353" y="2225"/>
                  </a:lnTo>
                  <a:lnTo>
                    <a:pt x="1150" y="2410"/>
                  </a:lnTo>
                  <a:lnTo>
                    <a:pt x="946" y="2577"/>
                  </a:lnTo>
                  <a:lnTo>
                    <a:pt x="723" y="2744"/>
                  </a:lnTo>
                  <a:lnTo>
                    <a:pt x="501" y="2892"/>
                  </a:lnTo>
                  <a:lnTo>
                    <a:pt x="260" y="3022"/>
                  </a:lnTo>
                  <a:lnTo>
                    <a:pt x="19" y="3151"/>
                  </a:lnTo>
                  <a:lnTo>
                    <a:pt x="0" y="3188"/>
                  </a:lnTo>
                  <a:lnTo>
                    <a:pt x="0" y="3225"/>
                  </a:lnTo>
                  <a:lnTo>
                    <a:pt x="37" y="3262"/>
                  </a:lnTo>
                  <a:lnTo>
                    <a:pt x="75" y="3262"/>
                  </a:lnTo>
                  <a:lnTo>
                    <a:pt x="316" y="3114"/>
                  </a:lnTo>
                  <a:lnTo>
                    <a:pt x="556" y="2984"/>
                  </a:lnTo>
                  <a:lnTo>
                    <a:pt x="797" y="2818"/>
                  </a:lnTo>
                  <a:lnTo>
                    <a:pt x="1020" y="2669"/>
                  </a:lnTo>
                  <a:lnTo>
                    <a:pt x="1224" y="2484"/>
                  </a:lnTo>
                  <a:lnTo>
                    <a:pt x="1446" y="2299"/>
                  </a:lnTo>
                  <a:lnTo>
                    <a:pt x="1631" y="2113"/>
                  </a:lnTo>
                  <a:lnTo>
                    <a:pt x="1835" y="1909"/>
                  </a:lnTo>
                  <a:lnTo>
                    <a:pt x="2002" y="1706"/>
                  </a:lnTo>
                  <a:lnTo>
                    <a:pt x="2187" y="1483"/>
                  </a:lnTo>
                  <a:lnTo>
                    <a:pt x="2354" y="1261"/>
                  </a:lnTo>
                  <a:lnTo>
                    <a:pt x="2503" y="1038"/>
                  </a:lnTo>
                  <a:lnTo>
                    <a:pt x="2651" y="797"/>
                  </a:lnTo>
                  <a:lnTo>
                    <a:pt x="2781" y="556"/>
                  </a:lnTo>
                  <a:lnTo>
                    <a:pt x="2910" y="315"/>
                  </a:lnTo>
                  <a:lnTo>
                    <a:pt x="3022" y="56"/>
                  </a:lnTo>
                  <a:lnTo>
                    <a:pt x="3022" y="19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5"/>
            <p:cNvSpPr/>
            <p:nvPr/>
          </p:nvSpPr>
          <p:spPr>
            <a:xfrm>
              <a:off x="4438678" y="1413622"/>
              <a:ext cx="129758" cy="101376"/>
            </a:xfrm>
            <a:custGeom>
              <a:avLst/>
              <a:gdLst/>
              <a:ahLst/>
              <a:cxnLst/>
              <a:rect l="l" t="t" r="r" b="b"/>
              <a:pathLst>
                <a:path w="3726" h="2911" extrusionOk="0">
                  <a:moveTo>
                    <a:pt x="3651" y="0"/>
                  </a:moveTo>
                  <a:lnTo>
                    <a:pt x="3614" y="19"/>
                  </a:lnTo>
                  <a:lnTo>
                    <a:pt x="3447" y="260"/>
                  </a:lnTo>
                  <a:lnTo>
                    <a:pt x="3281" y="501"/>
                  </a:lnTo>
                  <a:lnTo>
                    <a:pt x="3095" y="723"/>
                  </a:lnTo>
                  <a:lnTo>
                    <a:pt x="2891" y="927"/>
                  </a:lnTo>
                  <a:lnTo>
                    <a:pt x="2706" y="1131"/>
                  </a:lnTo>
                  <a:lnTo>
                    <a:pt x="2484" y="1335"/>
                  </a:lnTo>
                  <a:lnTo>
                    <a:pt x="2280" y="1520"/>
                  </a:lnTo>
                  <a:lnTo>
                    <a:pt x="2039" y="1705"/>
                  </a:lnTo>
                  <a:lnTo>
                    <a:pt x="1816" y="1872"/>
                  </a:lnTo>
                  <a:lnTo>
                    <a:pt x="1576" y="2039"/>
                  </a:lnTo>
                  <a:lnTo>
                    <a:pt x="1335" y="2187"/>
                  </a:lnTo>
                  <a:lnTo>
                    <a:pt x="1075" y="2336"/>
                  </a:lnTo>
                  <a:lnTo>
                    <a:pt x="834" y="2465"/>
                  </a:lnTo>
                  <a:lnTo>
                    <a:pt x="556" y="2595"/>
                  </a:lnTo>
                  <a:lnTo>
                    <a:pt x="297" y="2706"/>
                  </a:lnTo>
                  <a:lnTo>
                    <a:pt x="19" y="2799"/>
                  </a:lnTo>
                  <a:lnTo>
                    <a:pt x="0" y="2836"/>
                  </a:lnTo>
                  <a:lnTo>
                    <a:pt x="0" y="2873"/>
                  </a:lnTo>
                  <a:lnTo>
                    <a:pt x="19" y="2910"/>
                  </a:lnTo>
                  <a:lnTo>
                    <a:pt x="56" y="2910"/>
                  </a:lnTo>
                  <a:lnTo>
                    <a:pt x="334" y="2799"/>
                  </a:lnTo>
                  <a:lnTo>
                    <a:pt x="612" y="2688"/>
                  </a:lnTo>
                  <a:lnTo>
                    <a:pt x="871" y="2576"/>
                  </a:lnTo>
                  <a:lnTo>
                    <a:pt x="1131" y="2428"/>
                  </a:lnTo>
                  <a:lnTo>
                    <a:pt x="1390" y="2280"/>
                  </a:lnTo>
                  <a:lnTo>
                    <a:pt x="1631" y="2132"/>
                  </a:lnTo>
                  <a:lnTo>
                    <a:pt x="1872" y="1965"/>
                  </a:lnTo>
                  <a:lnTo>
                    <a:pt x="2113" y="1798"/>
                  </a:lnTo>
                  <a:lnTo>
                    <a:pt x="2335" y="1613"/>
                  </a:lnTo>
                  <a:lnTo>
                    <a:pt x="2558" y="1409"/>
                  </a:lnTo>
                  <a:lnTo>
                    <a:pt x="2780" y="1205"/>
                  </a:lnTo>
                  <a:lnTo>
                    <a:pt x="2984" y="1001"/>
                  </a:lnTo>
                  <a:lnTo>
                    <a:pt x="3169" y="779"/>
                  </a:lnTo>
                  <a:lnTo>
                    <a:pt x="3373" y="556"/>
                  </a:lnTo>
                  <a:lnTo>
                    <a:pt x="3540" y="315"/>
                  </a:lnTo>
                  <a:lnTo>
                    <a:pt x="3707" y="74"/>
                  </a:lnTo>
                  <a:lnTo>
                    <a:pt x="3725" y="37"/>
                  </a:lnTo>
                  <a:lnTo>
                    <a:pt x="3688" y="19"/>
                  </a:lnTo>
                  <a:lnTo>
                    <a:pt x="3651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5"/>
            <p:cNvSpPr/>
            <p:nvPr/>
          </p:nvSpPr>
          <p:spPr>
            <a:xfrm>
              <a:off x="4479319" y="1509146"/>
              <a:ext cx="121400" cy="78112"/>
            </a:xfrm>
            <a:custGeom>
              <a:avLst/>
              <a:gdLst/>
              <a:ahLst/>
              <a:cxnLst/>
              <a:rect l="l" t="t" r="r" b="b"/>
              <a:pathLst>
                <a:path w="3486" h="2243" extrusionOk="0">
                  <a:moveTo>
                    <a:pt x="3430" y="0"/>
                  </a:moveTo>
                  <a:lnTo>
                    <a:pt x="3393" y="19"/>
                  </a:lnTo>
                  <a:lnTo>
                    <a:pt x="3040" y="390"/>
                  </a:lnTo>
                  <a:lnTo>
                    <a:pt x="2688" y="742"/>
                  </a:lnTo>
                  <a:lnTo>
                    <a:pt x="2299" y="1057"/>
                  </a:lnTo>
                  <a:lnTo>
                    <a:pt x="1873" y="1335"/>
                  </a:lnTo>
                  <a:lnTo>
                    <a:pt x="1446" y="1594"/>
                  </a:lnTo>
                  <a:lnTo>
                    <a:pt x="1002" y="1798"/>
                  </a:lnTo>
                  <a:lnTo>
                    <a:pt x="520" y="1983"/>
                  </a:lnTo>
                  <a:lnTo>
                    <a:pt x="38" y="2132"/>
                  </a:lnTo>
                  <a:lnTo>
                    <a:pt x="1" y="2150"/>
                  </a:lnTo>
                  <a:lnTo>
                    <a:pt x="1" y="2206"/>
                  </a:lnTo>
                  <a:lnTo>
                    <a:pt x="38" y="2224"/>
                  </a:lnTo>
                  <a:lnTo>
                    <a:pt x="75" y="2243"/>
                  </a:lnTo>
                  <a:lnTo>
                    <a:pt x="557" y="2095"/>
                  </a:lnTo>
                  <a:lnTo>
                    <a:pt x="1039" y="1909"/>
                  </a:lnTo>
                  <a:lnTo>
                    <a:pt x="1502" y="1687"/>
                  </a:lnTo>
                  <a:lnTo>
                    <a:pt x="1928" y="1427"/>
                  </a:lnTo>
                  <a:lnTo>
                    <a:pt x="2355" y="1149"/>
                  </a:lnTo>
                  <a:lnTo>
                    <a:pt x="2744" y="816"/>
                  </a:lnTo>
                  <a:lnTo>
                    <a:pt x="3115" y="482"/>
                  </a:lnTo>
                  <a:lnTo>
                    <a:pt x="3467" y="93"/>
                  </a:lnTo>
                  <a:lnTo>
                    <a:pt x="3485" y="56"/>
                  </a:lnTo>
                  <a:lnTo>
                    <a:pt x="3467" y="19"/>
                  </a:lnTo>
                  <a:lnTo>
                    <a:pt x="34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5"/>
            <p:cNvSpPr/>
            <p:nvPr/>
          </p:nvSpPr>
          <p:spPr>
            <a:xfrm>
              <a:off x="4311498" y="1216096"/>
              <a:ext cx="26502" cy="22636"/>
            </a:xfrm>
            <a:custGeom>
              <a:avLst/>
              <a:gdLst/>
              <a:ahLst/>
              <a:cxnLst/>
              <a:rect l="l" t="t" r="r" b="b"/>
              <a:pathLst>
                <a:path w="761" h="650" extrusionOk="0">
                  <a:moveTo>
                    <a:pt x="56" y="1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9" y="93"/>
                  </a:lnTo>
                  <a:lnTo>
                    <a:pt x="668" y="631"/>
                  </a:lnTo>
                  <a:lnTo>
                    <a:pt x="705" y="649"/>
                  </a:lnTo>
                  <a:lnTo>
                    <a:pt x="742" y="631"/>
                  </a:lnTo>
                  <a:lnTo>
                    <a:pt x="761" y="594"/>
                  </a:lnTo>
                  <a:lnTo>
                    <a:pt x="742" y="557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5"/>
            <p:cNvSpPr/>
            <p:nvPr/>
          </p:nvSpPr>
          <p:spPr>
            <a:xfrm>
              <a:off x="4367009" y="1122522"/>
              <a:ext cx="26502" cy="7766"/>
            </a:xfrm>
            <a:custGeom>
              <a:avLst/>
              <a:gdLst/>
              <a:ahLst/>
              <a:cxnLst/>
              <a:rect l="l" t="t" r="r" b="b"/>
              <a:pathLst>
                <a:path w="761" h="223" extrusionOk="0">
                  <a:moveTo>
                    <a:pt x="687" y="0"/>
                  </a:moveTo>
                  <a:lnTo>
                    <a:pt x="38" y="111"/>
                  </a:lnTo>
                  <a:lnTo>
                    <a:pt x="1" y="130"/>
                  </a:lnTo>
                  <a:lnTo>
                    <a:pt x="1" y="186"/>
                  </a:lnTo>
                  <a:lnTo>
                    <a:pt x="38" y="223"/>
                  </a:lnTo>
                  <a:lnTo>
                    <a:pt x="75" y="223"/>
                  </a:lnTo>
                  <a:lnTo>
                    <a:pt x="705" y="111"/>
                  </a:lnTo>
                  <a:lnTo>
                    <a:pt x="742" y="93"/>
                  </a:lnTo>
                  <a:lnTo>
                    <a:pt x="761" y="37"/>
                  </a:lnTo>
                  <a:lnTo>
                    <a:pt x="724" y="19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5"/>
            <p:cNvSpPr/>
            <p:nvPr/>
          </p:nvSpPr>
          <p:spPr>
            <a:xfrm>
              <a:off x="4326368" y="996631"/>
              <a:ext cx="29706" cy="15532"/>
            </a:xfrm>
            <a:custGeom>
              <a:avLst/>
              <a:gdLst/>
              <a:ahLst/>
              <a:cxnLst/>
              <a:rect l="l" t="t" r="r" b="b"/>
              <a:pathLst>
                <a:path w="853" h="446" extrusionOk="0">
                  <a:moveTo>
                    <a:pt x="741" y="1"/>
                  </a:moveTo>
                  <a:lnTo>
                    <a:pt x="686" y="75"/>
                  </a:lnTo>
                  <a:lnTo>
                    <a:pt x="612" y="149"/>
                  </a:lnTo>
                  <a:lnTo>
                    <a:pt x="519" y="205"/>
                  </a:lnTo>
                  <a:lnTo>
                    <a:pt x="445" y="260"/>
                  </a:lnTo>
                  <a:lnTo>
                    <a:pt x="352" y="298"/>
                  </a:lnTo>
                  <a:lnTo>
                    <a:pt x="260" y="316"/>
                  </a:lnTo>
                  <a:lnTo>
                    <a:pt x="148" y="335"/>
                  </a:lnTo>
                  <a:lnTo>
                    <a:pt x="56" y="335"/>
                  </a:lnTo>
                  <a:lnTo>
                    <a:pt x="19" y="353"/>
                  </a:lnTo>
                  <a:lnTo>
                    <a:pt x="0" y="390"/>
                  </a:lnTo>
                  <a:lnTo>
                    <a:pt x="19" y="427"/>
                  </a:lnTo>
                  <a:lnTo>
                    <a:pt x="56" y="446"/>
                  </a:lnTo>
                  <a:lnTo>
                    <a:pt x="167" y="446"/>
                  </a:lnTo>
                  <a:lnTo>
                    <a:pt x="278" y="427"/>
                  </a:lnTo>
                  <a:lnTo>
                    <a:pt x="371" y="390"/>
                  </a:lnTo>
                  <a:lnTo>
                    <a:pt x="482" y="353"/>
                  </a:lnTo>
                  <a:lnTo>
                    <a:pt x="575" y="298"/>
                  </a:lnTo>
                  <a:lnTo>
                    <a:pt x="667" y="242"/>
                  </a:lnTo>
                  <a:lnTo>
                    <a:pt x="760" y="168"/>
                  </a:lnTo>
                  <a:lnTo>
                    <a:pt x="834" y="94"/>
                  </a:lnTo>
                  <a:lnTo>
                    <a:pt x="853" y="57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5"/>
            <p:cNvSpPr/>
            <p:nvPr/>
          </p:nvSpPr>
          <p:spPr>
            <a:xfrm>
              <a:off x="3919719" y="1269691"/>
              <a:ext cx="105903" cy="94271"/>
            </a:xfrm>
            <a:custGeom>
              <a:avLst/>
              <a:gdLst/>
              <a:ahLst/>
              <a:cxnLst/>
              <a:rect l="l" t="t" r="r" b="b"/>
              <a:pathLst>
                <a:path w="3041" h="2707" extrusionOk="0">
                  <a:moveTo>
                    <a:pt x="2892" y="0"/>
                  </a:moveTo>
                  <a:lnTo>
                    <a:pt x="2855" y="37"/>
                  </a:lnTo>
                  <a:lnTo>
                    <a:pt x="2855" y="74"/>
                  </a:lnTo>
                  <a:lnTo>
                    <a:pt x="2910" y="204"/>
                  </a:lnTo>
                  <a:lnTo>
                    <a:pt x="2929" y="334"/>
                  </a:lnTo>
                  <a:lnTo>
                    <a:pt x="2929" y="463"/>
                  </a:lnTo>
                  <a:lnTo>
                    <a:pt x="2910" y="593"/>
                  </a:lnTo>
                  <a:lnTo>
                    <a:pt x="2855" y="704"/>
                  </a:lnTo>
                  <a:lnTo>
                    <a:pt x="2799" y="834"/>
                  </a:lnTo>
                  <a:lnTo>
                    <a:pt x="2744" y="927"/>
                  </a:lnTo>
                  <a:lnTo>
                    <a:pt x="2651" y="1038"/>
                  </a:lnTo>
                  <a:lnTo>
                    <a:pt x="2558" y="1112"/>
                  </a:lnTo>
                  <a:lnTo>
                    <a:pt x="2466" y="1186"/>
                  </a:lnTo>
                  <a:lnTo>
                    <a:pt x="2354" y="1242"/>
                  </a:lnTo>
                  <a:lnTo>
                    <a:pt x="2225" y="1260"/>
                  </a:lnTo>
                  <a:lnTo>
                    <a:pt x="2113" y="1279"/>
                  </a:lnTo>
                  <a:lnTo>
                    <a:pt x="1984" y="1279"/>
                  </a:lnTo>
                  <a:lnTo>
                    <a:pt x="1854" y="1297"/>
                  </a:lnTo>
                  <a:lnTo>
                    <a:pt x="1798" y="1316"/>
                  </a:lnTo>
                  <a:lnTo>
                    <a:pt x="1743" y="1353"/>
                  </a:lnTo>
                  <a:lnTo>
                    <a:pt x="1706" y="1409"/>
                  </a:lnTo>
                  <a:lnTo>
                    <a:pt x="1669" y="1446"/>
                  </a:lnTo>
                  <a:lnTo>
                    <a:pt x="1631" y="1557"/>
                  </a:lnTo>
                  <a:lnTo>
                    <a:pt x="1576" y="1798"/>
                  </a:lnTo>
                  <a:lnTo>
                    <a:pt x="1539" y="1928"/>
                  </a:lnTo>
                  <a:lnTo>
                    <a:pt x="1483" y="2076"/>
                  </a:lnTo>
                  <a:lnTo>
                    <a:pt x="1409" y="2206"/>
                  </a:lnTo>
                  <a:lnTo>
                    <a:pt x="1316" y="2335"/>
                  </a:lnTo>
                  <a:lnTo>
                    <a:pt x="1205" y="2447"/>
                  </a:lnTo>
                  <a:lnTo>
                    <a:pt x="1094" y="2539"/>
                  </a:lnTo>
                  <a:lnTo>
                    <a:pt x="1020" y="2576"/>
                  </a:lnTo>
                  <a:lnTo>
                    <a:pt x="946" y="2595"/>
                  </a:lnTo>
                  <a:lnTo>
                    <a:pt x="816" y="2576"/>
                  </a:lnTo>
                  <a:lnTo>
                    <a:pt x="612" y="2558"/>
                  </a:lnTo>
                  <a:lnTo>
                    <a:pt x="445" y="2502"/>
                  </a:lnTo>
                  <a:lnTo>
                    <a:pt x="260" y="2447"/>
                  </a:lnTo>
                  <a:lnTo>
                    <a:pt x="75" y="2372"/>
                  </a:lnTo>
                  <a:lnTo>
                    <a:pt x="38" y="2372"/>
                  </a:lnTo>
                  <a:lnTo>
                    <a:pt x="0" y="2391"/>
                  </a:lnTo>
                  <a:lnTo>
                    <a:pt x="0" y="2428"/>
                  </a:lnTo>
                  <a:lnTo>
                    <a:pt x="19" y="2465"/>
                  </a:lnTo>
                  <a:lnTo>
                    <a:pt x="204" y="2539"/>
                  </a:lnTo>
                  <a:lnTo>
                    <a:pt x="371" y="2613"/>
                  </a:lnTo>
                  <a:lnTo>
                    <a:pt x="556" y="2650"/>
                  </a:lnTo>
                  <a:lnTo>
                    <a:pt x="742" y="2688"/>
                  </a:lnTo>
                  <a:lnTo>
                    <a:pt x="890" y="2706"/>
                  </a:lnTo>
                  <a:lnTo>
                    <a:pt x="1038" y="2706"/>
                  </a:lnTo>
                  <a:lnTo>
                    <a:pt x="1094" y="2669"/>
                  </a:lnTo>
                  <a:lnTo>
                    <a:pt x="1168" y="2632"/>
                  </a:lnTo>
                  <a:lnTo>
                    <a:pt x="1279" y="2521"/>
                  </a:lnTo>
                  <a:lnTo>
                    <a:pt x="1391" y="2428"/>
                  </a:lnTo>
                  <a:lnTo>
                    <a:pt x="1483" y="2317"/>
                  </a:lnTo>
                  <a:lnTo>
                    <a:pt x="1557" y="2187"/>
                  </a:lnTo>
                  <a:lnTo>
                    <a:pt x="1613" y="2057"/>
                  </a:lnTo>
                  <a:lnTo>
                    <a:pt x="1669" y="1909"/>
                  </a:lnTo>
                  <a:lnTo>
                    <a:pt x="1706" y="1742"/>
                  </a:lnTo>
                  <a:lnTo>
                    <a:pt x="1724" y="1631"/>
                  </a:lnTo>
                  <a:lnTo>
                    <a:pt x="1743" y="1538"/>
                  </a:lnTo>
                  <a:lnTo>
                    <a:pt x="1798" y="1464"/>
                  </a:lnTo>
                  <a:lnTo>
                    <a:pt x="1835" y="1427"/>
                  </a:lnTo>
                  <a:lnTo>
                    <a:pt x="1891" y="1409"/>
                  </a:lnTo>
                  <a:lnTo>
                    <a:pt x="1984" y="1390"/>
                  </a:lnTo>
                  <a:lnTo>
                    <a:pt x="2058" y="1390"/>
                  </a:lnTo>
                  <a:lnTo>
                    <a:pt x="2225" y="1372"/>
                  </a:lnTo>
                  <a:lnTo>
                    <a:pt x="2354" y="1353"/>
                  </a:lnTo>
                  <a:lnTo>
                    <a:pt x="2466" y="1297"/>
                  </a:lnTo>
                  <a:lnTo>
                    <a:pt x="2577" y="1242"/>
                  </a:lnTo>
                  <a:lnTo>
                    <a:pt x="2669" y="1168"/>
                  </a:lnTo>
                  <a:lnTo>
                    <a:pt x="2762" y="1094"/>
                  </a:lnTo>
                  <a:lnTo>
                    <a:pt x="2836" y="1001"/>
                  </a:lnTo>
                  <a:lnTo>
                    <a:pt x="2910" y="890"/>
                  </a:lnTo>
                  <a:lnTo>
                    <a:pt x="2966" y="778"/>
                  </a:lnTo>
                  <a:lnTo>
                    <a:pt x="3003" y="649"/>
                  </a:lnTo>
                  <a:lnTo>
                    <a:pt x="3022" y="519"/>
                  </a:lnTo>
                  <a:lnTo>
                    <a:pt x="3040" y="389"/>
                  </a:lnTo>
                  <a:lnTo>
                    <a:pt x="3022" y="278"/>
                  </a:lnTo>
                  <a:lnTo>
                    <a:pt x="3003" y="148"/>
                  </a:lnTo>
                  <a:lnTo>
                    <a:pt x="2947" y="19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5"/>
            <p:cNvSpPr/>
            <p:nvPr/>
          </p:nvSpPr>
          <p:spPr>
            <a:xfrm>
              <a:off x="4132081" y="1205126"/>
              <a:ext cx="7766" cy="37472"/>
            </a:xfrm>
            <a:custGeom>
              <a:avLst/>
              <a:gdLst/>
              <a:ahLst/>
              <a:cxnLst/>
              <a:rect l="l" t="t" r="r" b="b"/>
              <a:pathLst>
                <a:path w="223" h="1076" extrusionOk="0">
                  <a:moveTo>
                    <a:pt x="149" y="1"/>
                  </a:moveTo>
                  <a:lnTo>
                    <a:pt x="130" y="38"/>
                  </a:lnTo>
                  <a:lnTo>
                    <a:pt x="56" y="279"/>
                  </a:lnTo>
                  <a:lnTo>
                    <a:pt x="19" y="538"/>
                  </a:lnTo>
                  <a:lnTo>
                    <a:pt x="0" y="779"/>
                  </a:lnTo>
                  <a:lnTo>
                    <a:pt x="19" y="1039"/>
                  </a:lnTo>
                  <a:lnTo>
                    <a:pt x="37" y="1076"/>
                  </a:lnTo>
                  <a:lnTo>
                    <a:pt x="93" y="1076"/>
                  </a:lnTo>
                  <a:lnTo>
                    <a:pt x="111" y="1039"/>
                  </a:lnTo>
                  <a:lnTo>
                    <a:pt x="130" y="1001"/>
                  </a:lnTo>
                  <a:lnTo>
                    <a:pt x="111" y="760"/>
                  </a:lnTo>
                  <a:lnTo>
                    <a:pt x="130" y="538"/>
                  </a:lnTo>
                  <a:lnTo>
                    <a:pt x="167" y="297"/>
                  </a:lnTo>
                  <a:lnTo>
                    <a:pt x="223" y="75"/>
                  </a:lnTo>
                  <a:lnTo>
                    <a:pt x="223" y="19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5"/>
            <p:cNvSpPr/>
            <p:nvPr/>
          </p:nvSpPr>
          <p:spPr>
            <a:xfrm>
              <a:off x="4155309" y="1175421"/>
              <a:ext cx="7766" cy="40710"/>
            </a:xfrm>
            <a:custGeom>
              <a:avLst/>
              <a:gdLst/>
              <a:ahLst/>
              <a:cxnLst/>
              <a:rect l="l" t="t" r="r" b="b"/>
              <a:pathLst>
                <a:path w="223" h="1169" extrusionOk="0">
                  <a:moveTo>
                    <a:pt x="38" y="1"/>
                  </a:moveTo>
                  <a:lnTo>
                    <a:pt x="19" y="20"/>
                  </a:lnTo>
                  <a:lnTo>
                    <a:pt x="1" y="57"/>
                  </a:lnTo>
                  <a:lnTo>
                    <a:pt x="75" y="316"/>
                  </a:lnTo>
                  <a:lnTo>
                    <a:pt x="112" y="576"/>
                  </a:lnTo>
                  <a:lnTo>
                    <a:pt x="112" y="835"/>
                  </a:lnTo>
                  <a:lnTo>
                    <a:pt x="93" y="1113"/>
                  </a:lnTo>
                  <a:lnTo>
                    <a:pt x="112" y="1150"/>
                  </a:lnTo>
                  <a:lnTo>
                    <a:pt x="130" y="1169"/>
                  </a:lnTo>
                  <a:lnTo>
                    <a:pt x="186" y="1169"/>
                  </a:lnTo>
                  <a:lnTo>
                    <a:pt x="204" y="1132"/>
                  </a:lnTo>
                  <a:lnTo>
                    <a:pt x="223" y="854"/>
                  </a:lnTo>
                  <a:lnTo>
                    <a:pt x="223" y="576"/>
                  </a:lnTo>
                  <a:lnTo>
                    <a:pt x="186" y="298"/>
                  </a:lnTo>
                  <a:lnTo>
                    <a:pt x="112" y="38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5"/>
            <p:cNvSpPr/>
            <p:nvPr/>
          </p:nvSpPr>
          <p:spPr>
            <a:xfrm>
              <a:off x="4181114" y="1145750"/>
              <a:ext cx="3935" cy="40710"/>
            </a:xfrm>
            <a:custGeom>
              <a:avLst/>
              <a:gdLst/>
              <a:ahLst/>
              <a:cxnLst/>
              <a:rect l="l" t="t" r="r" b="b"/>
              <a:pathLst>
                <a:path w="113" h="1169" extrusionOk="0">
                  <a:moveTo>
                    <a:pt x="56" y="0"/>
                  </a:moveTo>
                  <a:lnTo>
                    <a:pt x="19" y="19"/>
                  </a:lnTo>
                  <a:lnTo>
                    <a:pt x="1" y="56"/>
                  </a:lnTo>
                  <a:lnTo>
                    <a:pt x="1" y="1112"/>
                  </a:lnTo>
                  <a:lnTo>
                    <a:pt x="19" y="1168"/>
                  </a:lnTo>
                  <a:lnTo>
                    <a:pt x="94" y="1168"/>
                  </a:lnTo>
                  <a:lnTo>
                    <a:pt x="112" y="1112"/>
                  </a:lnTo>
                  <a:lnTo>
                    <a:pt x="112" y="56"/>
                  </a:lnTo>
                  <a:lnTo>
                    <a:pt x="94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5"/>
            <p:cNvSpPr/>
            <p:nvPr/>
          </p:nvSpPr>
          <p:spPr>
            <a:xfrm>
              <a:off x="4199850" y="1127015"/>
              <a:ext cx="3900" cy="33606"/>
            </a:xfrm>
            <a:custGeom>
              <a:avLst/>
              <a:gdLst/>
              <a:ahLst/>
              <a:cxnLst/>
              <a:rect l="l" t="t" r="r" b="b"/>
              <a:pathLst>
                <a:path w="112" h="965" extrusionOk="0">
                  <a:moveTo>
                    <a:pt x="56" y="1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0" y="909"/>
                  </a:lnTo>
                  <a:lnTo>
                    <a:pt x="19" y="946"/>
                  </a:lnTo>
                  <a:lnTo>
                    <a:pt x="56" y="965"/>
                  </a:lnTo>
                  <a:lnTo>
                    <a:pt x="93" y="946"/>
                  </a:lnTo>
                  <a:lnTo>
                    <a:pt x="112" y="909"/>
                  </a:lnTo>
                  <a:lnTo>
                    <a:pt x="112" y="57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5"/>
            <p:cNvSpPr/>
            <p:nvPr/>
          </p:nvSpPr>
          <p:spPr>
            <a:xfrm>
              <a:off x="4240525" y="1056042"/>
              <a:ext cx="3900" cy="37472"/>
            </a:xfrm>
            <a:custGeom>
              <a:avLst/>
              <a:gdLst/>
              <a:ahLst/>
              <a:cxnLst/>
              <a:rect l="l" t="t" r="r" b="b"/>
              <a:pathLst>
                <a:path w="112" h="1076" extrusionOk="0">
                  <a:moveTo>
                    <a:pt x="56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1020"/>
                  </a:lnTo>
                  <a:lnTo>
                    <a:pt x="19" y="1057"/>
                  </a:lnTo>
                  <a:lnTo>
                    <a:pt x="56" y="1075"/>
                  </a:lnTo>
                  <a:lnTo>
                    <a:pt x="93" y="1057"/>
                  </a:lnTo>
                  <a:lnTo>
                    <a:pt x="111" y="1020"/>
                  </a:lnTo>
                  <a:lnTo>
                    <a:pt x="111" y="56"/>
                  </a:lnTo>
                  <a:lnTo>
                    <a:pt x="93" y="1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5"/>
            <p:cNvSpPr/>
            <p:nvPr/>
          </p:nvSpPr>
          <p:spPr>
            <a:xfrm>
              <a:off x="4255361" y="1030202"/>
              <a:ext cx="3900" cy="44576"/>
            </a:xfrm>
            <a:custGeom>
              <a:avLst/>
              <a:gdLst/>
              <a:ahLst/>
              <a:cxnLst/>
              <a:rect l="l" t="t" r="r" b="b"/>
              <a:pathLst>
                <a:path w="112" h="1280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1224"/>
                  </a:lnTo>
                  <a:lnTo>
                    <a:pt x="19" y="1280"/>
                  </a:lnTo>
                  <a:lnTo>
                    <a:pt x="93" y="1280"/>
                  </a:lnTo>
                  <a:lnTo>
                    <a:pt x="112" y="1224"/>
                  </a:lnTo>
                  <a:lnTo>
                    <a:pt x="112" y="56"/>
                  </a:lnTo>
                  <a:lnTo>
                    <a:pt x="93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5"/>
            <p:cNvSpPr/>
            <p:nvPr/>
          </p:nvSpPr>
          <p:spPr>
            <a:xfrm>
              <a:off x="4269569" y="993427"/>
              <a:ext cx="7766" cy="51680"/>
            </a:xfrm>
            <a:custGeom>
              <a:avLst/>
              <a:gdLst/>
              <a:ahLst/>
              <a:cxnLst/>
              <a:rect l="l" t="t" r="r" b="b"/>
              <a:pathLst>
                <a:path w="223" h="1484" extrusionOk="0">
                  <a:moveTo>
                    <a:pt x="56" y="0"/>
                  </a:moveTo>
                  <a:lnTo>
                    <a:pt x="37" y="37"/>
                  </a:lnTo>
                  <a:lnTo>
                    <a:pt x="0" y="390"/>
                  </a:lnTo>
                  <a:lnTo>
                    <a:pt x="19" y="760"/>
                  </a:lnTo>
                  <a:lnTo>
                    <a:pt x="56" y="1094"/>
                  </a:lnTo>
                  <a:lnTo>
                    <a:pt x="130" y="1446"/>
                  </a:lnTo>
                  <a:lnTo>
                    <a:pt x="148" y="1483"/>
                  </a:lnTo>
                  <a:lnTo>
                    <a:pt x="185" y="1483"/>
                  </a:lnTo>
                  <a:lnTo>
                    <a:pt x="222" y="1465"/>
                  </a:lnTo>
                  <a:lnTo>
                    <a:pt x="222" y="1427"/>
                  </a:lnTo>
                  <a:lnTo>
                    <a:pt x="167" y="1075"/>
                  </a:lnTo>
                  <a:lnTo>
                    <a:pt x="130" y="742"/>
                  </a:lnTo>
                  <a:lnTo>
                    <a:pt x="111" y="390"/>
                  </a:lnTo>
                  <a:lnTo>
                    <a:pt x="148" y="37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5"/>
            <p:cNvSpPr/>
            <p:nvPr/>
          </p:nvSpPr>
          <p:spPr>
            <a:xfrm>
              <a:off x="4288932" y="1368419"/>
              <a:ext cx="40676" cy="11005"/>
            </a:xfrm>
            <a:custGeom>
              <a:avLst/>
              <a:gdLst/>
              <a:ahLst/>
              <a:cxnLst/>
              <a:rect l="l" t="t" r="r" b="b"/>
              <a:pathLst>
                <a:path w="1168" h="316" extrusionOk="0">
                  <a:moveTo>
                    <a:pt x="1131" y="1"/>
                  </a:moveTo>
                  <a:lnTo>
                    <a:pt x="1094" y="19"/>
                  </a:lnTo>
                  <a:lnTo>
                    <a:pt x="982" y="75"/>
                  </a:lnTo>
                  <a:lnTo>
                    <a:pt x="853" y="149"/>
                  </a:lnTo>
                  <a:lnTo>
                    <a:pt x="741" y="186"/>
                  </a:lnTo>
                  <a:lnTo>
                    <a:pt x="612" y="205"/>
                  </a:lnTo>
                  <a:lnTo>
                    <a:pt x="334" y="205"/>
                  </a:lnTo>
                  <a:lnTo>
                    <a:pt x="204" y="186"/>
                  </a:lnTo>
                  <a:lnTo>
                    <a:pt x="93" y="131"/>
                  </a:lnTo>
                  <a:lnTo>
                    <a:pt x="37" y="131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37" y="223"/>
                  </a:lnTo>
                  <a:lnTo>
                    <a:pt x="167" y="279"/>
                  </a:lnTo>
                  <a:lnTo>
                    <a:pt x="315" y="316"/>
                  </a:lnTo>
                  <a:lnTo>
                    <a:pt x="612" y="316"/>
                  </a:lnTo>
                  <a:lnTo>
                    <a:pt x="741" y="297"/>
                  </a:lnTo>
                  <a:lnTo>
                    <a:pt x="890" y="242"/>
                  </a:lnTo>
                  <a:lnTo>
                    <a:pt x="1020" y="186"/>
                  </a:lnTo>
                  <a:lnTo>
                    <a:pt x="1149" y="112"/>
                  </a:lnTo>
                  <a:lnTo>
                    <a:pt x="1168" y="75"/>
                  </a:lnTo>
                  <a:lnTo>
                    <a:pt x="1168" y="38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5"/>
            <p:cNvSpPr/>
            <p:nvPr/>
          </p:nvSpPr>
          <p:spPr>
            <a:xfrm>
              <a:off x="3897779" y="1096682"/>
              <a:ext cx="55546" cy="51680"/>
            </a:xfrm>
            <a:custGeom>
              <a:avLst/>
              <a:gdLst/>
              <a:ahLst/>
              <a:cxnLst/>
              <a:rect l="l" t="t" r="r" b="b"/>
              <a:pathLst>
                <a:path w="1595" h="1484" extrusionOk="0">
                  <a:moveTo>
                    <a:pt x="760" y="1"/>
                  </a:moveTo>
                  <a:lnTo>
                    <a:pt x="612" y="19"/>
                  </a:lnTo>
                  <a:lnTo>
                    <a:pt x="464" y="75"/>
                  </a:lnTo>
                  <a:lnTo>
                    <a:pt x="315" y="168"/>
                  </a:lnTo>
                  <a:lnTo>
                    <a:pt x="204" y="279"/>
                  </a:lnTo>
                  <a:lnTo>
                    <a:pt x="130" y="409"/>
                  </a:lnTo>
                  <a:lnTo>
                    <a:pt x="56" y="594"/>
                  </a:lnTo>
                  <a:lnTo>
                    <a:pt x="19" y="761"/>
                  </a:lnTo>
                  <a:lnTo>
                    <a:pt x="0" y="946"/>
                  </a:lnTo>
                  <a:lnTo>
                    <a:pt x="0" y="1113"/>
                  </a:lnTo>
                  <a:lnTo>
                    <a:pt x="19" y="1187"/>
                  </a:lnTo>
                  <a:lnTo>
                    <a:pt x="56" y="1243"/>
                  </a:lnTo>
                  <a:lnTo>
                    <a:pt x="112" y="1298"/>
                  </a:lnTo>
                  <a:lnTo>
                    <a:pt x="186" y="1298"/>
                  </a:lnTo>
                  <a:lnTo>
                    <a:pt x="260" y="1280"/>
                  </a:lnTo>
                  <a:lnTo>
                    <a:pt x="315" y="1243"/>
                  </a:lnTo>
                  <a:lnTo>
                    <a:pt x="352" y="1187"/>
                  </a:lnTo>
                  <a:lnTo>
                    <a:pt x="371" y="1113"/>
                  </a:lnTo>
                  <a:lnTo>
                    <a:pt x="371" y="872"/>
                  </a:lnTo>
                  <a:lnTo>
                    <a:pt x="371" y="853"/>
                  </a:lnTo>
                  <a:lnTo>
                    <a:pt x="390" y="779"/>
                  </a:lnTo>
                  <a:lnTo>
                    <a:pt x="427" y="650"/>
                  </a:lnTo>
                  <a:lnTo>
                    <a:pt x="445" y="594"/>
                  </a:lnTo>
                  <a:lnTo>
                    <a:pt x="445" y="575"/>
                  </a:lnTo>
                  <a:lnTo>
                    <a:pt x="482" y="520"/>
                  </a:lnTo>
                  <a:lnTo>
                    <a:pt x="501" y="501"/>
                  </a:lnTo>
                  <a:lnTo>
                    <a:pt x="538" y="446"/>
                  </a:lnTo>
                  <a:lnTo>
                    <a:pt x="556" y="427"/>
                  </a:lnTo>
                  <a:lnTo>
                    <a:pt x="556" y="446"/>
                  </a:lnTo>
                  <a:lnTo>
                    <a:pt x="612" y="409"/>
                  </a:lnTo>
                  <a:lnTo>
                    <a:pt x="649" y="390"/>
                  </a:lnTo>
                  <a:lnTo>
                    <a:pt x="742" y="371"/>
                  </a:lnTo>
                  <a:lnTo>
                    <a:pt x="760" y="371"/>
                  </a:lnTo>
                  <a:lnTo>
                    <a:pt x="816" y="353"/>
                  </a:lnTo>
                  <a:lnTo>
                    <a:pt x="890" y="353"/>
                  </a:lnTo>
                  <a:lnTo>
                    <a:pt x="1001" y="390"/>
                  </a:lnTo>
                  <a:lnTo>
                    <a:pt x="1057" y="409"/>
                  </a:lnTo>
                  <a:lnTo>
                    <a:pt x="1094" y="446"/>
                  </a:lnTo>
                  <a:lnTo>
                    <a:pt x="1112" y="464"/>
                  </a:lnTo>
                  <a:lnTo>
                    <a:pt x="1131" y="501"/>
                  </a:lnTo>
                  <a:lnTo>
                    <a:pt x="1131" y="483"/>
                  </a:lnTo>
                  <a:lnTo>
                    <a:pt x="1149" y="520"/>
                  </a:lnTo>
                  <a:lnTo>
                    <a:pt x="1168" y="557"/>
                  </a:lnTo>
                  <a:lnTo>
                    <a:pt x="1186" y="575"/>
                  </a:lnTo>
                  <a:lnTo>
                    <a:pt x="1186" y="594"/>
                  </a:lnTo>
                  <a:lnTo>
                    <a:pt x="1224" y="724"/>
                  </a:lnTo>
                  <a:lnTo>
                    <a:pt x="1224" y="779"/>
                  </a:lnTo>
                  <a:lnTo>
                    <a:pt x="1224" y="853"/>
                  </a:lnTo>
                  <a:lnTo>
                    <a:pt x="1224" y="1057"/>
                  </a:lnTo>
                  <a:lnTo>
                    <a:pt x="1186" y="1261"/>
                  </a:lnTo>
                  <a:lnTo>
                    <a:pt x="1186" y="1335"/>
                  </a:lnTo>
                  <a:lnTo>
                    <a:pt x="1205" y="1391"/>
                  </a:lnTo>
                  <a:lnTo>
                    <a:pt x="1261" y="1446"/>
                  </a:lnTo>
                  <a:lnTo>
                    <a:pt x="1316" y="1484"/>
                  </a:lnTo>
                  <a:lnTo>
                    <a:pt x="1390" y="1484"/>
                  </a:lnTo>
                  <a:lnTo>
                    <a:pt x="1465" y="1465"/>
                  </a:lnTo>
                  <a:lnTo>
                    <a:pt x="1520" y="1428"/>
                  </a:lnTo>
                  <a:lnTo>
                    <a:pt x="1539" y="1354"/>
                  </a:lnTo>
                  <a:lnTo>
                    <a:pt x="1576" y="1243"/>
                  </a:lnTo>
                  <a:lnTo>
                    <a:pt x="1576" y="1131"/>
                  </a:lnTo>
                  <a:lnTo>
                    <a:pt x="1594" y="890"/>
                  </a:lnTo>
                  <a:lnTo>
                    <a:pt x="1594" y="705"/>
                  </a:lnTo>
                  <a:lnTo>
                    <a:pt x="1557" y="538"/>
                  </a:lnTo>
                  <a:lnTo>
                    <a:pt x="1502" y="390"/>
                  </a:lnTo>
                  <a:lnTo>
                    <a:pt x="1427" y="260"/>
                  </a:lnTo>
                  <a:lnTo>
                    <a:pt x="1316" y="149"/>
                  </a:lnTo>
                  <a:lnTo>
                    <a:pt x="1186" y="75"/>
                  </a:lnTo>
                  <a:lnTo>
                    <a:pt x="1057" y="19"/>
                  </a:lnTo>
                  <a:lnTo>
                    <a:pt x="908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5"/>
            <p:cNvSpPr/>
            <p:nvPr/>
          </p:nvSpPr>
          <p:spPr>
            <a:xfrm>
              <a:off x="3939082" y="1157382"/>
              <a:ext cx="43914" cy="45203"/>
            </a:xfrm>
            <a:custGeom>
              <a:avLst/>
              <a:gdLst/>
              <a:ahLst/>
              <a:cxnLst/>
              <a:rect l="l" t="t" r="r" b="b"/>
              <a:pathLst>
                <a:path w="1261" h="1298" extrusionOk="0">
                  <a:moveTo>
                    <a:pt x="631" y="0"/>
                  </a:moveTo>
                  <a:lnTo>
                    <a:pt x="538" y="19"/>
                  </a:lnTo>
                  <a:lnTo>
                    <a:pt x="445" y="37"/>
                  </a:lnTo>
                  <a:lnTo>
                    <a:pt x="371" y="74"/>
                  </a:lnTo>
                  <a:lnTo>
                    <a:pt x="279" y="130"/>
                  </a:lnTo>
                  <a:lnTo>
                    <a:pt x="204" y="185"/>
                  </a:lnTo>
                  <a:lnTo>
                    <a:pt x="130" y="260"/>
                  </a:lnTo>
                  <a:lnTo>
                    <a:pt x="75" y="334"/>
                  </a:lnTo>
                  <a:lnTo>
                    <a:pt x="38" y="426"/>
                  </a:lnTo>
                  <a:lnTo>
                    <a:pt x="19" y="519"/>
                  </a:lnTo>
                  <a:lnTo>
                    <a:pt x="0" y="630"/>
                  </a:lnTo>
                  <a:lnTo>
                    <a:pt x="0" y="723"/>
                  </a:lnTo>
                  <a:lnTo>
                    <a:pt x="0" y="816"/>
                  </a:lnTo>
                  <a:lnTo>
                    <a:pt x="38" y="908"/>
                  </a:lnTo>
                  <a:lnTo>
                    <a:pt x="93" y="1001"/>
                  </a:lnTo>
                  <a:lnTo>
                    <a:pt x="149" y="1075"/>
                  </a:lnTo>
                  <a:lnTo>
                    <a:pt x="204" y="1149"/>
                  </a:lnTo>
                  <a:lnTo>
                    <a:pt x="297" y="1205"/>
                  </a:lnTo>
                  <a:lnTo>
                    <a:pt x="371" y="1242"/>
                  </a:lnTo>
                  <a:lnTo>
                    <a:pt x="464" y="1279"/>
                  </a:lnTo>
                  <a:lnTo>
                    <a:pt x="575" y="1297"/>
                  </a:lnTo>
                  <a:lnTo>
                    <a:pt x="649" y="1297"/>
                  </a:lnTo>
                  <a:lnTo>
                    <a:pt x="742" y="1279"/>
                  </a:lnTo>
                  <a:lnTo>
                    <a:pt x="909" y="1223"/>
                  </a:lnTo>
                  <a:lnTo>
                    <a:pt x="983" y="1186"/>
                  </a:lnTo>
                  <a:lnTo>
                    <a:pt x="1057" y="1131"/>
                  </a:lnTo>
                  <a:lnTo>
                    <a:pt x="1131" y="1075"/>
                  </a:lnTo>
                  <a:lnTo>
                    <a:pt x="1187" y="1001"/>
                  </a:lnTo>
                  <a:lnTo>
                    <a:pt x="1224" y="927"/>
                  </a:lnTo>
                  <a:lnTo>
                    <a:pt x="1242" y="834"/>
                  </a:lnTo>
                  <a:lnTo>
                    <a:pt x="1261" y="649"/>
                  </a:lnTo>
                  <a:lnTo>
                    <a:pt x="1242" y="538"/>
                  </a:lnTo>
                  <a:lnTo>
                    <a:pt x="1224" y="389"/>
                  </a:lnTo>
                  <a:lnTo>
                    <a:pt x="1187" y="315"/>
                  </a:lnTo>
                  <a:lnTo>
                    <a:pt x="1150" y="241"/>
                  </a:lnTo>
                  <a:lnTo>
                    <a:pt x="1094" y="167"/>
                  </a:lnTo>
                  <a:lnTo>
                    <a:pt x="1020" y="111"/>
                  </a:lnTo>
                  <a:lnTo>
                    <a:pt x="927" y="56"/>
                  </a:lnTo>
                  <a:lnTo>
                    <a:pt x="816" y="19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5"/>
            <p:cNvSpPr/>
            <p:nvPr/>
          </p:nvSpPr>
          <p:spPr>
            <a:xfrm>
              <a:off x="3748660" y="1151566"/>
              <a:ext cx="123977" cy="83928"/>
            </a:xfrm>
            <a:custGeom>
              <a:avLst/>
              <a:gdLst/>
              <a:ahLst/>
              <a:cxnLst/>
              <a:rect l="l" t="t" r="r" b="b"/>
              <a:pathLst>
                <a:path w="3560" h="2410" extrusionOk="0">
                  <a:moveTo>
                    <a:pt x="2929" y="0"/>
                  </a:moveTo>
                  <a:lnTo>
                    <a:pt x="2318" y="56"/>
                  </a:lnTo>
                  <a:lnTo>
                    <a:pt x="1706" y="111"/>
                  </a:lnTo>
                  <a:lnTo>
                    <a:pt x="1094" y="130"/>
                  </a:lnTo>
                  <a:lnTo>
                    <a:pt x="779" y="149"/>
                  </a:lnTo>
                  <a:lnTo>
                    <a:pt x="372" y="149"/>
                  </a:lnTo>
                  <a:lnTo>
                    <a:pt x="260" y="186"/>
                  </a:lnTo>
                  <a:lnTo>
                    <a:pt x="168" y="241"/>
                  </a:lnTo>
                  <a:lnTo>
                    <a:pt x="94" y="334"/>
                  </a:lnTo>
                  <a:lnTo>
                    <a:pt x="38" y="427"/>
                  </a:lnTo>
                  <a:lnTo>
                    <a:pt x="1" y="519"/>
                  </a:lnTo>
                  <a:lnTo>
                    <a:pt x="19" y="575"/>
                  </a:lnTo>
                  <a:lnTo>
                    <a:pt x="19" y="630"/>
                  </a:lnTo>
                  <a:lnTo>
                    <a:pt x="56" y="667"/>
                  </a:lnTo>
                  <a:lnTo>
                    <a:pt x="94" y="723"/>
                  </a:lnTo>
                  <a:lnTo>
                    <a:pt x="260" y="871"/>
                  </a:lnTo>
                  <a:lnTo>
                    <a:pt x="446" y="1001"/>
                  </a:lnTo>
                  <a:lnTo>
                    <a:pt x="835" y="1261"/>
                  </a:lnTo>
                  <a:lnTo>
                    <a:pt x="1187" y="1483"/>
                  </a:lnTo>
                  <a:lnTo>
                    <a:pt x="1539" y="1705"/>
                  </a:lnTo>
                  <a:lnTo>
                    <a:pt x="1910" y="1909"/>
                  </a:lnTo>
                  <a:lnTo>
                    <a:pt x="2281" y="2095"/>
                  </a:lnTo>
                  <a:lnTo>
                    <a:pt x="2503" y="2187"/>
                  </a:lnTo>
                  <a:lnTo>
                    <a:pt x="2707" y="2261"/>
                  </a:lnTo>
                  <a:lnTo>
                    <a:pt x="3152" y="2391"/>
                  </a:lnTo>
                  <a:lnTo>
                    <a:pt x="3207" y="2410"/>
                  </a:lnTo>
                  <a:lnTo>
                    <a:pt x="3281" y="2391"/>
                  </a:lnTo>
                  <a:lnTo>
                    <a:pt x="3337" y="2373"/>
                  </a:lnTo>
                  <a:lnTo>
                    <a:pt x="3393" y="2336"/>
                  </a:lnTo>
                  <a:lnTo>
                    <a:pt x="3448" y="2298"/>
                  </a:lnTo>
                  <a:lnTo>
                    <a:pt x="3485" y="2243"/>
                  </a:lnTo>
                  <a:lnTo>
                    <a:pt x="3504" y="2187"/>
                  </a:lnTo>
                  <a:lnTo>
                    <a:pt x="3522" y="2113"/>
                  </a:lnTo>
                  <a:lnTo>
                    <a:pt x="3522" y="1983"/>
                  </a:lnTo>
                  <a:lnTo>
                    <a:pt x="3541" y="1946"/>
                  </a:lnTo>
                  <a:lnTo>
                    <a:pt x="3541" y="1928"/>
                  </a:lnTo>
                  <a:lnTo>
                    <a:pt x="3559" y="1613"/>
                  </a:lnTo>
                  <a:lnTo>
                    <a:pt x="3559" y="1316"/>
                  </a:lnTo>
                  <a:lnTo>
                    <a:pt x="3541" y="1020"/>
                  </a:lnTo>
                  <a:lnTo>
                    <a:pt x="3504" y="723"/>
                  </a:lnTo>
                  <a:lnTo>
                    <a:pt x="3430" y="445"/>
                  </a:lnTo>
                  <a:lnTo>
                    <a:pt x="3393" y="315"/>
                  </a:lnTo>
                  <a:lnTo>
                    <a:pt x="3337" y="186"/>
                  </a:lnTo>
                  <a:lnTo>
                    <a:pt x="3300" y="111"/>
                  </a:lnTo>
                  <a:lnTo>
                    <a:pt x="3263" y="74"/>
                  </a:lnTo>
                  <a:lnTo>
                    <a:pt x="3207" y="37"/>
                  </a:lnTo>
                  <a:lnTo>
                    <a:pt x="3170" y="19"/>
                  </a:lnTo>
                  <a:lnTo>
                    <a:pt x="30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9" name="Google Shape;1929;p45"/>
          <p:cNvSpPr/>
          <p:nvPr/>
        </p:nvSpPr>
        <p:spPr>
          <a:xfrm>
            <a:off x="7859595" y="2459107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0" name="Google Shape;1930;p45"/>
          <p:cNvGrpSpPr/>
          <p:nvPr/>
        </p:nvGrpSpPr>
        <p:grpSpPr>
          <a:xfrm>
            <a:off x="6255187" y="1488447"/>
            <a:ext cx="348387" cy="365702"/>
            <a:chOff x="8577950" y="1152147"/>
            <a:chExt cx="348387" cy="365702"/>
          </a:xfrm>
        </p:grpSpPr>
        <p:sp>
          <p:nvSpPr>
            <p:cNvPr id="1931" name="Google Shape;1931;p45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5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3" name="Google Shape;1933;p45"/>
          <p:cNvSpPr/>
          <p:nvPr/>
        </p:nvSpPr>
        <p:spPr>
          <a:xfrm>
            <a:off x="1799750" y="88629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4" name="Google Shape;1934;p45"/>
          <p:cNvSpPr/>
          <p:nvPr/>
        </p:nvSpPr>
        <p:spPr>
          <a:xfrm>
            <a:off x="4064825" y="3713653"/>
            <a:ext cx="577573" cy="273047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5" name="Google Shape;1935;p45"/>
          <p:cNvSpPr/>
          <p:nvPr/>
        </p:nvSpPr>
        <p:spPr>
          <a:xfrm>
            <a:off x="4185225" y="356646"/>
            <a:ext cx="773549" cy="365694"/>
          </a:xfrm>
          <a:custGeom>
            <a:avLst/>
            <a:gdLst/>
            <a:ahLst/>
            <a:cxnLst/>
            <a:rect l="l" t="t" r="r" b="b"/>
            <a:pathLst>
              <a:path w="16311" h="7711" extrusionOk="0">
                <a:moveTo>
                  <a:pt x="5097" y="0"/>
                </a:moveTo>
                <a:lnTo>
                  <a:pt x="4930" y="19"/>
                </a:lnTo>
                <a:lnTo>
                  <a:pt x="4782" y="56"/>
                </a:lnTo>
                <a:lnTo>
                  <a:pt x="4615" y="93"/>
                </a:lnTo>
                <a:lnTo>
                  <a:pt x="4467" y="149"/>
                </a:lnTo>
                <a:lnTo>
                  <a:pt x="4319" y="204"/>
                </a:lnTo>
                <a:lnTo>
                  <a:pt x="4189" y="297"/>
                </a:lnTo>
                <a:lnTo>
                  <a:pt x="4059" y="371"/>
                </a:lnTo>
                <a:lnTo>
                  <a:pt x="3929" y="482"/>
                </a:lnTo>
                <a:lnTo>
                  <a:pt x="3800" y="593"/>
                </a:lnTo>
                <a:lnTo>
                  <a:pt x="3707" y="705"/>
                </a:lnTo>
                <a:lnTo>
                  <a:pt x="3596" y="834"/>
                </a:lnTo>
                <a:lnTo>
                  <a:pt x="3503" y="964"/>
                </a:lnTo>
                <a:lnTo>
                  <a:pt x="3429" y="1112"/>
                </a:lnTo>
                <a:lnTo>
                  <a:pt x="3318" y="1372"/>
                </a:lnTo>
                <a:lnTo>
                  <a:pt x="3244" y="1631"/>
                </a:lnTo>
                <a:lnTo>
                  <a:pt x="3225" y="1891"/>
                </a:lnTo>
                <a:lnTo>
                  <a:pt x="3225" y="2039"/>
                </a:lnTo>
                <a:lnTo>
                  <a:pt x="3244" y="2169"/>
                </a:lnTo>
                <a:lnTo>
                  <a:pt x="3077" y="2076"/>
                </a:lnTo>
                <a:lnTo>
                  <a:pt x="2910" y="2021"/>
                </a:lnTo>
                <a:lnTo>
                  <a:pt x="2725" y="1946"/>
                </a:lnTo>
                <a:lnTo>
                  <a:pt x="2539" y="1909"/>
                </a:lnTo>
                <a:lnTo>
                  <a:pt x="2354" y="1872"/>
                </a:lnTo>
                <a:lnTo>
                  <a:pt x="2169" y="1854"/>
                </a:lnTo>
                <a:lnTo>
                  <a:pt x="1983" y="1854"/>
                </a:lnTo>
                <a:lnTo>
                  <a:pt x="1798" y="1872"/>
                </a:lnTo>
                <a:lnTo>
                  <a:pt x="1631" y="1891"/>
                </a:lnTo>
                <a:lnTo>
                  <a:pt x="1446" y="1928"/>
                </a:lnTo>
                <a:lnTo>
                  <a:pt x="1260" y="1984"/>
                </a:lnTo>
                <a:lnTo>
                  <a:pt x="1094" y="2058"/>
                </a:lnTo>
                <a:lnTo>
                  <a:pt x="927" y="2150"/>
                </a:lnTo>
                <a:lnTo>
                  <a:pt x="778" y="2243"/>
                </a:lnTo>
                <a:lnTo>
                  <a:pt x="630" y="2354"/>
                </a:lnTo>
                <a:lnTo>
                  <a:pt x="500" y="2502"/>
                </a:lnTo>
                <a:lnTo>
                  <a:pt x="389" y="2651"/>
                </a:lnTo>
                <a:lnTo>
                  <a:pt x="278" y="2799"/>
                </a:lnTo>
                <a:lnTo>
                  <a:pt x="185" y="2984"/>
                </a:lnTo>
                <a:lnTo>
                  <a:pt x="111" y="3151"/>
                </a:lnTo>
                <a:lnTo>
                  <a:pt x="56" y="3337"/>
                </a:lnTo>
                <a:lnTo>
                  <a:pt x="19" y="3540"/>
                </a:lnTo>
                <a:lnTo>
                  <a:pt x="0" y="3726"/>
                </a:lnTo>
                <a:lnTo>
                  <a:pt x="0" y="3930"/>
                </a:lnTo>
                <a:lnTo>
                  <a:pt x="37" y="4115"/>
                </a:lnTo>
                <a:lnTo>
                  <a:pt x="93" y="4282"/>
                </a:lnTo>
                <a:lnTo>
                  <a:pt x="148" y="4449"/>
                </a:lnTo>
                <a:lnTo>
                  <a:pt x="241" y="4597"/>
                </a:lnTo>
                <a:lnTo>
                  <a:pt x="352" y="4745"/>
                </a:lnTo>
                <a:lnTo>
                  <a:pt x="482" y="4875"/>
                </a:lnTo>
                <a:lnTo>
                  <a:pt x="612" y="4986"/>
                </a:lnTo>
                <a:lnTo>
                  <a:pt x="760" y="5097"/>
                </a:lnTo>
                <a:lnTo>
                  <a:pt x="890" y="5171"/>
                </a:lnTo>
                <a:lnTo>
                  <a:pt x="1019" y="5227"/>
                </a:lnTo>
                <a:lnTo>
                  <a:pt x="1168" y="5264"/>
                </a:lnTo>
                <a:lnTo>
                  <a:pt x="1297" y="5301"/>
                </a:lnTo>
                <a:lnTo>
                  <a:pt x="1446" y="5320"/>
                </a:lnTo>
                <a:lnTo>
                  <a:pt x="1575" y="5338"/>
                </a:lnTo>
                <a:lnTo>
                  <a:pt x="1724" y="5320"/>
                </a:lnTo>
                <a:lnTo>
                  <a:pt x="1853" y="5301"/>
                </a:lnTo>
                <a:lnTo>
                  <a:pt x="1891" y="5542"/>
                </a:lnTo>
                <a:lnTo>
                  <a:pt x="1946" y="5765"/>
                </a:lnTo>
                <a:lnTo>
                  <a:pt x="2039" y="6005"/>
                </a:lnTo>
                <a:lnTo>
                  <a:pt x="2150" y="6228"/>
                </a:lnTo>
                <a:lnTo>
                  <a:pt x="2280" y="6432"/>
                </a:lnTo>
                <a:lnTo>
                  <a:pt x="2428" y="6617"/>
                </a:lnTo>
                <a:lnTo>
                  <a:pt x="2595" y="6802"/>
                </a:lnTo>
                <a:lnTo>
                  <a:pt x="2780" y="6969"/>
                </a:lnTo>
                <a:lnTo>
                  <a:pt x="2910" y="7062"/>
                </a:lnTo>
                <a:lnTo>
                  <a:pt x="3058" y="7136"/>
                </a:lnTo>
                <a:lnTo>
                  <a:pt x="3188" y="7210"/>
                </a:lnTo>
                <a:lnTo>
                  <a:pt x="3336" y="7266"/>
                </a:lnTo>
                <a:lnTo>
                  <a:pt x="3633" y="7340"/>
                </a:lnTo>
                <a:lnTo>
                  <a:pt x="3929" y="7396"/>
                </a:lnTo>
                <a:lnTo>
                  <a:pt x="4244" y="7396"/>
                </a:lnTo>
                <a:lnTo>
                  <a:pt x="4541" y="7358"/>
                </a:lnTo>
                <a:lnTo>
                  <a:pt x="4856" y="7266"/>
                </a:lnTo>
                <a:lnTo>
                  <a:pt x="5134" y="7155"/>
                </a:lnTo>
                <a:lnTo>
                  <a:pt x="5394" y="7006"/>
                </a:lnTo>
                <a:lnTo>
                  <a:pt x="5634" y="6840"/>
                </a:lnTo>
                <a:lnTo>
                  <a:pt x="5857" y="6636"/>
                </a:lnTo>
                <a:lnTo>
                  <a:pt x="6042" y="6395"/>
                </a:lnTo>
                <a:lnTo>
                  <a:pt x="6209" y="6654"/>
                </a:lnTo>
                <a:lnTo>
                  <a:pt x="6394" y="6895"/>
                </a:lnTo>
                <a:lnTo>
                  <a:pt x="6617" y="7118"/>
                </a:lnTo>
                <a:lnTo>
                  <a:pt x="6839" y="7303"/>
                </a:lnTo>
                <a:lnTo>
                  <a:pt x="7099" y="7470"/>
                </a:lnTo>
                <a:lnTo>
                  <a:pt x="7377" y="7599"/>
                </a:lnTo>
                <a:lnTo>
                  <a:pt x="7525" y="7637"/>
                </a:lnTo>
                <a:lnTo>
                  <a:pt x="7673" y="7674"/>
                </a:lnTo>
                <a:lnTo>
                  <a:pt x="7822" y="7711"/>
                </a:lnTo>
                <a:lnTo>
                  <a:pt x="8229" y="7711"/>
                </a:lnTo>
                <a:lnTo>
                  <a:pt x="8507" y="7655"/>
                </a:lnTo>
                <a:lnTo>
                  <a:pt x="8748" y="7562"/>
                </a:lnTo>
                <a:lnTo>
                  <a:pt x="8989" y="7451"/>
                </a:lnTo>
                <a:lnTo>
                  <a:pt x="9212" y="7284"/>
                </a:lnTo>
                <a:lnTo>
                  <a:pt x="9397" y="7099"/>
                </a:lnTo>
                <a:lnTo>
                  <a:pt x="9471" y="6988"/>
                </a:lnTo>
                <a:lnTo>
                  <a:pt x="9545" y="6877"/>
                </a:lnTo>
                <a:lnTo>
                  <a:pt x="9619" y="6765"/>
                </a:lnTo>
                <a:lnTo>
                  <a:pt x="9656" y="6654"/>
                </a:lnTo>
                <a:lnTo>
                  <a:pt x="9768" y="6784"/>
                </a:lnTo>
                <a:lnTo>
                  <a:pt x="9860" y="6895"/>
                </a:lnTo>
                <a:lnTo>
                  <a:pt x="9972" y="7006"/>
                </a:lnTo>
                <a:lnTo>
                  <a:pt x="10101" y="7118"/>
                </a:lnTo>
                <a:lnTo>
                  <a:pt x="10231" y="7210"/>
                </a:lnTo>
                <a:lnTo>
                  <a:pt x="10361" y="7303"/>
                </a:lnTo>
                <a:lnTo>
                  <a:pt x="10639" y="7451"/>
                </a:lnTo>
                <a:lnTo>
                  <a:pt x="10787" y="7507"/>
                </a:lnTo>
                <a:lnTo>
                  <a:pt x="10954" y="7544"/>
                </a:lnTo>
                <a:lnTo>
                  <a:pt x="11102" y="7581"/>
                </a:lnTo>
                <a:lnTo>
                  <a:pt x="11269" y="7599"/>
                </a:lnTo>
                <a:lnTo>
                  <a:pt x="11417" y="7618"/>
                </a:lnTo>
                <a:lnTo>
                  <a:pt x="11584" y="7618"/>
                </a:lnTo>
                <a:lnTo>
                  <a:pt x="11732" y="7599"/>
                </a:lnTo>
                <a:lnTo>
                  <a:pt x="11899" y="7581"/>
                </a:lnTo>
                <a:lnTo>
                  <a:pt x="12066" y="7544"/>
                </a:lnTo>
                <a:lnTo>
                  <a:pt x="12214" y="7488"/>
                </a:lnTo>
                <a:lnTo>
                  <a:pt x="12362" y="7433"/>
                </a:lnTo>
                <a:lnTo>
                  <a:pt x="12511" y="7340"/>
                </a:lnTo>
                <a:lnTo>
                  <a:pt x="12640" y="7266"/>
                </a:lnTo>
                <a:lnTo>
                  <a:pt x="12770" y="7155"/>
                </a:lnTo>
                <a:lnTo>
                  <a:pt x="12900" y="7062"/>
                </a:lnTo>
                <a:lnTo>
                  <a:pt x="13011" y="6932"/>
                </a:lnTo>
                <a:lnTo>
                  <a:pt x="13122" y="6821"/>
                </a:lnTo>
                <a:lnTo>
                  <a:pt x="13215" y="6673"/>
                </a:lnTo>
                <a:lnTo>
                  <a:pt x="13308" y="6543"/>
                </a:lnTo>
                <a:lnTo>
                  <a:pt x="13382" y="6395"/>
                </a:lnTo>
                <a:lnTo>
                  <a:pt x="13437" y="6246"/>
                </a:lnTo>
                <a:lnTo>
                  <a:pt x="13493" y="6098"/>
                </a:lnTo>
                <a:lnTo>
                  <a:pt x="13549" y="5931"/>
                </a:lnTo>
                <a:lnTo>
                  <a:pt x="13567" y="5783"/>
                </a:lnTo>
                <a:lnTo>
                  <a:pt x="13697" y="5876"/>
                </a:lnTo>
                <a:lnTo>
                  <a:pt x="13827" y="5950"/>
                </a:lnTo>
                <a:lnTo>
                  <a:pt x="13956" y="6024"/>
                </a:lnTo>
                <a:lnTo>
                  <a:pt x="14105" y="6080"/>
                </a:lnTo>
                <a:lnTo>
                  <a:pt x="14234" y="6135"/>
                </a:lnTo>
                <a:lnTo>
                  <a:pt x="14401" y="6154"/>
                </a:lnTo>
                <a:lnTo>
                  <a:pt x="14550" y="6172"/>
                </a:lnTo>
                <a:lnTo>
                  <a:pt x="14698" y="6191"/>
                </a:lnTo>
                <a:lnTo>
                  <a:pt x="14846" y="6172"/>
                </a:lnTo>
                <a:lnTo>
                  <a:pt x="14994" y="6154"/>
                </a:lnTo>
                <a:lnTo>
                  <a:pt x="15143" y="6117"/>
                </a:lnTo>
                <a:lnTo>
                  <a:pt x="15291" y="6080"/>
                </a:lnTo>
                <a:lnTo>
                  <a:pt x="15439" y="6005"/>
                </a:lnTo>
                <a:lnTo>
                  <a:pt x="15569" y="5931"/>
                </a:lnTo>
                <a:lnTo>
                  <a:pt x="15699" y="5839"/>
                </a:lnTo>
                <a:lnTo>
                  <a:pt x="15810" y="5727"/>
                </a:lnTo>
                <a:lnTo>
                  <a:pt x="15940" y="5579"/>
                </a:lnTo>
                <a:lnTo>
                  <a:pt x="16051" y="5431"/>
                </a:lnTo>
                <a:lnTo>
                  <a:pt x="16143" y="5264"/>
                </a:lnTo>
                <a:lnTo>
                  <a:pt x="16199" y="5097"/>
                </a:lnTo>
                <a:lnTo>
                  <a:pt x="16255" y="4912"/>
                </a:lnTo>
                <a:lnTo>
                  <a:pt x="16292" y="4727"/>
                </a:lnTo>
                <a:lnTo>
                  <a:pt x="16310" y="4541"/>
                </a:lnTo>
                <a:lnTo>
                  <a:pt x="16310" y="4356"/>
                </a:lnTo>
                <a:lnTo>
                  <a:pt x="16292" y="4171"/>
                </a:lnTo>
                <a:lnTo>
                  <a:pt x="16255" y="4004"/>
                </a:lnTo>
                <a:lnTo>
                  <a:pt x="16199" y="3818"/>
                </a:lnTo>
                <a:lnTo>
                  <a:pt x="16125" y="3652"/>
                </a:lnTo>
                <a:lnTo>
                  <a:pt x="16032" y="3485"/>
                </a:lnTo>
                <a:lnTo>
                  <a:pt x="15921" y="3318"/>
                </a:lnTo>
                <a:lnTo>
                  <a:pt x="15810" y="3188"/>
                </a:lnTo>
                <a:lnTo>
                  <a:pt x="15662" y="3059"/>
                </a:lnTo>
                <a:lnTo>
                  <a:pt x="15421" y="2873"/>
                </a:lnTo>
                <a:lnTo>
                  <a:pt x="15143" y="2725"/>
                </a:lnTo>
                <a:lnTo>
                  <a:pt x="14846" y="2632"/>
                </a:lnTo>
                <a:lnTo>
                  <a:pt x="14698" y="2595"/>
                </a:lnTo>
                <a:lnTo>
                  <a:pt x="14550" y="2558"/>
                </a:lnTo>
                <a:lnTo>
                  <a:pt x="14531" y="2391"/>
                </a:lnTo>
                <a:lnTo>
                  <a:pt x="14475" y="2224"/>
                </a:lnTo>
                <a:lnTo>
                  <a:pt x="14383" y="2021"/>
                </a:lnTo>
                <a:lnTo>
                  <a:pt x="14272" y="1854"/>
                </a:lnTo>
                <a:lnTo>
                  <a:pt x="14160" y="1687"/>
                </a:lnTo>
                <a:lnTo>
                  <a:pt x="14012" y="1539"/>
                </a:lnTo>
                <a:lnTo>
                  <a:pt x="13864" y="1409"/>
                </a:lnTo>
                <a:lnTo>
                  <a:pt x="13697" y="1279"/>
                </a:lnTo>
                <a:lnTo>
                  <a:pt x="13530" y="1168"/>
                </a:lnTo>
                <a:lnTo>
                  <a:pt x="13363" y="1057"/>
                </a:lnTo>
                <a:lnTo>
                  <a:pt x="12974" y="853"/>
                </a:lnTo>
                <a:lnTo>
                  <a:pt x="12770" y="760"/>
                </a:lnTo>
                <a:lnTo>
                  <a:pt x="12566" y="686"/>
                </a:lnTo>
                <a:lnTo>
                  <a:pt x="12344" y="630"/>
                </a:lnTo>
                <a:lnTo>
                  <a:pt x="12122" y="593"/>
                </a:lnTo>
                <a:lnTo>
                  <a:pt x="11918" y="593"/>
                </a:lnTo>
                <a:lnTo>
                  <a:pt x="11695" y="630"/>
                </a:lnTo>
                <a:lnTo>
                  <a:pt x="11584" y="668"/>
                </a:lnTo>
                <a:lnTo>
                  <a:pt x="11473" y="705"/>
                </a:lnTo>
                <a:lnTo>
                  <a:pt x="11362" y="760"/>
                </a:lnTo>
                <a:lnTo>
                  <a:pt x="11250" y="834"/>
                </a:lnTo>
                <a:lnTo>
                  <a:pt x="11158" y="909"/>
                </a:lnTo>
                <a:lnTo>
                  <a:pt x="11084" y="983"/>
                </a:lnTo>
                <a:lnTo>
                  <a:pt x="11009" y="1075"/>
                </a:lnTo>
                <a:lnTo>
                  <a:pt x="10935" y="1187"/>
                </a:lnTo>
                <a:lnTo>
                  <a:pt x="10787" y="964"/>
                </a:lnTo>
                <a:lnTo>
                  <a:pt x="10620" y="779"/>
                </a:lnTo>
                <a:lnTo>
                  <a:pt x="10416" y="612"/>
                </a:lnTo>
                <a:lnTo>
                  <a:pt x="10194" y="482"/>
                </a:lnTo>
                <a:lnTo>
                  <a:pt x="9953" y="371"/>
                </a:lnTo>
                <a:lnTo>
                  <a:pt x="9694" y="297"/>
                </a:lnTo>
                <a:lnTo>
                  <a:pt x="9434" y="260"/>
                </a:lnTo>
                <a:lnTo>
                  <a:pt x="9175" y="278"/>
                </a:lnTo>
                <a:lnTo>
                  <a:pt x="9026" y="278"/>
                </a:lnTo>
                <a:lnTo>
                  <a:pt x="8897" y="315"/>
                </a:lnTo>
                <a:lnTo>
                  <a:pt x="8600" y="408"/>
                </a:lnTo>
                <a:lnTo>
                  <a:pt x="8341" y="519"/>
                </a:lnTo>
                <a:lnTo>
                  <a:pt x="8100" y="686"/>
                </a:lnTo>
                <a:lnTo>
                  <a:pt x="7877" y="871"/>
                </a:lnTo>
                <a:lnTo>
                  <a:pt x="7673" y="1075"/>
                </a:lnTo>
                <a:lnTo>
                  <a:pt x="7506" y="1316"/>
                </a:lnTo>
                <a:lnTo>
                  <a:pt x="7358" y="1576"/>
                </a:lnTo>
                <a:lnTo>
                  <a:pt x="7247" y="1335"/>
                </a:lnTo>
                <a:lnTo>
                  <a:pt x="7099" y="1112"/>
                </a:lnTo>
                <a:lnTo>
                  <a:pt x="6932" y="890"/>
                </a:lnTo>
                <a:lnTo>
                  <a:pt x="6765" y="705"/>
                </a:lnTo>
                <a:lnTo>
                  <a:pt x="6635" y="593"/>
                </a:lnTo>
                <a:lnTo>
                  <a:pt x="6506" y="482"/>
                </a:lnTo>
                <a:lnTo>
                  <a:pt x="6357" y="371"/>
                </a:lnTo>
                <a:lnTo>
                  <a:pt x="6228" y="297"/>
                </a:lnTo>
                <a:lnTo>
                  <a:pt x="6061" y="204"/>
                </a:lnTo>
                <a:lnTo>
                  <a:pt x="5913" y="149"/>
                </a:lnTo>
                <a:lnTo>
                  <a:pt x="5746" y="93"/>
                </a:lnTo>
                <a:lnTo>
                  <a:pt x="5579" y="56"/>
                </a:lnTo>
                <a:lnTo>
                  <a:pt x="5412" y="19"/>
                </a:lnTo>
                <a:lnTo>
                  <a:pt x="526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6" name="Google Shape;1936;p45"/>
          <p:cNvGrpSpPr/>
          <p:nvPr/>
        </p:nvGrpSpPr>
        <p:grpSpPr>
          <a:xfrm>
            <a:off x="3275412" y="1316322"/>
            <a:ext cx="348387" cy="365702"/>
            <a:chOff x="8577950" y="1152147"/>
            <a:chExt cx="348387" cy="365702"/>
          </a:xfrm>
        </p:grpSpPr>
        <p:sp>
          <p:nvSpPr>
            <p:cNvPr id="1937" name="Google Shape;1937;p45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5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9" name="Google Shape;1939;p45"/>
          <p:cNvGrpSpPr/>
          <p:nvPr/>
        </p:nvGrpSpPr>
        <p:grpSpPr>
          <a:xfrm>
            <a:off x="8379263" y="4500022"/>
            <a:ext cx="348387" cy="365702"/>
            <a:chOff x="8577950" y="1152147"/>
            <a:chExt cx="348387" cy="365702"/>
          </a:xfrm>
        </p:grpSpPr>
        <p:sp>
          <p:nvSpPr>
            <p:cNvPr id="1940" name="Google Shape;1940;p45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5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2" name="Google Shape;1942;p45"/>
          <p:cNvGrpSpPr/>
          <p:nvPr/>
        </p:nvGrpSpPr>
        <p:grpSpPr>
          <a:xfrm>
            <a:off x="263962" y="413797"/>
            <a:ext cx="348387" cy="365702"/>
            <a:chOff x="8577950" y="1152147"/>
            <a:chExt cx="348387" cy="365702"/>
          </a:xfrm>
        </p:grpSpPr>
        <p:sp>
          <p:nvSpPr>
            <p:cNvPr id="1943" name="Google Shape;1943;p45"/>
            <p:cNvSpPr/>
            <p:nvPr/>
          </p:nvSpPr>
          <p:spPr>
            <a:xfrm>
              <a:off x="8577950" y="1152147"/>
              <a:ext cx="348387" cy="365702"/>
            </a:xfrm>
            <a:custGeom>
              <a:avLst/>
              <a:gdLst/>
              <a:ahLst/>
              <a:cxnLst/>
              <a:rect l="l" t="t" r="r" b="b"/>
              <a:pathLst>
                <a:path w="6358" h="6674" extrusionOk="0">
                  <a:moveTo>
                    <a:pt x="4356" y="1"/>
                  </a:moveTo>
                  <a:lnTo>
                    <a:pt x="4171" y="19"/>
                  </a:lnTo>
                  <a:lnTo>
                    <a:pt x="4004" y="56"/>
                  </a:lnTo>
                  <a:lnTo>
                    <a:pt x="3837" y="130"/>
                  </a:lnTo>
                  <a:lnTo>
                    <a:pt x="3670" y="242"/>
                  </a:lnTo>
                  <a:lnTo>
                    <a:pt x="3540" y="390"/>
                  </a:lnTo>
                  <a:lnTo>
                    <a:pt x="3429" y="538"/>
                  </a:lnTo>
                  <a:lnTo>
                    <a:pt x="3318" y="705"/>
                  </a:lnTo>
                  <a:lnTo>
                    <a:pt x="3225" y="872"/>
                  </a:lnTo>
                  <a:lnTo>
                    <a:pt x="3170" y="1057"/>
                  </a:lnTo>
                  <a:lnTo>
                    <a:pt x="3096" y="1243"/>
                  </a:lnTo>
                  <a:lnTo>
                    <a:pt x="3040" y="1465"/>
                  </a:lnTo>
                  <a:lnTo>
                    <a:pt x="3003" y="1687"/>
                  </a:lnTo>
                  <a:lnTo>
                    <a:pt x="2855" y="1409"/>
                  </a:lnTo>
                  <a:lnTo>
                    <a:pt x="2669" y="1168"/>
                  </a:lnTo>
                  <a:lnTo>
                    <a:pt x="2447" y="946"/>
                  </a:lnTo>
                  <a:lnTo>
                    <a:pt x="2225" y="742"/>
                  </a:lnTo>
                  <a:lnTo>
                    <a:pt x="2039" y="631"/>
                  </a:lnTo>
                  <a:lnTo>
                    <a:pt x="1835" y="538"/>
                  </a:lnTo>
                  <a:lnTo>
                    <a:pt x="1724" y="520"/>
                  </a:lnTo>
                  <a:lnTo>
                    <a:pt x="1631" y="483"/>
                  </a:lnTo>
                  <a:lnTo>
                    <a:pt x="1409" y="483"/>
                  </a:lnTo>
                  <a:lnTo>
                    <a:pt x="1298" y="501"/>
                  </a:lnTo>
                  <a:lnTo>
                    <a:pt x="1205" y="538"/>
                  </a:lnTo>
                  <a:lnTo>
                    <a:pt x="1131" y="575"/>
                  </a:lnTo>
                  <a:lnTo>
                    <a:pt x="1057" y="631"/>
                  </a:lnTo>
                  <a:lnTo>
                    <a:pt x="983" y="705"/>
                  </a:lnTo>
                  <a:lnTo>
                    <a:pt x="927" y="779"/>
                  </a:lnTo>
                  <a:lnTo>
                    <a:pt x="872" y="872"/>
                  </a:lnTo>
                  <a:lnTo>
                    <a:pt x="834" y="965"/>
                  </a:lnTo>
                  <a:lnTo>
                    <a:pt x="797" y="1168"/>
                  </a:lnTo>
                  <a:lnTo>
                    <a:pt x="779" y="1372"/>
                  </a:lnTo>
                  <a:lnTo>
                    <a:pt x="797" y="1576"/>
                  </a:lnTo>
                  <a:lnTo>
                    <a:pt x="853" y="1780"/>
                  </a:lnTo>
                  <a:lnTo>
                    <a:pt x="927" y="1965"/>
                  </a:lnTo>
                  <a:lnTo>
                    <a:pt x="1020" y="2169"/>
                  </a:lnTo>
                  <a:lnTo>
                    <a:pt x="1112" y="2336"/>
                  </a:lnTo>
                  <a:lnTo>
                    <a:pt x="1224" y="2503"/>
                  </a:lnTo>
                  <a:lnTo>
                    <a:pt x="1428" y="2744"/>
                  </a:lnTo>
                  <a:lnTo>
                    <a:pt x="1669" y="2966"/>
                  </a:lnTo>
                  <a:lnTo>
                    <a:pt x="1279" y="2966"/>
                  </a:lnTo>
                  <a:lnTo>
                    <a:pt x="909" y="3003"/>
                  </a:lnTo>
                  <a:lnTo>
                    <a:pt x="705" y="3040"/>
                  </a:lnTo>
                  <a:lnTo>
                    <a:pt x="519" y="3114"/>
                  </a:lnTo>
                  <a:lnTo>
                    <a:pt x="334" y="3207"/>
                  </a:lnTo>
                  <a:lnTo>
                    <a:pt x="186" y="3337"/>
                  </a:lnTo>
                  <a:lnTo>
                    <a:pt x="130" y="3411"/>
                  </a:lnTo>
                  <a:lnTo>
                    <a:pt x="75" y="3485"/>
                  </a:lnTo>
                  <a:lnTo>
                    <a:pt x="37" y="3578"/>
                  </a:lnTo>
                  <a:lnTo>
                    <a:pt x="0" y="3652"/>
                  </a:lnTo>
                  <a:lnTo>
                    <a:pt x="0" y="3763"/>
                  </a:lnTo>
                  <a:lnTo>
                    <a:pt x="0" y="3856"/>
                  </a:lnTo>
                  <a:lnTo>
                    <a:pt x="19" y="3967"/>
                  </a:lnTo>
                  <a:lnTo>
                    <a:pt x="56" y="4078"/>
                  </a:lnTo>
                  <a:lnTo>
                    <a:pt x="112" y="4171"/>
                  </a:lnTo>
                  <a:lnTo>
                    <a:pt x="167" y="4264"/>
                  </a:lnTo>
                  <a:lnTo>
                    <a:pt x="223" y="4356"/>
                  </a:lnTo>
                  <a:lnTo>
                    <a:pt x="297" y="4412"/>
                  </a:lnTo>
                  <a:lnTo>
                    <a:pt x="390" y="4486"/>
                  </a:lnTo>
                  <a:lnTo>
                    <a:pt x="464" y="4542"/>
                  </a:lnTo>
                  <a:lnTo>
                    <a:pt x="668" y="4616"/>
                  </a:lnTo>
                  <a:lnTo>
                    <a:pt x="872" y="4653"/>
                  </a:lnTo>
                  <a:lnTo>
                    <a:pt x="1094" y="4671"/>
                  </a:lnTo>
                  <a:lnTo>
                    <a:pt x="1298" y="4671"/>
                  </a:lnTo>
                  <a:lnTo>
                    <a:pt x="1502" y="4653"/>
                  </a:lnTo>
                  <a:lnTo>
                    <a:pt x="1650" y="4616"/>
                  </a:lnTo>
                  <a:lnTo>
                    <a:pt x="1798" y="4579"/>
                  </a:lnTo>
                  <a:lnTo>
                    <a:pt x="2076" y="4468"/>
                  </a:lnTo>
                  <a:lnTo>
                    <a:pt x="2076" y="4468"/>
                  </a:lnTo>
                  <a:lnTo>
                    <a:pt x="2002" y="4653"/>
                  </a:lnTo>
                  <a:lnTo>
                    <a:pt x="1947" y="4857"/>
                  </a:lnTo>
                  <a:lnTo>
                    <a:pt x="1909" y="5061"/>
                  </a:lnTo>
                  <a:lnTo>
                    <a:pt x="1872" y="5264"/>
                  </a:lnTo>
                  <a:lnTo>
                    <a:pt x="1854" y="5431"/>
                  </a:lnTo>
                  <a:lnTo>
                    <a:pt x="1835" y="5635"/>
                  </a:lnTo>
                  <a:lnTo>
                    <a:pt x="1835" y="5821"/>
                  </a:lnTo>
                  <a:lnTo>
                    <a:pt x="1872" y="6024"/>
                  </a:lnTo>
                  <a:lnTo>
                    <a:pt x="1928" y="6210"/>
                  </a:lnTo>
                  <a:lnTo>
                    <a:pt x="2002" y="6377"/>
                  </a:lnTo>
                  <a:lnTo>
                    <a:pt x="2058" y="6451"/>
                  </a:lnTo>
                  <a:lnTo>
                    <a:pt x="2132" y="6506"/>
                  </a:lnTo>
                  <a:lnTo>
                    <a:pt x="2206" y="6562"/>
                  </a:lnTo>
                  <a:lnTo>
                    <a:pt x="2280" y="6618"/>
                  </a:lnTo>
                  <a:lnTo>
                    <a:pt x="2391" y="6655"/>
                  </a:lnTo>
                  <a:lnTo>
                    <a:pt x="2503" y="6673"/>
                  </a:lnTo>
                  <a:lnTo>
                    <a:pt x="2614" y="6673"/>
                  </a:lnTo>
                  <a:lnTo>
                    <a:pt x="2706" y="6655"/>
                  </a:lnTo>
                  <a:lnTo>
                    <a:pt x="2799" y="6636"/>
                  </a:lnTo>
                  <a:lnTo>
                    <a:pt x="2892" y="6580"/>
                  </a:lnTo>
                  <a:lnTo>
                    <a:pt x="2966" y="6525"/>
                  </a:lnTo>
                  <a:lnTo>
                    <a:pt x="3040" y="6451"/>
                  </a:lnTo>
                  <a:lnTo>
                    <a:pt x="3170" y="6284"/>
                  </a:lnTo>
                  <a:lnTo>
                    <a:pt x="3281" y="6099"/>
                  </a:lnTo>
                  <a:lnTo>
                    <a:pt x="3355" y="5895"/>
                  </a:lnTo>
                  <a:lnTo>
                    <a:pt x="3411" y="5709"/>
                  </a:lnTo>
                  <a:lnTo>
                    <a:pt x="3448" y="5468"/>
                  </a:lnTo>
                  <a:lnTo>
                    <a:pt x="3466" y="5227"/>
                  </a:lnTo>
                  <a:lnTo>
                    <a:pt x="3578" y="5357"/>
                  </a:lnTo>
                  <a:lnTo>
                    <a:pt x="3670" y="5505"/>
                  </a:lnTo>
                  <a:lnTo>
                    <a:pt x="3818" y="5635"/>
                  </a:lnTo>
                  <a:lnTo>
                    <a:pt x="3967" y="5765"/>
                  </a:lnTo>
                  <a:lnTo>
                    <a:pt x="4152" y="5876"/>
                  </a:lnTo>
                  <a:lnTo>
                    <a:pt x="4337" y="5969"/>
                  </a:lnTo>
                  <a:lnTo>
                    <a:pt x="4541" y="6024"/>
                  </a:lnTo>
                  <a:lnTo>
                    <a:pt x="4634" y="6043"/>
                  </a:lnTo>
                  <a:lnTo>
                    <a:pt x="4727" y="6043"/>
                  </a:lnTo>
                  <a:lnTo>
                    <a:pt x="4838" y="6024"/>
                  </a:lnTo>
                  <a:lnTo>
                    <a:pt x="4931" y="6006"/>
                  </a:lnTo>
                  <a:lnTo>
                    <a:pt x="5023" y="5950"/>
                  </a:lnTo>
                  <a:lnTo>
                    <a:pt x="5116" y="5895"/>
                  </a:lnTo>
                  <a:lnTo>
                    <a:pt x="5190" y="5821"/>
                  </a:lnTo>
                  <a:lnTo>
                    <a:pt x="5264" y="5746"/>
                  </a:lnTo>
                  <a:lnTo>
                    <a:pt x="5320" y="5654"/>
                  </a:lnTo>
                  <a:lnTo>
                    <a:pt x="5357" y="5561"/>
                  </a:lnTo>
                  <a:lnTo>
                    <a:pt x="5375" y="5468"/>
                  </a:lnTo>
                  <a:lnTo>
                    <a:pt x="5375" y="5357"/>
                  </a:lnTo>
                  <a:lnTo>
                    <a:pt x="5357" y="5264"/>
                  </a:lnTo>
                  <a:lnTo>
                    <a:pt x="5338" y="5153"/>
                  </a:lnTo>
                  <a:lnTo>
                    <a:pt x="5283" y="4949"/>
                  </a:lnTo>
                  <a:lnTo>
                    <a:pt x="5190" y="4764"/>
                  </a:lnTo>
                  <a:lnTo>
                    <a:pt x="5079" y="4579"/>
                  </a:lnTo>
                  <a:lnTo>
                    <a:pt x="4949" y="4430"/>
                  </a:lnTo>
                  <a:lnTo>
                    <a:pt x="4708" y="4152"/>
                  </a:lnTo>
                  <a:lnTo>
                    <a:pt x="4430" y="3893"/>
                  </a:lnTo>
                  <a:lnTo>
                    <a:pt x="4430" y="3893"/>
                  </a:lnTo>
                  <a:lnTo>
                    <a:pt x="4708" y="3911"/>
                  </a:lnTo>
                  <a:lnTo>
                    <a:pt x="5079" y="3930"/>
                  </a:lnTo>
                  <a:lnTo>
                    <a:pt x="5283" y="3911"/>
                  </a:lnTo>
                  <a:lnTo>
                    <a:pt x="5487" y="3893"/>
                  </a:lnTo>
                  <a:lnTo>
                    <a:pt x="5672" y="3837"/>
                  </a:lnTo>
                  <a:lnTo>
                    <a:pt x="5839" y="3782"/>
                  </a:lnTo>
                  <a:lnTo>
                    <a:pt x="6006" y="3671"/>
                  </a:lnTo>
                  <a:lnTo>
                    <a:pt x="6154" y="3541"/>
                  </a:lnTo>
                  <a:lnTo>
                    <a:pt x="6247" y="3411"/>
                  </a:lnTo>
                  <a:lnTo>
                    <a:pt x="6321" y="3263"/>
                  </a:lnTo>
                  <a:lnTo>
                    <a:pt x="6358" y="3114"/>
                  </a:lnTo>
                  <a:lnTo>
                    <a:pt x="6358" y="2948"/>
                  </a:lnTo>
                  <a:lnTo>
                    <a:pt x="6321" y="2818"/>
                  </a:lnTo>
                  <a:lnTo>
                    <a:pt x="6265" y="2670"/>
                  </a:lnTo>
                  <a:lnTo>
                    <a:pt x="6172" y="2540"/>
                  </a:lnTo>
                  <a:lnTo>
                    <a:pt x="6043" y="2447"/>
                  </a:lnTo>
                  <a:lnTo>
                    <a:pt x="5876" y="2355"/>
                  </a:lnTo>
                  <a:lnTo>
                    <a:pt x="5709" y="2299"/>
                  </a:lnTo>
                  <a:lnTo>
                    <a:pt x="5524" y="2262"/>
                  </a:lnTo>
                  <a:lnTo>
                    <a:pt x="5338" y="2243"/>
                  </a:lnTo>
                  <a:lnTo>
                    <a:pt x="5134" y="2225"/>
                  </a:lnTo>
                  <a:lnTo>
                    <a:pt x="4949" y="2243"/>
                  </a:lnTo>
                  <a:lnTo>
                    <a:pt x="4597" y="2262"/>
                  </a:lnTo>
                  <a:lnTo>
                    <a:pt x="4449" y="2280"/>
                  </a:lnTo>
                  <a:lnTo>
                    <a:pt x="4653" y="2002"/>
                  </a:lnTo>
                  <a:lnTo>
                    <a:pt x="4838" y="1669"/>
                  </a:lnTo>
                  <a:lnTo>
                    <a:pt x="4912" y="1502"/>
                  </a:lnTo>
                  <a:lnTo>
                    <a:pt x="4968" y="1335"/>
                  </a:lnTo>
                  <a:lnTo>
                    <a:pt x="5023" y="1150"/>
                  </a:lnTo>
                  <a:lnTo>
                    <a:pt x="5060" y="983"/>
                  </a:lnTo>
                  <a:lnTo>
                    <a:pt x="5060" y="798"/>
                  </a:lnTo>
                  <a:lnTo>
                    <a:pt x="5042" y="612"/>
                  </a:lnTo>
                  <a:lnTo>
                    <a:pt x="4986" y="427"/>
                  </a:lnTo>
                  <a:lnTo>
                    <a:pt x="4912" y="279"/>
                  </a:lnTo>
                  <a:lnTo>
                    <a:pt x="4801" y="168"/>
                  </a:lnTo>
                  <a:lnTo>
                    <a:pt x="4671" y="93"/>
                  </a:lnTo>
                  <a:lnTo>
                    <a:pt x="4504" y="38"/>
                  </a:lnTo>
                  <a:lnTo>
                    <a:pt x="4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5"/>
            <p:cNvSpPr/>
            <p:nvPr/>
          </p:nvSpPr>
          <p:spPr>
            <a:xfrm>
              <a:off x="8706940" y="1282175"/>
              <a:ext cx="89425" cy="91453"/>
            </a:xfrm>
            <a:custGeom>
              <a:avLst/>
              <a:gdLst/>
              <a:ahLst/>
              <a:cxnLst/>
              <a:rect l="l" t="t" r="r" b="b"/>
              <a:pathLst>
                <a:path w="1632" h="1669" extrusionOk="0">
                  <a:moveTo>
                    <a:pt x="797" y="0"/>
                  </a:moveTo>
                  <a:lnTo>
                    <a:pt x="705" y="19"/>
                  </a:lnTo>
                  <a:lnTo>
                    <a:pt x="630" y="37"/>
                  </a:lnTo>
                  <a:lnTo>
                    <a:pt x="538" y="74"/>
                  </a:lnTo>
                  <a:lnTo>
                    <a:pt x="445" y="111"/>
                  </a:lnTo>
                  <a:lnTo>
                    <a:pt x="352" y="167"/>
                  </a:lnTo>
                  <a:lnTo>
                    <a:pt x="278" y="241"/>
                  </a:lnTo>
                  <a:lnTo>
                    <a:pt x="204" y="315"/>
                  </a:lnTo>
                  <a:lnTo>
                    <a:pt x="130" y="408"/>
                  </a:lnTo>
                  <a:lnTo>
                    <a:pt x="74" y="501"/>
                  </a:lnTo>
                  <a:lnTo>
                    <a:pt x="37" y="593"/>
                  </a:lnTo>
                  <a:lnTo>
                    <a:pt x="0" y="704"/>
                  </a:lnTo>
                  <a:lnTo>
                    <a:pt x="0" y="816"/>
                  </a:lnTo>
                  <a:lnTo>
                    <a:pt x="0" y="927"/>
                  </a:lnTo>
                  <a:lnTo>
                    <a:pt x="19" y="1020"/>
                  </a:lnTo>
                  <a:lnTo>
                    <a:pt x="56" y="1131"/>
                  </a:lnTo>
                  <a:lnTo>
                    <a:pt x="93" y="1242"/>
                  </a:lnTo>
                  <a:lnTo>
                    <a:pt x="149" y="1335"/>
                  </a:lnTo>
                  <a:lnTo>
                    <a:pt x="167" y="1353"/>
                  </a:lnTo>
                  <a:lnTo>
                    <a:pt x="204" y="1390"/>
                  </a:lnTo>
                  <a:lnTo>
                    <a:pt x="223" y="1409"/>
                  </a:lnTo>
                  <a:lnTo>
                    <a:pt x="297" y="1483"/>
                  </a:lnTo>
                  <a:lnTo>
                    <a:pt x="371" y="1538"/>
                  </a:lnTo>
                  <a:lnTo>
                    <a:pt x="464" y="1594"/>
                  </a:lnTo>
                  <a:lnTo>
                    <a:pt x="575" y="1631"/>
                  </a:lnTo>
                  <a:lnTo>
                    <a:pt x="668" y="1668"/>
                  </a:lnTo>
                  <a:lnTo>
                    <a:pt x="871" y="1668"/>
                  </a:lnTo>
                  <a:lnTo>
                    <a:pt x="983" y="1650"/>
                  </a:lnTo>
                  <a:lnTo>
                    <a:pt x="1075" y="1631"/>
                  </a:lnTo>
                  <a:lnTo>
                    <a:pt x="1094" y="1631"/>
                  </a:lnTo>
                  <a:lnTo>
                    <a:pt x="1205" y="1576"/>
                  </a:lnTo>
                  <a:lnTo>
                    <a:pt x="1316" y="1520"/>
                  </a:lnTo>
                  <a:lnTo>
                    <a:pt x="1409" y="1446"/>
                  </a:lnTo>
                  <a:lnTo>
                    <a:pt x="1464" y="1372"/>
                  </a:lnTo>
                  <a:lnTo>
                    <a:pt x="1520" y="1298"/>
                  </a:lnTo>
                  <a:lnTo>
                    <a:pt x="1557" y="1205"/>
                  </a:lnTo>
                  <a:lnTo>
                    <a:pt x="1594" y="1112"/>
                  </a:lnTo>
                  <a:lnTo>
                    <a:pt x="1613" y="1020"/>
                  </a:lnTo>
                  <a:lnTo>
                    <a:pt x="1631" y="1001"/>
                  </a:lnTo>
                  <a:lnTo>
                    <a:pt x="1631" y="927"/>
                  </a:lnTo>
                  <a:lnTo>
                    <a:pt x="1631" y="853"/>
                  </a:lnTo>
                  <a:lnTo>
                    <a:pt x="1631" y="834"/>
                  </a:lnTo>
                  <a:lnTo>
                    <a:pt x="1631" y="779"/>
                  </a:lnTo>
                  <a:lnTo>
                    <a:pt x="1613" y="612"/>
                  </a:lnTo>
                  <a:lnTo>
                    <a:pt x="1576" y="538"/>
                  </a:lnTo>
                  <a:lnTo>
                    <a:pt x="1557" y="445"/>
                  </a:lnTo>
                  <a:lnTo>
                    <a:pt x="1502" y="352"/>
                  </a:lnTo>
                  <a:lnTo>
                    <a:pt x="1427" y="241"/>
                  </a:lnTo>
                  <a:lnTo>
                    <a:pt x="1353" y="167"/>
                  </a:lnTo>
                  <a:lnTo>
                    <a:pt x="1261" y="93"/>
                  </a:lnTo>
                  <a:lnTo>
                    <a:pt x="1186" y="56"/>
                  </a:lnTo>
                  <a:lnTo>
                    <a:pt x="1112" y="37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5" name="Google Shape;1945;p45"/>
          <p:cNvSpPr/>
          <p:nvPr/>
        </p:nvSpPr>
        <p:spPr>
          <a:xfrm flipH="1">
            <a:off x="6130259" y="2872646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6" name="Google Shape;1946;p45"/>
          <p:cNvSpPr/>
          <p:nvPr/>
        </p:nvSpPr>
        <p:spPr>
          <a:xfrm>
            <a:off x="1126471" y="1682021"/>
            <a:ext cx="1252220" cy="462625"/>
          </a:xfrm>
          <a:custGeom>
            <a:avLst/>
            <a:gdLst/>
            <a:ahLst/>
            <a:cxnLst/>
            <a:rect l="l" t="t" r="r" b="b"/>
            <a:pathLst>
              <a:path w="100681" h="37196" extrusionOk="0">
                <a:moveTo>
                  <a:pt x="11117" y="0"/>
                </a:moveTo>
                <a:lnTo>
                  <a:pt x="10767" y="35"/>
                </a:lnTo>
                <a:lnTo>
                  <a:pt x="10418" y="105"/>
                </a:lnTo>
                <a:lnTo>
                  <a:pt x="9893" y="280"/>
                </a:lnTo>
                <a:lnTo>
                  <a:pt x="9404" y="489"/>
                </a:lnTo>
                <a:lnTo>
                  <a:pt x="8984" y="769"/>
                </a:lnTo>
                <a:lnTo>
                  <a:pt x="8600" y="1084"/>
                </a:lnTo>
                <a:lnTo>
                  <a:pt x="8285" y="1433"/>
                </a:lnTo>
                <a:lnTo>
                  <a:pt x="8006" y="1853"/>
                </a:lnTo>
                <a:lnTo>
                  <a:pt x="7761" y="2307"/>
                </a:lnTo>
                <a:lnTo>
                  <a:pt x="7551" y="2832"/>
                </a:lnTo>
                <a:lnTo>
                  <a:pt x="7411" y="3356"/>
                </a:lnTo>
                <a:lnTo>
                  <a:pt x="7271" y="3880"/>
                </a:lnTo>
                <a:lnTo>
                  <a:pt x="7201" y="4405"/>
                </a:lnTo>
                <a:lnTo>
                  <a:pt x="7132" y="4929"/>
                </a:lnTo>
                <a:lnTo>
                  <a:pt x="7097" y="5454"/>
                </a:lnTo>
                <a:lnTo>
                  <a:pt x="7097" y="5943"/>
                </a:lnTo>
                <a:lnTo>
                  <a:pt x="7132" y="6467"/>
                </a:lnTo>
                <a:lnTo>
                  <a:pt x="7167" y="6957"/>
                </a:lnTo>
                <a:lnTo>
                  <a:pt x="7271" y="7481"/>
                </a:lnTo>
                <a:lnTo>
                  <a:pt x="7376" y="7971"/>
                </a:lnTo>
                <a:lnTo>
                  <a:pt x="7516" y="8460"/>
                </a:lnTo>
                <a:lnTo>
                  <a:pt x="7656" y="8949"/>
                </a:lnTo>
                <a:lnTo>
                  <a:pt x="7866" y="9439"/>
                </a:lnTo>
                <a:lnTo>
                  <a:pt x="8075" y="9928"/>
                </a:lnTo>
                <a:lnTo>
                  <a:pt x="8320" y="10418"/>
                </a:lnTo>
                <a:lnTo>
                  <a:pt x="8565" y="10872"/>
                </a:lnTo>
                <a:lnTo>
                  <a:pt x="8740" y="11222"/>
                </a:lnTo>
                <a:lnTo>
                  <a:pt x="8880" y="11536"/>
                </a:lnTo>
                <a:lnTo>
                  <a:pt x="9019" y="11886"/>
                </a:lnTo>
                <a:lnTo>
                  <a:pt x="9054" y="12235"/>
                </a:lnTo>
                <a:lnTo>
                  <a:pt x="9124" y="12865"/>
                </a:lnTo>
                <a:lnTo>
                  <a:pt x="9124" y="13494"/>
                </a:lnTo>
                <a:lnTo>
                  <a:pt x="9089" y="14997"/>
                </a:lnTo>
                <a:lnTo>
                  <a:pt x="8390" y="14473"/>
                </a:lnTo>
                <a:lnTo>
                  <a:pt x="7656" y="14018"/>
                </a:lnTo>
                <a:lnTo>
                  <a:pt x="6922" y="13634"/>
                </a:lnTo>
                <a:lnTo>
                  <a:pt x="6188" y="13284"/>
                </a:lnTo>
                <a:lnTo>
                  <a:pt x="5454" y="12970"/>
                </a:lnTo>
                <a:lnTo>
                  <a:pt x="4719" y="12725"/>
                </a:lnTo>
                <a:lnTo>
                  <a:pt x="3950" y="12480"/>
                </a:lnTo>
                <a:lnTo>
                  <a:pt x="3181" y="12305"/>
                </a:lnTo>
                <a:lnTo>
                  <a:pt x="2727" y="12235"/>
                </a:lnTo>
                <a:lnTo>
                  <a:pt x="2307" y="12200"/>
                </a:lnTo>
                <a:lnTo>
                  <a:pt x="2028" y="12200"/>
                </a:lnTo>
                <a:lnTo>
                  <a:pt x="1748" y="12270"/>
                </a:lnTo>
                <a:lnTo>
                  <a:pt x="1503" y="12340"/>
                </a:lnTo>
                <a:lnTo>
                  <a:pt x="1259" y="12480"/>
                </a:lnTo>
                <a:lnTo>
                  <a:pt x="1049" y="12655"/>
                </a:lnTo>
                <a:lnTo>
                  <a:pt x="839" y="12865"/>
                </a:lnTo>
                <a:lnTo>
                  <a:pt x="629" y="13109"/>
                </a:lnTo>
                <a:lnTo>
                  <a:pt x="420" y="13389"/>
                </a:lnTo>
                <a:lnTo>
                  <a:pt x="210" y="13739"/>
                </a:lnTo>
                <a:lnTo>
                  <a:pt x="70" y="14088"/>
                </a:lnTo>
                <a:lnTo>
                  <a:pt x="0" y="14368"/>
                </a:lnTo>
                <a:lnTo>
                  <a:pt x="0" y="14683"/>
                </a:lnTo>
                <a:lnTo>
                  <a:pt x="105" y="14997"/>
                </a:lnTo>
                <a:lnTo>
                  <a:pt x="245" y="15312"/>
                </a:lnTo>
                <a:lnTo>
                  <a:pt x="455" y="15626"/>
                </a:lnTo>
                <a:lnTo>
                  <a:pt x="734" y="16011"/>
                </a:lnTo>
                <a:lnTo>
                  <a:pt x="1189" y="16500"/>
                </a:lnTo>
                <a:lnTo>
                  <a:pt x="1433" y="16745"/>
                </a:lnTo>
                <a:lnTo>
                  <a:pt x="1678" y="16920"/>
                </a:lnTo>
                <a:lnTo>
                  <a:pt x="2237" y="17269"/>
                </a:lnTo>
                <a:lnTo>
                  <a:pt x="2797" y="17549"/>
                </a:lnTo>
                <a:lnTo>
                  <a:pt x="3356" y="17829"/>
                </a:lnTo>
                <a:lnTo>
                  <a:pt x="3915" y="18073"/>
                </a:lnTo>
                <a:lnTo>
                  <a:pt x="4510" y="18283"/>
                </a:lnTo>
                <a:lnTo>
                  <a:pt x="5104" y="18458"/>
                </a:lnTo>
                <a:lnTo>
                  <a:pt x="5733" y="18598"/>
                </a:lnTo>
                <a:lnTo>
                  <a:pt x="6328" y="18703"/>
                </a:lnTo>
                <a:lnTo>
                  <a:pt x="7341" y="18808"/>
                </a:lnTo>
                <a:lnTo>
                  <a:pt x="8355" y="18878"/>
                </a:lnTo>
                <a:lnTo>
                  <a:pt x="10313" y="19017"/>
                </a:lnTo>
                <a:lnTo>
                  <a:pt x="13284" y="23946"/>
                </a:lnTo>
                <a:lnTo>
                  <a:pt x="12270" y="23807"/>
                </a:lnTo>
                <a:lnTo>
                  <a:pt x="11711" y="23772"/>
                </a:lnTo>
                <a:lnTo>
                  <a:pt x="11152" y="23737"/>
                </a:lnTo>
                <a:lnTo>
                  <a:pt x="9963" y="23667"/>
                </a:lnTo>
                <a:lnTo>
                  <a:pt x="9369" y="23702"/>
                </a:lnTo>
                <a:lnTo>
                  <a:pt x="8810" y="23772"/>
                </a:lnTo>
                <a:lnTo>
                  <a:pt x="8006" y="23946"/>
                </a:lnTo>
                <a:lnTo>
                  <a:pt x="7236" y="24156"/>
                </a:lnTo>
                <a:lnTo>
                  <a:pt x="6467" y="24401"/>
                </a:lnTo>
                <a:lnTo>
                  <a:pt x="6118" y="24576"/>
                </a:lnTo>
                <a:lnTo>
                  <a:pt x="5768" y="24751"/>
                </a:lnTo>
                <a:lnTo>
                  <a:pt x="5454" y="24960"/>
                </a:lnTo>
                <a:lnTo>
                  <a:pt x="5174" y="25170"/>
                </a:lnTo>
                <a:lnTo>
                  <a:pt x="4964" y="25380"/>
                </a:lnTo>
                <a:lnTo>
                  <a:pt x="4789" y="25624"/>
                </a:lnTo>
                <a:lnTo>
                  <a:pt x="4650" y="25869"/>
                </a:lnTo>
                <a:lnTo>
                  <a:pt x="4545" y="26149"/>
                </a:lnTo>
                <a:lnTo>
                  <a:pt x="4510" y="26394"/>
                </a:lnTo>
                <a:lnTo>
                  <a:pt x="4475" y="26673"/>
                </a:lnTo>
                <a:lnTo>
                  <a:pt x="4510" y="26918"/>
                </a:lnTo>
                <a:lnTo>
                  <a:pt x="4580" y="27198"/>
                </a:lnTo>
                <a:lnTo>
                  <a:pt x="4650" y="27442"/>
                </a:lnTo>
                <a:lnTo>
                  <a:pt x="4789" y="27722"/>
                </a:lnTo>
                <a:lnTo>
                  <a:pt x="4999" y="27967"/>
                </a:lnTo>
                <a:lnTo>
                  <a:pt x="5209" y="28176"/>
                </a:lnTo>
                <a:lnTo>
                  <a:pt x="5454" y="28386"/>
                </a:lnTo>
                <a:lnTo>
                  <a:pt x="5733" y="28596"/>
                </a:lnTo>
                <a:lnTo>
                  <a:pt x="6118" y="28806"/>
                </a:lnTo>
                <a:lnTo>
                  <a:pt x="6502" y="28980"/>
                </a:lnTo>
                <a:lnTo>
                  <a:pt x="6852" y="29120"/>
                </a:lnTo>
                <a:lnTo>
                  <a:pt x="7236" y="29225"/>
                </a:lnTo>
                <a:lnTo>
                  <a:pt x="7621" y="29330"/>
                </a:lnTo>
                <a:lnTo>
                  <a:pt x="8006" y="29365"/>
                </a:lnTo>
                <a:lnTo>
                  <a:pt x="8390" y="29400"/>
                </a:lnTo>
                <a:lnTo>
                  <a:pt x="8775" y="29435"/>
                </a:lnTo>
                <a:lnTo>
                  <a:pt x="9404" y="29400"/>
                </a:lnTo>
                <a:lnTo>
                  <a:pt x="10033" y="29295"/>
                </a:lnTo>
                <a:lnTo>
                  <a:pt x="10662" y="29155"/>
                </a:lnTo>
                <a:lnTo>
                  <a:pt x="11292" y="28980"/>
                </a:lnTo>
                <a:lnTo>
                  <a:pt x="11956" y="28736"/>
                </a:lnTo>
                <a:lnTo>
                  <a:pt x="12585" y="28491"/>
                </a:lnTo>
                <a:lnTo>
                  <a:pt x="13879" y="27932"/>
                </a:lnTo>
                <a:lnTo>
                  <a:pt x="15137" y="27337"/>
                </a:lnTo>
                <a:lnTo>
                  <a:pt x="16396" y="26708"/>
                </a:lnTo>
                <a:lnTo>
                  <a:pt x="16640" y="26568"/>
                </a:lnTo>
                <a:lnTo>
                  <a:pt x="16920" y="26463"/>
                </a:lnTo>
                <a:lnTo>
                  <a:pt x="17165" y="26429"/>
                </a:lnTo>
                <a:lnTo>
                  <a:pt x="17409" y="26394"/>
                </a:lnTo>
                <a:lnTo>
                  <a:pt x="17759" y="26429"/>
                </a:lnTo>
                <a:lnTo>
                  <a:pt x="18143" y="26568"/>
                </a:lnTo>
                <a:lnTo>
                  <a:pt x="18913" y="26813"/>
                </a:lnTo>
                <a:lnTo>
                  <a:pt x="19682" y="27023"/>
                </a:lnTo>
                <a:lnTo>
                  <a:pt x="21255" y="27442"/>
                </a:lnTo>
                <a:lnTo>
                  <a:pt x="22758" y="27792"/>
                </a:lnTo>
                <a:lnTo>
                  <a:pt x="24471" y="28141"/>
                </a:lnTo>
                <a:lnTo>
                  <a:pt x="23073" y="29190"/>
                </a:lnTo>
                <a:lnTo>
                  <a:pt x="22478" y="29645"/>
                </a:lnTo>
                <a:lnTo>
                  <a:pt x="21849" y="30064"/>
                </a:lnTo>
                <a:lnTo>
                  <a:pt x="21395" y="30379"/>
                </a:lnTo>
                <a:lnTo>
                  <a:pt x="20940" y="30693"/>
                </a:lnTo>
                <a:lnTo>
                  <a:pt x="20521" y="31043"/>
                </a:lnTo>
                <a:lnTo>
                  <a:pt x="20136" y="31428"/>
                </a:lnTo>
                <a:lnTo>
                  <a:pt x="19717" y="31812"/>
                </a:lnTo>
                <a:lnTo>
                  <a:pt x="19367" y="32232"/>
                </a:lnTo>
                <a:lnTo>
                  <a:pt x="19017" y="32651"/>
                </a:lnTo>
                <a:lnTo>
                  <a:pt x="18703" y="33106"/>
                </a:lnTo>
                <a:lnTo>
                  <a:pt x="18493" y="33420"/>
                </a:lnTo>
                <a:lnTo>
                  <a:pt x="18353" y="33770"/>
                </a:lnTo>
                <a:lnTo>
                  <a:pt x="18283" y="34119"/>
                </a:lnTo>
                <a:lnTo>
                  <a:pt x="18248" y="34504"/>
                </a:lnTo>
                <a:lnTo>
                  <a:pt x="18283" y="34853"/>
                </a:lnTo>
                <a:lnTo>
                  <a:pt x="18353" y="35203"/>
                </a:lnTo>
                <a:lnTo>
                  <a:pt x="18493" y="35518"/>
                </a:lnTo>
                <a:lnTo>
                  <a:pt x="18703" y="35867"/>
                </a:lnTo>
                <a:lnTo>
                  <a:pt x="18878" y="36042"/>
                </a:lnTo>
                <a:lnTo>
                  <a:pt x="19052" y="36252"/>
                </a:lnTo>
                <a:lnTo>
                  <a:pt x="19262" y="36392"/>
                </a:lnTo>
                <a:lnTo>
                  <a:pt x="19472" y="36531"/>
                </a:lnTo>
                <a:lnTo>
                  <a:pt x="19682" y="36601"/>
                </a:lnTo>
                <a:lnTo>
                  <a:pt x="19926" y="36671"/>
                </a:lnTo>
                <a:lnTo>
                  <a:pt x="20171" y="36741"/>
                </a:lnTo>
                <a:lnTo>
                  <a:pt x="20451" y="36741"/>
                </a:lnTo>
                <a:lnTo>
                  <a:pt x="20800" y="36706"/>
                </a:lnTo>
                <a:lnTo>
                  <a:pt x="21185" y="36636"/>
                </a:lnTo>
                <a:lnTo>
                  <a:pt x="21779" y="36462"/>
                </a:lnTo>
                <a:lnTo>
                  <a:pt x="22338" y="36252"/>
                </a:lnTo>
                <a:lnTo>
                  <a:pt x="22863" y="35972"/>
                </a:lnTo>
                <a:lnTo>
                  <a:pt x="23387" y="35658"/>
                </a:lnTo>
                <a:lnTo>
                  <a:pt x="23842" y="35273"/>
                </a:lnTo>
                <a:lnTo>
                  <a:pt x="24296" y="34888"/>
                </a:lnTo>
                <a:lnTo>
                  <a:pt x="24716" y="34434"/>
                </a:lnTo>
                <a:lnTo>
                  <a:pt x="25135" y="33980"/>
                </a:lnTo>
                <a:lnTo>
                  <a:pt x="25590" y="33315"/>
                </a:lnTo>
                <a:lnTo>
                  <a:pt x="26044" y="32651"/>
                </a:lnTo>
                <a:lnTo>
                  <a:pt x="26394" y="31987"/>
                </a:lnTo>
                <a:lnTo>
                  <a:pt x="26743" y="31288"/>
                </a:lnTo>
                <a:lnTo>
                  <a:pt x="27058" y="30554"/>
                </a:lnTo>
                <a:lnTo>
                  <a:pt x="27338" y="29819"/>
                </a:lnTo>
                <a:lnTo>
                  <a:pt x="27862" y="28351"/>
                </a:lnTo>
                <a:lnTo>
                  <a:pt x="28631" y="28281"/>
                </a:lnTo>
                <a:lnTo>
                  <a:pt x="29505" y="28211"/>
                </a:lnTo>
                <a:lnTo>
                  <a:pt x="31533" y="28141"/>
                </a:lnTo>
                <a:lnTo>
                  <a:pt x="32546" y="28072"/>
                </a:lnTo>
                <a:lnTo>
                  <a:pt x="33490" y="28002"/>
                </a:lnTo>
                <a:lnTo>
                  <a:pt x="34259" y="27897"/>
                </a:lnTo>
                <a:lnTo>
                  <a:pt x="34574" y="27792"/>
                </a:lnTo>
                <a:lnTo>
                  <a:pt x="34854" y="27722"/>
                </a:lnTo>
                <a:lnTo>
                  <a:pt x="34714" y="27932"/>
                </a:lnTo>
                <a:lnTo>
                  <a:pt x="34539" y="28211"/>
                </a:lnTo>
                <a:lnTo>
                  <a:pt x="34224" y="28806"/>
                </a:lnTo>
                <a:lnTo>
                  <a:pt x="33945" y="29435"/>
                </a:lnTo>
                <a:lnTo>
                  <a:pt x="33770" y="29715"/>
                </a:lnTo>
                <a:lnTo>
                  <a:pt x="33630" y="29924"/>
                </a:lnTo>
                <a:lnTo>
                  <a:pt x="32896" y="30973"/>
                </a:lnTo>
                <a:lnTo>
                  <a:pt x="32511" y="31497"/>
                </a:lnTo>
                <a:lnTo>
                  <a:pt x="32162" y="32022"/>
                </a:lnTo>
                <a:lnTo>
                  <a:pt x="31812" y="32546"/>
                </a:lnTo>
                <a:lnTo>
                  <a:pt x="31533" y="33106"/>
                </a:lnTo>
                <a:lnTo>
                  <a:pt x="31253" y="33700"/>
                </a:lnTo>
                <a:lnTo>
                  <a:pt x="31043" y="34329"/>
                </a:lnTo>
                <a:lnTo>
                  <a:pt x="30903" y="34888"/>
                </a:lnTo>
                <a:lnTo>
                  <a:pt x="30868" y="35133"/>
                </a:lnTo>
                <a:lnTo>
                  <a:pt x="30833" y="35413"/>
                </a:lnTo>
                <a:lnTo>
                  <a:pt x="30868" y="35658"/>
                </a:lnTo>
                <a:lnTo>
                  <a:pt x="30938" y="35902"/>
                </a:lnTo>
                <a:lnTo>
                  <a:pt x="31078" y="36147"/>
                </a:lnTo>
                <a:lnTo>
                  <a:pt x="31288" y="36357"/>
                </a:lnTo>
                <a:lnTo>
                  <a:pt x="31707" y="36706"/>
                </a:lnTo>
                <a:lnTo>
                  <a:pt x="31917" y="36846"/>
                </a:lnTo>
                <a:lnTo>
                  <a:pt x="32127" y="36986"/>
                </a:lnTo>
                <a:lnTo>
                  <a:pt x="32337" y="37056"/>
                </a:lnTo>
                <a:lnTo>
                  <a:pt x="32581" y="37161"/>
                </a:lnTo>
                <a:lnTo>
                  <a:pt x="32826" y="37196"/>
                </a:lnTo>
                <a:lnTo>
                  <a:pt x="33071" y="37196"/>
                </a:lnTo>
                <a:lnTo>
                  <a:pt x="33455" y="37161"/>
                </a:lnTo>
                <a:lnTo>
                  <a:pt x="33840" y="37056"/>
                </a:lnTo>
                <a:lnTo>
                  <a:pt x="34434" y="36846"/>
                </a:lnTo>
                <a:lnTo>
                  <a:pt x="34958" y="36531"/>
                </a:lnTo>
                <a:lnTo>
                  <a:pt x="35448" y="36182"/>
                </a:lnTo>
                <a:lnTo>
                  <a:pt x="35867" y="35797"/>
                </a:lnTo>
                <a:lnTo>
                  <a:pt x="36252" y="35343"/>
                </a:lnTo>
                <a:lnTo>
                  <a:pt x="36602" y="34853"/>
                </a:lnTo>
                <a:lnTo>
                  <a:pt x="36951" y="34364"/>
                </a:lnTo>
                <a:lnTo>
                  <a:pt x="37231" y="33805"/>
                </a:lnTo>
                <a:lnTo>
                  <a:pt x="37545" y="33001"/>
                </a:lnTo>
                <a:lnTo>
                  <a:pt x="37825" y="32197"/>
                </a:lnTo>
                <a:lnTo>
                  <a:pt x="38070" y="31393"/>
                </a:lnTo>
                <a:lnTo>
                  <a:pt x="38245" y="30589"/>
                </a:lnTo>
                <a:lnTo>
                  <a:pt x="38349" y="29750"/>
                </a:lnTo>
                <a:lnTo>
                  <a:pt x="38454" y="28911"/>
                </a:lnTo>
                <a:lnTo>
                  <a:pt x="38489" y="28037"/>
                </a:lnTo>
                <a:lnTo>
                  <a:pt x="38524" y="27163"/>
                </a:lnTo>
                <a:lnTo>
                  <a:pt x="39992" y="26533"/>
                </a:lnTo>
                <a:lnTo>
                  <a:pt x="41496" y="25939"/>
                </a:lnTo>
                <a:lnTo>
                  <a:pt x="43034" y="25380"/>
                </a:lnTo>
                <a:lnTo>
                  <a:pt x="43873" y="25135"/>
                </a:lnTo>
                <a:lnTo>
                  <a:pt x="44677" y="24925"/>
                </a:lnTo>
                <a:lnTo>
                  <a:pt x="43174" y="29015"/>
                </a:lnTo>
                <a:lnTo>
                  <a:pt x="42649" y="30484"/>
                </a:lnTo>
                <a:lnTo>
                  <a:pt x="42370" y="31218"/>
                </a:lnTo>
                <a:lnTo>
                  <a:pt x="42160" y="31952"/>
                </a:lnTo>
                <a:lnTo>
                  <a:pt x="42090" y="32371"/>
                </a:lnTo>
                <a:lnTo>
                  <a:pt x="42055" y="32791"/>
                </a:lnTo>
                <a:lnTo>
                  <a:pt x="42125" y="33175"/>
                </a:lnTo>
                <a:lnTo>
                  <a:pt x="42230" y="33525"/>
                </a:lnTo>
                <a:lnTo>
                  <a:pt x="42405" y="33805"/>
                </a:lnTo>
                <a:lnTo>
                  <a:pt x="42649" y="34084"/>
                </a:lnTo>
                <a:lnTo>
                  <a:pt x="42929" y="34329"/>
                </a:lnTo>
                <a:lnTo>
                  <a:pt x="43279" y="34539"/>
                </a:lnTo>
                <a:lnTo>
                  <a:pt x="43488" y="34644"/>
                </a:lnTo>
                <a:lnTo>
                  <a:pt x="43698" y="34714"/>
                </a:lnTo>
                <a:lnTo>
                  <a:pt x="43943" y="34749"/>
                </a:lnTo>
                <a:lnTo>
                  <a:pt x="44187" y="34749"/>
                </a:lnTo>
                <a:lnTo>
                  <a:pt x="44537" y="34714"/>
                </a:lnTo>
                <a:lnTo>
                  <a:pt x="44922" y="34644"/>
                </a:lnTo>
                <a:lnTo>
                  <a:pt x="45271" y="34504"/>
                </a:lnTo>
                <a:lnTo>
                  <a:pt x="45621" y="34294"/>
                </a:lnTo>
                <a:lnTo>
                  <a:pt x="45970" y="34049"/>
                </a:lnTo>
                <a:lnTo>
                  <a:pt x="46250" y="33770"/>
                </a:lnTo>
                <a:lnTo>
                  <a:pt x="46495" y="33420"/>
                </a:lnTo>
                <a:lnTo>
                  <a:pt x="46739" y="33071"/>
                </a:lnTo>
                <a:lnTo>
                  <a:pt x="47124" y="32197"/>
                </a:lnTo>
                <a:lnTo>
                  <a:pt x="47404" y="31288"/>
                </a:lnTo>
                <a:lnTo>
                  <a:pt x="47648" y="30414"/>
                </a:lnTo>
                <a:lnTo>
                  <a:pt x="47823" y="29470"/>
                </a:lnTo>
                <a:lnTo>
                  <a:pt x="47928" y="28561"/>
                </a:lnTo>
                <a:lnTo>
                  <a:pt x="47928" y="27652"/>
                </a:lnTo>
                <a:lnTo>
                  <a:pt x="47858" y="26708"/>
                </a:lnTo>
                <a:lnTo>
                  <a:pt x="47718" y="25764"/>
                </a:lnTo>
                <a:lnTo>
                  <a:pt x="47578" y="25310"/>
                </a:lnTo>
                <a:lnTo>
                  <a:pt x="47404" y="24855"/>
                </a:lnTo>
                <a:lnTo>
                  <a:pt x="47054" y="23877"/>
                </a:lnTo>
                <a:lnTo>
                  <a:pt x="53486" y="21115"/>
                </a:lnTo>
                <a:lnTo>
                  <a:pt x="53556" y="21395"/>
                </a:lnTo>
                <a:lnTo>
                  <a:pt x="53556" y="21639"/>
                </a:lnTo>
                <a:lnTo>
                  <a:pt x="53102" y="24995"/>
                </a:lnTo>
                <a:lnTo>
                  <a:pt x="52927" y="26638"/>
                </a:lnTo>
                <a:lnTo>
                  <a:pt x="52787" y="28316"/>
                </a:lnTo>
                <a:lnTo>
                  <a:pt x="52752" y="28666"/>
                </a:lnTo>
                <a:lnTo>
                  <a:pt x="52787" y="29015"/>
                </a:lnTo>
                <a:lnTo>
                  <a:pt x="52822" y="29365"/>
                </a:lnTo>
                <a:lnTo>
                  <a:pt x="52892" y="29715"/>
                </a:lnTo>
                <a:lnTo>
                  <a:pt x="53102" y="30379"/>
                </a:lnTo>
                <a:lnTo>
                  <a:pt x="53347" y="31043"/>
                </a:lnTo>
                <a:lnTo>
                  <a:pt x="53521" y="31393"/>
                </a:lnTo>
                <a:lnTo>
                  <a:pt x="53766" y="31742"/>
                </a:lnTo>
                <a:lnTo>
                  <a:pt x="54011" y="32022"/>
                </a:lnTo>
                <a:lnTo>
                  <a:pt x="54290" y="32232"/>
                </a:lnTo>
                <a:lnTo>
                  <a:pt x="54605" y="32406"/>
                </a:lnTo>
                <a:lnTo>
                  <a:pt x="54920" y="32546"/>
                </a:lnTo>
                <a:lnTo>
                  <a:pt x="55269" y="32616"/>
                </a:lnTo>
                <a:lnTo>
                  <a:pt x="55899" y="32616"/>
                </a:lnTo>
                <a:lnTo>
                  <a:pt x="56178" y="32546"/>
                </a:lnTo>
                <a:lnTo>
                  <a:pt x="56458" y="32476"/>
                </a:lnTo>
                <a:lnTo>
                  <a:pt x="56738" y="32336"/>
                </a:lnTo>
                <a:lnTo>
                  <a:pt x="57017" y="32197"/>
                </a:lnTo>
                <a:lnTo>
                  <a:pt x="57262" y="31987"/>
                </a:lnTo>
                <a:lnTo>
                  <a:pt x="57507" y="31742"/>
                </a:lnTo>
                <a:lnTo>
                  <a:pt x="57751" y="31497"/>
                </a:lnTo>
                <a:lnTo>
                  <a:pt x="57996" y="31148"/>
                </a:lnTo>
                <a:lnTo>
                  <a:pt x="58171" y="30833"/>
                </a:lnTo>
                <a:lnTo>
                  <a:pt x="58346" y="30484"/>
                </a:lnTo>
                <a:lnTo>
                  <a:pt x="58485" y="30134"/>
                </a:lnTo>
                <a:lnTo>
                  <a:pt x="58590" y="29750"/>
                </a:lnTo>
                <a:lnTo>
                  <a:pt x="58660" y="29400"/>
                </a:lnTo>
                <a:lnTo>
                  <a:pt x="58695" y="28980"/>
                </a:lnTo>
                <a:lnTo>
                  <a:pt x="58695" y="28596"/>
                </a:lnTo>
                <a:lnTo>
                  <a:pt x="58625" y="27757"/>
                </a:lnTo>
                <a:lnTo>
                  <a:pt x="58520" y="26883"/>
                </a:lnTo>
                <a:lnTo>
                  <a:pt x="58381" y="26044"/>
                </a:lnTo>
                <a:lnTo>
                  <a:pt x="58206" y="25205"/>
                </a:lnTo>
                <a:lnTo>
                  <a:pt x="57996" y="24366"/>
                </a:lnTo>
                <a:lnTo>
                  <a:pt x="57716" y="23562"/>
                </a:lnTo>
                <a:lnTo>
                  <a:pt x="57367" y="22758"/>
                </a:lnTo>
                <a:lnTo>
                  <a:pt x="57157" y="22373"/>
                </a:lnTo>
                <a:lnTo>
                  <a:pt x="56912" y="21989"/>
                </a:lnTo>
                <a:lnTo>
                  <a:pt x="56633" y="21569"/>
                </a:lnTo>
                <a:lnTo>
                  <a:pt x="56388" y="21115"/>
                </a:lnTo>
                <a:lnTo>
                  <a:pt x="55864" y="20136"/>
                </a:lnTo>
                <a:lnTo>
                  <a:pt x="57716" y="19402"/>
                </a:lnTo>
                <a:lnTo>
                  <a:pt x="59569" y="18703"/>
                </a:lnTo>
                <a:lnTo>
                  <a:pt x="60478" y="18388"/>
                </a:lnTo>
                <a:lnTo>
                  <a:pt x="61422" y="18073"/>
                </a:lnTo>
                <a:lnTo>
                  <a:pt x="62401" y="17829"/>
                </a:lnTo>
                <a:lnTo>
                  <a:pt x="63380" y="17584"/>
                </a:lnTo>
                <a:lnTo>
                  <a:pt x="62785" y="19647"/>
                </a:lnTo>
                <a:lnTo>
                  <a:pt x="62506" y="20625"/>
                </a:lnTo>
                <a:lnTo>
                  <a:pt x="62261" y="21604"/>
                </a:lnTo>
                <a:lnTo>
                  <a:pt x="61807" y="23527"/>
                </a:lnTo>
                <a:lnTo>
                  <a:pt x="61632" y="24506"/>
                </a:lnTo>
                <a:lnTo>
                  <a:pt x="61562" y="24995"/>
                </a:lnTo>
                <a:lnTo>
                  <a:pt x="61527" y="25485"/>
                </a:lnTo>
                <a:lnTo>
                  <a:pt x="61492" y="26324"/>
                </a:lnTo>
                <a:lnTo>
                  <a:pt x="61562" y="27128"/>
                </a:lnTo>
                <a:lnTo>
                  <a:pt x="61702" y="27967"/>
                </a:lnTo>
                <a:lnTo>
                  <a:pt x="61911" y="28771"/>
                </a:lnTo>
                <a:lnTo>
                  <a:pt x="62051" y="29120"/>
                </a:lnTo>
                <a:lnTo>
                  <a:pt x="62226" y="29435"/>
                </a:lnTo>
                <a:lnTo>
                  <a:pt x="62471" y="29680"/>
                </a:lnTo>
                <a:lnTo>
                  <a:pt x="62750" y="29889"/>
                </a:lnTo>
                <a:lnTo>
                  <a:pt x="63100" y="30064"/>
                </a:lnTo>
                <a:lnTo>
                  <a:pt x="63450" y="30169"/>
                </a:lnTo>
                <a:lnTo>
                  <a:pt x="63799" y="30239"/>
                </a:lnTo>
                <a:lnTo>
                  <a:pt x="64219" y="30274"/>
                </a:lnTo>
                <a:lnTo>
                  <a:pt x="64603" y="30274"/>
                </a:lnTo>
                <a:lnTo>
                  <a:pt x="64918" y="30204"/>
                </a:lnTo>
                <a:lnTo>
                  <a:pt x="65197" y="30134"/>
                </a:lnTo>
                <a:lnTo>
                  <a:pt x="65477" y="29994"/>
                </a:lnTo>
                <a:lnTo>
                  <a:pt x="65722" y="29854"/>
                </a:lnTo>
                <a:lnTo>
                  <a:pt x="65932" y="29645"/>
                </a:lnTo>
                <a:lnTo>
                  <a:pt x="66106" y="29400"/>
                </a:lnTo>
                <a:lnTo>
                  <a:pt x="66281" y="29120"/>
                </a:lnTo>
                <a:lnTo>
                  <a:pt x="66491" y="28526"/>
                </a:lnTo>
                <a:lnTo>
                  <a:pt x="66666" y="27862"/>
                </a:lnTo>
                <a:lnTo>
                  <a:pt x="66806" y="27233"/>
                </a:lnTo>
                <a:lnTo>
                  <a:pt x="66806" y="26883"/>
                </a:lnTo>
                <a:lnTo>
                  <a:pt x="66841" y="26568"/>
                </a:lnTo>
                <a:lnTo>
                  <a:pt x="66771" y="24646"/>
                </a:lnTo>
                <a:lnTo>
                  <a:pt x="66736" y="23702"/>
                </a:lnTo>
                <a:lnTo>
                  <a:pt x="66666" y="22758"/>
                </a:lnTo>
                <a:lnTo>
                  <a:pt x="66561" y="21814"/>
                </a:lnTo>
                <a:lnTo>
                  <a:pt x="66421" y="20870"/>
                </a:lnTo>
                <a:lnTo>
                  <a:pt x="66211" y="19926"/>
                </a:lnTo>
                <a:lnTo>
                  <a:pt x="65932" y="18982"/>
                </a:lnTo>
                <a:lnTo>
                  <a:pt x="65792" y="18493"/>
                </a:lnTo>
                <a:lnTo>
                  <a:pt x="65652" y="17969"/>
                </a:lnTo>
                <a:lnTo>
                  <a:pt x="65407" y="16955"/>
                </a:lnTo>
                <a:lnTo>
                  <a:pt x="66141" y="16710"/>
                </a:lnTo>
                <a:lnTo>
                  <a:pt x="66875" y="16500"/>
                </a:lnTo>
                <a:lnTo>
                  <a:pt x="67575" y="16326"/>
                </a:lnTo>
                <a:lnTo>
                  <a:pt x="68309" y="16186"/>
                </a:lnTo>
                <a:lnTo>
                  <a:pt x="69008" y="16081"/>
                </a:lnTo>
                <a:lnTo>
                  <a:pt x="69672" y="16011"/>
                </a:lnTo>
                <a:lnTo>
                  <a:pt x="70336" y="15941"/>
                </a:lnTo>
                <a:lnTo>
                  <a:pt x="71595" y="15941"/>
                </a:lnTo>
                <a:lnTo>
                  <a:pt x="72154" y="16011"/>
                </a:lnTo>
                <a:lnTo>
                  <a:pt x="72714" y="16081"/>
                </a:lnTo>
                <a:lnTo>
                  <a:pt x="73238" y="16221"/>
                </a:lnTo>
                <a:lnTo>
                  <a:pt x="72259" y="18213"/>
                </a:lnTo>
                <a:lnTo>
                  <a:pt x="71805" y="19192"/>
                </a:lnTo>
                <a:lnTo>
                  <a:pt x="71350" y="20206"/>
                </a:lnTo>
                <a:lnTo>
                  <a:pt x="71036" y="20940"/>
                </a:lnTo>
                <a:lnTo>
                  <a:pt x="70756" y="21709"/>
                </a:lnTo>
                <a:lnTo>
                  <a:pt x="70511" y="22478"/>
                </a:lnTo>
                <a:lnTo>
                  <a:pt x="70301" y="23247"/>
                </a:lnTo>
                <a:lnTo>
                  <a:pt x="70162" y="24016"/>
                </a:lnTo>
                <a:lnTo>
                  <a:pt x="70057" y="24820"/>
                </a:lnTo>
                <a:lnTo>
                  <a:pt x="70022" y="25624"/>
                </a:lnTo>
                <a:lnTo>
                  <a:pt x="70057" y="26463"/>
                </a:lnTo>
                <a:lnTo>
                  <a:pt x="70127" y="26883"/>
                </a:lnTo>
                <a:lnTo>
                  <a:pt x="70232" y="27268"/>
                </a:lnTo>
                <a:lnTo>
                  <a:pt x="70371" y="27617"/>
                </a:lnTo>
                <a:lnTo>
                  <a:pt x="70581" y="27897"/>
                </a:lnTo>
                <a:lnTo>
                  <a:pt x="70826" y="28107"/>
                </a:lnTo>
                <a:lnTo>
                  <a:pt x="71105" y="28316"/>
                </a:lnTo>
                <a:lnTo>
                  <a:pt x="71490" y="28456"/>
                </a:lnTo>
                <a:lnTo>
                  <a:pt x="71910" y="28596"/>
                </a:lnTo>
                <a:lnTo>
                  <a:pt x="72259" y="28631"/>
                </a:lnTo>
                <a:lnTo>
                  <a:pt x="72609" y="28666"/>
                </a:lnTo>
                <a:lnTo>
                  <a:pt x="72888" y="28631"/>
                </a:lnTo>
                <a:lnTo>
                  <a:pt x="73133" y="28631"/>
                </a:lnTo>
                <a:lnTo>
                  <a:pt x="73378" y="28561"/>
                </a:lnTo>
                <a:lnTo>
                  <a:pt x="73622" y="28491"/>
                </a:lnTo>
                <a:lnTo>
                  <a:pt x="73867" y="28386"/>
                </a:lnTo>
                <a:lnTo>
                  <a:pt x="74077" y="28281"/>
                </a:lnTo>
                <a:lnTo>
                  <a:pt x="74287" y="28141"/>
                </a:lnTo>
                <a:lnTo>
                  <a:pt x="74496" y="28002"/>
                </a:lnTo>
                <a:lnTo>
                  <a:pt x="74671" y="27827"/>
                </a:lnTo>
                <a:lnTo>
                  <a:pt x="74846" y="27617"/>
                </a:lnTo>
                <a:lnTo>
                  <a:pt x="74986" y="27442"/>
                </a:lnTo>
                <a:lnTo>
                  <a:pt x="75126" y="27198"/>
                </a:lnTo>
                <a:lnTo>
                  <a:pt x="75266" y="26988"/>
                </a:lnTo>
                <a:lnTo>
                  <a:pt x="75370" y="26743"/>
                </a:lnTo>
                <a:lnTo>
                  <a:pt x="75440" y="26463"/>
                </a:lnTo>
                <a:lnTo>
                  <a:pt x="75510" y="26184"/>
                </a:lnTo>
                <a:lnTo>
                  <a:pt x="75685" y="25240"/>
                </a:lnTo>
                <a:lnTo>
                  <a:pt x="75825" y="24296"/>
                </a:lnTo>
                <a:lnTo>
                  <a:pt x="75895" y="23352"/>
                </a:lnTo>
                <a:lnTo>
                  <a:pt x="75965" y="22408"/>
                </a:lnTo>
                <a:lnTo>
                  <a:pt x="76000" y="20486"/>
                </a:lnTo>
                <a:lnTo>
                  <a:pt x="76000" y="18563"/>
                </a:lnTo>
                <a:lnTo>
                  <a:pt x="76000" y="16955"/>
                </a:lnTo>
                <a:lnTo>
                  <a:pt x="76419" y="16990"/>
                </a:lnTo>
                <a:lnTo>
                  <a:pt x="76839" y="17060"/>
                </a:lnTo>
                <a:lnTo>
                  <a:pt x="77223" y="17130"/>
                </a:lnTo>
                <a:lnTo>
                  <a:pt x="77573" y="17234"/>
                </a:lnTo>
                <a:lnTo>
                  <a:pt x="77957" y="17339"/>
                </a:lnTo>
                <a:lnTo>
                  <a:pt x="78272" y="17479"/>
                </a:lnTo>
                <a:lnTo>
                  <a:pt x="78936" y="17794"/>
                </a:lnTo>
                <a:lnTo>
                  <a:pt x="79565" y="18178"/>
                </a:lnTo>
                <a:lnTo>
                  <a:pt x="80160" y="18563"/>
                </a:lnTo>
                <a:lnTo>
                  <a:pt x="81313" y="19402"/>
                </a:lnTo>
                <a:lnTo>
                  <a:pt x="80754" y="20276"/>
                </a:lnTo>
                <a:lnTo>
                  <a:pt x="80230" y="21185"/>
                </a:lnTo>
                <a:lnTo>
                  <a:pt x="79740" y="22059"/>
                </a:lnTo>
                <a:lnTo>
                  <a:pt x="79286" y="22968"/>
                </a:lnTo>
                <a:lnTo>
                  <a:pt x="78901" y="23877"/>
                </a:lnTo>
                <a:lnTo>
                  <a:pt x="78552" y="24820"/>
                </a:lnTo>
                <a:lnTo>
                  <a:pt x="78272" y="25764"/>
                </a:lnTo>
                <a:lnTo>
                  <a:pt x="78027" y="26743"/>
                </a:lnTo>
                <a:lnTo>
                  <a:pt x="77957" y="27233"/>
                </a:lnTo>
                <a:lnTo>
                  <a:pt x="77957" y="27687"/>
                </a:lnTo>
                <a:lnTo>
                  <a:pt x="77992" y="28107"/>
                </a:lnTo>
                <a:lnTo>
                  <a:pt x="78097" y="28526"/>
                </a:lnTo>
                <a:lnTo>
                  <a:pt x="78237" y="28911"/>
                </a:lnTo>
                <a:lnTo>
                  <a:pt x="78447" y="29225"/>
                </a:lnTo>
                <a:lnTo>
                  <a:pt x="78691" y="29505"/>
                </a:lnTo>
                <a:lnTo>
                  <a:pt x="79006" y="29715"/>
                </a:lnTo>
                <a:lnTo>
                  <a:pt x="79251" y="29854"/>
                </a:lnTo>
                <a:lnTo>
                  <a:pt x="79495" y="29924"/>
                </a:lnTo>
                <a:lnTo>
                  <a:pt x="79740" y="29959"/>
                </a:lnTo>
                <a:lnTo>
                  <a:pt x="80020" y="29994"/>
                </a:lnTo>
                <a:lnTo>
                  <a:pt x="80300" y="29994"/>
                </a:lnTo>
                <a:lnTo>
                  <a:pt x="80544" y="29924"/>
                </a:lnTo>
                <a:lnTo>
                  <a:pt x="80789" y="29889"/>
                </a:lnTo>
                <a:lnTo>
                  <a:pt x="81069" y="29785"/>
                </a:lnTo>
                <a:lnTo>
                  <a:pt x="81313" y="29680"/>
                </a:lnTo>
                <a:lnTo>
                  <a:pt x="81558" y="29540"/>
                </a:lnTo>
                <a:lnTo>
                  <a:pt x="81768" y="29400"/>
                </a:lnTo>
                <a:lnTo>
                  <a:pt x="82012" y="29225"/>
                </a:lnTo>
                <a:lnTo>
                  <a:pt x="82257" y="28980"/>
                </a:lnTo>
                <a:lnTo>
                  <a:pt x="82467" y="28736"/>
                </a:lnTo>
                <a:lnTo>
                  <a:pt x="82642" y="28491"/>
                </a:lnTo>
                <a:lnTo>
                  <a:pt x="82817" y="28211"/>
                </a:lnTo>
                <a:lnTo>
                  <a:pt x="83061" y="27722"/>
                </a:lnTo>
                <a:lnTo>
                  <a:pt x="83271" y="27233"/>
                </a:lnTo>
                <a:lnTo>
                  <a:pt x="83481" y="26743"/>
                </a:lnTo>
                <a:lnTo>
                  <a:pt x="83621" y="26219"/>
                </a:lnTo>
                <a:lnTo>
                  <a:pt x="83725" y="25729"/>
                </a:lnTo>
                <a:lnTo>
                  <a:pt x="83795" y="25205"/>
                </a:lnTo>
                <a:lnTo>
                  <a:pt x="83830" y="24646"/>
                </a:lnTo>
                <a:lnTo>
                  <a:pt x="83830" y="24121"/>
                </a:lnTo>
                <a:lnTo>
                  <a:pt x="83795" y="22933"/>
                </a:lnTo>
                <a:lnTo>
                  <a:pt x="83830" y="21499"/>
                </a:lnTo>
                <a:lnTo>
                  <a:pt x="84774" y="22408"/>
                </a:lnTo>
                <a:lnTo>
                  <a:pt x="85648" y="23247"/>
                </a:lnTo>
                <a:lnTo>
                  <a:pt x="86487" y="24086"/>
                </a:lnTo>
                <a:lnTo>
                  <a:pt x="86872" y="24506"/>
                </a:lnTo>
                <a:lnTo>
                  <a:pt x="87221" y="24925"/>
                </a:lnTo>
                <a:lnTo>
                  <a:pt x="87851" y="25659"/>
                </a:lnTo>
                <a:lnTo>
                  <a:pt x="88515" y="26394"/>
                </a:lnTo>
                <a:lnTo>
                  <a:pt x="89179" y="27058"/>
                </a:lnTo>
                <a:lnTo>
                  <a:pt x="89878" y="27757"/>
                </a:lnTo>
                <a:lnTo>
                  <a:pt x="90612" y="28386"/>
                </a:lnTo>
                <a:lnTo>
                  <a:pt x="91346" y="29015"/>
                </a:lnTo>
                <a:lnTo>
                  <a:pt x="92115" y="29610"/>
                </a:lnTo>
                <a:lnTo>
                  <a:pt x="92920" y="30204"/>
                </a:lnTo>
                <a:lnTo>
                  <a:pt x="93409" y="30519"/>
                </a:lnTo>
                <a:lnTo>
                  <a:pt x="93933" y="30833"/>
                </a:lnTo>
                <a:lnTo>
                  <a:pt x="94458" y="31078"/>
                </a:lnTo>
                <a:lnTo>
                  <a:pt x="94982" y="31323"/>
                </a:lnTo>
                <a:lnTo>
                  <a:pt x="95541" y="31532"/>
                </a:lnTo>
                <a:lnTo>
                  <a:pt x="96066" y="31707"/>
                </a:lnTo>
                <a:lnTo>
                  <a:pt x="96660" y="31847"/>
                </a:lnTo>
                <a:lnTo>
                  <a:pt x="97219" y="31987"/>
                </a:lnTo>
                <a:lnTo>
                  <a:pt x="97709" y="32057"/>
                </a:lnTo>
                <a:lnTo>
                  <a:pt x="98233" y="32092"/>
                </a:lnTo>
                <a:lnTo>
                  <a:pt x="98967" y="32057"/>
                </a:lnTo>
                <a:lnTo>
                  <a:pt x="99701" y="31987"/>
                </a:lnTo>
                <a:lnTo>
                  <a:pt x="99911" y="31952"/>
                </a:lnTo>
                <a:lnTo>
                  <a:pt x="100121" y="31847"/>
                </a:lnTo>
                <a:lnTo>
                  <a:pt x="100331" y="31672"/>
                </a:lnTo>
                <a:lnTo>
                  <a:pt x="100471" y="31497"/>
                </a:lnTo>
                <a:lnTo>
                  <a:pt x="100610" y="31323"/>
                </a:lnTo>
                <a:lnTo>
                  <a:pt x="100680" y="31113"/>
                </a:lnTo>
                <a:lnTo>
                  <a:pt x="100680" y="30903"/>
                </a:lnTo>
                <a:lnTo>
                  <a:pt x="100645" y="30728"/>
                </a:lnTo>
                <a:lnTo>
                  <a:pt x="100610" y="30589"/>
                </a:lnTo>
                <a:lnTo>
                  <a:pt x="100540" y="30484"/>
                </a:lnTo>
                <a:lnTo>
                  <a:pt x="100471" y="30379"/>
                </a:lnTo>
                <a:lnTo>
                  <a:pt x="100366" y="30309"/>
                </a:lnTo>
                <a:lnTo>
                  <a:pt x="100156" y="30239"/>
                </a:lnTo>
                <a:lnTo>
                  <a:pt x="99946" y="30204"/>
                </a:lnTo>
                <a:lnTo>
                  <a:pt x="99666" y="30239"/>
                </a:lnTo>
                <a:lnTo>
                  <a:pt x="99422" y="30309"/>
                </a:lnTo>
                <a:lnTo>
                  <a:pt x="99177" y="30379"/>
                </a:lnTo>
                <a:lnTo>
                  <a:pt x="98967" y="30414"/>
                </a:lnTo>
                <a:lnTo>
                  <a:pt x="98513" y="30449"/>
                </a:lnTo>
                <a:lnTo>
                  <a:pt x="98093" y="30414"/>
                </a:lnTo>
                <a:lnTo>
                  <a:pt x="97674" y="30344"/>
                </a:lnTo>
                <a:lnTo>
                  <a:pt x="96800" y="30169"/>
                </a:lnTo>
                <a:lnTo>
                  <a:pt x="96380" y="30029"/>
                </a:lnTo>
                <a:lnTo>
                  <a:pt x="95961" y="29924"/>
                </a:lnTo>
                <a:lnTo>
                  <a:pt x="95541" y="29750"/>
                </a:lnTo>
                <a:lnTo>
                  <a:pt x="95157" y="29575"/>
                </a:lnTo>
                <a:lnTo>
                  <a:pt x="94388" y="29190"/>
                </a:lnTo>
                <a:lnTo>
                  <a:pt x="93654" y="28736"/>
                </a:lnTo>
                <a:lnTo>
                  <a:pt x="92954" y="28246"/>
                </a:lnTo>
                <a:lnTo>
                  <a:pt x="92290" y="27722"/>
                </a:lnTo>
                <a:lnTo>
                  <a:pt x="91626" y="27163"/>
                </a:lnTo>
                <a:lnTo>
                  <a:pt x="90997" y="26568"/>
                </a:lnTo>
                <a:lnTo>
                  <a:pt x="89878" y="25485"/>
                </a:lnTo>
                <a:lnTo>
                  <a:pt x="88829" y="24366"/>
                </a:lnTo>
                <a:lnTo>
                  <a:pt x="87781" y="23247"/>
                </a:lnTo>
                <a:lnTo>
                  <a:pt x="86697" y="22129"/>
                </a:lnTo>
                <a:lnTo>
                  <a:pt x="83760" y="19122"/>
                </a:lnTo>
                <a:lnTo>
                  <a:pt x="83830" y="18878"/>
                </a:lnTo>
                <a:lnTo>
                  <a:pt x="83865" y="18773"/>
                </a:lnTo>
                <a:lnTo>
                  <a:pt x="84110" y="18458"/>
                </a:lnTo>
                <a:lnTo>
                  <a:pt x="84355" y="18178"/>
                </a:lnTo>
                <a:lnTo>
                  <a:pt x="84704" y="17829"/>
                </a:lnTo>
                <a:lnTo>
                  <a:pt x="85054" y="17479"/>
                </a:lnTo>
                <a:lnTo>
                  <a:pt x="85683" y="16745"/>
                </a:lnTo>
                <a:lnTo>
                  <a:pt x="86242" y="15941"/>
                </a:lnTo>
                <a:lnTo>
                  <a:pt x="86732" y="15137"/>
                </a:lnTo>
                <a:lnTo>
                  <a:pt x="87186" y="14263"/>
                </a:lnTo>
                <a:lnTo>
                  <a:pt x="87571" y="13389"/>
                </a:lnTo>
                <a:lnTo>
                  <a:pt x="87920" y="12480"/>
                </a:lnTo>
                <a:lnTo>
                  <a:pt x="88200" y="11536"/>
                </a:lnTo>
                <a:lnTo>
                  <a:pt x="88305" y="11082"/>
                </a:lnTo>
                <a:lnTo>
                  <a:pt x="88375" y="10592"/>
                </a:lnTo>
                <a:lnTo>
                  <a:pt x="88375" y="10103"/>
                </a:lnTo>
                <a:lnTo>
                  <a:pt x="88375" y="9649"/>
                </a:lnTo>
                <a:lnTo>
                  <a:pt x="88305" y="9299"/>
                </a:lnTo>
                <a:lnTo>
                  <a:pt x="88235" y="9019"/>
                </a:lnTo>
                <a:lnTo>
                  <a:pt x="88130" y="8775"/>
                </a:lnTo>
                <a:lnTo>
                  <a:pt x="87955" y="8565"/>
                </a:lnTo>
                <a:lnTo>
                  <a:pt x="87746" y="8390"/>
                </a:lnTo>
                <a:lnTo>
                  <a:pt x="87501" y="8285"/>
                </a:lnTo>
                <a:lnTo>
                  <a:pt x="87221" y="8180"/>
                </a:lnTo>
                <a:lnTo>
                  <a:pt x="86872" y="8075"/>
                </a:lnTo>
                <a:lnTo>
                  <a:pt x="86662" y="8040"/>
                </a:lnTo>
                <a:lnTo>
                  <a:pt x="86487" y="8040"/>
                </a:lnTo>
                <a:lnTo>
                  <a:pt x="86103" y="8075"/>
                </a:lnTo>
                <a:lnTo>
                  <a:pt x="85753" y="8180"/>
                </a:lnTo>
                <a:lnTo>
                  <a:pt x="85438" y="8355"/>
                </a:lnTo>
                <a:lnTo>
                  <a:pt x="85124" y="8565"/>
                </a:lnTo>
                <a:lnTo>
                  <a:pt x="84495" y="9089"/>
                </a:lnTo>
                <a:lnTo>
                  <a:pt x="83970" y="9649"/>
                </a:lnTo>
                <a:lnTo>
                  <a:pt x="83481" y="10243"/>
                </a:lnTo>
                <a:lnTo>
                  <a:pt x="83061" y="10872"/>
                </a:lnTo>
                <a:lnTo>
                  <a:pt x="82712" y="11571"/>
                </a:lnTo>
                <a:lnTo>
                  <a:pt x="82432" y="12270"/>
                </a:lnTo>
                <a:lnTo>
                  <a:pt x="82187" y="13005"/>
                </a:lnTo>
                <a:lnTo>
                  <a:pt x="81978" y="13774"/>
                </a:lnTo>
                <a:lnTo>
                  <a:pt x="81838" y="14613"/>
                </a:lnTo>
                <a:lnTo>
                  <a:pt x="81733" y="15487"/>
                </a:lnTo>
                <a:lnTo>
                  <a:pt x="81523" y="17200"/>
                </a:lnTo>
                <a:lnTo>
                  <a:pt x="76384" y="14857"/>
                </a:lnTo>
                <a:lnTo>
                  <a:pt x="76804" y="14018"/>
                </a:lnTo>
                <a:lnTo>
                  <a:pt x="77188" y="13214"/>
                </a:lnTo>
                <a:lnTo>
                  <a:pt x="77363" y="12795"/>
                </a:lnTo>
                <a:lnTo>
                  <a:pt x="77538" y="12410"/>
                </a:lnTo>
                <a:lnTo>
                  <a:pt x="77678" y="11991"/>
                </a:lnTo>
                <a:lnTo>
                  <a:pt x="77783" y="11571"/>
                </a:lnTo>
                <a:lnTo>
                  <a:pt x="77887" y="11012"/>
                </a:lnTo>
                <a:lnTo>
                  <a:pt x="77957" y="10453"/>
                </a:lnTo>
                <a:lnTo>
                  <a:pt x="78027" y="9334"/>
                </a:lnTo>
                <a:lnTo>
                  <a:pt x="78097" y="7027"/>
                </a:lnTo>
                <a:lnTo>
                  <a:pt x="78097" y="6677"/>
                </a:lnTo>
                <a:lnTo>
                  <a:pt x="78062" y="6293"/>
                </a:lnTo>
                <a:lnTo>
                  <a:pt x="77957" y="5943"/>
                </a:lnTo>
                <a:lnTo>
                  <a:pt x="77852" y="5593"/>
                </a:lnTo>
                <a:lnTo>
                  <a:pt x="77678" y="5279"/>
                </a:lnTo>
                <a:lnTo>
                  <a:pt x="77503" y="4964"/>
                </a:lnTo>
                <a:lnTo>
                  <a:pt x="77293" y="4684"/>
                </a:lnTo>
                <a:lnTo>
                  <a:pt x="77048" y="4370"/>
                </a:lnTo>
                <a:lnTo>
                  <a:pt x="76839" y="4195"/>
                </a:lnTo>
                <a:lnTo>
                  <a:pt x="76664" y="4055"/>
                </a:lnTo>
                <a:lnTo>
                  <a:pt x="76454" y="3915"/>
                </a:lnTo>
                <a:lnTo>
                  <a:pt x="76244" y="3810"/>
                </a:lnTo>
                <a:lnTo>
                  <a:pt x="76000" y="3706"/>
                </a:lnTo>
                <a:lnTo>
                  <a:pt x="75790" y="3671"/>
                </a:lnTo>
                <a:lnTo>
                  <a:pt x="75545" y="3636"/>
                </a:lnTo>
                <a:lnTo>
                  <a:pt x="75335" y="3601"/>
                </a:lnTo>
                <a:lnTo>
                  <a:pt x="75091" y="3636"/>
                </a:lnTo>
                <a:lnTo>
                  <a:pt x="74846" y="3671"/>
                </a:lnTo>
                <a:lnTo>
                  <a:pt x="74601" y="3741"/>
                </a:lnTo>
                <a:lnTo>
                  <a:pt x="74392" y="3810"/>
                </a:lnTo>
                <a:lnTo>
                  <a:pt x="74147" y="3950"/>
                </a:lnTo>
                <a:lnTo>
                  <a:pt x="73972" y="4090"/>
                </a:lnTo>
                <a:lnTo>
                  <a:pt x="73762" y="4265"/>
                </a:lnTo>
                <a:lnTo>
                  <a:pt x="73588" y="4475"/>
                </a:lnTo>
                <a:lnTo>
                  <a:pt x="73238" y="4929"/>
                </a:lnTo>
                <a:lnTo>
                  <a:pt x="72923" y="5419"/>
                </a:lnTo>
                <a:lnTo>
                  <a:pt x="72679" y="5908"/>
                </a:lnTo>
                <a:lnTo>
                  <a:pt x="72469" y="6432"/>
                </a:lnTo>
                <a:lnTo>
                  <a:pt x="72294" y="6992"/>
                </a:lnTo>
                <a:lnTo>
                  <a:pt x="72189" y="7516"/>
                </a:lnTo>
                <a:lnTo>
                  <a:pt x="72154" y="8110"/>
                </a:lnTo>
                <a:lnTo>
                  <a:pt x="72189" y="8705"/>
                </a:lnTo>
                <a:lnTo>
                  <a:pt x="72504" y="11431"/>
                </a:lnTo>
                <a:lnTo>
                  <a:pt x="72853" y="14123"/>
                </a:lnTo>
                <a:lnTo>
                  <a:pt x="65792" y="14752"/>
                </a:lnTo>
                <a:lnTo>
                  <a:pt x="65792" y="14752"/>
                </a:lnTo>
                <a:lnTo>
                  <a:pt x="66141" y="13634"/>
                </a:lnTo>
                <a:lnTo>
                  <a:pt x="66491" y="12515"/>
                </a:lnTo>
                <a:lnTo>
                  <a:pt x="66806" y="11361"/>
                </a:lnTo>
                <a:lnTo>
                  <a:pt x="66945" y="10802"/>
                </a:lnTo>
                <a:lnTo>
                  <a:pt x="67050" y="10208"/>
                </a:lnTo>
                <a:lnTo>
                  <a:pt x="67155" y="9649"/>
                </a:lnTo>
                <a:lnTo>
                  <a:pt x="67225" y="9089"/>
                </a:lnTo>
                <a:lnTo>
                  <a:pt x="67260" y="8495"/>
                </a:lnTo>
                <a:lnTo>
                  <a:pt x="67225" y="7936"/>
                </a:lnTo>
                <a:lnTo>
                  <a:pt x="67190" y="7376"/>
                </a:lnTo>
                <a:lnTo>
                  <a:pt x="67050" y="6817"/>
                </a:lnTo>
                <a:lnTo>
                  <a:pt x="66875" y="6293"/>
                </a:lnTo>
                <a:lnTo>
                  <a:pt x="66631" y="5768"/>
                </a:lnTo>
                <a:lnTo>
                  <a:pt x="66351" y="5349"/>
                </a:lnTo>
                <a:lnTo>
                  <a:pt x="66036" y="4929"/>
                </a:lnTo>
                <a:lnTo>
                  <a:pt x="65827" y="4754"/>
                </a:lnTo>
                <a:lnTo>
                  <a:pt x="65652" y="4580"/>
                </a:lnTo>
                <a:lnTo>
                  <a:pt x="65442" y="4440"/>
                </a:lnTo>
                <a:lnTo>
                  <a:pt x="65232" y="4370"/>
                </a:lnTo>
                <a:lnTo>
                  <a:pt x="64883" y="4265"/>
                </a:lnTo>
                <a:lnTo>
                  <a:pt x="64463" y="4230"/>
                </a:lnTo>
                <a:lnTo>
                  <a:pt x="64219" y="4230"/>
                </a:lnTo>
                <a:lnTo>
                  <a:pt x="63939" y="4265"/>
                </a:lnTo>
                <a:lnTo>
                  <a:pt x="63659" y="4335"/>
                </a:lnTo>
                <a:lnTo>
                  <a:pt x="63380" y="4440"/>
                </a:lnTo>
                <a:lnTo>
                  <a:pt x="63135" y="4545"/>
                </a:lnTo>
                <a:lnTo>
                  <a:pt x="62890" y="4684"/>
                </a:lnTo>
                <a:lnTo>
                  <a:pt x="62646" y="4824"/>
                </a:lnTo>
                <a:lnTo>
                  <a:pt x="62401" y="4999"/>
                </a:lnTo>
                <a:lnTo>
                  <a:pt x="62191" y="5174"/>
                </a:lnTo>
                <a:lnTo>
                  <a:pt x="61981" y="5349"/>
                </a:lnTo>
                <a:lnTo>
                  <a:pt x="61807" y="5558"/>
                </a:lnTo>
                <a:lnTo>
                  <a:pt x="61632" y="5803"/>
                </a:lnTo>
                <a:lnTo>
                  <a:pt x="61527" y="6013"/>
                </a:lnTo>
                <a:lnTo>
                  <a:pt x="61422" y="6258"/>
                </a:lnTo>
                <a:lnTo>
                  <a:pt x="61352" y="6502"/>
                </a:lnTo>
                <a:lnTo>
                  <a:pt x="61317" y="6747"/>
                </a:lnTo>
                <a:lnTo>
                  <a:pt x="61247" y="7726"/>
                </a:lnTo>
                <a:lnTo>
                  <a:pt x="61212" y="8705"/>
                </a:lnTo>
                <a:lnTo>
                  <a:pt x="61212" y="9683"/>
                </a:lnTo>
                <a:lnTo>
                  <a:pt x="61282" y="10627"/>
                </a:lnTo>
                <a:lnTo>
                  <a:pt x="61352" y="11117"/>
                </a:lnTo>
                <a:lnTo>
                  <a:pt x="61422" y="11606"/>
                </a:lnTo>
                <a:lnTo>
                  <a:pt x="61527" y="12061"/>
                </a:lnTo>
                <a:lnTo>
                  <a:pt x="61632" y="12550"/>
                </a:lnTo>
                <a:lnTo>
                  <a:pt x="61807" y="13005"/>
                </a:lnTo>
                <a:lnTo>
                  <a:pt x="61981" y="13459"/>
                </a:lnTo>
                <a:lnTo>
                  <a:pt x="62191" y="13913"/>
                </a:lnTo>
                <a:lnTo>
                  <a:pt x="62436" y="14368"/>
                </a:lnTo>
                <a:lnTo>
                  <a:pt x="62611" y="14717"/>
                </a:lnTo>
                <a:lnTo>
                  <a:pt x="62785" y="15067"/>
                </a:lnTo>
                <a:lnTo>
                  <a:pt x="63100" y="15836"/>
                </a:lnTo>
                <a:lnTo>
                  <a:pt x="55934" y="18213"/>
                </a:lnTo>
                <a:lnTo>
                  <a:pt x="56353" y="16395"/>
                </a:lnTo>
                <a:lnTo>
                  <a:pt x="56703" y="14717"/>
                </a:lnTo>
                <a:lnTo>
                  <a:pt x="56807" y="14123"/>
                </a:lnTo>
                <a:lnTo>
                  <a:pt x="56877" y="13564"/>
                </a:lnTo>
                <a:lnTo>
                  <a:pt x="56912" y="12970"/>
                </a:lnTo>
                <a:lnTo>
                  <a:pt x="56912" y="12375"/>
                </a:lnTo>
                <a:lnTo>
                  <a:pt x="56877" y="11816"/>
                </a:lnTo>
                <a:lnTo>
                  <a:pt x="56807" y="11222"/>
                </a:lnTo>
                <a:lnTo>
                  <a:pt x="56668" y="10627"/>
                </a:lnTo>
                <a:lnTo>
                  <a:pt x="56493" y="10068"/>
                </a:lnTo>
                <a:lnTo>
                  <a:pt x="56353" y="9683"/>
                </a:lnTo>
                <a:lnTo>
                  <a:pt x="56143" y="9369"/>
                </a:lnTo>
                <a:lnTo>
                  <a:pt x="55934" y="9054"/>
                </a:lnTo>
                <a:lnTo>
                  <a:pt x="55689" y="8844"/>
                </a:lnTo>
                <a:lnTo>
                  <a:pt x="55374" y="8635"/>
                </a:lnTo>
                <a:lnTo>
                  <a:pt x="55095" y="8530"/>
                </a:lnTo>
                <a:lnTo>
                  <a:pt x="54745" y="8425"/>
                </a:lnTo>
                <a:lnTo>
                  <a:pt x="54081" y="8425"/>
                </a:lnTo>
                <a:lnTo>
                  <a:pt x="53766" y="8495"/>
                </a:lnTo>
                <a:lnTo>
                  <a:pt x="53417" y="8635"/>
                </a:lnTo>
                <a:lnTo>
                  <a:pt x="53067" y="8810"/>
                </a:lnTo>
                <a:lnTo>
                  <a:pt x="52647" y="9054"/>
                </a:lnTo>
                <a:lnTo>
                  <a:pt x="52298" y="9369"/>
                </a:lnTo>
                <a:lnTo>
                  <a:pt x="52018" y="9718"/>
                </a:lnTo>
                <a:lnTo>
                  <a:pt x="51739" y="10103"/>
                </a:lnTo>
                <a:lnTo>
                  <a:pt x="51564" y="10488"/>
                </a:lnTo>
                <a:lnTo>
                  <a:pt x="51424" y="10907"/>
                </a:lnTo>
                <a:lnTo>
                  <a:pt x="51319" y="11361"/>
                </a:lnTo>
                <a:lnTo>
                  <a:pt x="51249" y="11816"/>
                </a:lnTo>
                <a:lnTo>
                  <a:pt x="51249" y="12585"/>
                </a:lnTo>
                <a:lnTo>
                  <a:pt x="51249" y="13319"/>
                </a:lnTo>
                <a:lnTo>
                  <a:pt x="51319" y="14088"/>
                </a:lnTo>
                <a:lnTo>
                  <a:pt x="51459" y="14822"/>
                </a:lnTo>
                <a:lnTo>
                  <a:pt x="51599" y="15556"/>
                </a:lnTo>
                <a:lnTo>
                  <a:pt x="51808" y="16256"/>
                </a:lnTo>
                <a:lnTo>
                  <a:pt x="52053" y="16990"/>
                </a:lnTo>
                <a:lnTo>
                  <a:pt x="52368" y="17689"/>
                </a:lnTo>
                <a:lnTo>
                  <a:pt x="52752" y="18563"/>
                </a:lnTo>
                <a:lnTo>
                  <a:pt x="53137" y="19472"/>
                </a:lnTo>
                <a:lnTo>
                  <a:pt x="47264" y="22024"/>
                </a:lnTo>
                <a:lnTo>
                  <a:pt x="47753" y="19821"/>
                </a:lnTo>
                <a:lnTo>
                  <a:pt x="47998" y="18773"/>
                </a:lnTo>
                <a:lnTo>
                  <a:pt x="48208" y="17759"/>
                </a:lnTo>
                <a:lnTo>
                  <a:pt x="48313" y="17130"/>
                </a:lnTo>
                <a:lnTo>
                  <a:pt x="48348" y="16500"/>
                </a:lnTo>
                <a:lnTo>
                  <a:pt x="48348" y="15871"/>
                </a:lnTo>
                <a:lnTo>
                  <a:pt x="48313" y="15242"/>
                </a:lnTo>
                <a:lnTo>
                  <a:pt x="48208" y="14648"/>
                </a:lnTo>
                <a:lnTo>
                  <a:pt x="48068" y="14053"/>
                </a:lnTo>
                <a:lnTo>
                  <a:pt x="47858" y="13459"/>
                </a:lnTo>
                <a:lnTo>
                  <a:pt x="47578" y="12865"/>
                </a:lnTo>
                <a:lnTo>
                  <a:pt x="47404" y="12585"/>
                </a:lnTo>
                <a:lnTo>
                  <a:pt x="47194" y="12305"/>
                </a:lnTo>
                <a:lnTo>
                  <a:pt x="46984" y="12096"/>
                </a:lnTo>
                <a:lnTo>
                  <a:pt x="46739" y="11921"/>
                </a:lnTo>
                <a:lnTo>
                  <a:pt x="46460" y="11746"/>
                </a:lnTo>
                <a:lnTo>
                  <a:pt x="46215" y="11676"/>
                </a:lnTo>
                <a:lnTo>
                  <a:pt x="45935" y="11606"/>
                </a:lnTo>
                <a:lnTo>
                  <a:pt x="45621" y="11571"/>
                </a:lnTo>
                <a:lnTo>
                  <a:pt x="45341" y="11606"/>
                </a:lnTo>
                <a:lnTo>
                  <a:pt x="45061" y="11641"/>
                </a:lnTo>
                <a:lnTo>
                  <a:pt x="44747" y="11746"/>
                </a:lnTo>
                <a:lnTo>
                  <a:pt x="44467" y="11851"/>
                </a:lnTo>
                <a:lnTo>
                  <a:pt x="44118" y="12026"/>
                </a:lnTo>
                <a:lnTo>
                  <a:pt x="43803" y="12235"/>
                </a:lnTo>
                <a:lnTo>
                  <a:pt x="43523" y="12480"/>
                </a:lnTo>
                <a:lnTo>
                  <a:pt x="43314" y="12725"/>
                </a:lnTo>
                <a:lnTo>
                  <a:pt x="43104" y="13005"/>
                </a:lnTo>
                <a:lnTo>
                  <a:pt x="42929" y="13319"/>
                </a:lnTo>
                <a:lnTo>
                  <a:pt x="42789" y="13669"/>
                </a:lnTo>
                <a:lnTo>
                  <a:pt x="42684" y="14053"/>
                </a:lnTo>
                <a:lnTo>
                  <a:pt x="42579" y="14683"/>
                </a:lnTo>
                <a:lnTo>
                  <a:pt x="42509" y="15277"/>
                </a:lnTo>
                <a:lnTo>
                  <a:pt x="42475" y="15871"/>
                </a:lnTo>
                <a:lnTo>
                  <a:pt x="42509" y="16465"/>
                </a:lnTo>
                <a:lnTo>
                  <a:pt x="42544" y="17095"/>
                </a:lnTo>
                <a:lnTo>
                  <a:pt x="42614" y="17689"/>
                </a:lnTo>
                <a:lnTo>
                  <a:pt x="42754" y="18283"/>
                </a:lnTo>
                <a:lnTo>
                  <a:pt x="42859" y="18878"/>
                </a:lnTo>
                <a:lnTo>
                  <a:pt x="43174" y="19926"/>
                </a:lnTo>
                <a:lnTo>
                  <a:pt x="43523" y="20975"/>
                </a:lnTo>
                <a:lnTo>
                  <a:pt x="44292" y="23212"/>
                </a:lnTo>
                <a:lnTo>
                  <a:pt x="38489" y="25205"/>
                </a:lnTo>
                <a:lnTo>
                  <a:pt x="38489" y="25205"/>
                </a:lnTo>
                <a:lnTo>
                  <a:pt x="39678" y="22303"/>
                </a:lnTo>
                <a:lnTo>
                  <a:pt x="39958" y="21604"/>
                </a:lnTo>
                <a:lnTo>
                  <a:pt x="40167" y="20905"/>
                </a:lnTo>
                <a:lnTo>
                  <a:pt x="40342" y="20206"/>
                </a:lnTo>
                <a:lnTo>
                  <a:pt x="40482" y="19472"/>
                </a:lnTo>
                <a:lnTo>
                  <a:pt x="40587" y="18738"/>
                </a:lnTo>
                <a:lnTo>
                  <a:pt x="40622" y="18039"/>
                </a:lnTo>
                <a:lnTo>
                  <a:pt x="40657" y="17269"/>
                </a:lnTo>
                <a:lnTo>
                  <a:pt x="40622" y="16535"/>
                </a:lnTo>
                <a:lnTo>
                  <a:pt x="40587" y="16221"/>
                </a:lnTo>
                <a:lnTo>
                  <a:pt x="40517" y="15941"/>
                </a:lnTo>
                <a:lnTo>
                  <a:pt x="40447" y="15626"/>
                </a:lnTo>
                <a:lnTo>
                  <a:pt x="40307" y="15347"/>
                </a:lnTo>
                <a:lnTo>
                  <a:pt x="40132" y="15102"/>
                </a:lnTo>
                <a:lnTo>
                  <a:pt x="39923" y="14892"/>
                </a:lnTo>
                <a:lnTo>
                  <a:pt x="39643" y="14717"/>
                </a:lnTo>
                <a:lnTo>
                  <a:pt x="39328" y="14578"/>
                </a:lnTo>
                <a:lnTo>
                  <a:pt x="38944" y="14508"/>
                </a:lnTo>
                <a:lnTo>
                  <a:pt x="38559" y="14473"/>
                </a:lnTo>
                <a:lnTo>
                  <a:pt x="38210" y="14473"/>
                </a:lnTo>
                <a:lnTo>
                  <a:pt x="37860" y="14543"/>
                </a:lnTo>
                <a:lnTo>
                  <a:pt x="37510" y="14648"/>
                </a:lnTo>
                <a:lnTo>
                  <a:pt x="37231" y="14822"/>
                </a:lnTo>
                <a:lnTo>
                  <a:pt x="36951" y="14997"/>
                </a:lnTo>
                <a:lnTo>
                  <a:pt x="36706" y="15242"/>
                </a:lnTo>
                <a:lnTo>
                  <a:pt x="36497" y="15522"/>
                </a:lnTo>
                <a:lnTo>
                  <a:pt x="36322" y="15801"/>
                </a:lnTo>
                <a:lnTo>
                  <a:pt x="36077" y="16535"/>
                </a:lnTo>
                <a:lnTo>
                  <a:pt x="35867" y="17304"/>
                </a:lnTo>
                <a:lnTo>
                  <a:pt x="35797" y="17654"/>
                </a:lnTo>
                <a:lnTo>
                  <a:pt x="35763" y="18039"/>
                </a:lnTo>
                <a:lnTo>
                  <a:pt x="35728" y="18423"/>
                </a:lnTo>
                <a:lnTo>
                  <a:pt x="35728" y="18808"/>
                </a:lnTo>
                <a:lnTo>
                  <a:pt x="35832" y="20556"/>
                </a:lnTo>
                <a:lnTo>
                  <a:pt x="36007" y="22303"/>
                </a:lnTo>
                <a:lnTo>
                  <a:pt x="36357" y="25904"/>
                </a:lnTo>
                <a:lnTo>
                  <a:pt x="35763" y="26079"/>
                </a:lnTo>
                <a:lnTo>
                  <a:pt x="35168" y="26219"/>
                </a:lnTo>
                <a:lnTo>
                  <a:pt x="34574" y="26359"/>
                </a:lnTo>
                <a:lnTo>
                  <a:pt x="33945" y="26429"/>
                </a:lnTo>
                <a:lnTo>
                  <a:pt x="33350" y="26533"/>
                </a:lnTo>
                <a:lnTo>
                  <a:pt x="32721" y="26568"/>
                </a:lnTo>
                <a:lnTo>
                  <a:pt x="31463" y="26603"/>
                </a:lnTo>
                <a:lnTo>
                  <a:pt x="30763" y="26603"/>
                </a:lnTo>
                <a:lnTo>
                  <a:pt x="30064" y="26568"/>
                </a:lnTo>
                <a:lnTo>
                  <a:pt x="29330" y="26498"/>
                </a:lnTo>
                <a:lnTo>
                  <a:pt x="28631" y="26429"/>
                </a:lnTo>
                <a:lnTo>
                  <a:pt x="30029" y="24436"/>
                </a:lnTo>
                <a:lnTo>
                  <a:pt x="30694" y="23492"/>
                </a:lnTo>
                <a:lnTo>
                  <a:pt x="31323" y="22548"/>
                </a:lnTo>
                <a:lnTo>
                  <a:pt x="31602" y="22059"/>
                </a:lnTo>
                <a:lnTo>
                  <a:pt x="31882" y="21569"/>
                </a:lnTo>
                <a:lnTo>
                  <a:pt x="32127" y="21045"/>
                </a:lnTo>
                <a:lnTo>
                  <a:pt x="32337" y="20521"/>
                </a:lnTo>
                <a:lnTo>
                  <a:pt x="32511" y="19996"/>
                </a:lnTo>
                <a:lnTo>
                  <a:pt x="32616" y="19437"/>
                </a:lnTo>
                <a:lnTo>
                  <a:pt x="32651" y="18843"/>
                </a:lnTo>
                <a:lnTo>
                  <a:pt x="32651" y="18248"/>
                </a:lnTo>
                <a:lnTo>
                  <a:pt x="32581" y="17794"/>
                </a:lnTo>
                <a:lnTo>
                  <a:pt x="32476" y="17409"/>
                </a:lnTo>
                <a:lnTo>
                  <a:pt x="32337" y="17060"/>
                </a:lnTo>
                <a:lnTo>
                  <a:pt x="32232" y="16920"/>
                </a:lnTo>
                <a:lnTo>
                  <a:pt x="32092" y="16815"/>
                </a:lnTo>
                <a:lnTo>
                  <a:pt x="31812" y="16605"/>
                </a:lnTo>
                <a:lnTo>
                  <a:pt x="31463" y="16465"/>
                </a:lnTo>
                <a:lnTo>
                  <a:pt x="31078" y="16361"/>
                </a:lnTo>
                <a:lnTo>
                  <a:pt x="30589" y="16326"/>
                </a:lnTo>
                <a:lnTo>
                  <a:pt x="30484" y="16326"/>
                </a:lnTo>
                <a:lnTo>
                  <a:pt x="30204" y="16361"/>
                </a:lnTo>
                <a:lnTo>
                  <a:pt x="29959" y="16395"/>
                </a:lnTo>
                <a:lnTo>
                  <a:pt x="29715" y="16430"/>
                </a:lnTo>
                <a:lnTo>
                  <a:pt x="29470" y="16535"/>
                </a:lnTo>
                <a:lnTo>
                  <a:pt x="29260" y="16640"/>
                </a:lnTo>
                <a:lnTo>
                  <a:pt x="29051" y="16745"/>
                </a:lnTo>
                <a:lnTo>
                  <a:pt x="28876" y="16885"/>
                </a:lnTo>
                <a:lnTo>
                  <a:pt x="28701" y="17025"/>
                </a:lnTo>
                <a:lnTo>
                  <a:pt x="28386" y="17374"/>
                </a:lnTo>
                <a:lnTo>
                  <a:pt x="28107" y="17759"/>
                </a:lnTo>
                <a:lnTo>
                  <a:pt x="27897" y="18178"/>
                </a:lnTo>
                <a:lnTo>
                  <a:pt x="27687" y="18633"/>
                </a:lnTo>
                <a:lnTo>
                  <a:pt x="27303" y="19682"/>
                </a:lnTo>
                <a:lnTo>
                  <a:pt x="26988" y="20800"/>
                </a:lnTo>
                <a:lnTo>
                  <a:pt x="26708" y="21884"/>
                </a:lnTo>
                <a:lnTo>
                  <a:pt x="26464" y="23003"/>
                </a:lnTo>
                <a:lnTo>
                  <a:pt x="26289" y="23842"/>
                </a:lnTo>
                <a:lnTo>
                  <a:pt x="26184" y="24716"/>
                </a:lnTo>
                <a:lnTo>
                  <a:pt x="25974" y="26568"/>
                </a:lnTo>
                <a:lnTo>
                  <a:pt x="19122" y="25240"/>
                </a:lnTo>
                <a:lnTo>
                  <a:pt x="19227" y="24925"/>
                </a:lnTo>
                <a:lnTo>
                  <a:pt x="19262" y="24820"/>
                </a:lnTo>
                <a:lnTo>
                  <a:pt x="19332" y="24785"/>
                </a:lnTo>
                <a:lnTo>
                  <a:pt x="19682" y="24541"/>
                </a:lnTo>
                <a:lnTo>
                  <a:pt x="20066" y="24331"/>
                </a:lnTo>
                <a:lnTo>
                  <a:pt x="20695" y="24016"/>
                </a:lnTo>
                <a:lnTo>
                  <a:pt x="21290" y="23667"/>
                </a:lnTo>
                <a:lnTo>
                  <a:pt x="21884" y="23282"/>
                </a:lnTo>
                <a:lnTo>
                  <a:pt x="22443" y="22863"/>
                </a:lnTo>
                <a:lnTo>
                  <a:pt x="22968" y="22408"/>
                </a:lnTo>
                <a:lnTo>
                  <a:pt x="23457" y="21919"/>
                </a:lnTo>
                <a:lnTo>
                  <a:pt x="23912" y="21395"/>
                </a:lnTo>
                <a:lnTo>
                  <a:pt x="24366" y="20835"/>
                </a:lnTo>
                <a:lnTo>
                  <a:pt x="24681" y="20381"/>
                </a:lnTo>
                <a:lnTo>
                  <a:pt x="24960" y="19926"/>
                </a:lnTo>
                <a:lnTo>
                  <a:pt x="25205" y="19472"/>
                </a:lnTo>
                <a:lnTo>
                  <a:pt x="25380" y="18982"/>
                </a:lnTo>
                <a:lnTo>
                  <a:pt x="25555" y="18493"/>
                </a:lnTo>
                <a:lnTo>
                  <a:pt x="25625" y="17969"/>
                </a:lnTo>
                <a:lnTo>
                  <a:pt x="25694" y="17444"/>
                </a:lnTo>
                <a:lnTo>
                  <a:pt x="25660" y="16885"/>
                </a:lnTo>
                <a:lnTo>
                  <a:pt x="25590" y="16430"/>
                </a:lnTo>
                <a:lnTo>
                  <a:pt x="25485" y="16011"/>
                </a:lnTo>
                <a:lnTo>
                  <a:pt x="25310" y="15696"/>
                </a:lnTo>
                <a:lnTo>
                  <a:pt x="25065" y="15417"/>
                </a:lnTo>
                <a:lnTo>
                  <a:pt x="24821" y="15207"/>
                </a:lnTo>
                <a:lnTo>
                  <a:pt x="24471" y="15032"/>
                </a:lnTo>
                <a:lnTo>
                  <a:pt x="24086" y="14962"/>
                </a:lnTo>
                <a:lnTo>
                  <a:pt x="23632" y="14927"/>
                </a:lnTo>
                <a:lnTo>
                  <a:pt x="23492" y="14927"/>
                </a:lnTo>
                <a:lnTo>
                  <a:pt x="23108" y="14962"/>
                </a:lnTo>
                <a:lnTo>
                  <a:pt x="22723" y="15032"/>
                </a:lnTo>
                <a:lnTo>
                  <a:pt x="22373" y="15137"/>
                </a:lnTo>
                <a:lnTo>
                  <a:pt x="22024" y="15277"/>
                </a:lnTo>
                <a:lnTo>
                  <a:pt x="21674" y="15452"/>
                </a:lnTo>
                <a:lnTo>
                  <a:pt x="21360" y="15661"/>
                </a:lnTo>
                <a:lnTo>
                  <a:pt x="21045" y="15906"/>
                </a:lnTo>
                <a:lnTo>
                  <a:pt x="20765" y="16186"/>
                </a:lnTo>
                <a:lnTo>
                  <a:pt x="20136" y="16885"/>
                </a:lnTo>
                <a:lnTo>
                  <a:pt x="19542" y="17619"/>
                </a:lnTo>
                <a:lnTo>
                  <a:pt x="18982" y="18353"/>
                </a:lnTo>
                <a:lnTo>
                  <a:pt x="18493" y="19122"/>
                </a:lnTo>
                <a:lnTo>
                  <a:pt x="18074" y="19961"/>
                </a:lnTo>
                <a:lnTo>
                  <a:pt x="17864" y="20381"/>
                </a:lnTo>
                <a:lnTo>
                  <a:pt x="17689" y="20800"/>
                </a:lnTo>
                <a:lnTo>
                  <a:pt x="17549" y="21255"/>
                </a:lnTo>
                <a:lnTo>
                  <a:pt x="17409" y="21709"/>
                </a:lnTo>
                <a:lnTo>
                  <a:pt x="17304" y="22164"/>
                </a:lnTo>
                <a:lnTo>
                  <a:pt x="17235" y="22653"/>
                </a:lnTo>
                <a:lnTo>
                  <a:pt x="17165" y="22933"/>
                </a:lnTo>
                <a:lnTo>
                  <a:pt x="17060" y="23212"/>
                </a:lnTo>
                <a:lnTo>
                  <a:pt x="16815" y="23877"/>
                </a:lnTo>
                <a:lnTo>
                  <a:pt x="16361" y="23667"/>
                </a:lnTo>
                <a:lnTo>
                  <a:pt x="15941" y="23387"/>
                </a:lnTo>
                <a:lnTo>
                  <a:pt x="15522" y="23107"/>
                </a:lnTo>
                <a:lnTo>
                  <a:pt x="15137" y="22828"/>
                </a:lnTo>
                <a:lnTo>
                  <a:pt x="14787" y="22513"/>
                </a:lnTo>
                <a:lnTo>
                  <a:pt x="14473" y="22199"/>
                </a:lnTo>
                <a:lnTo>
                  <a:pt x="14158" y="21849"/>
                </a:lnTo>
                <a:lnTo>
                  <a:pt x="13844" y="21464"/>
                </a:lnTo>
                <a:lnTo>
                  <a:pt x="13564" y="21115"/>
                </a:lnTo>
                <a:lnTo>
                  <a:pt x="13319" y="20695"/>
                </a:lnTo>
                <a:lnTo>
                  <a:pt x="12830" y="19891"/>
                </a:lnTo>
                <a:lnTo>
                  <a:pt x="12410" y="19017"/>
                </a:lnTo>
                <a:lnTo>
                  <a:pt x="12026" y="18108"/>
                </a:lnTo>
                <a:lnTo>
                  <a:pt x="12585" y="17934"/>
                </a:lnTo>
                <a:lnTo>
                  <a:pt x="13040" y="17829"/>
                </a:lnTo>
                <a:lnTo>
                  <a:pt x="13669" y="17724"/>
                </a:lnTo>
                <a:lnTo>
                  <a:pt x="14263" y="17584"/>
                </a:lnTo>
                <a:lnTo>
                  <a:pt x="14822" y="17374"/>
                </a:lnTo>
                <a:lnTo>
                  <a:pt x="15382" y="17165"/>
                </a:lnTo>
                <a:lnTo>
                  <a:pt x="15941" y="16920"/>
                </a:lnTo>
                <a:lnTo>
                  <a:pt x="16500" y="16640"/>
                </a:lnTo>
                <a:lnTo>
                  <a:pt x="16990" y="16326"/>
                </a:lnTo>
                <a:lnTo>
                  <a:pt x="17514" y="15976"/>
                </a:lnTo>
                <a:lnTo>
                  <a:pt x="18109" y="15556"/>
                </a:lnTo>
                <a:lnTo>
                  <a:pt x="18598" y="15067"/>
                </a:lnTo>
                <a:lnTo>
                  <a:pt x="19052" y="14543"/>
                </a:lnTo>
                <a:lnTo>
                  <a:pt x="19437" y="13983"/>
                </a:lnTo>
                <a:lnTo>
                  <a:pt x="19752" y="13389"/>
                </a:lnTo>
                <a:lnTo>
                  <a:pt x="20031" y="12760"/>
                </a:lnTo>
                <a:lnTo>
                  <a:pt x="20206" y="12061"/>
                </a:lnTo>
                <a:lnTo>
                  <a:pt x="20276" y="11361"/>
                </a:lnTo>
                <a:lnTo>
                  <a:pt x="20311" y="11082"/>
                </a:lnTo>
                <a:lnTo>
                  <a:pt x="20276" y="10837"/>
                </a:lnTo>
                <a:lnTo>
                  <a:pt x="20241" y="10592"/>
                </a:lnTo>
                <a:lnTo>
                  <a:pt x="20206" y="10383"/>
                </a:lnTo>
                <a:lnTo>
                  <a:pt x="20136" y="10173"/>
                </a:lnTo>
                <a:lnTo>
                  <a:pt x="20031" y="9998"/>
                </a:lnTo>
                <a:lnTo>
                  <a:pt x="19926" y="9823"/>
                </a:lnTo>
                <a:lnTo>
                  <a:pt x="19787" y="9649"/>
                </a:lnTo>
                <a:lnTo>
                  <a:pt x="19647" y="9509"/>
                </a:lnTo>
                <a:lnTo>
                  <a:pt x="19507" y="9369"/>
                </a:lnTo>
                <a:lnTo>
                  <a:pt x="19332" y="9264"/>
                </a:lnTo>
                <a:lnTo>
                  <a:pt x="19122" y="9194"/>
                </a:lnTo>
                <a:lnTo>
                  <a:pt x="18913" y="9124"/>
                </a:lnTo>
                <a:lnTo>
                  <a:pt x="18703" y="9054"/>
                </a:lnTo>
                <a:lnTo>
                  <a:pt x="18493" y="9019"/>
                </a:lnTo>
                <a:lnTo>
                  <a:pt x="17969" y="9019"/>
                </a:lnTo>
                <a:lnTo>
                  <a:pt x="17689" y="9054"/>
                </a:lnTo>
                <a:lnTo>
                  <a:pt x="17270" y="9159"/>
                </a:lnTo>
                <a:lnTo>
                  <a:pt x="16850" y="9299"/>
                </a:lnTo>
                <a:lnTo>
                  <a:pt x="16465" y="9474"/>
                </a:lnTo>
                <a:lnTo>
                  <a:pt x="16116" y="9649"/>
                </a:lnTo>
                <a:lnTo>
                  <a:pt x="15731" y="9893"/>
                </a:lnTo>
                <a:lnTo>
                  <a:pt x="15417" y="10138"/>
                </a:lnTo>
                <a:lnTo>
                  <a:pt x="15102" y="10418"/>
                </a:lnTo>
                <a:lnTo>
                  <a:pt x="14787" y="10697"/>
                </a:lnTo>
                <a:lnTo>
                  <a:pt x="13739" y="11781"/>
                </a:lnTo>
                <a:lnTo>
                  <a:pt x="13249" y="12340"/>
                </a:lnTo>
                <a:lnTo>
                  <a:pt x="12760" y="12935"/>
                </a:lnTo>
                <a:lnTo>
                  <a:pt x="12340" y="13564"/>
                </a:lnTo>
                <a:lnTo>
                  <a:pt x="11921" y="14193"/>
                </a:lnTo>
                <a:lnTo>
                  <a:pt x="11571" y="14892"/>
                </a:lnTo>
                <a:lnTo>
                  <a:pt x="11292" y="15626"/>
                </a:lnTo>
                <a:lnTo>
                  <a:pt x="11047" y="15137"/>
                </a:lnTo>
                <a:lnTo>
                  <a:pt x="10872" y="14648"/>
                </a:lnTo>
                <a:lnTo>
                  <a:pt x="10767" y="14158"/>
                </a:lnTo>
                <a:lnTo>
                  <a:pt x="10732" y="13669"/>
                </a:lnTo>
                <a:lnTo>
                  <a:pt x="10732" y="13179"/>
                </a:lnTo>
                <a:lnTo>
                  <a:pt x="10802" y="12725"/>
                </a:lnTo>
                <a:lnTo>
                  <a:pt x="10942" y="12305"/>
                </a:lnTo>
                <a:lnTo>
                  <a:pt x="11152" y="11956"/>
                </a:lnTo>
                <a:lnTo>
                  <a:pt x="11606" y="11187"/>
                </a:lnTo>
                <a:lnTo>
                  <a:pt x="11991" y="10418"/>
                </a:lnTo>
                <a:lnTo>
                  <a:pt x="12340" y="9649"/>
                </a:lnTo>
                <a:lnTo>
                  <a:pt x="12655" y="8810"/>
                </a:lnTo>
                <a:lnTo>
                  <a:pt x="12900" y="8005"/>
                </a:lnTo>
                <a:lnTo>
                  <a:pt x="13109" y="7166"/>
                </a:lnTo>
                <a:lnTo>
                  <a:pt x="13284" y="6327"/>
                </a:lnTo>
                <a:lnTo>
                  <a:pt x="13459" y="5488"/>
                </a:lnTo>
                <a:lnTo>
                  <a:pt x="13529" y="4929"/>
                </a:lnTo>
                <a:lnTo>
                  <a:pt x="13564" y="4370"/>
                </a:lnTo>
                <a:lnTo>
                  <a:pt x="13564" y="3845"/>
                </a:lnTo>
                <a:lnTo>
                  <a:pt x="13529" y="3286"/>
                </a:lnTo>
                <a:lnTo>
                  <a:pt x="13459" y="2762"/>
                </a:lnTo>
                <a:lnTo>
                  <a:pt x="13319" y="2237"/>
                </a:lnTo>
                <a:lnTo>
                  <a:pt x="13109" y="1713"/>
                </a:lnTo>
                <a:lnTo>
                  <a:pt x="12865" y="1189"/>
                </a:lnTo>
                <a:lnTo>
                  <a:pt x="12690" y="909"/>
                </a:lnTo>
                <a:lnTo>
                  <a:pt x="12515" y="664"/>
                </a:lnTo>
                <a:lnTo>
                  <a:pt x="12305" y="454"/>
                </a:lnTo>
                <a:lnTo>
                  <a:pt x="12096" y="315"/>
                </a:lnTo>
                <a:lnTo>
                  <a:pt x="11886" y="175"/>
                </a:lnTo>
                <a:lnTo>
                  <a:pt x="11641" y="70"/>
                </a:lnTo>
                <a:lnTo>
                  <a:pt x="11397" y="35"/>
                </a:lnTo>
                <a:lnTo>
                  <a:pt x="111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10 Bài văn tả một cụ già đang ngồi câu cá bên hồ (lớp 6) hay nhất -  Toplist.v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81" b="7191"/>
          <a:stretch/>
        </p:blipFill>
        <p:spPr bwMode="auto">
          <a:xfrm>
            <a:off x="1105785" y="201599"/>
            <a:ext cx="6879265" cy="353977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723058" y="3873600"/>
            <a:ext cx="5008105" cy="9071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0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School Day of Non-violence and Peace by Slidesgo">
  <a:themeElements>
    <a:clrScheme name="Simple Light">
      <a:dk1>
        <a:srgbClr val="363636"/>
      </a:dk1>
      <a:lt1>
        <a:srgbClr val="FFFFFF"/>
      </a:lt1>
      <a:dk2>
        <a:srgbClr val="B3ECF5"/>
      </a:dk2>
      <a:lt2>
        <a:srgbClr val="035D78"/>
      </a:lt2>
      <a:accent1>
        <a:srgbClr val="54D1D1"/>
      </a:accent1>
      <a:accent2>
        <a:srgbClr val="FF81A3"/>
      </a:accent2>
      <a:accent3>
        <a:srgbClr val="0198A4"/>
      </a:accent3>
      <a:accent4>
        <a:srgbClr val="FFD572"/>
      </a:accent4>
      <a:accent5>
        <a:srgbClr val="CCF4FA"/>
      </a:accent5>
      <a:accent6>
        <a:srgbClr val="FFFFFF"/>
      </a:accent6>
      <a:hlink>
        <a:srgbClr val="325E7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1737</TotalTime>
  <Words>1183</Words>
  <Application>Microsoft Office PowerPoint</Application>
  <PresentationFormat>On-screen Show (16:9)</PresentationFormat>
  <Paragraphs>145</Paragraphs>
  <Slides>40</Slides>
  <Notes>17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Times New Roman</vt:lpstr>
      <vt:lpstr>Baloo 2</vt:lpstr>
      <vt:lpstr>Tahoma</vt:lpstr>
      <vt:lpstr>Nunito Light</vt:lpstr>
      <vt:lpstr>Calibri</vt:lpstr>
      <vt:lpstr>Roboto Condensed Light</vt:lpstr>
      <vt:lpstr>Bebas Neue</vt:lpstr>
      <vt:lpstr>Londrina Solid</vt:lpstr>
      <vt:lpstr>School Day of Non-violence and Peace by Slidesgo</vt:lpstr>
      <vt:lpstr>CHÀO MỪNG CÁC THẦY CÔ GIÁO ĐẾN VỚI TIẾT DẠY MÔN  LUYỆN TỪ VÀ CÂU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TĂNG TỐC</vt:lpstr>
      <vt:lpstr>Bài 1 (T.52)</vt:lpstr>
      <vt:lpstr>PowerPoint Presentation</vt:lpstr>
      <vt:lpstr>PowerPoint Presentation</vt:lpstr>
      <vt:lpstr>PowerPoint Presentation</vt:lpstr>
      <vt:lpstr>Bài 2 (T. 52)</vt:lpstr>
      <vt:lpstr>PowerPoint Presentation</vt:lpstr>
      <vt:lpstr>PowerPoint Presentation</vt:lpstr>
      <vt:lpstr>Bài 2 (T. 52)</vt:lpstr>
      <vt:lpstr>Bài 3 (T.52)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Trân trọng cảm ơn các thầy cô giáo đã lắng nghe!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CHÀO MỪNG CÁC THẦY CÔ GIÁO ĐẾN VỚI TIẾT DẠY MÔN LUYỆN TỪ VÀ CÂU</dc:title>
  <cp:lastModifiedBy>Admin</cp:lastModifiedBy>
  <cp:revision>53</cp:revision>
  <dcterms:modified xsi:type="dcterms:W3CDTF">2022-10-12T03:26:30Z</dcterms:modified>
</cp:coreProperties>
</file>