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49" r:id="rId2"/>
    <p:sldId id="256" r:id="rId3"/>
    <p:sldId id="328" r:id="rId4"/>
    <p:sldId id="257" r:id="rId5"/>
    <p:sldId id="258" r:id="rId6"/>
    <p:sldId id="327" r:id="rId7"/>
    <p:sldId id="350" r:id="rId8"/>
    <p:sldId id="339" r:id="rId9"/>
    <p:sldId id="341" r:id="rId10"/>
    <p:sldId id="342" r:id="rId11"/>
    <p:sldId id="263" r:id="rId12"/>
    <p:sldId id="333" r:id="rId13"/>
    <p:sldId id="334" r:id="rId14"/>
    <p:sldId id="335" r:id="rId15"/>
    <p:sldId id="259" r:id="rId16"/>
    <p:sldId id="260" r:id="rId17"/>
    <p:sldId id="261" r:id="rId18"/>
    <p:sldId id="262" r:id="rId19"/>
    <p:sldId id="343" r:id="rId20"/>
    <p:sldId id="346" r:id="rId21"/>
    <p:sldId id="347" r:id="rId22"/>
    <p:sldId id="348" r:id="rId23"/>
    <p:sldId id="28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YNH NGO THUY VI" initials="HNTV" lastIdx="1" clrIdx="0">
    <p:extLst>
      <p:ext uri="{19B8F6BF-5375-455C-9EA6-DF929625EA0E}">
        <p15:presenceInfo xmlns:p15="http://schemas.microsoft.com/office/powerpoint/2012/main" xmlns="" userId="HUYNH NGO THUY V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EC2"/>
    <a:srgbClr val="C0E2E8"/>
    <a:srgbClr val="BB2427"/>
    <a:srgbClr val="4472C4"/>
    <a:srgbClr val="33CC99"/>
    <a:srgbClr val="008000"/>
    <a:srgbClr val="ED733B"/>
    <a:srgbClr val="3469A3"/>
    <a:srgbClr val="80BCDF"/>
    <a:srgbClr val="D35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iểu Trung bình 2 - Màu chủ đề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iểu Trung bình 2 - Màu chủ đề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Kiểu Có chủ đề 1 - Màu chủ đề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Kiểu Có chủ đề 1 - Màu chủ đề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>
        <p:scale>
          <a:sx n="60" d="100"/>
          <a:sy n="60" d="100"/>
        </p:scale>
        <p:origin x="-1104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y huynh" userId="d9e94ffd85208e96" providerId="LiveId" clId="{20A99747-CA70-4A0C-A304-2EADA21C19A6}"/>
    <pc:docChg chg="undo custSel addSld delSld modSld sldOrd">
      <pc:chgData name="vy huynh" userId="d9e94ffd85208e96" providerId="LiveId" clId="{20A99747-CA70-4A0C-A304-2EADA21C19A6}" dt="2021-09-03T05:09:34.147" v="280" actId="1076"/>
      <pc:docMkLst>
        <pc:docMk/>
      </pc:docMkLst>
      <pc:sldChg chg="addSp delSp modSp mod delAnim modAnim">
        <pc:chgData name="vy huynh" userId="d9e94ffd85208e96" providerId="LiveId" clId="{20A99747-CA70-4A0C-A304-2EADA21C19A6}" dt="2021-09-03T05:08:14.398" v="258"/>
        <pc:sldMkLst>
          <pc:docMk/>
          <pc:sldMk cId="3005916772" sldId="257"/>
        </pc:sldMkLst>
        <pc:spChg chg="mod">
          <ac:chgData name="vy huynh" userId="d9e94ffd85208e96" providerId="LiveId" clId="{20A99747-CA70-4A0C-A304-2EADA21C19A6}" dt="2021-09-02T13:55:36.036" v="154" actId="207"/>
          <ac:spMkLst>
            <pc:docMk/>
            <pc:sldMk cId="3005916772" sldId="257"/>
            <ac:spMk id="8" creationId="{0667024D-077C-41FB-84FC-D91D5651A194}"/>
          </ac:spMkLst>
        </pc:spChg>
        <pc:spChg chg="del">
          <ac:chgData name="vy huynh" userId="d9e94ffd85208e96" providerId="LiveId" clId="{20A99747-CA70-4A0C-A304-2EADA21C19A6}" dt="2021-09-03T05:08:12.995" v="257" actId="478"/>
          <ac:spMkLst>
            <pc:docMk/>
            <pc:sldMk cId="3005916772" sldId="257"/>
            <ac:spMk id="13" creationId="{8B83FB21-4C7B-4614-8541-C3A0DFA699ED}"/>
          </ac:spMkLst>
        </pc:spChg>
        <pc:spChg chg="del">
          <ac:chgData name="vy huynh" userId="d9e94ffd85208e96" providerId="LiveId" clId="{20A99747-CA70-4A0C-A304-2EADA21C19A6}" dt="2021-09-03T05:08:12.191" v="256" actId="478"/>
          <ac:spMkLst>
            <pc:docMk/>
            <pc:sldMk cId="3005916772" sldId="257"/>
            <ac:spMk id="14" creationId="{DBC8AE84-E870-4CB9-A777-1CFE2C4B7553}"/>
          </ac:spMkLst>
        </pc:spChg>
        <pc:spChg chg="del">
          <ac:chgData name="vy huynh" userId="d9e94ffd85208e96" providerId="LiveId" clId="{20A99747-CA70-4A0C-A304-2EADA21C19A6}" dt="2021-09-03T05:08:11.538" v="255" actId="478"/>
          <ac:spMkLst>
            <pc:docMk/>
            <pc:sldMk cId="3005916772" sldId="257"/>
            <ac:spMk id="15" creationId="{C31C63A0-50B1-444A-92EA-382ABEBB341F}"/>
          </ac:spMkLst>
        </pc:spChg>
        <pc:spChg chg="del">
          <ac:chgData name="vy huynh" userId="d9e94ffd85208e96" providerId="LiveId" clId="{20A99747-CA70-4A0C-A304-2EADA21C19A6}" dt="2021-09-03T05:08:10.843" v="254" actId="478"/>
          <ac:spMkLst>
            <pc:docMk/>
            <pc:sldMk cId="3005916772" sldId="257"/>
            <ac:spMk id="16" creationId="{72550768-3210-435E-B96A-D860450B6C76}"/>
          </ac:spMkLst>
        </pc:spChg>
        <pc:spChg chg="del">
          <ac:chgData name="vy huynh" userId="d9e94ffd85208e96" providerId="LiveId" clId="{20A99747-CA70-4A0C-A304-2EADA21C19A6}" dt="2021-09-03T05:08:10.124" v="253" actId="478"/>
          <ac:spMkLst>
            <pc:docMk/>
            <pc:sldMk cId="3005916772" sldId="257"/>
            <ac:spMk id="18" creationId="{DB588B6F-9795-44B4-A268-4B287C916AA0}"/>
          </ac:spMkLst>
        </pc:spChg>
        <pc:spChg chg="del">
          <ac:chgData name="vy huynh" userId="d9e94ffd85208e96" providerId="LiveId" clId="{20A99747-CA70-4A0C-A304-2EADA21C19A6}" dt="2021-09-03T05:08:09.286" v="252" actId="478"/>
          <ac:spMkLst>
            <pc:docMk/>
            <pc:sldMk cId="3005916772" sldId="257"/>
            <ac:spMk id="26" creationId="{0114D214-2B58-4825-BF77-D10337D5EEE6}"/>
          </ac:spMkLst>
        </pc:spChg>
        <pc:spChg chg="add mod">
          <ac:chgData name="vy huynh" userId="d9e94ffd85208e96" providerId="LiveId" clId="{20A99747-CA70-4A0C-A304-2EADA21C19A6}" dt="2021-09-03T05:08:14.398" v="258"/>
          <ac:spMkLst>
            <pc:docMk/>
            <pc:sldMk cId="3005916772" sldId="257"/>
            <ac:spMk id="27" creationId="{2A3B292B-396F-4475-928C-8CE9EDDF1985}"/>
          </ac:spMkLst>
        </pc:spChg>
        <pc:spChg chg="add mod">
          <ac:chgData name="vy huynh" userId="d9e94ffd85208e96" providerId="LiveId" clId="{20A99747-CA70-4A0C-A304-2EADA21C19A6}" dt="2021-09-03T05:08:14.398" v="258"/>
          <ac:spMkLst>
            <pc:docMk/>
            <pc:sldMk cId="3005916772" sldId="257"/>
            <ac:spMk id="28" creationId="{B04C07B5-4F52-4DFB-B908-908BD5FC42D4}"/>
          </ac:spMkLst>
        </pc:spChg>
      </pc:sldChg>
      <pc:sldChg chg="addSp delSp modSp mod delAnim modAnim">
        <pc:chgData name="vy huynh" userId="d9e94ffd85208e96" providerId="LiveId" clId="{20A99747-CA70-4A0C-A304-2EADA21C19A6}" dt="2021-09-03T05:08:24.655" v="265"/>
        <pc:sldMkLst>
          <pc:docMk/>
          <pc:sldMk cId="1382421626" sldId="258"/>
        </pc:sldMkLst>
        <pc:spChg chg="mod">
          <ac:chgData name="vy huynh" userId="d9e94ffd85208e96" providerId="LiveId" clId="{20A99747-CA70-4A0C-A304-2EADA21C19A6}" dt="2021-09-02T13:55:28.938" v="152" actId="207"/>
          <ac:spMkLst>
            <pc:docMk/>
            <pc:sldMk cId="1382421626" sldId="258"/>
            <ac:spMk id="8" creationId="{0667024D-077C-41FB-84FC-D91D5651A194}"/>
          </ac:spMkLst>
        </pc:spChg>
        <pc:spChg chg="del">
          <ac:chgData name="vy huynh" userId="d9e94ffd85208e96" providerId="LiveId" clId="{20A99747-CA70-4A0C-A304-2EADA21C19A6}" dt="2021-09-03T05:08:23.003" v="264" actId="478"/>
          <ac:spMkLst>
            <pc:docMk/>
            <pc:sldMk cId="1382421626" sldId="258"/>
            <ac:spMk id="13" creationId="{A7F89DFD-A29A-43B2-A5F0-1443D80671A6}"/>
          </ac:spMkLst>
        </pc:spChg>
        <pc:spChg chg="del">
          <ac:chgData name="vy huynh" userId="d9e94ffd85208e96" providerId="LiveId" clId="{20A99747-CA70-4A0C-A304-2EADA21C19A6}" dt="2021-09-03T05:08:22.258" v="263" actId="478"/>
          <ac:spMkLst>
            <pc:docMk/>
            <pc:sldMk cId="1382421626" sldId="258"/>
            <ac:spMk id="14" creationId="{00F8337D-73D2-4289-897B-7502C359037F}"/>
          </ac:spMkLst>
        </pc:spChg>
        <pc:spChg chg="del">
          <ac:chgData name="vy huynh" userId="d9e94ffd85208e96" providerId="LiveId" clId="{20A99747-CA70-4A0C-A304-2EADA21C19A6}" dt="2021-09-03T05:08:21.562" v="262" actId="478"/>
          <ac:spMkLst>
            <pc:docMk/>
            <pc:sldMk cId="1382421626" sldId="258"/>
            <ac:spMk id="15" creationId="{9208D5FE-2BBA-40D0-83B4-E95E361EF210}"/>
          </ac:spMkLst>
        </pc:spChg>
        <pc:spChg chg="del">
          <ac:chgData name="vy huynh" userId="d9e94ffd85208e96" providerId="LiveId" clId="{20A99747-CA70-4A0C-A304-2EADA21C19A6}" dt="2021-09-03T05:08:20.911" v="261" actId="478"/>
          <ac:spMkLst>
            <pc:docMk/>
            <pc:sldMk cId="1382421626" sldId="258"/>
            <ac:spMk id="16" creationId="{838F635D-ECAC-4168-BC62-DF858918EB7E}"/>
          </ac:spMkLst>
        </pc:spChg>
        <pc:spChg chg="del">
          <ac:chgData name="vy huynh" userId="d9e94ffd85208e96" providerId="LiveId" clId="{20A99747-CA70-4A0C-A304-2EADA21C19A6}" dt="2021-09-03T05:08:20.258" v="260" actId="478"/>
          <ac:spMkLst>
            <pc:docMk/>
            <pc:sldMk cId="1382421626" sldId="258"/>
            <ac:spMk id="18" creationId="{BE811D49-5B64-4B31-A2E7-DE95BD2699C3}"/>
          </ac:spMkLst>
        </pc:spChg>
        <pc:spChg chg="del">
          <ac:chgData name="vy huynh" userId="d9e94ffd85208e96" providerId="LiveId" clId="{20A99747-CA70-4A0C-A304-2EADA21C19A6}" dt="2021-09-03T05:08:19.514" v="259" actId="478"/>
          <ac:spMkLst>
            <pc:docMk/>
            <pc:sldMk cId="1382421626" sldId="258"/>
            <ac:spMk id="26" creationId="{39C5F176-779C-4D69-9168-157794F79348}"/>
          </ac:spMkLst>
        </pc:spChg>
        <pc:spChg chg="add mod">
          <ac:chgData name="vy huynh" userId="d9e94ffd85208e96" providerId="LiveId" clId="{20A99747-CA70-4A0C-A304-2EADA21C19A6}" dt="2021-09-03T05:08:24.655" v="265"/>
          <ac:spMkLst>
            <pc:docMk/>
            <pc:sldMk cId="1382421626" sldId="258"/>
            <ac:spMk id="27" creationId="{17D3F52A-DE30-4100-8CC3-E4B08A730935}"/>
          </ac:spMkLst>
        </pc:spChg>
        <pc:spChg chg="add mod">
          <ac:chgData name="vy huynh" userId="d9e94ffd85208e96" providerId="LiveId" clId="{20A99747-CA70-4A0C-A304-2EADA21C19A6}" dt="2021-09-03T05:08:24.655" v="265"/>
          <ac:spMkLst>
            <pc:docMk/>
            <pc:sldMk cId="1382421626" sldId="258"/>
            <ac:spMk id="28" creationId="{440F41C0-B66E-43AA-9EEF-FB699D469E8F}"/>
          </ac:spMkLst>
        </pc:spChg>
      </pc:sldChg>
      <pc:sldChg chg="addSp delSp modSp del mod delAnim modAnim">
        <pc:chgData name="vy huynh" userId="d9e94ffd85208e96" providerId="LiveId" clId="{20A99747-CA70-4A0C-A304-2EADA21C19A6}" dt="2021-09-02T13:52:31.012" v="24" actId="47"/>
        <pc:sldMkLst>
          <pc:docMk/>
          <pc:sldMk cId="0" sldId="272"/>
        </pc:sldMkLst>
        <pc:picChg chg="add del mod">
          <ac:chgData name="vy huynh" userId="d9e94ffd85208e96" providerId="LiveId" clId="{20A99747-CA70-4A0C-A304-2EADA21C19A6}" dt="2021-09-01T13:15:06.420" v="8" actId="478"/>
          <ac:picMkLst>
            <pc:docMk/>
            <pc:sldMk cId="0" sldId="272"/>
            <ac:picMk id="2" creationId="{7569C9C1-1FEF-4EE8-8B3F-D5C955A1D7EF}"/>
          </ac:picMkLst>
        </pc:picChg>
      </pc:sldChg>
      <pc:sldChg chg="del">
        <pc:chgData name="vy huynh" userId="d9e94ffd85208e96" providerId="LiveId" clId="{20A99747-CA70-4A0C-A304-2EADA21C19A6}" dt="2021-09-01T13:13:51.210" v="0" actId="47"/>
        <pc:sldMkLst>
          <pc:docMk/>
          <pc:sldMk cId="0" sldId="326"/>
        </pc:sldMkLst>
      </pc:sldChg>
      <pc:sldChg chg="addSp delSp modSp mod modTransition addAnim delAnim modAnim">
        <pc:chgData name="vy huynh" userId="d9e94ffd85208e96" providerId="LiveId" clId="{20A99747-CA70-4A0C-A304-2EADA21C19A6}" dt="2021-09-03T05:09:34.147" v="280" actId="1076"/>
        <pc:sldMkLst>
          <pc:docMk/>
          <pc:sldMk cId="3230417855" sldId="328"/>
        </pc:sldMkLst>
        <pc:spChg chg="add del mod">
          <ac:chgData name="vy huynh" userId="d9e94ffd85208e96" providerId="LiveId" clId="{20A99747-CA70-4A0C-A304-2EADA21C19A6}" dt="2021-09-03T05:03:37.672" v="234" actId="11529"/>
          <ac:spMkLst>
            <pc:docMk/>
            <pc:sldMk cId="3230417855" sldId="328"/>
            <ac:spMk id="2" creationId="{6A7C7CB5-8DF6-4C90-A04F-CC82BA187216}"/>
          </ac:spMkLst>
        </pc:spChg>
        <pc:spChg chg="mod">
          <ac:chgData name="vy huynh" userId="d9e94ffd85208e96" providerId="LiveId" clId="{20A99747-CA70-4A0C-A304-2EADA21C19A6}" dt="2021-09-02T13:55:32.315" v="153" actId="207"/>
          <ac:spMkLst>
            <pc:docMk/>
            <pc:sldMk cId="3230417855" sldId="328"/>
            <ac:spMk id="8" creationId="{0667024D-077C-41FB-84FC-D91D5651A194}"/>
          </ac:spMkLst>
        </pc:spChg>
        <pc:spChg chg="add del mod">
          <ac:chgData name="vy huynh" userId="d9e94ffd85208e96" providerId="LiveId" clId="{20A99747-CA70-4A0C-A304-2EADA21C19A6}" dt="2021-09-03T04:57:47.646" v="197" actId="478"/>
          <ac:spMkLst>
            <pc:docMk/>
            <pc:sldMk cId="3230417855" sldId="328"/>
            <ac:spMk id="26" creationId="{1D9EE850-46AE-4824-9E7C-DE48F381E15B}"/>
          </ac:spMkLst>
        </pc:spChg>
        <pc:spChg chg="add del mod">
          <ac:chgData name="vy huynh" userId="d9e94ffd85208e96" providerId="LiveId" clId="{20A99747-CA70-4A0C-A304-2EADA21C19A6}" dt="2021-09-03T04:57:46.530" v="196" actId="478"/>
          <ac:spMkLst>
            <pc:docMk/>
            <pc:sldMk cId="3230417855" sldId="328"/>
            <ac:spMk id="27" creationId="{6514EC55-9F8C-41DA-A6C7-D2C08736A735}"/>
          </ac:spMkLst>
        </pc:spChg>
        <pc:spChg chg="add del mod">
          <ac:chgData name="vy huynh" userId="d9e94ffd85208e96" providerId="LiveId" clId="{20A99747-CA70-4A0C-A304-2EADA21C19A6}" dt="2021-09-03T04:56:45.439" v="195" actId="478"/>
          <ac:spMkLst>
            <pc:docMk/>
            <pc:sldMk cId="3230417855" sldId="328"/>
            <ac:spMk id="28" creationId="{46560D41-804C-4B4E-9DE3-69E67259FFEC}"/>
          </ac:spMkLst>
        </pc:spChg>
        <pc:spChg chg="del">
          <ac:chgData name="vy huynh" userId="d9e94ffd85208e96" providerId="LiveId" clId="{20A99747-CA70-4A0C-A304-2EADA21C19A6}" dt="2021-09-03T04:50:27.385" v="161" actId="478"/>
          <ac:spMkLst>
            <pc:docMk/>
            <pc:sldMk cId="3230417855" sldId="328"/>
            <ac:spMk id="29" creationId="{F48C7873-846A-4ED7-AF6C-97A2F4EAFAAC}"/>
          </ac:spMkLst>
        </pc:spChg>
        <pc:spChg chg="del mod">
          <ac:chgData name="vy huynh" userId="d9e94ffd85208e96" providerId="LiveId" clId="{20A99747-CA70-4A0C-A304-2EADA21C19A6}" dt="2021-09-03T04:50:26.667" v="160" actId="478"/>
          <ac:spMkLst>
            <pc:docMk/>
            <pc:sldMk cId="3230417855" sldId="328"/>
            <ac:spMk id="30" creationId="{5B41B437-C877-456C-8AE4-A1B1DD88E09C}"/>
          </ac:spMkLst>
        </pc:spChg>
        <pc:spChg chg="del">
          <ac:chgData name="vy huynh" userId="d9e94ffd85208e96" providerId="LiveId" clId="{20A99747-CA70-4A0C-A304-2EADA21C19A6}" dt="2021-09-03T04:50:25.694" v="158" actId="478"/>
          <ac:spMkLst>
            <pc:docMk/>
            <pc:sldMk cId="3230417855" sldId="328"/>
            <ac:spMk id="31" creationId="{D5D91486-409E-48F1-9680-D2BF31EE7D95}"/>
          </ac:spMkLst>
        </pc:spChg>
        <pc:spChg chg="del">
          <ac:chgData name="vy huynh" userId="d9e94ffd85208e96" providerId="LiveId" clId="{20A99747-CA70-4A0C-A304-2EADA21C19A6}" dt="2021-09-03T04:50:25.165" v="157" actId="478"/>
          <ac:spMkLst>
            <pc:docMk/>
            <pc:sldMk cId="3230417855" sldId="328"/>
            <ac:spMk id="32" creationId="{1F9A1EC8-C875-4994-80A2-D6231A3868A0}"/>
          </ac:spMkLst>
        </pc:spChg>
        <pc:spChg chg="del">
          <ac:chgData name="vy huynh" userId="d9e94ffd85208e96" providerId="LiveId" clId="{20A99747-CA70-4A0C-A304-2EADA21C19A6}" dt="2021-09-03T04:50:23.551" v="156" actId="478"/>
          <ac:spMkLst>
            <pc:docMk/>
            <pc:sldMk cId="3230417855" sldId="328"/>
            <ac:spMk id="33" creationId="{18FEBCAA-7242-4691-8723-73C3B66EA670}"/>
          </ac:spMkLst>
        </pc:spChg>
        <pc:spChg chg="del">
          <ac:chgData name="vy huynh" userId="d9e94ffd85208e96" providerId="LiveId" clId="{20A99747-CA70-4A0C-A304-2EADA21C19A6}" dt="2021-09-03T04:50:17.939" v="155" actId="478"/>
          <ac:spMkLst>
            <pc:docMk/>
            <pc:sldMk cId="3230417855" sldId="328"/>
            <ac:spMk id="34" creationId="{ACB54516-7BB5-4601-9F8F-6FF98472F1ED}"/>
          </ac:spMkLst>
        </pc:spChg>
        <pc:spChg chg="add del mod">
          <ac:chgData name="vy huynh" userId="d9e94ffd85208e96" providerId="LiveId" clId="{20A99747-CA70-4A0C-A304-2EADA21C19A6}" dt="2021-09-03T05:09:34.147" v="280" actId="1076"/>
          <ac:spMkLst>
            <pc:docMk/>
            <pc:sldMk cId="3230417855" sldId="328"/>
            <ac:spMk id="35" creationId="{04C8293E-40A7-486A-94F9-E1976FF8A2BC}"/>
          </ac:spMkLst>
        </pc:spChg>
        <pc:spChg chg="add del mod">
          <ac:chgData name="vy huynh" userId="d9e94ffd85208e96" providerId="LiveId" clId="{20A99747-CA70-4A0C-A304-2EADA21C19A6}" dt="2021-09-03T05:09:34.147" v="280" actId="1076"/>
          <ac:spMkLst>
            <pc:docMk/>
            <pc:sldMk cId="3230417855" sldId="328"/>
            <ac:spMk id="36" creationId="{8457D219-81AC-4793-943F-CB0B0D199882}"/>
          </ac:spMkLst>
        </pc:spChg>
        <pc:spChg chg="add del mod">
          <ac:chgData name="vy huynh" userId="d9e94ffd85208e96" providerId="LiveId" clId="{20A99747-CA70-4A0C-A304-2EADA21C19A6}" dt="2021-09-03T04:59:41.451" v="200" actId="478"/>
          <ac:spMkLst>
            <pc:docMk/>
            <pc:sldMk cId="3230417855" sldId="328"/>
            <ac:spMk id="37" creationId="{75230473-14DB-4C1C-BE87-B86FCE4FEF04}"/>
          </ac:spMkLst>
        </pc:spChg>
      </pc:sldChg>
      <pc:sldChg chg="addSp delSp modSp new mod ord delAnim modAnim">
        <pc:chgData name="vy huynh" userId="d9e94ffd85208e96" providerId="LiveId" clId="{20A99747-CA70-4A0C-A304-2EADA21C19A6}" dt="2021-09-02T13:48:10.122" v="18"/>
        <pc:sldMkLst>
          <pc:docMk/>
          <pc:sldMk cId="3732792399" sldId="336"/>
        </pc:sldMkLst>
        <pc:spChg chg="del">
          <ac:chgData name="vy huynh" userId="d9e94ffd85208e96" providerId="LiveId" clId="{20A99747-CA70-4A0C-A304-2EADA21C19A6}" dt="2021-09-01T13:15:20.914" v="10" actId="478"/>
          <ac:spMkLst>
            <pc:docMk/>
            <pc:sldMk cId="3732792399" sldId="336"/>
            <ac:spMk id="2" creationId="{2F69D1CD-CC06-4729-87E4-C5EBD3EB6875}"/>
          </ac:spMkLst>
        </pc:spChg>
        <pc:spChg chg="del">
          <ac:chgData name="vy huynh" userId="d9e94ffd85208e96" providerId="LiveId" clId="{20A99747-CA70-4A0C-A304-2EADA21C19A6}" dt="2021-09-01T13:15:18.123" v="9"/>
          <ac:spMkLst>
            <pc:docMk/>
            <pc:sldMk cId="3732792399" sldId="336"/>
            <ac:spMk id="3" creationId="{84B2EB41-8F3A-49A1-969C-18509AD52537}"/>
          </ac:spMkLst>
        </pc:spChg>
        <pc:spChg chg="add del mod">
          <ac:chgData name="vy huynh" userId="d9e94ffd85208e96" providerId="LiveId" clId="{20A99747-CA70-4A0C-A304-2EADA21C19A6}" dt="2021-09-02T13:47:28.517" v="15" actId="478"/>
          <ac:spMkLst>
            <pc:docMk/>
            <pc:sldMk cId="3732792399" sldId="336"/>
            <ac:spMk id="3" creationId="{ACDB6D6E-DB56-4459-BB4D-939C9CF802FA}"/>
          </ac:spMkLst>
        </pc:spChg>
        <pc:picChg chg="add del mod">
          <ac:chgData name="vy huynh" userId="d9e94ffd85208e96" providerId="LiveId" clId="{20A99747-CA70-4A0C-A304-2EADA21C19A6}" dt="2021-09-02T13:47:08.511" v="14" actId="478"/>
          <ac:picMkLst>
            <pc:docMk/>
            <pc:sldMk cId="3732792399" sldId="336"/>
            <ac:picMk id="4" creationId="{06B320B7-D85E-441E-A775-79F8372392AC}"/>
          </ac:picMkLst>
        </pc:picChg>
        <pc:picChg chg="add mod">
          <ac:chgData name="vy huynh" userId="d9e94ffd85208e96" providerId="LiveId" clId="{20A99747-CA70-4A0C-A304-2EADA21C19A6}" dt="2021-09-02T13:47:40.144" v="16"/>
          <ac:picMkLst>
            <pc:docMk/>
            <pc:sldMk cId="3732792399" sldId="336"/>
            <ac:picMk id="5" creationId="{610C18A1-5CAA-4B31-93DE-D568B88F3FF0}"/>
          </ac:picMkLst>
        </pc:picChg>
      </pc:sldChg>
      <pc:sldChg chg="addSp delSp modSp new mod">
        <pc:chgData name="vy huynh" userId="d9e94ffd85208e96" providerId="LiveId" clId="{20A99747-CA70-4A0C-A304-2EADA21C19A6}" dt="2021-09-02T13:52:15.224" v="23"/>
        <pc:sldMkLst>
          <pc:docMk/>
          <pc:sldMk cId="2215995719" sldId="337"/>
        </pc:sldMkLst>
        <pc:spChg chg="del">
          <ac:chgData name="vy huynh" userId="d9e94ffd85208e96" providerId="LiveId" clId="{20A99747-CA70-4A0C-A304-2EADA21C19A6}" dt="2021-09-02T13:49:10.570" v="20" actId="478"/>
          <ac:spMkLst>
            <pc:docMk/>
            <pc:sldMk cId="2215995719" sldId="337"/>
            <ac:spMk id="2" creationId="{96819745-7016-4125-94F5-FCD361CBA68E}"/>
          </ac:spMkLst>
        </pc:spChg>
        <pc:spChg chg="del">
          <ac:chgData name="vy huynh" userId="d9e94ffd85208e96" providerId="LiveId" clId="{20A99747-CA70-4A0C-A304-2EADA21C19A6}" dt="2021-09-02T13:49:10.570" v="20" actId="478"/>
          <ac:spMkLst>
            <pc:docMk/>
            <pc:sldMk cId="2215995719" sldId="337"/>
            <ac:spMk id="3" creationId="{E8C4D493-95D5-4815-8F8E-13879F09F138}"/>
          </ac:spMkLst>
        </pc:spChg>
        <pc:picChg chg="add del mod">
          <ac:chgData name="vy huynh" userId="d9e94ffd85208e96" providerId="LiveId" clId="{20A99747-CA70-4A0C-A304-2EADA21C19A6}" dt="2021-09-02T13:51:44.521" v="22" actId="478"/>
          <ac:picMkLst>
            <pc:docMk/>
            <pc:sldMk cId="2215995719" sldId="337"/>
            <ac:picMk id="5" creationId="{11B7DC4B-9327-4EE9-BBFC-F052524CDBBF}"/>
          </ac:picMkLst>
        </pc:picChg>
        <pc:picChg chg="add mod">
          <ac:chgData name="vy huynh" userId="d9e94ffd85208e96" providerId="LiveId" clId="{20A99747-CA70-4A0C-A304-2EADA21C19A6}" dt="2021-09-02T13:52:15.224" v="23"/>
          <ac:picMkLst>
            <pc:docMk/>
            <pc:sldMk cId="2215995719" sldId="337"/>
            <ac:picMk id="7" creationId="{8ABB4230-BE33-4EE7-87C4-97B5E2477A0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588BF-9625-4559-811B-282524F32133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E2E1B-E626-4AA3-89BB-3D7E4AF27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4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E2E59-1352-4F46-8DA2-FEE878BBA3F0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67430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027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8876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幻灯片图像占位符 819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1923" name="文本占位符 819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23</a:t>
            </a:fld>
            <a:endParaRPr lang="zh-CN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8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4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93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968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108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55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24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4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1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40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51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7" Type="http://schemas.openxmlformats.org/officeDocument/2006/relationships/slide" Target="slide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4.gif"/><Relationship Id="rId5" Type="http://schemas.openxmlformats.org/officeDocument/2006/relationships/image" Target="../media/image28.png"/><Relationship Id="rId10" Type="http://schemas.openxmlformats.org/officeDocument/2006/relationships/image" Target="../media/image30.png"/><Relationship Id="rId4" Type="http://schemas.openxmlformats.org/officeDocument/2006/relationships/image" Target="../media/image16.jpeg"/><Relationship Id="rId9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microsoft.com/office/2007/relationships/hdphoto" Target="../media/hdphoto7.wdp"/><Relationship Id="rId26" Type="http://schemas.microsoft.com/office/2007/relationships/hdphoto" Target="../media/hdphoto11.wdp"/><Relationship Id="rId39" Type="http://schemas.openxmlformats.org/officeDocument/2006/relationships/image" Target="../media/image46.png"/><Relationship Id="rId21" Type="http://schemas.openxmlformats.org/officeDocument/2006/relationships/image" Target="../media/image37.png"/><Relationship Id="rId34" Type="http://schemas.microsoft.com/office/2007/relationships/hdphoto" Target="../media/hdphoto14.wdp"/><Relationship Id="rId42" Type="http://schemas.microsoft.com/office/2007/relationships/hdphoto" Target="../media/hdphoto18.wdp"/><Relationship Id="rId47" Type="http://schemas.microsoft.com/office/2007/relationships/hdphoto" Target="../media/hdphoto20.wdp"/><Relationship Id="rId50" Type="http://schemas.microsoft.com/office/2007/relationships/hdphoto" Target="../media/hdphoto21.wdp"/><Relationship Id="rId55" Type="http://schemas.openxmlformats.org/officeDocument/2006/relationships/image" Target="../media/image53.png"/><Relationship Id="rId63" Type="http://schemas.openxmlformats.org/officeDocument/2006/relationships/slide" Target="slide17.xml"/><Relationship Id="rId7" Type="http://schemas.openxmlformats.org/officeDocument/2006/relationships/audio" Target="../media/audio13.wav"/><Relationship Id="rId2" Type="http://schemas.openxmlformats.org/officeDocument/2006/relationships/audio" Target="../media/audio8.wav"/><Relationship Id="rId16" Type="http://schemas.microsoft.com/office/2007/relationships/hdphoto" Target="../media/hdphoto6.wdp"/><Relationship Id="rId29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2.wav"/><Relationship Id="rId11" Type="http://schemas.openxmlformats.org/officeDocument/2006/relationships/image" Target="../media/image32.png"/><Relationship Id="rId24" Type="http://schemas.microsoft.com/office/2007/relationships/hdphoto" Target="../media/hdphoto10.wdp"/><Relationship Id="rId32" Type="http://schemas.openxmlformats.org/officeDocument/2006/relationships/image" Target="../media/image42.png"/><Relationship Id="rId37" Type="http://schemas.openxmlformats.org/officeDocument/2006/relationships/image" Target="../media/image45.png"/><Relationship Id="rId40" Type="http://schemas.microsoft.com/office/2007/relationships/hdphoto" Target="../media/hdphoto17.wdp"/><Relationship Id="rId45" Type="http://schemas.microsoft.com/office/2007/relationships/hdphoto" Target="../media/hdphoto19.wdp"/><Relationship Id="rId53" Type="http://schemas.microsoft.com/office/2007/relationships/hdphoto" Target="../media/hdphoto22.wdp"/><Relationship Id="rId58" Type="http://schemas.openxmlformats.org/officeDocument/2006/relationships/image" Target="../media/image54.png"/><Relationship Id="rId66" Type="http://schemas.openxmlformats.org/officeDocument/2006/relationships/image" Target="../media/image4.gif"/><Relationship Id="rId5" Type="http://schemas.openxmlformats.org/officeDocument/2006/relationships/audio" Target="../media/audio11.wav"/><Relationship Id="rId15" Type="http://schemas.openxmlformats.org/officeDocument/2006/relationships/image" Target="../media/image34.png"/><Relationship Id="rId23" Type="http://schemas.openxmlformats.org/officeDocument/2006/relationships/image" Target="../media/image38.png"/><Relationship Id="rId28" Type="http://schemas.microsoft.com/office/2007/relationships/hdphoto" Target="../media/hdphoto12.wdp"/><Relationship Id="rId36" Type="http://schemas.microsoft.com/office/2007/relationships/hdphoto" Target="../media/hdphoto15.wdp"/><Relationship Id="rId49" Type="http://schemas.openxmlformats.org/officeDocument/2006/relationships/image" Target="../media/image51.png"/><Relationship Id="rId57" Type="http://schemas.openxmlformats.org/officeDocument/2006/relationships/slide" Target="slide15.xml"/><Relationship Id="rId61" Type="http://schemas.openxmlformats.org/officeDocument/2006/relationships/image" Target="../media/image55.png"/><Relationship Id="rId10" Type="http://schemas.microsoft.com/office/2007/relationships/hdphoto" Target="../media/hdphoto3.wdp"/><Relationship Id="rId19" Type="http://schemas.openxmlformats.org/officeDocument/2006/relationships/image" Target="../media/image36.png"/><Relationship Id="rId31" Type="http://schemas.microsoft.com/office/2007/relationships/hdphoto" Target="../media/hdphoto13.wdp"/><Relationship Id="rId44" Type="http://schemas.openxmlformats.org/officeDocument/2006/relationships/image" Target="../media/image49.png"/><Relationship Id="rId52" Type="http://schemas.openxmlformats.org/officeDocument/2006/relationships/image" Target="../media/image52.png"/><Relationship Id="rId60" Type="http://schemas.openxmlformats.org/officeDocument/2006/relationships/slide" Target="slide16.xml"/><Relationship Id="rId65" Type="http://schemas.microsoft.com/office/2007/relationships/hdphoto" Target="../media/hdphoto26.wdp"/><Relationship Id="rId4" Type="http://schemas.openxmlformats.org/officeDocument/2006/relationships/audio" Target="../media/audio10.wav"/><Relationship Id="rId9" Type="http://schemas.openxmlformats.org/officeDocument/2006/relationships/image" Target="../media/image31.png"/><Relationship Id="rId14" Type="http://schemas.microsoft.com/office/2007/relationships/hdphoto" Target="../media/hdphoto5.wdp"/><Relationship Id="rId22" Type="http://schemas.microsoft.com/office/2007/relationships/hdphoto" Target="../media/hdphoto9.wdp"/><Relationship Id="rId27" Type="http://schemas.openxmlformats.org/officeDocument/2006/relationships/image" Target="../media/image40.png"/><Relationship Id="rId30" Type="http://schemas.openxmlformats.org/officeDocument/2006/relationships/image" Target="../media/image41.png"/><Relationship Id="rId35" Type="http://schemas.openxmlformats.org/officeDocument/2006/relationships/image" Target="../media/image44.png"/><Relationship Id="rId43" Type="http://schemas.openxmlformats.org/officeDocument/2006/relationships/image" Target="../media/image48.png"/><Relationship Id="rId48" Type="http://schemas.openxmlformats.org/officeDocument/2006/relationships/slide" Target="slide18.xml"/><Relationship Id="rId56" Type="http://schemas.microsoft.com/office/2007/relationships/hdphoto" Target="../media/hdphoto23.wdp"/><Relationship Id="rId64" Type="http://schemas.openxmlformats.org/officeDocument/2006/relationships/image" Target="../media/image56.png"/><Relationship Id="rId8" Type="http://schemas.openxmlformats.org/officeDocument/2006/relationships/audio" Target="../media/audio14.wav"/><Relationship Id="rId51" Type="http://schemas.openxmlformats.org/officeDocument/2006/relationships/slide" Target="slide13.xml"/><Relationship Id="rId3" Type="http://schemas.openxmlformats.org/officeDocument/2006/relationships/audio" Target="../media/audio9.wav"/><Relationship Id="rId12" Type="http://schemas.microsoft.com/office/2007/relationships/hdphoto" Target="../media/hdphoto4.wdp"/><Relationship Id="rId17" Type="http://schemas.openxmlformats.org/officeDocument/2006/relationships/image" Target="../media/image35.png"/><Relationship Id="rId25" Type="http://schemas.openxmlformats.org/officeDocument/2006/relationships/image" Target="../media/image39.png"/><Relationship Id="rId33" Type="http://schemas.openxmlformats.org/officeDocument/2006/relationships/image" Target="../media/image43.png"/><Relationship Id="rId38" Type="http://schemas.microsoft.com/office/2007/relationships/hdphoto" Target="../media/hdphoto16.wdp"/><Relationship Id="rId46" Type="http://schemas.openxmlformats.org/officeDocument/2006/relationships/image" Target="../media/image50.png"/><Relationship Id="rId59" Type="http://schemas.microsoft.com/office/2007/relationships/hdphoto" Target="../media/hdphoto24.wdp"/><Relationship Id="rId67" Type="http://schemas.openxmlformats.org/officeDocument/2006/relationships/audio" Target="../media/audio8.wav"/><Relationship Id="rId20" Type="http://schemas.microsoft.com/office/2007/relationships/hdphoto" Target="../media/hdphoto8.wdp"/><Relationship Id="rId41" Type="http://schemas.openxmlformats.org/officeDocument/2006/relationships/image" Target="../media/image47.png"/><Relationship Id="rId54" Type="http://schemas.openxmlformats.org/officeDocument/2006/relationships/slide" Target="slide14.xml"/><Relationship Id="rId62" Type="http://schemas.microsoft.com/office/2007/relationships/hdphoto" Target="../media/hdphoto25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3" Type="http://schemas.openxmlformats.org/officeDocument/2006/relationships/audio" Target="../media/audio4.wav"/><Relationship Id="rId7" Type="http://schemas.openxmlformats.org/officeDocument/2006/relationships/image" Target="../media/image59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Relationship Id="rId9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3" Type="http://schemas.openxmlformats.org/officeDocument/2006/relationships/audio" Target="../media/audio4.wav"/><Relationship Id="rId7" Type="http://schemas.openxmlformats.org/officeDocument/2006/relationships/image" Target="../media/image59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Relationship Id="rId9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3" Type="http://schemas.openxmlformats.org/officeDocument/2006/relationships/audio" Target="../media/audio4.wav"/><Relationship Id="rId7" Type="http://schemas.openxmlformats.org/officeDocument/2006/relationships/image" Target="../media/image59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Relationship Id="rId9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audio4.wav"/><Relationship Id="rId7" Type="http://schemas.openxmlformats.org/officeDocument/2006/relationships/slide" Target="slide12.xml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58.png"/><Relationship Id="rId10" Type="http://schemas.openxmlformats.org/officeDocument/2006/relationships/image" Target="../media/image4.gif"/><Relationship Id="rId4" Type="http://schemas.openxmlformats.org/officeDocument/2006/relationships/image" Target="../media/image57.jpeg"/><Relationship Id="rId9" Type="http://schemas.microsoft.com/office/2007/relationships/hdphoto" Target="../media/hdphoto27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3" Type="http://schemas.openxmlformats.org/officeDocument/2006/relationships/audio" Target="../media/audio4.wav"/><Relationship Id="rId7" Type="http://schemas.openxmlformats.org/officeDocument/2006/relationships/image" Target="../media/image59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Relationship Id="rId9" Type="http://schemas.openxmlformats.org/officeDocument/2006/relationships/image" Target="../media/image4.gif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3" Type="http://schemas.openxmlformats.org/officeDocument/2006/relationships/audio" Target="../media/audio4.wav"/><Relationship Id="rId7" Type="http://schemas.openxmlformats.org/officeDocument/2006/relationships/image" Target="../media/image59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Relationship Id="rId9" Type="http://schemas.openxmlformats.org/officeDocument/2006/relationships/image" Target="../media/image4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2.png"/><Relationship Id="rId7" Type="http://schemas.openxmlformats.org/officeDocument/2006/relationships/image" Target="../media/image65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6.png"/><Relationship Id="rId7" Type="http://schemas.openxmlformats.org/officeDocument/2006/relationships/image" Target="../media/image64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audio" Target="../media/audio6.wav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g"/><Relationship Id="rId9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4.wav"/><Relationship Id="rId7" Type="http://schemas.openxmlformats.org/officeDocument/2006/relationships/image" Target="../media/image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5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3.gi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png"/><Relationship Id="rId20" Type="http://schemas.openxmlformats.org/officeDocument/2006/relationships/image" Target="../media/image14.png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audio" Target="../media/audio7.wav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9185" y="1274233"/>
            <a:ext cx="11713633" cy="24316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sz="5067" kern="1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5067" kern="10" dirty="0">
                <a:solidFill>
                  <a:srgbClr val="FF0000"/>
                </a:solidFill>
                <a:cs typeface="Times New Roman" panose="02020603050405020304" pitchFamily="18" charset="0"/>
              </a:rPr>
              <a:t>MÔN: TOÁN</a:t>
            </a:r>
          </a:p>
          <a:p>
            <a:pPr algn="ctr">
              <a:defRPr/>
            </a:pPr>
            <a:r>
              <a:rPr lang="en-US" sz="5067" kern="10" dirty="0">
                <a:solidFill>
                  <a:srgbClr val="FF0000"/>
                </a:solidFill>
                <a:cs typeface="Times New Roman" panose="02020603050405020304" pitchFamily="18" charset="0"/>
              </a:rPr>
              <a:t>LỚP 5</a:t>
            </a:r>
          </a:p>
        </p:txBody>
      </p:sp>
    </p:spTree>
    <p:extLst>
      <p:ext uri="{BB962C8B-B14F-4D97-AF65-F5344CB8AC3E}">
        <p14:creationId xmlns:p14="http://schemas.microsoft.com/office/powerpoint/2010/main" val="369613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079" descr="8">
            <a:extLst>
              <a:ext uri="{FF2B5EF4-FFF2-40B4-BE49-F238E27FC236}">
                <a16:creationId xmlns:a16="http://schemas.microsoft.com/office/drawing/2014/main" xmlns="" id="{051E4E2E-C8B7-4254-99E8-CABF8DC7E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83861" y="256033"/>
            <a:ext cx="8893588" cy="8229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A2C9D905-B3EA-4C29-9147-259D0FA76E02}"/>
              </a:ext>
            </a:extLst>
          </p:cNvPr>
          <p:cNvSpPr txBox="1"/>
          <p:nvPr/>
        </p:nvSpPr>
        <p:spPr>
          <a:xfrm>
            <a:off x="-8418645" y="347472"/>
            <a:ext cx="8318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14" name="组合 11">
            <a:extLst>
              <a:ext uri="{FF2B5EF4-FFF2-40B4-BE49-F238E27FC236}">
                <a16:creationId xmlns:a16="http://schemas.microsoft.com/office/drawing/2014/main" xmlns="" id="{C8CE76CF-98A2-4B63-A7D7-DFD9FD67AD60}"/>
              </a:ext>
            </a:extLst>
          </p:cNvPr>
          <p:cNvGrpSpPr/>
          <p:nvPr/>
        </p:nvGrpSpPr>
        <p:grpSpPr>
          <a:xfrm>
            <a:off x="683830" y="1824139"/>
            <a:ext cx="9561957" cy="4080670"/>
            <a:chOff x="-997003" y="1007530"/>
            <a:chExt cx="9948894" cy="499231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5" name="圆角矩形 16">
              <a:extLst>
                <a:ext uri="{FF2B5EF4-FFF2-40B4-BE49-F238E27FC236}">
                  <a16:creationId xmlns:a16="http://schemas.microsoft.com/office/drawing/2014/main" xmlns="" id="{451508BB-AEEA-47CC-9EFF-7C72EB169A0D}"/>
                </a:ext>
              </a:extLst>
            </p:cNvPr>
            <p:cNvSpPr/>
            <p:nvPr/>
          </p:nvSpPr>
          <p:spPr>
            <a:xfrm flipV="1">
              <a:off x="-997003" y="1007530"/>
              <a:ext cx="9948894" cy="4992311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6" name="圆角矩形 17">
              <a:extLst>
                <a:ext uri="{FF2B5EF4-FFF2-40B4-BE49-F238E27FC236}">
                  <a16:creationId xmlns:a16="http://schemas.microsoft.com/office/drawing/2014/main" xmlns="" id="{A1C46D7D-216F-4CD0-9223-C236C573D86B}"/>
                </a:ext>
              </a:extLst>
            </p:cNvPr>
            <p:cNvSpPr/>
            <p:nvPr/>
          </p:nvSpPr>
          <p:spPr>
            <a:xfrm flipV="1">
              <a:off x="-879533" y="1082217"/>
              <a:ext cx="9707353" cy="4842936"/>
            </a:xfrm>
            <a:prstGeom prst="roundRect">
              <a:avLst>
                <a:gd name="adj" fmla="val 8395"/>
              </a:avLst>
            </a:prstGeom>
            <a:noFill/>
            <a:ln>
              <a:solidFill>
                <a:srgbClr val="F2DC8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xmlns="" id="{CE894C05-267B-461C-8728-16C774E6C6B2}"/>
              </a:ext>
            </a:extLst>
          </p:cNvPr>
          <p:cNvSpPr txBox="1"/>
          <p:nvPr/>
        </p:nvSpPr>
        <p:spPr>
          <a:xfrm>
            <a:off x="949622" y="2406791"/>
            <a:ext cx="4206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= … kg</a:t>
            </a:r>
          </a:p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= … kg</a:t>
            </a:r>
          </a:p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= … kg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xmlns="" id="{60DC15DF-528A-4C2B-AF95-2F8D6771E5FF}"/>
              </a:ext>
            </a:extLst>
          </p:cNvPr>
          <p:cNvSpPr txBox="1"/>
          <p:nvPr/>
        </p:nvSpPr>
        <p:spPr>
          <a:xfrm>
            <a:off x="677485" y="1876788"/>
            <a:ext cx="64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xmlns="" id="{48CA5B5A-4CFF-479E-9C7B-66DD65A25ECE}"/>
              </a:ext>
            </a:extLst>
          </p:cNvPr>
          <p:cNvSpPr txBox="1"/>
          <p:nvPr/>
        </p:nvSpPr>
        <p:spPr>
          <a:xfrm>
            <a:off x="5558079" y="2381402"/>
            <a:ext cx="48405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430 kg    = …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2500 kg   = …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16000 kg     = …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xmlns="" id="{DFE2D4D7-29D9-4E58-A661-0C28FCE5152D}"/>
              </a:ext>
            </a:extLst>
          </p:cNvPr>
          <p:cNvSpPr txBox="1"/>
          <p:nvPr/>
        </p:nvSpPr>
        <p:spPr>
          <a:xfrm>
            <a:off x="5032710" y="1860551"/>
            <a:ext cx="64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p:pic>
        <p:nvPicPr>
          <p:cNvPr id="30" name="Picture 6">
            <a:extLst>
              <a:ext uri="{FF2B5EF4-FFF2-40B4-BE49-F238E27FC236}">
                <a16:creationId xmlns:a16="http://schemas.microsoft.com/office/drawing/2014/main" xmlns="" id="{B55DDCF5-85EE-4566-BF15-D9A6D653E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894" y="-60470"/>
            <a:ext cx="2857500" cy="2857500"/>
          </a:xfrm>
          <a:prstGeom prst="rect">
            <a:avLst/>
          </a:prstGeom>
        </p:spPr>
      </p:pic>
      <p:pic>
        <p:nvPicPr>
          <p:cNvPr id="31" name="Picture 16">
            <a:extLst>
              <a:ext uri="{FF2B5EF4-FFF2-40B4-BE49-F238E27FC236}">
                <a16:creationId xmlns:a16="http://schemas.microsoft.com/office/drawing/2014/main" xmlns="" id="{7F0ACDC2-97C4-458F-B5FA-48CC57B51B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98" y="4305388"/>
            <a:ext cx="1600706" cy="160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34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0.71537 0.00069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68" y="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99 -2.22222E-6 L 0.72383 0.00209 " pathEditMode="relative" rAng="0" ptsTypes="AA">
                                      <p:cBhvr>
                                        <p:cTn id="8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3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  <p:bldP spid="19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Nong trai\old-mcdonalds-farm-pl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749800"/>
            <a:ext cx="2743200" cy="260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55811" y="5257801"/>
            <a:ext cx="2478563" cy="124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733" b="1" dirty="0">
                <a:solidFill>
                  <a:srgbClr val="009900"/>
                </a:solidFill>
                <a:latin typeface="UTM Azuki" panose="02040603050506020204" pitchFamily="18" charset="0"/>
              </a:rPr>
              <a:t>XÂY DỰNG</a:t>
            </a:r>
          </a:p>
          <a:p>
            <a:pPr algn="ctr"/>
            <a:r>
              <a:rPr lang="en-US" sz="3733" b="1" dirty="0">
                <a:solidFill>
                  <a:srgbClr val="009900"/>
                </a:solidFill>
                <a:latin typeface="UTM Azuki" panose="02040603050506020204" pitchFamily="18" charset="0"/>
              </a:rPr>
              <a:t>NÔNG TRẠI</a:t>
            </a:r>
          </a:p>
        </p:txBody>
      </p:sp>
      <p:pic>
        <p:nvPicPr>
          <p:cNvPr id="3076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49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Old macdonald had a farm - Trang trại vui vẻ - Nhạc thiếu nhi vui nhộn - Super JoJo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3CFC78CE-8EB4-4CA1-917F-C8A7D6193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82184" y="6405021"/>
            <a:ext cx="452979" cy="452979"/>
          </a:xfrm>
          <a:prstGeom prst="rect">
            <a:avLst/>
          </a:prstGeom>
        </p:spPr>
      </p:pic>
      <p:pic>
        <p:nvPicPr>
          <p:cNvPr id="7" name="Picture 16">
            <a:extLst>
              <a:ext uri="{FF2B5EF4-FFF2-40B4-BE49-F238E27FC236}">
                <a16:creationId xmlns:a16="http://schemas.microsoft.com/office/drawing/2014/main" xmlns="" id="{1AB807D7-F5D7-400E-9BC2-185AF0517E9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" y="322921"/>
            <a:ext cx="1600706" cy="160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2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mph" presetSubtype="6" repeatCount="indefinite" accel="40000" decel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6" repeatCount="indefinite" accel="40000" decel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Nong trai\transcoder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344" y="0"/>
            <a:ext cx="12540344" cy="705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6290" y1="85824" x2="63306" y2="942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701" y="1215185"/>
            <a:ext cx="1075099" cy="11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1" y="3542419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3675599"/>
            <a:ext cx="3410857" cy="102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1" y="720025"/>
            <a:ext cx="1194103" cy="136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1923" y="-431800"/>
            <a:ext cx="2106877" cy="247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C:\Users\ADMIN\Desktop\Nong trai\dep-of-vector-farm-animals (4)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3030" r="100000">
                        <a14:foregroundMark x1="81818" y1="48630" x2="82727" y2="51712"/>
                        <a14:foregroundMark x1="89394" y1="48630" x2="87879" y2="51370"/>
                        <a14:foregroundMark x1="70000" y1="25342" x2="60909" y2="39726"/>
                        <a14:foregroundMark x1="70000" y1="63699" x2="77273" y2="58219"/>
                        <a14:foregroundMark x1="82424" y1="52740" x2="77273" y2="57534"/>
                        <a14:backgroundMark x1="10909" y1="52055" x2="13939" y2="52397"/>
                        <a14:backgroundMark x1="19091" y1="59932" x2="18182" y2="61986"/>
                        <a14:backgroundMark x1="15152" y1="67123" x2="15455" y2="68493"/>
                        <a14:backgroundMark x1="34545" y1="48288" x2="30606" y2="48288"/>
                        <a14:backgroundMark x1="33636" y1="43836" x2="31818" y2="43493"/>
                        <a14:backgroundMark x1="37576" y1="39726" x2="33939" y2="38356"/>
                        <a14:backgroundMark x1="34848" y1="32534" x2="32121" y2="32534"/>
                        <a14:backgroundMark x1="40000" y1="30137" x2="36667" y2="29110"/>
                        <a14:backgroundMark x1="36364" y1="52740" x2="34848" y2="53082"/>
                        <a14:backgroundMark x1="43030" y1="19521" x2="39394" y2="19178"/>
                        <a14:backgroundMark x1="77576" y1="16438" x2="80303" y2="17123"/>
                        <a14:backgroundMark x1="76364" y1="10616" x2="80606" y2="10616"/>
                        <a14:backgroundMark x1="83939" y1="46233" x2="83333" y2="46918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5999" y="1942650"/>
            <a:ext cx="1335313" cy="11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2" descr="C:\Users\ADMIN\Desktop\Nong trai\2.jpg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9220" y1="40559" x2="10638" y2="62937"/>
                        <a14:foregroundMark x1="12766" y1="67133" x2="26241" y2="82517"/>
                        <a14:foregroundMark x1="28369" y1="85315" x2="34752" y2="88112"/>
                        <a14:foregroundMark x1="76596" y1="83916" x2="71631" y2="85315"/>
                        <a14:foregroundMark x1="92908" y1="37063" x2="92908" y2="49650"/>
                        <a14:foregroundMark x1="90780" y1="60839" x2="85816" y2="74126"/>
                        <a14:foregroundMark x1="68085" y1="9790" x2="73050" y2="13287"/>
                        <a14:foregroundMark x1="24113" y1="15385" x2="19858" y2="20979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19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211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257" y="2714271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921000"/>
            <a:ext cx="1515189" cy="107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8271" b="96241" l="0" r="97867">
                        <a14:foregroundMark x1="73600" y1="72932" x2="85333" y2="74436"/>
                        <a14:foregroundMark x1="40267" y1="27444" x2="44267" y2="37970"/>
                        <a14:foregroundMark x1="65867" y1="25188" x2="64800" y2="4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31256" y="2862339"/>
            <a:ext cx="1422400" cy="97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26950" y1="13986" x2="9929" y2="34266"/>
                        <a14:foregroundMark x1="31915" y1="10490" x2="46099" y2="6993"/>
                        <a14:foregroundMark x1="59574" y1="8392" x2="81560" y2="18881"/>
                        <a14:foregroundMark x1="68794" y1="9790" x2="73759" y2="13287"/>
                        <a14:foregroundMark x1="86525" y1="27972" x2="92908" y2="37063"/>
                        <a14:foregroundMark x1="93617" y1="44755" x2="90780" y2="63636"/>
                        <a14:foregroundMark x1="87943" y1="71329" x2="70213" y2="88112"/>
                        <a14:foregroundMark x1="70213" y1="88112" x2="41135" y2="90909"/>
                        <a14:foregroundMark x1="14894" y1="67133" x2="32624" y2="86713"/>
                        <a14:foregroundMark x1="9220" y1="39161" x2="10638" y2="61538"/>
                        <a14:foregroundMark x1="15603" y1="72028" x2="19149" y2="75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25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5" descr="C:\Users\ADMIN\Desktop\Nong trai\barn-clipart-old-macdonald-2a.jpg">
            <a:hlinkClick r:id="rId29" action="ppaction://hlinksldjump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>
                        <a14:foregroundMark x1="33832" y1="71453" x2="7065" y2="88205"/>
                        <a14:foregroundMark x1="92527" y1="76581" x2="32745" y2="93333"/>
                        <a14:foregroundMark x1="11957" y1="84444" x2="41304" y2="95385"/>
                        <a14:foregroundMark x1="11277" y1="94530" x2="38587" y2="95043"/>
                        <a14:foregroundMark x1="90761" y1="78632" x2="49049" y2="95897"/>
                        <a14:foregroundMark x1="28397" y1="47009" x2="28940" y2="73162"/>
                        <a14:foregroundMark x1="30842" y1="57094" x2="49321" y2="57436"/>
                        <a14:foregroundMark x1="49457" y1="58462" x2="45652" y2="84103"/>
                        <a14:foregroundMark x1="79891" y1="61026" x2="52310" y2="80342"/>
                        <a14:foregroundMark x1="58832" y1="57436" x2="77174" y2="75214"/>
                        <a14:foregroundMark x1="69158" y1="57436" x2="59375" y2="64444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279401"/>
            <a:ext cx="4095939" cy="325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392" y="2663848"/>
            <a:ext cx="2245208" cy="76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25399"/>
            <a:ext cx="789064" cy="76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2058" b="97942" l="0" r="100000">
                        <a14:foregroundMark x1="68731" y1="22222" x2="59752" y2="32510"/>
                        <a14:backgroundMark x1="11146" y1="52675" x2="9907" y2="53498"/>
                        <a14:backgroundMark x1="8669" y1="46502" x2="5263" y2="46502"/>
                        <a14:backgroundMark x1="5882" y1="41564" x2="7740" y2="41152"/>
                        <a14:backgroundMark x1="9907" y1="28395" x2="11146" y2="29630"/>
                        <a14:backgroundMark x1="7121" y1="32922" x2="8669" y2="33745"/>
                        <a14:backgroundMark x1="17957" y1="23045" x2="17337" y2="25514"/>
                        <a14:backgroundMark x1="22910" y1="22222" x2="21672" y2="24691"/>
                        <a14:backgroundMark x1="30031" y1="28807" x2="27864" y2="30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47882" y="2692926"/>
            <a:ext cx="1020367" cy="8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7" descr="C:\Users\ADMIN\Desktop\Nong trai\472224296 (a6).jpg"/>
          <p:cNvPicPr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-25399"/>
            <a:ext cx="812800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11320918" y="3139403"/>
            <a:ext cx="2618844" cy="174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214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45" y="-25400"/>
            <a:ext cx="804095" cy="7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1992" b="100000" l="3283" r="97475">
                        <a14:foregroundMark x1="40657" y1="28685" x2="39394" y2="48207"/>
                        <a14:foregroundMark x1="37374" y1="30279" x2="33586" y2="45020"/>
                        <a14:foregroundMark x1="30303" y1="8765" x2="31818" y2="19522"/>
                        <a14:foregroundMark x1="51010" y1="9960" x2="42172" y2="29482"/>
                        <a14:foregroundMark x1="90152" y1="66932" x2="92677" y2="67729"/>
                        <a14:foregroundMark x1="86616" y1="60956" x2="88131" y2="6812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2400392" y="4291733"/>
            <a:ext cx="1975529" cy="152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6" descr="C:\Users\ADMIN\Desktop\Nong trai\il_fullxfull.1073011138_eng3 (2).jpg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4531" b="97411" l="2732" r="969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01" y="-25589"/>
            <a:ext cx="1083300" cy="91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178" b="94484" l="0" r="96751">
                        <a14:foregroundMark x1="63478" y1="22714" x2="71594" y2="24000"/>
                        <a14:backgroundMark x1="43333" y1="13143" x2="32174" y2="35571"/>
                        <a14:backgroundMark x1="43188" y1="10571" x2="14058" y2="34714"/>
                        <a14:backgroundMark x1="36087" y1="32143" x2="32754" y2="44714"/>
                        <a14:backgroundMark x1="49710" y1="4714" x2="47101" y2="19000"/>
                        <a14:backgroundMark x1="39420" y1="33429" x2="46087" y2="45143"/>
                        <a14:backgroundMark x1="52609" y1="23857" x2="52464" y2="31000"/>
                        <a14:backgroundMark x1="85507" y1="26286" x2="91304" y2="35429"/>
                        <a14:backgroundMark x1="52029" y1="56000" x2="52464" y2="60143"/>
                        <a14:backgroundMark x1="49565" y1="58857" x2="47391" y2="61000"/>
                        <a14:backgroundMark x1="46957" y1="62000" x2="44928" y2="64857"/>
                        <a14:backgroundMark x1="55217" y1="71286" x2="55797" y2="74714"/>
                        <a14:backgroundMark x1="44928" y1="71714" x2="44928" y2="72429"/>
                        <a14:backgroundMark x1="76232" y1="23714" x2="77246" y2="23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297" y="3937001"/>
            <a:ext cx="3073400" cy="311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Tai nguyen thiet ke tro choi\Bảng gỗ\6.jpg">
            <a:hlinkClick r:id="rId48" action="ppaction://hlinksldjump"/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73" y="685800"/>
            <a:ext cx="1051432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51" action="ppaction://hlinksldjump"/>
          </p:cNvPr>
          <p:cNvPicPr>
            <a:picLocks noChangeAspect="1" noChangeArrowheads="1"/>
          </p:cNvPicPr>
          <p:nvPr/>
        </p:nvPicPr>
        <p:blipFill>
          <a:blip r:embed="rId52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9" y="685800"/>
            <a:ext cx="1101655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54" action="ppaction://hlinksldjump"/>
          </p:cNvPr>
          <p:cNvPicPr>
            <a:picLocks noChangeAspect="1" noChangeArrowheads="1"/>
          </p:cNvPicPr>
          <p:nvPr/>
        </p:nvPicPr>
        <p:blipFill>
          <a:blip r:embed="rId55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720026"/>
            <a:ext cx="1041923" cy="11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57" action="ppaction://hlinksldjump"/>
          </p:cNvPr>
          <p:cNvPicPr>
            <a:picLocks noChangeAspect="1" noChangeArrowheads="1"/>
          </p:cNvPicPr>
          <p:nvPr/>
        </p:nvPicPr>
        <p:blipFill>
          <a:blip r:embed="rId58">
            <a:extLst>
              <a:ext uri="{BEBA8EAE-BF5A-486C-A8C5-ECC9F3942E4B}">
                <a14:imgProps xmlns:a14="http://schemas.microsoft.com/office/drawing/2010/main">
                  <a14:imgLayer r:embed="rId5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97" y="650339"/>
            <a:ext cx="1055004" cy="11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4.jpg">
            <a:hlinkClick r:id="rId60" action="ppaction://hlinksldjump"/>
          </p:cNvPr>
          <p:cNvPicPr>
            <a:picLocks noChangeAspect="1" noChangeArrowheads="1"/>
          </p:cNvPicPr>
          <p:nvPr/>
        </p:nvPicPr>
        <p:blipFill>
          <a:blip r:embed="rId61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85" y="703761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5.jpg">
            <a:hlinkClick r:id="rId63" action="ppaction://hlinksldjump"/>
          </p:cNvPr>
          <p:cNvPicPr>
            <a:picLocks noChangeAspect="1" noChangeArrowheads="1"/>
          </p:cNvPicPr>
          <p:nvPr/>
        </p:nvPicPr>
        <p:blipFill>
          <a:blip r:embed="rId64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5" y="703762"/>
            <a:ext cx="1005115" cy="10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xmlns="" id="{81786EE1-9094-4E41-B292-E50B2379D606}"/>
              </a:ext>
            </a:extLst>
          </p:cNvPr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7433" flipH="1">
            <a:off x="8258739" y="24061"/>
            <a:ext cx="1370544" cy="12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9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67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1.97531E-6 L 1.15347 -0.01697 " pathEditMode="relative" rAng="0" ptsTypes="AA">
                                      <p:cBhvr>
                                        <p:cTn id="21" dur="1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74" y="-86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Ngua-hi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heo-keu-www_yeualo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Ga-gay-www_yeualo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Cho-sua-du-doi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-1.21093 0.04814 " pathEditMode="relative" rAng="0" ptsTypes="AA">
                                      <p:cBhvr>
                                        <p:cTn id="91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6" y="2407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11214E-7 L 1.1908 -0.01483 " pathEditMode="relative" rAng="0" ptsTypes="AA">
                                      <p:cBhvr>
                                        <p:cTn id="101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31" y="-741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eng-bo-sua-keu-www_tiengdong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86067E-6 L -1.19184 0.02471 " pathEditMode="relative" rAng="0" ptsTypes="AA">
                                      <p:cBhvr>
                                        <p:cTn id="118" dur="25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601" y="1236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eng-may-cay-www_tiengdong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-1743457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74982" y="1418224"/>
            <a:ext cx="92279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yến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…… kg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90187" y="3733801"/>
            <a:ext cx="45031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</a:t>
            </a:r>
            <a:r>
              <a:rPr lang="en-US" sz="4400" b="1" dirty="0">
                <a:solidFill>
                  <a:srgbClr val="8F12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kg</a:t>
            </a:r>
          </a:p>
        </p:txBody>
      </p:sp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xmlns="" id="{E33A4825-A349-4BA6-B325-18C0564515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9549">
            <a:off x="688177" y="273340"/>
            <a:ext cx="1401733" cy="12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0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73" y="-1761744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50393" y="1360501"/>
            <a:ext cx="1005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……kg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5484" y="3430022"/>
            <a:ext cx="49744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</a:t>
            </a:r>
            <a:r>
              <a:rPr lang="en-US" sz="4400" b="1" dirty="0">
                <a:solidFill>
                  <a:srgbClr val="8F12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20000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kg</a:t>
            </a:r>
          </a:p>
        </p:txBody>
      </p:sp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xmlns="" id="{1CBA4AD4-F8D2-4D26-BCA5-C48C4F9FFC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9549">
            <a:off x="688177" y="273340"/>
            <a:ext cx="1401733" cy="12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2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67339" y="1418224"/>
            <a:ext cx="92432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tấn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…… kg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11191" y="3528945"/>
            <a:ext cx="50048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</a:t>
            </a:r>
            <a:r>
              <a:rPr lang="en-US" sz="4400" b="1" dirty="0">
                <a:solidFill>
                  <a:srgbClr val="BB24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35000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kg</a:t>
            </a:r>
          </a:p>
        </p:txBody>
      </p:sp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xmlns="" id="{9CF728C0-1214-4644-AC50-5D523DC0DFD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9549">
            <a:off x="688177" y="273340"/>
            <a:ext cx="1401733" cy="12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3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67339" y="1600200"/>
            <a:ext cx="92432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430 kg  = ……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yến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82063" y="3370757"/>
                <a:ext cx="450796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430 kg  = 43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ế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endParaRPr lang="en-US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063" y="3370757"/>
                <a:ext cx="4507965" cy="769441"/>
              </a:xfrm>
              <a:prstGeom prst="rect">
                <a:avLst/>
              </a:prstGeom>
              <a:blipFill>
                <a:blip r:embed="rId6"/>
                <a:stretch>
                  <a:fillRect l="-5007" t="-17460" b="-36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C:\Users\ADMIN\Desktop\Tai nguyen thiet ke tro choi\Bảng gỗ\1a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xmlns="" id="{2580CA51-E666-483C-8AAD-C97102388E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9549">
            <a:off x="688177" y="273340"/>
            <a:ext cx="1401733" cy="12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0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74969" y="1394912"/>
            <a:ext cx="92279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 kg  = ……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4714" y="3429000"/>
            <a:ext cx="41889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2500kg  = 25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xmlns="" id="{4C7C979C-FADD-4CD4-B8C2-147C83DB2D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9549">
            <a:off x="688177" y="273340"/>
            <a:ext cx="1401733" cy="12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9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74381" y="1313145"/>
            <a:ext cx="92432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16000kg  = ……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tấn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873" y="3300476"/>
            <a:ext cx="50048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16000 kg  = 16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tấn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ADMIN\Desktop\Tai nguyen thiet ke tro choi\Bảng gỗ\1a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xmlns="" id="{DEC850DE-A69C-4D52-BCF7-539B73BAAC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9549">
            <a:off x="688177" y="273340"/>
            <a:ext cx="1401733" cy="12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9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079" descr="8">
            <a:extLst>
              <a:ext uri="{FF2B5EF4-FFF2-40B4-BE49-F238E27FC236}">
                <a16:creationId xmlns:a16="http://schemas.microsoft.com/office/drawing/2014/main" xmlns="" id="{051E4E2E-C8B7-4254-99E8-CABF8DC7E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1190" y="164032"/>
            <a:ext cx="6523194" cy="8229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A2C9D905-B3EA-4C29-9147-259D0FA76E02}"/>
              </a:ext>
            </a:extLst>
          </p:cNvPr>
          <p:cNvSpPr txBox="1"/>
          <p:nvPr/>
        </p:nvSpPr>
        <p:spPr>
          <a:xfrm>
            <a:off x="-1470123" y="194628"/>
            <a:ext cx="6101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图片 3075" descr="5">
            <a:extLst>
              <a:ext uri="{FF2B5EF4-FFF2-40B4-BE49-F238E27FC236}">
                <a16:creationId xmlns:a16="http://schemas.microsoft.com/office/drawing/2014/main" xmlns="" id="{3F5C82F7-DC33-47AF-BF11-EE6E2D828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928" y="1413518"/>
            <a:ext cx="8125755" cy="50970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3078" descr="11">
            <a:extLst>
              <a:ext uri="{FF2B5EF4-FFF2-40B4-BE49-F238E27FC236}">
                <a16:creationId xmlns:a16="http://schemas.microsoft.com/office/drawing/2014/main" xmlns="" id="{12B874EA-1051-4EC3-8832-3A5644E213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980" y="5029078"/>
            <a:ext cx="4578399" cy="8309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3079" descr="8">
            <a:extLst>
              <a:ext uri="{FF2B5EF4-FFF2-40B4-BE49-F238E27FC236}">
                <a16:creationId xmlns:a16="http://schemas.microsoft.com/office/drawing/2014/main" xmlns="" id="{8D7507CF-9615-4203-BFD1-712601F9C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0656" y="1985171"/>
            <a:ext cx="4578397" cy="8309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3080" descr="9">
            <a:extLst>
              <a:ext uri="{FF2B5EF4-FFF2-40B4-BE49-F238E27FC236}">
                <a16:creationId xmlns:a16="http://schemas.microsoft.com/office/drawing/2014/main" xmlns="" id="{7243CF35-054B-4AF3-BE9D-5ACBBFA697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0657" y="3024772"/>
            <a:ext cx="4492881" cy="8309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3081" descr="10">
            <a:extLst>
              <a:ext uri="{FF2B5EF4-FFF2-40B4-BE49-F238E27FC236}">
                <a16:creationId xmlns:a16="http://schemas.microsoft.com/office/drawing/2014/main" xmlns="" id="{FEA6F60C-447D-4D5B-8483-6516B7DEDD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0659" y="4026925"/>
            <a:ext cx="4578398" cy="8309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xmlns="" id="{EE1B8302-A45E-4022-B377-1CBD8CF3347B}"/>
              </a:ext>
            </a:extLst>
          </p:cNvPr>
          <p:cNvSpPr txBox="1"/>
          <p:nvPr/>
        </p:nvSpPr>
        <p:spPr>
          <a:xfrm>
            <a:off x="3870656" y="2024551"/>
            <a:ext cx="3948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  4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 326 g = … g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xmlns="" id="{BB5DCEAF-7C5B-436F-BE68-979E609656E7}"/>
              </a:ext>
            </a:extLst>
          </p:cNvPr>
          <p:cNvSpPr txBox="1"/>
          <p:nvPr/>
        </p:nvSpPr>
        <p:spPr>
          <a:xfrm>
            <a:off x="4342923" y="3077219"/>
            <a:ext cx="4020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6kg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3g = … g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xmlns="" id="{CA0092FD-E315-411F-A577-0A6DBCC856A9}"/>
              </a:ext>
            </a:extLst>
          </p:cNvPr>
          <p:cNvSpPr txBox="1"/>
          <p:nvPr/>
        </p:nvSpPr>
        <p:spPr>
          <a:xfrm>
            <a:off x="3962980" y="4104510"/>
            <a:ext cx="5311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4008dm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… kg … g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xmlns="" id="{E58E100B-32FD-4F8A-91F4-D0FB33EC5876}"/>
              </a:ext>
            </a:extLst>
          </p:cNvPr>
          <p:cNvSpPr txBox="1"/>
          <p:nvPr/>
        </p:nvSpPr>
        <p:spPr>
          <a:xfrm>
            <a:off x="4342923" y="5077877"/>
            <a:ext cx="4395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9050kg = …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kg</a:t>
            </a: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xmlns="" id="{658CC702-FED2-4926-A0C1-04A7C656DC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883" y="1104533"/>
            <a:ext cx="2857500" cy="2857500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xmlns="" id="{03409836-197C-4483-BC83-D20F540D85E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6" y="4857856"/>
            <a:ext cx="1600706" cy="160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94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32 -0.00533 L 0.54648 0.00208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46" y="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32 0.00648 L 0.55286 0.00116 " pathEditMode="relative" rAng="0" ptsTypes="AA">
                                      <p:cBhvr>
                                        <p:cTn id="8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66" y="-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xmlns="" id="{D19A5806-7592-478F-A44B-3D1C8234DB7B}"/>
              </a:ext>
            </a:extLst>
          </p:cNvPr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xmlns="" id="{ECB32C92-7DDE-4979-AB3A-808B65CBF3F1}"/>
              </a:ext>
            </a:extLst>
          </p:cNvPr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xmlns="" id="{CABDF488-8BEB-4D77-A429-CFB91F278DD1}"/>
              </a:ext>
            </a:extLst>
          </p:cNvPr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xmlns="" id="{199C24C2-6B91-4322-BDB4-819FF0CB9BE4}"/>
              </a:ext>
            </a:extLst>
          </p:cNvPr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chăm</a:t>
            </a:r>
            <a:endParaRPr lang="en-US" sz="5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EA834E6-709B-490E-901D-06776B901B01}"/>
              </a:ext>
            </a:extLst>
          </p:cNvPr>
          <p:cNvSpPr/>
          <p:nvPr/>
        </p:nvSpPr>
        <p:spPr>
          <a:xfrm>
            <a:off x="4753961" y="5417818"/>
            <a:ext cx="40190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10245" descr="22">
            <a:extLst>
              <a:ext uri="{FF2B5EF4-FFF2-40B4-BE49-F238E27FC236}">
                <a16:creationId xmlns:a16="http://schemas.microsoft.com/office/drawing/2014/main" xmlns="" id="{EE3F9194-3F6B-4487-AE3C-2C576A12C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" y="95099"/>
            <a:ext cx="5568850" cy="518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图片 10244" descr="23">
            <a:extLst>
              <a:ext uri="{FF2B5EF4-FFF2-40B4-BE49-F238E27FC236}">
                <a16:creationId xmlns:a16="http://schemas.microsoft.com/office/drawing/2014/main" xmlns="" id="{1C01F8A4-9AE3-4CBB-923E-51B53ECA0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260" y="146757"/>
            <a:ext cx="7101124" cy="661614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3078" descr="11">
            <a:extLst>
              <a:ext uri="{FF2B5EF4-FFF2-40B4-BE49-F238E27FC236}">
                <a16:creationId xmlns:a16="http://schemas.microsoft.com/office/drawing/2014/main" xmlns="" id="{8DC58FD1-A54D-4ED5-8230-1F43E80952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738" y="3986789"/>
            <a:ext cx="3701369" cy="81732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3079" descr="8">
            <a:extLst>
              <a:ext uri="{FF2B5EF4-FFF2-40B4-BE49-F238E27FC236}">
                <a16:creationId xmlns:a16="http://schemas.microsoft.com/office/drawing/2014/main" xmlns="" id="{5C9456D3-FC20-4758-97EC-0CCDF1CBD1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573" y="1437098"/>
            <a:ext cx="3491058" cy="872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3080" descr="9">
            <a:extLst>
              <a:ext uri="{FF2B5EF4-FFF2-40B4-BE49-F238E27FC236}">
                <a16:creationId xmlns:a16="http://schemas.microsoft.com/office/drawing/2014/main" xmlns="" id="{2C42789C-10EA-4157-989D-4C96AA3F5C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573" y="2250821"/>
            <a:ext cx="3581701" cy="78264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3081" descr="10">
            <a:extLst>
              <a:ext uri="{FF2B5EF4-FFF2-40B4-BE49-F238E27FC236}">
                <a16:creationId xmlns:a16="http://schemas.microsoft.com/office/drawing/2014/main" xmlns="" id="{102C3CFE-F3E6-431A-A721-DFB5FB0869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740" y="3031189"/>
            <a:ext cx="3701369" cy="8701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xmlns="" id="{C78A15DA-1102-43FD-8E10-071B2AE77131}"/>
              </a:ext>
            </a:extLst>
          </p:cNvPr>
          <p:cNvSpPr txBox="1"/>
          <p:nvPr/>
        </p:nvSpPr>
        <p:spPr>
          <a:xfrm>
            <a:off x="1178309" y="1563185"/>
            <a:ext cx="3394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2kg 326g = …….. g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xmlns="" id="{33D7BDD0-885D-4A06-BD6E-2D4834897FF9}"/>
              </a:ext>
            </a:extLst>
          </p:cNvPr>
          <p:cNvSpPr txBox="1"/>
          <p:nvPr/>
        </p:nvSpPr>
        <p:spPr>
          <a:xfrm>
            <a:off x="1165995" y="2325896"/>
            <a:ext cx="3303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6kg 3g = </a:t>
            </a: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 </a:t>
            </a:r>
            <a:r>
              <a:rPr lang="en-US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xmlns="" id="{41C73000-1E11-46D7-82AA-634CA616AD3A}"/>
              </a:ext>
            </a:extLst>
          </p:cNvPr>
          <p:cNvSpPr txBox="1"/>
          <p:nvPr/>
        </p:nvSpPr>
        <p:spPr>
          <a:xfrm>
            <a:off x="1033508" y="3118927"/>
            <a:ext cx="3411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4008g = … kg … . g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xmlns="" id="{A84F1227-7894-45E8-A131-F128D4E88338}"/>
              </a:ext>
            </a:extLst>
          </p:cNvPr>
          <p:cNvSpPr txBox="1"/>
          <p:nvPr/>
        </p:nvSpPr>
        <p:spPr>
          <a:xfrm>
            <a:off x="1033508" y="4078910"/>
            <a:ext cx="3624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9050kg = …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 kg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xmlns="" id="{4A11747A-6D5D-4966-BACC-9770905541E3}"/>
              </a:ext>
            </a:extLst>
          </p:cNvPr>
          <p:cNvSpPr txBox="1"/>
          <p:nvPr/>
        </p:nvSpPr>
        <p:spPr>
          <a:xfrm>
            <a:off x="2977433" y="1468528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2326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xmlns="" id="{5F46B348-64C4-4452-893D-2A57D63BDCFB}"/>
              </a:ext>
            </a:extLst>
          </p:cNvPr>
          <p:cNvSpPr txBox="1"/>
          <p:nvPr/>
        </p:nvSpPr>
        <p:spPr>
          <a:xfrm>
            <a:off x="2557854" y="2250100"/>
            <a:ext cx="1230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6003</a:t>
            </a: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xmlns="" id="{7DBD7955-738A-436E-A704-FDCAA761EFCA}"/>
              </a:ext>
            </a:extLst>
          </p:cNvPr>
          <p:cNvSpPr txBox="1"/>
          <p:nvPr/>
        </p:nvSpPr>
        <p:spPr>
          <a:xfrm>
            <a:off x="2448407" y="3047924"/>
            <a:ext cx="581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xmlns="" id="{5D4EA6DF-F1F1-41D2-8891-D514F53A501B}"/>
              </a:ext>
            </a:extLst>
          </p:cNvPr>
          <p:cNvSpPr txBox="1"/>
          <p:nvPr/>
        </p:nvSpPr>
        <p:spPr>
          <a:xfrm>
            <a:off x="3420826" y="3067505"/>
            <a:ext cx="73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 </a:t>
            </a:r>
          </a:p>
        </p:txBody>
      </p:sp>
      <p:sp>
        <p:nvSpPr>
          <p:cNvPr id="40" name="Hộp Văn bản 39">
            <a:extLst>
              <a:ext uri="{FF2B5EF4-FFF2-40B4-BE49-F238E27FC236}">
                <a16:creationId xmlns:a16="http://schemas.microsoft.com/office/drawing/2014/main" xmlns="" id="{91F714F3-ED9A-4ECE-8F7B-2B3D1E344735}"/>
              </a:ext>
            </a:extLst>
          </p:cNvPr>
          <p:cNvSpPr txBox="1"/>
          <p:nvPr/>
        </p:nvSpPr>
        <p:spPr>
          <a:xfrm>
            <a:off x="2596815" y="3995404"/>
            <a:ext cx="581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1" name="Hộp Văn bản 40">
            <a:extLst>
              <a:ext uri="{FF2B5EF4-FFF2-40B4-BE49-F238E27FC236}">
                <a16:creationId xmlns:a16="http://schemas.microsoft.com/office/drawing/2014/main" xmlns="" id="{B727D083-24F1-4CA5-9B75-C496641DF8A5}"/>
              </a:ext>
            </a:extLst>
          </p:cNvPr>
          <p:cNvSpPr txBox="1"/>
          <p:nvPr/>
        </p:nvSpPr>
        <p:spPr>
          <a:xfrm>
            <a:off x="3546019" y="4025317"/>
            <a:ext cx="581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CF3A3FBE-DC05-4952-920A-C8AAEAC77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749853"/>
              </p:ext>
            </p:extLst>
          </p:nvPr>
        </p:nvGraphicFramePr>
        <p:xfrm>
          <a:off x="6259156" y="1332412"/>
          <a:ext cx="5289080" cy="1267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2270">
                  <a:extLst>
                    <a:ext uri="{9D8B030D-6E8A-4147-A177-3AD203B41FA5}">
                      <a16:colId xmlns:a16="http://schemas.microsoft.com/office/drawing/2014/main" xmlns="" val="3785039498"/>
                    </a:ext>
                  </a:extLst>
                </a:gridCol>
                <a:gridCol w="1322270">
                  <a:extLst>
                    <a:ext uri="{9D8B030D-6E8A-4147-A177-3AD203B41FA5}">
                      <a16:colId xmlns:a16="http://schemas.microsoft.com/office/drawing/2014/main" xmlns="" val="3991704072"/>
                    </a:ext>
                  </a:extLst>
                </a:gridCol>
                <a:gridCol w="1322270">
                  <a:extLst>
                    <a:ext uri="{9D8B030D-6E8A-4147-A177-3AD203B41FA5}">
                      <a16:colId xmlns:a16="http://schemas.microsoft.com/office/drawing/2014/main" xmlns="" val="935867794"/>
                    </a:ext>
                  </a:extLst>
                </a:gridCol>
                <a:gridCol w="1322270">
                  <a:extLst>
                    <a:ext uri="{9D8B030D-6E8A-4147-A177-3AD203B41FA5}">
                      <a16:colId xmlns:a16="http://schemas.microsoft.com/office/drawing/2014/main" xmlns="" val="2259380911"/>
                    </a:ext>
                  </a:extLst>
                </a:gridCol>
              </a:tblGrid>
              <a:tr h="51867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8412252"/>
                  </a:ext>
                </a:extLst>
              </a:tr>
              <a:tr h="74841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6781871"/>
                  </a:ext>
                </a:extLst>
              </a:tr>
            </a:tbl>
          </a:graphicData>
        </a:graphic>
      </p:graphicFrame>
      <p:sp>
        <p:nvSpPr>
          <p:cNvPr id="31" name="Hộp Văn bản 23">
            <a:extLst>
              <a:ext uri="{FF2B5EF4-FFF2-40B4-BE49-F238E27FC236}">
                <a16:creationId xmlns:a16="http://schemas.microsoft.com/office/drawing/2014/main" xmlns="" id="{E04C9045-C779-4E09-BA20-0CFD6CDA0116}"/>
              </a:ext>
            </a:extLst>
          </p:cNvPr>
          <p:cNvSpPr txBox="1"/>
          <p:nvPr/>
        </p:nvSpPr>
        <p:spPr>
          <a:xfrm>
            <a:off x="6613845" y="1982312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2" name="Hộp Văn bản 23">
            <a:extLst>
              <a:ext uri="{FF2B5EF4-FFF2-40B4-BE49-F238E27FC236}">
                <a16:creationId xmlns:a16="http://schemas.microsoft.com/office/drawing/2014/main" xmlns="" id="{33F69815-7465-4DB7-9D54-315587A636BE}"/>
              </a:ext>
            </a:extLst>
          </p:cNvPr>
          <p:cNvSpPr txBox="1"/>
          <p:nvPr/>
        </p:nvSpPr>
        <p:spPr>
          <a:xfrm>
            <a:off x="10724464" y="1949246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5" name="Hộp Văn bản 23">
            <a:extLst>
              <a:ext uri="{FF2B5EF4-FFF2-40B4-BE49-F238E27FC236}">
                <a16:creationId xmlns:a16="http://schemas.microsoft.com/office/drawing/2014/main" xmlns="" id="{78D0B554-FEFB-4E56-BF9B-B75BD1FD35FF}"/>
              </a:ext>
            </a:extLst>
          </p:cNvPr>
          <p:cNvSpPr txBox="1"/>
          <p:nvPr/>
        </p:nvSpPr>
        <p:spPr>
          <a:xfrm>
            <a:off x="9408724" y="1906405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6" name="Hộp Văn bản 23">
            <a:extLst>
              <a:ext uri="{FF2B5EF4-FFF2-40B4-BE49-F238E27FC236}">
                <a16:creationId xmlns:a16="http://schemas.microsoft.com/office/drawing/2014/main" xmlns="" id="{98B0FA8D-FF5F-4A33-BC73-4F1F429D5B90}"/>
              </a:ext>
            </a:extLst>
          </p:cNvPr>
          <p:cNvSpPr txBox="1"/>
          <p:nvPr/>
        </p:nvSpPr>
        <p:spPr>
          <a:xfrm>
            <a:off x="8013117" y="1919468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8" name="Hộp Văn bản 23">
            <a:extLst>
              <a:ext uri="{FF2B5EF4-FFF2-40B4-BE49-F238E27FC236}">
                <a16:creationId xmlns:a16="http://schemas.microsoft.com/office/drawing/2014/main" xmlns="" id="{B54568F1-9DDB-4473-AF71-C70F08075042}"/>
              </a:ext>
            </a:extLst>
          </p:cNvPr>
          <p:cNvSpPr txBox="1"/>
          <p:nvPr/>
        </p:nvSpPr>
        <p:spPr>
          <a:xfrm>
            <a:off x="6630911" y="1991748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9" name="Hộp Văn bản 23">
            <a:extLst>
              <a:ext uri="{FF2B5EF4-FFF2-40B4-BE49-F238E27FC236}">
                <a16:creationId xmlns:a16="http://schemas.microsoft.com/office/drawing/2014/main" xmlns="" id="{B49B12AD-4C5E-468A-8BFC-BC8C423307C0}"/>
              </a:ext>
            </a:extLst>
          </p:cNvPr>
          <p:cNvSpPr txBox="1"/>
          <p:nvPr/>
        </p:nvSpPr>
        <p:spPr>
          <a:xfrm>
            <a:off x="10745024" y="1943281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2" name="Hộp Văn bản 23">
            <a:extLst>
              <a:ext uri="{FF2B5EF4-FFF2-40B4-BE49-F238E27FC236}">
                <a16:creationId xmlns:a16="http://schemas.microsoft.com/office/drawing/2014/main" xmlns="" id="{C396287D-36DA-48B7-82FE-86DD85FF5A67}"/>
              </a:ext>
            </a:extLst>
          </p:cNvPr>
          <p:cNvSpPr txBox="1"/>
          <p:nvPr/>
        </p:nvSpPr>
        <p:spPr>
          <a:xfrm>
            <a:off x="9417278" y="1905984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3" name="Hộp Văn bản 23">
            <a:extLst>
              <a:ext uri="{FF2B5EF4-FFF2-40B4-BE49-F238E27FC236}">
                <a16:creationId xmlns:a16="http://schemas.microsoft.com/office/drawing/2014/main" xmlns="" id="{310D9784-5DDF-4795-85CA-7A2E58DD3D9D}"/>
              </a:ext>
            </a:extLst>
          </p:cNvPr>
          <p:cNvSpPr txBox="1"/>
          <p:nvPr/>
        </p:nvSpPr>
        <p:spPr>
          <a:xfrm>
            <a:off x="7992557" y="1919468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4" name="Hộp Văn bản 29">
            <a:extLst>
              <a:ext uri="{FF2B5EF4-FFF2-40B4-BE49-F238E27FC236}">
                <a16:creationId xmlns:a16="http://schemas.microsoft.com/office/drawing/2014/main" xmlns="" id="{5E06B022-5D12-41A9-A1D2-20BD5683DB41}"/>
              </a:ext>
            </a:extLst>
          </p:cNvPr>
          <p:cNvSpPr txBox="1"/>
          <p:nvPr/>
        </p:nvSpPr>
        <p:spPr>
          <a:xfrm>
            <a:off x="10745024" y="1959790"/>
            <a:ext cx="73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 </a:t>
            </a:r>
          </a:p>
        </p:txBody>
      </p:sp>
      <p:sp>
        <p:nvSpPr>
          <p:cNvPr id="46" name="Hộp Văn bản 29">
            <a:extLst>
              <a:ext uri="{FF2B5EF4-FFF2-40B4-BE49-F238E27FC236}">
                <a16:creationId xmlns:a16="http://schemas.microsoft.com/office/drawing/2014/main" xmlns="" id="{F7167A76-4934-4B0D-8D1F-3E4794D25A59}"/>
              </a:ext>
            </a:extLst>
          </p:cNvPr>
          <p:cNvSpPr txBox="1"/>
          <p:nvPr/>
        </p:nvSpPr>
        <p:spPr>
          <a:xfrm>
            <a:off x="9417278" y="1959790"/>
            <a:ext cx="73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</a:t>
            </a:r>
          </a:p>
        </p:txBody>
      </p:sp>
      <p:sp>
        <p:nvSpPr>
          <p:cNvPr id="47" name="Hộp Văn bản 29">
            <a:extLst>
              <a:ext uri="{FF2B5EF4-FFF2-40B4-BE49-F238E27FC236}">
                <a16:creationId xmlns:a16="http://schemas.microsoft.com/office/drawing/2014/main" xmlns="" id="{365878AC-CE46-4CAF-A605-C43466ED7E54}"/>
              </a:ext>
            </a:extLst>
          </p:cNvPr>
          <p:cNvSpPr txBox="1"/>
          <p:nvPr/>
        </p:nvSpPr>
        <p:spPr>
          <a:xfrm>
            <a:off x="7993022" y="1905984"/>
            <a:ext cx="73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</a:t>
            </a:r>
          </a:p>
        </p:txBody>
      </p:sp>
      <p:sp>
        <p:nvSpPr>
          <p:cNvPr id="48" name="Hộp Văn bản 29">
            <a:extLst>
              <a:ext uri="{FF2B5EF4-FFF2-40B4-BE49-F238E27FC236}">
                <a16:creationId xmlns:a16="http://schemas.microsoft.com/office/drawing/2014/main" xmlns="" id="{2A8E5292-FF3B-427D-AEAD-DA738EB64305}"/>
              </a:ext>
            </a:extLst>
          </p:cNvPr>
          <p:cNvSpPr txBox="1"/>
          <p:nvPr/>
        </p:nvSpPr>
        <p:spPr>
          <a:xfrm>
            <a:off x="6630911" y="1987175"/>
            <a:ext cx="73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aphicFrame>
        <p:nvGraphicFramePr>
          <p:cNvPr id="53" name="Table 2">
            <a:extLst>
              <a:ext uri="{FF2B5EF4-FFF2-40B4-BE49-F238E27FC236}">
                <a16:creationId xmlns:a16="http://schemas.microsoft.com/office/drawing/2014/main" xmlns="" id="{22A0AA84-02CD-46B3-8A01-7664082B3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156077"/>
              </p:ext>
            </p:extLst>
          </p:nvPr>
        </p:nvGraphicFramePr>
        <p:xfrm>
          <a:off x="6259156" y="1326241"/>
          <a:ext cx="5289080" cy="1267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2270">
                  <a:extLst>
                    <a:ext uri="{9D8B030D-6E8A-4147-A177-3AD203B41FA5}">
                      <a16:colId xmlns:a16="http://schemas.microsoft.com/office/drawing/2014/main" xmlns="" val="3785039498"/>
                    </a:ext>
                  </a:extLst>
                </a:gridCol>
                <a:gridCol w="1322270">
                  <a:extLst>
                    <a:ext uri="{9D8B030D-6E8A-4147-A177-3AD203B41FA5}">
                      <a16:colId xmlns:a16="http://schemas.microsoft.com/office/drawing/2014/main" xmlns="" val="3991704072"/>
                    </a:ext>
                  </a:extLst>
                </a:gridCol>
                <a:gridCol w="1322270">
                  <a:extLst>
                    <a:ext uri="{9D8B030D-6E8A-4147-A177-3AD203B41FA5}">
                      <a16:colId xmlns:a16="http://schemas.microsoft.com/office/drawing/2014/main" xmlns="" val="935867794"/>
                    </a:ext>
                  </a:extLst>
                </a:gridCol>
                <a:gridCol w="1322270">
                  <a:extLst>
                    <a:ext uri="{9D8B030D-6E8A-4147-A177-3AD203B41FA5}">
                      <a16:colId xmlns:a16="http://schemas.microsoft.com/office/drawing/2014/main" xmlns="" val="2259380911"/>
                    </a:ext>
                  </a:extLst>
                </a:gridCol>
              </a:tblGrid>
              <a:tr h="518679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8412252"/>
                  </a:ext>
                </a:extLst>
              </a:tr>
              <a:tr h="74841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6781871"/>
                  </a:ext>
                </a:extLst>
              </a:tr>
            </a:tbl>
          </a:graphicData>
        </a:graphic>
      </p:graphicFrame>
      <p:sp>
        <p:nvSpPr>
          <p:cNvPr id="49" name="Hộp Văn bản 29">
            <a:extLst>
              <a:ext uri="{FF2B5EF4-FFF2-40B4-BE49-F238E27FC236}">
                <a16:creationId xmlns:a16="http://schemas.microsoft.com/office/drawing/2014/main" xmlns="" id="{6BE42F8B-4CCB-4D88-818B-6DD86DA75246}"/>
              </a:ext>
            </a:extLst>
          </p:cNvPr>
          <p:cNvSpPr txBox="1"/>
          <p:nvPr/>
        </p:nvSpPr>
        <p:spPr>
          <a:xfrm>
            <a:off x="10560984" y="1982312"/>
            <a:ext cx="73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</a:t>
            </a:r>
          </a:p>
        </p:txBody>
      </p:sp>
      <p:sp>
        <p:nvSpPr>
          <p:cNvPr id="50" name="Hộp Văn bản 29">
            <a:extLst>
              <a:ext uri="{FF2B5EF4-FFF2-40B4-BE49-F238E27FC236}">
                <a16:creationId xmlns:a16="http://schemas.microsoft.com/office/drawing/2014/main" xmlns="" id="{1EAE05F0-2809-4B98-B06A-14DB70FC9D79}"/>
              </a:ext>
            </a:extLst>
          </p:cNvPr>
          <p:cNvSpPr txBox="1"/>
          <p:nvPr/>
        </p:nvSpPr>
        <p:spPr>
          <a:xfrm>
            <a:off x="9384643" y="1991748"/>
            <a:ext cx="73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</a:t>
            </a:r>
          </a:p>
        </p:txBody>
      </p:sp>
      <p:sp>
        <p:nvSpPr>
          <p:cNvPr id="51" name="Hộp Văn bản 29">
            <a:extLst>
              <a:ext uri="{FF2B5EF4-FFF2-40B4-BE49-F238E27FC236}">
                <a16:creationId xmlns:a16="http://schemas.microsoft.com/office/drawing/2014/main" xmlns="" id="{7CC4C30C-EDA5-4672-9FE3-05AC5D464327}"/>
              </a:ext>
            </a:extLst>
          </p:cNvPr>
          <p:cNvSpPr txBox="1"/>
          <p:nvPr/>
        </p:nvSpPr>
        <p:spPr>
          <a:xfrm>
            <a:off x="8098611" y="2001732"/>
            <a:ext cx="73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</a:t>
            </a:r>
          </a:p>
        </p:txBody>
      </p:sp>
      <p:sp>
        <p:nvSpPr>
          <p:cNvPr id="52" name="Hộp Văn bản 29">
            <a:extLst>
              <a:ext uri="{FF2B5EF4-FFF2-40B4-BE49-F238E27FC236}">
                <a16:creationId xmlns:a16="http://schemas.microsoft.com/office/drawing/2014/main" xmlns="" id="{AE9CDAA4-D55C-4EF4-950A-78253FF43368}"/>
              </a:ext>
            </a:extLst>
          </p:cNvPr>
          <p:cNvSpPr txBox="1"/>
          <p:nvPr/>
        </p:nvSpPr>
        <p:spPr>
          <a:xfrm>
            <a:off x="6750590" y="2030934"/>
            <a:ext cx="73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0306" y="1541351"/>
            <a:ext cx="434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</a:rPr>
              <a:t>c:</a:t>
            </a:r>
            <a:endParaRPr lang="en-US" sz="2800" b="1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6286" y="3104468"/>
            <a:ext cx="9213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</a:rPr>
              <a:t>d</a:t>
            </a:r>
            <a:r>
              <a:rPr lang="en-US" sz="2800" b="1" smtClean="0">
                <a:solidFill>
                  <a:srgbClr val="C00000"/>
                </a:solidFill>
              </a:rPr>
              <a:t>:</a:t>
            </a:r>
            <a:endParaRPr lang="en-US" sz="28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16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24" grpId="0"/>
      <p:bldP spid="25" grpId="0"/>
      <p:bldP spid="29" grpId="0"/>
      <p:bldP spid="30" grpId="0"/>
      <p:bldP spid="40" grpId="0"/>
      <p:bldP spid="41" grpId="0"/>
      <p:bldP spid="31" grpId="0"/>
      <p:bldP spid="31" grpId="1"/>
      <p:bldP spid="32" grpId="0"/>
      <p:bldP spid="32" grpId="1"/>
      <p:bldP spid="35" grpId="0"/>
      <p:bldP spid="35" grpId="1"/>
      <p:bldP spid="36" grpId="0"/>
      <p:bldP spid="36" grpId="1"/>
      <p:bldP spid="38" grpId="0"/>
      <p:bldP spid="38" grpId="1"/>
      <p:bldP spid="39" grpId="0"/>
      <p:bldP spid="39" grpId="1"/>
      <p:bldP spid="42" grpId="0"/>
      <p:bldP spid="42" grpId="1"/>
      <p:bldP spid="43" grpId="0"/>
      <p:bldP spid="43" grpId="1"/>
      <p:bldP spid="44" grpId="0"/>
      <p:bldP spid="44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50" grpId="0"/>
      <p:bldP spid="51" grpId="0"/>
      <p:bldP spid="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10245" descr="22">
            <a:extLst>
              <a:ext uri="{FF2B5EF4-FFF2-40B4-BE49-F238E27FC236}">
                <a16:creationId xmlns:a16="http://schemas.microsoft.com/office/drawing/2014/main" xmlns="" id="{EE3F9194-3F6B-4487-AE3C-2C576A12C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28" y="280411"/>
            <a:ext cx="10448032" cy="58657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xmlns="" id="{C78A15DA-1102-43FD-8E10-071B2AE77131}"/>
              </a:ext>
            </a:extLst>
          </p:cNvPr>
          <p:cNvSpPr txBox="1"/>
          <p:nvPr/>
        </p:nvSpPr>
        <p:spPr>
          <a:xfrm>
            <a:off x="1723583" y="2256916"/>
            <a:ext cx="3394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2kg 50g ……2500 g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xmlns="" id="{33D7BDD0-885D-4A06-BD6E-2D4834897FF9}"/>
              </a:ext>
            </a:extLst>
          </p:cNvPr>
          <p:cNvSpPr txBox="1"/>
          <p:nvPr/>
        </p:nvSpPr>
        <p:spPr>
          <a:xfrm>
            <a:off x="1553541" y="4035025"/>
            <a:ext cx="4835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13kg 85g ……13kg 805 g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xmlns="" id="{41C73000-1E11-46D7-82AA-634CA616AD3A}"/>
              </a:ext>
            </a:extLst>
          </p:cNvPr>
          <p:cNvSpPr txBox="1"/>
          <p:nvPr/>
        </p:nvSpPr>
        <p:spPr>
          <a:xfrm>
            <a:off x="6935716" y="2256916"/>
            <a:ext cx="5235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6090 kg … 6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xmlns="" id="{A84F1227-7894-45E8-A131-F128D4E88338}"/>
                  </a:ext>
                </a:extLst>
              </p:cNvPr>
              <p:cNvSpPr txBox="1"/>
              <p:nvPr/>
            </p:nvSpPr>
            <p:spPr>
              <a:xfrm>
                <a:off x="7011825" y="3845614"/>
                <a:ext cx="3624120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ấ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… 250kg</a:t>
                </a:r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A84F1227-7894-45E8-A131-F128D4E88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1825" y="3845614"/>
                <a:ext cx="3624120" cy="712631"/>
              </a:xfrm>
              <a:prstGeom prst="rect">
                <a:avLst/>
              </a:prstGeom>
              <a:blipFill>
                <a:blip r:embed="rId3"/>
                <a:stretch>
                  <a:fillRect b="-9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Hộp Văn bản 23">
            <a:extLst>
              <a:ext uri="{FF2B5EF4-FFF2-40B4-BE49-F238E27FC236}">
                <a16:creationId xmlns:a16="http://schemas.microsoft.com/office/drawing/2014/main" xmlns="" id="{4A11747A-6D5D-4966-BACC-9770905541E3}"/>
              </a:ext>
            </a:extLst>
          </p:cNvPr>
          <p:cNvSpPr txBox="1"/>
          <p:nvPr/>
        </p:nvSpPr>
        <p:spPr>
          <a:xfrm>
            <a:off x="3179483" y="2139634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xmlns="" id="{5D4EA6DF-F1F1-41D2-8891-D514F53A501B}"/>
              </a:ext>
            </a:extLst>
          </p:cNvPr>
          <p:cNvSpPr txBox="1"/>
          <p:nvPr/>
        </p:nvSpPr>
        <p:spPr>
          <a:xfrm>
            <a:off x="1775008" y="3034364"/>
            <a:ext cx="1241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2050 g </a:t>
            </a:r>
          </a:p>
        </p:txBody>
      </p:sp>
      <p:sp>
        <p:nvSpPr>
          <p:cNvPr id="41" name="Hộp Văn bản 40">
            <a:extLst>
              <a:ext uri="{FF2B5EF4-FFF2-40B4-BE49-F238E27FC236}">
                <a16:creationId xmlns:a16="http://schemas.microsoft.com/office/drawing/2014/main" xmlns="" id="{B727D083-24F1-4CA5-9B75-C496641DF8A5}"/>
              </a:ext>
            </a:extLst>
          </p:cNvPr>
          <p:cNvSpPr txBox="1"/>
          <p:nvPr/>
        </p:nvSpPr>
        <p:spPr>
          <a:xfrm>
            <a:off x="6943751" y="4742855"/>
            <a:ext cx="1353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250kg</a:t>
            </a:r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xmlns="" id="{806CCDBC-25F4-4497-98F6-C8F49AA4B1EF}"/>
              </a:ext>
            </a:extLst>
          </p:cNvPr>
          <p:cNvSpPr/>
          <p:nvPr/>
        </p:nvSpPr>
        <p:spPr>
          <a:xfrm rot="16200000">
            <a:off x="2165007" y="2414088"/>
            <a:ext cx="311064" cy="9356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Hộp Văn bản 23">
            <a:extLst>
              <a:ext uri="{FF2B5EF4-FFF2-40B4-BE49-F238E27FC236}">
                <a16:creationId xmlns:a16="http://schemas.microsoft.com/office/drawing/2014/main" xmlns="" id="{62BB422B-0C02-4BAA-94C6-DF3FF6627DAE}"/>
              </a:ext>
            </a:extLst>
          </p:cNvPr>
          <p:cNvSpPr txBox="1"/>
          <p:nvPr/>
        </p:nvSpPr>
        <p:spPr>
          <a:xfrm>
            <a:off x="3224759" y="3953911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sp>
        <p:nvSpPr>
          <p:cNvPr id="54" name="Left Brace 53">
            <a:extLst>
              <a:ext uri="{FF2B5EF4-FFF2-40B4-BE49-F238E27FC236}">
                <a16:creationId xmlns:a16="http://schemas.microsoft.com/office/drawing/2014/main" xmlns="" id="{AD899A73-C1B9-4122-8223-1A959160CE5B}"/>
              </a:ext>
            </a:extLst>
          </p:cNvPr>
          <p:cNvSpPr/>
          <p:nvPr/>
        </p:nvSpPr>
        <p:spPr>
          <a:xfrm rot="16200000">
            <a:off x="7352352" y="2357259"/>
            <a:ext cx="311064" cy="9356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Hộp Văn bản 29">
            <a:extLst>
              <a:ext uri="{FF2B5EF4-FFF2-40B4-BE49-F238E27FC236}">
                <a16:creationId xmlns:a16="http://schemas.microsoft.com/office/drawing/2014/main" xmlns="" id="{2D602573-14C3-48EA-9C03-E435CC06122F}"/>
              </a:ext>
            </a:extLst>
          </p:cNvPr>
          <p:cNvSpPr txBox="1"/>
          <p:nvPr/>
        </p:nvSpPr>
        <p:spPr>
          <a:xfrm>
            <a:off x="6709938" y="2951029"/>
            <a:ext cx="2027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 kg</a:t>
            </a:r>
          </a:p>
        </p:txBody>
      </p:sp>
      <p:sp>
        <p:nvSpPr>
          <p:cNvPr id="56" name="Hộp Văn bản 23">
            <a:extLst>
              <a:ext uri="{FF2B5EF4-FFF2-40B4-BE49-F238E27FC236}">
                <a16:creationId xmlns:a16="http://schemas.microsoft.com/office/drawing/2014/main" xmlns="" id="{E1E6209B-993C-40D7-BDA3-1FD4B9791B38}"/>
              </a:ext>
            </a:extLst>
          </p:cNvPr>
          <p:cNvSpPr txBox="1"/>
          <p:nvPr/>
        </p:nvSpPr>
        <p:spPr>
          <a:xfrm>
            <a:off x="8263637" y="2078078"/>
            <a:ext cx="947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sp>
        <p:nvSpPr>
          <p:cNvPr id="57" name="Left Brace 56">
            <a:extLst>
              <a:ext uri="{FF2B5EF4-FFF2-40B4-BE49-F238E27FC236}">
                <a16:creationId xmlns:a16="http://schemas.microsoft.com/office/drawing/2014/main" xmlns="" id="{F0C311EF-FE31-4762-9B82-2848DA4FAE91}"/>
              </a:ext>
            </a:extLst>
          </p:cNvPr>
          <p:cNvSpPr/>
          <p:nvPr/>
        </p:nvSpPr>
        <p:spPr>
          <a:xfrm rot="16200000">
            <a:off x="7284310" y="4155048"/>
            <a:ext cx="236648" cy="81289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ộp Văn bản 23">
            <a:extLst>
              <a:ext uri="{FF2B5EF4-FFF2-40B4-BE49-F238E27FC236}">
                <a16:creationId xmlns:a16="http://schemas.microsoft.com/office/drawing/2014/main" xmlns="" id="{AD0CBD65-83AF-44F7-8244-CF16E26F5A38}"/>
              </a:ext>
            </a:extLst>
          </p:cNvPr>
          <p:cNvSpPr txBox="1"/>
          <p:nvPr/>
        </p:nvSpPr>
        <p:spPr>
          <a:xfrm>
            <a:off x="7875960" y="3884199"/>
            <a:ext cx="947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7" name="Hộp Văn bản 4">
            <a:extLst>
              <a:ext uri="{FF2B5EF4-FFF2-40B4-BE49-F238E27FC236}">
                <a16:creationId xmlns:a16="http://schemas.microsoft.com/office/drawing/2014/main" xmlns="" id="{A2C9D905-B3EA-4C29-9147-259D0FA76E02}"/>
              </a:ext>
            </a:extLst>
          </p:cNvPr>
          <p:cNvSpPr txBox="1"/>
          <p:nvPr/>
        </p:nvSpPr>
        <p:spPr>
          <a:xfrm>
            <a:off x="842691" y="1005951"/>
            <a:ext cx="6101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8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&lt;, &gt;, =</a:t>
            </a: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97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16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032 -0.00533 L 0.54648 0.00208 " pathEditMode="relative" rAng="0" ptsTypes="AA">
                                      <p:cBhvr>
                                        <p:cTn id="9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46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24" grpId="0"/>
      <p:bldP spid="30" grpId="0"/>
      <p:bldP spid="41" grpId="0"/>
      <p:bldP spid="13" grpId="0" animBg="1"/>
      <p:bldP spid="45" grpId="0"/>
      <p:bldP spid="54" grpId="0" animBg="1"/>
      <p:bldP spid="55" grpId="0"/>
      <p:bldP spid="56" grpId="0"/>
      <p:bldP spid="57" grpId="0" animBg="1"/>
      <p:bldP spid="59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A1653E4B-45B5-42A3-982F-7F97F59BA372}"/>
              </a:ext>
            </a:extLst>
          </p:cNvPr>
          <p:cNvSpPr txBox="1">
            <a:spLocks/>
          </p:cNvSpPr>
          <p:nvPr/>
        </p:nvSpPr>
        <p:spPr>
          <a:xfrm>
            <a:off x="794658" y="439148"/>
            <a:ext cx="10515600" cy="2417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 kg.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 – lo – gam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F0C982E9-2E29-480E-AF61-D8C9865996C6}"/>
              </a:ext>
            </a:extLst>
          </p:cNvPr>
          <p:cNvSpPr txBox="1">
            <a:spLocks/>
          </p:cNvSpPr>
          <p:nvPr/>
        </p:nvSpPr>
        <p:spPr>
          <a:xfrm>
            <a:off x="2294593" y="3323951"/>
            <a:ext cx="10515600" cy="2417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sz="28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1000kg</a:t>
            </a:r>
          </a:p>
          <a:p>
            <a:pPr algn="just">
              <a:lnSpc>
                <a:spcPct val="10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300 x 2 = 600 (kg)</a:t>
            </a:r>
          </a:p>
          <a:p>
            <a:pPr algn="just">
              <a:lnSpc>
                <a:spcPct val="10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1000 – (300 + 600) = 100 (kg)</a:t>
            </a:r>
          </a:p>
          <a:p>
            <a:pPr algn="just">
              <a:lnSpc>
                <a:spcPct val="100000"/>
              </a:lnSpc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Đáp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100 kg</a:t>
            </a:r>
          </a:p>
        </p:txBody>
      </p:sp>
    </p:spTree>
    <p:extLst>
      <p:ext uri="{BB962C8B-B14F-4D97-AF65-F5344CB8AC3E}">
        <p14:creationId xmlns:p14="http://schemas.microsoft.com/office/powerpoint/2010/main" val="144640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085" y="-63191"/>
            <a:ext cx="11257277" cy="720153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1554" y="3819064"/>
            <a:ext cx="3726000" cy="32055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xmlns="" id="{0817DBA2-FE40-40AE-8507-230CFDAAF532}"/>
              </a:ext>
            </a:extLst>
          </p:cNvPr>
          <p:cNvSpPr txBox="1">
            <a:spLocks noChangeArrowheads="1"/>
          </p:cNvSpPr>
          <p:nvPr/>
        </p:nvSpPr>
        <p:spPr bwMode="auto">
          <a:xfrm rot="19801349">
            <a:off x="478" y="1572962"/>
            <a:ext cx="484153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ÔN TẬP: </a:t>
            </a:r>
          </a:p>
          <a:p>
            <a:pPr algn="ctr"/>
            <a:r>
              <a:rPr lang="en-US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BẢNG ĐƠN VỊ </a:t>
            </a:r>
          </a:p>
          <a:p>
            <a:pPr algn="ctr"/>
            <a:r>
              <a:rPr lang="en-US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ĐO ĐỘ DÀI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xmlns="" id="{969C37DD-A0AD-4253-BE9C-C1F75AF0C4E6}"/>
              </a:ext>
            </a:extLst>
          </p:cNvPr>
          <p:cNvSpPr txBox="1"/>
          <p:nvPr/>
        </p:nvSpPr>
        <p:spPr>
          <a:xfrm>
            <a:off x="4581057" y="2839784"/>
            <a:ext cx="67470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ED733B"/>
                </a:solidFill>
              </a:rPr>
              <a:t>XEM LẠI BÀI</a:t>
            </a:r>
          </a:p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4800" b="1" dirty="0">
                <a:solidFill>
                  <a:srgbClr val="ED733B"/>
                </a:solidFill>
              </a:rPr>
              <a:t>LUYỆN TẬP THÊM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2C0C6897-247B-4472-A8BC-64CA735EF6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36" y="2585235"/>
            <a:ext cx="902620" cy="902620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xmlns="" id="{25B1266E-74A1-47F0-B1FD-BD06C330E9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806" y="3401344"/>
            <a:ext cx="815692" cy="815692"/>
          </a:xfrm>
          <a:prstGeom prst="rect">
            <a:avLst/>
          </a:prstGeom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xmlns="" id="{ACC9E6B1-7777-4975-9D43-3500FDC23C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032" y="2548184"/>
            <a:ext cx="1600706" cy="1607820"/>
          </a:xfrm>
          <a:prstGeom prst="rect">
            <a:avLst/>
          </a:prstGeom>
        </p:spPr>
      </p:pic>
    </p:spTree>
  </p:cSld>
  <p:clrMapOvr>
    <a:masterClrMapping/>
  </p:clrMapOvr>
  <p:transition spd="slow" advClick="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 Nay y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 Nay y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617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6096000" y="5723749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km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204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3267282" y="5724061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yến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gam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Donut 28">
            <a:extLst>
              <a:ext uri="{FF2B5EF4-FFF2-40B4-BE49-F238E27FC236}">
                <a16:creationId xmlns:a16="http://schemas.microsoft.com/office/drawing/2014/main" xmlns="" id="{04C8293E-40A7-486A-94F9-E1976FF8A2BC}"/>
              </a:ext>
            </a:extLst>
          </p:cNvPr>
          <p:cNvSpPr/>
          <p:nvPr/>
        </p:nvSpPr>
        <p:spPr>
          <a:xfrm>
            <a:off x="5417744" y="2278179"/>
            <a:ext cx="777431" cy="801905"/>
          </a:xfrm>
          <a:prstGeom prst="donut">
            <a:avLst>
              <a:gd name="adj" fmla="val 32121"/>
            </a:avLst>
          </a:prstGeom>
          <a:solidFill>
            <a:schemeClr val="bg1"/>
          </a:solidFill>
          <a:ln w="19050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Donut 6">
            <a:extLst>
              <a:ext uri="{FF2B5EF4-FFF2-40B4-BE49-F238E27FC236}">
                <a16:creationId xmlns:a16="http://schemas.microsoft.com/office/drawing/2014/main" xmlns="" id="{8457D219-81AC-4793-943F-CB0B0D199882}"/>
              </a:ext>
            </a:extLst>
          </p:cNvPr>
          <p:cNvSpPr/>
          <p:nvPr/>
        </p:nvSpPr>
        <p:spPr>
          <a:xfrm>
            <a:off x="5427099" y="2278178"/>
            <a:ext cx="777431" cy="801905"/>
          </a:xfrm>
          <a:prstGeom prst="donut">
            <a:avLst>
              <a:gd name="adj" fmla="val 32121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9050" cmpd="thinThick">
            <a:solidFill>
              <a:schemeClr val="bg1"/>
            </a:solidFill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1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chuyen-canh-hoat-hinh-vui-nhon-www_tiengdong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  <p:bldP spid="35" grpId="0" animBg="1"/>
      <p:bldP spid="36" grpId="0" animBg="1"/>
      <p:bldP spid="3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1437005" y="484145"/>
            <a:ext cx="8040370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kg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gam</a:t>
            </a:r>
          </a:p>
        </p:txBody>
      </p:sp>
      <p:sp>
        <p:nvSpPr>
          <p:cNvPr id="27" name="Donut 28">
            <a:extLst>
              <a:ext uri="{FF2B5EF4-FFF2-40B4-BE49-F238E27FC236}">
                <a16:creationId xmlns:a16="http://schemas.microsoft.com/office/drawing/2014/main" xmlns="" id="{2A3B292B-396F-4475-928C-8CE9EDDF1985}"/>
              </a:ext>
            </a:extLst>
          </p:cNvPr>
          <p:cNvSpPr/>
          <p:nvPr/>
        </p:nvSpPr>
        <p:spPr>
          <a:xfrm>
            <a:off x="5025611" y="2205027"/>
            <a:ext cx="777431" cy="801905"/>
          </a:xfrm>
          <a:prstGeom prst="donut">
            <a:avLst>
              <a:gd name="adj" fmla="val 32121"/>
            </a:avLst>
          </a:prstGeom>
          <a:solidFill>
            <a:schemeClr val="bg1"/>
          </a:solidFill>
          <a:ln w="19050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Donut 6">
            <a:extLst>
              <a:ext uri="{FF2B5EF4-FFF2-40B4-BE49-F238E27FC236}">
                <a16:creationId xmlns:a16="http://schemas.microsoft.com/office/drawing/2014/main" xmlns="" id="{B04C07B5-4F52-4DFB-B908-908BD5FC42D4}"/>
              </a:ext>
            </a:extLst>
          </p:cNvPr>
          <p:cNvSpPr/>
          <p:nvPr/>
        </p:nvSpPr>
        <p:spPr>
          <a:xfrm>
            <a:off x="5025610" y="2195042"/>
            <a:ext cx="777431" cy="801905"/>
          </a:xfrm>
          <a:prstGeom prst="donut">
            <a:avLst>
              <a:gd name="adj" fmla="val 32121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9050" cmpd="thinThick">
            <a:solidFill>
              <a:schemeClr val="bg1"/>
            </a:solidFill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9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chuyen-canh-hoat-hinh-vui-nhon-www_tiengdong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là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24mm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88E5E567-B90E-4275-AC51-C8D58F3AA2A7}"/>
              </a:ext>
            </a:extLst>
          </p:cNvPr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24cm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64E263D4-FF99-4115-A750-399C550760EE}"/>
              </a:ext>
            </a:extLst>
          </p:cNvPr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24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00BEFBB1-525B-415D-8E45-ADCB8FD217EA}"/>
              </a:ext>
            </a:extLst>
          </p:cNvPr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24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Donut 28">
            <a:extLst>
              <a:ext uri="{FF2B5EF4-FFF2-40B4-BE49-F238E27FC236}">
                <a16:creationId xmlns:a16="http://schemas.microsoft.com/office/drawing/2014/main" xmlns="" id="{17D3F52A-DE30-4100-8CC3-E4B08A730935}"/>
              </a:ext>
            </a:extLst>
          </p:cNvPr>
          <p:cNvSpPr/>
          <p:nvPr/>
        </p:nvSpPr>
        <p:spPr>
          <a:xfrm>
            <a:off x="5025611" y="2205027"/>
            <a:ext cx="777431" cy="801905"/>
          </a:xfrm>
          <a:prstGeom prst="donut">
            <a:avLst>
              <a:gd name="adj" fmla="val 32121"/>
            </a:avLst>
          </a:prstGeom>
          <a:solidFill>
            <a:schemeClr val="bg1"/>
          </a:solidFill>
          <a:ln w="19050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Donut 6">
            <a:extLst>
              <a:ext uri="{FF2B5EF4-FFF2-40B4-BE49-F238E27FC236}">
                <a16:creationId xmlns:a16="http://schemas.microsoft.com/office/drawing/2014/main" xmlns="" id="{440F41C0-B66E-43AA-9EEF-FB699D469E8F}"/>
              </a:ext>
            </a:extLst>
          </p:cNvPr>
          <p:cNvSpPr/>
          <p:nvPr/>
        </p:nvSpPr>
        <p:spPr>
          <a:xfrm>
            <a:off x="5025610" y="2195042"/>
            <a:ext cx="777431" cy="801905"/>
          </a:xfrm>
          <a:prstGeom prst="donut">
            <a:avLst>
              <a:gd name="adj" fmla="val 32121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9050" cmpd="thinThick">
            <a:solidFill>
              <a:schemeClr val="bg1"/>
            </a:solidFill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42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chuyen-canh-hoat-hinh-vui-nhon-www_tiengdong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0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186617" y="990600"/>
            <a:ext cx="9277877" cy="4333106"/>
            <a:chOff x="872575" y="1000462"/>
            <a:chExt cx="9277877" cy="4333106"/>
          </a:xfrm>
        </p:grpSpPr>
        <p:grpSp>
          <p:nvGrpSpPr>
            <p:cNvPr id="15" name="组合 14"/>
            <p:cNvGrpSpPr/>
            <p:nvPr/>
          </p:nvGrpSpPr>
          <p:grpSpPr>
            <a:xfrm>
              <a:off x="1220964" y="2210235"/>
              <a:ext cx="8929488" cy="3123333"/>
              <a:chOff x="1828800" y="932836"/>
              <a:chExt cx="12686767" cy="549295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圆角矩形 21"/>
              <p:cNvSpPr/>
              <p:nvPr/>
            </p:nvSpPr>
            <p:spPr>
              <a:xfrm flipV="1">
                <a:off x="1828800" y="932836"/>
                <a:ext cx="12686767" cy="5492954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23" name="圆角矩形 22"/>
              <p:cNvSpPr/>
              <p:nvPr/>
            </p:nvSpPr>
            <p:spPr>
              <a:xfrm flipV="1">
                <a:off x="1955047" y="1033053"/>
                <a:ext cx="12419341" cy="5328598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xmlns="" id="{7A2060F1-955B-4EA4-BDE4-2B419FD19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575" y="1000462"/>
              <a:ext cx="1954430" cy="1646052"/>
            </a:xfrm>
            <a:prstGeom prst="rect">
              <a:avLst/>
            </a:prstGeom>
          </p:spPr>
        </p:pic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C96838C2-2CF5-486A-9B5E-E4FE1BF55D5A}"/>
              </a:ext>
            </a:extLst>
          </p:cNvPr>
          <p:cNvSpPr/>
          <p:nvPr/>
        </p:nvSpPr>
        <p:spPr>
          <a:xfrm>
            <a:off x="2259711" y="2693636"/>
            <a:ext cx="1082237" cy="64363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spc="300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tấn</a:t>
            </a:r>
            <a:r>
              <a:rPr lang="en-US" altLang="zh-CN" sz="3200" b="1" spc="300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lang="zh-CN" altLang="en-US" sz="3200" b="1" spc="300" dirty="0">
              <a:solidFill>
                <a:srgbClr val="FF00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17512" y="-64761"/>
            <a:ext cx="11498264" cy="1223979"/>
            <a:chOff x="3338030" y="-64761"/>
            <a:chExt cx="8853970" cy="1223979"/>
          </a:xfrm>
          <a:noFill/>
        </p:grpSpPr>
        <p:sp>
          <p:nvSpPr>
            <p:cNvPr id="26" name="圆角矩形 25"/>
            <p:cNvSpPr/>
            <p:nvPr/>
          </p:nvSpPr>
          <p:spPr>
            <a:xfrm flipV="1">
              <a:off x="5929198" y="492103"/>
              <a:ext cx="6262802" cy="667115"/>
            </a:xfrm>
            <a:prstGeom prst="roundRect">
              <a:avLst>
                <a:gd name="adj" fmla="val 839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xmlns="" id="{F953D702-DA6F-4E12-96CD-D548CD86F11B}"/>
                </a:ext>
              </a:extLst>
            </p:cNvPr>
            <p:cNvSpPr/>
            <p:nvPr/>
          </p:nvSpPr>
          <p:spPr>
            <a:xfrm>
              <a:off x="3338030" y="-64761"/>
              <a:ext cx="7219597" cy="766557"/>
            </a:xfrm>
            <a:prstGeom prst="rect">
              <a:avLst/>
            </a:prstGeom>
            <a:grp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Các</a:t>
              </a:r>
              <a:r>
                <a:rPr lang="en-US" altLang="zh-CN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đơn</a:t>
              </a:r>
              <a:r>
                <a:rPr lang="en-US" altLang="zh-CN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vị</a:t>
              </a:r>
              <a:r>
                <a:rPr lang="en-US" altLang="zh-CN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đo</a:t>
              </a:r>
              <a:r>
                <a:rPr lang="en-US" altLang="zh-CN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</a:t>
              </a:r>
              <a:r>
                <a:rPr lang="en-US" altLang="zh-CN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khối</a:t>
              </a:r>
              <a:r>
                <a:rPr lang="en-US" altLang="zh-CN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lượng</a:t>
              </a:r>
              <a:r>
                <a:rPr lang="en-US" altLang="zh-CN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đã</a:t>
              </a:r>
              <a:r>
                <a:rPr lang="en-US" altLang="zh-CN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lang="en-US" altLang="zh-CN" sz="40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học</a:t>
              </a:r>
              <a:endPara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243472"/>
            <a:ext cx="6617148" cy="294663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9870" y="5001890"/>
            <a:ext cx="2614861" cy="1429801"/>
          </a:xfrm>
          <a:prstGeom prst="rect">
            <a:avLst/>
          </a:prstGeom>
        </p:spPr>
      </p:pic>
      <p:sp>
        <p:nvSpPr>
          <p:cNvPr id="17" name="矩形 20">
            <a:extLst>
              <a:ext uri="{FF2B5EF4-FFF2-40B4-BE49-F238E27FC236}">
                <a16:creationId xmlns:a16="http://schemas.microsoft.com/office/drawing/2014/main" xmlns="" id="{B6F107B2-B8F9-4C05-ACF3-22779F4C5B78}"/>
              </a:ext>
            </a:extLst>
          </p:cNvPr>
          <p:cNvSpPr/>
          <p:nvPr/>
        </p:nvSpPr>
        <p:spPr>
          <a:xfrm>
            <a:off x="3292747" y="2693636"/>
            <a:ext cx="1082237" cy="64363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spc="300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tạ</a:t>
            </a:r>
            <a:endParaRPr lang="zh-CN" altLang="en-US" sz="3200" b="1" spc="300" dirty="0">
              <a:solidFill>
                <a:srgbClr val="0070C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33" name="矩形 20">
            <a:extLst>
              <a:ext uri="{FF2B5EF4-FFF2-40B4-BE49-F238E27FC236}">
                <a16:creationId xmlns:a16="http://schemas.microsoft.com/office/drawing/2014/main" xmlns="" id="{0E69A515-E855-43D9-BC31-9D792F81B546}"/>
              </a:ext>
            </a:extLst>
          </p:cNvPr>
          <p:cNvSpPr/>
          <p:nvPr/>
        </p:nvSpPr>
        <p:spPr>
          <a:xfrm>
            <a:off x="4511452" y="2672697"/>
            <a:ext cx="1334662" cy="64363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spc="3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yến</a:t>
            </a:r>
            <a:endParaRPr lang="zh-CN" altLang="en-US" sz="3200" b="1" spc="3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34" name="矩形 20">
            <a:extLst>
              <a:ext uri="{FF2B5EF4-FFF2-40B4-BE49-F238E27FC236}">
                <a16:creationId xmlns:a16="http://schemas.microsoft.com/office/drawing/2014/main" xmlns="" id="{CE93C683-AEF9-485F-AF4D-9326E72A36A5}"/>
              </a:ext>
            </a:extLst>
          </p:cNvPr>
          <p:cNvSpPr/>
          <p:nvPr/>
        </p:nvSpPr>
        <p:spPr>
          <a:xfrm>
            <a:off x="5848403" y="2659383"/>
            <a:ext cx="898303" cy="64363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spc="300" dirty="0">
                <a:solidFill>
                  <a:srgbClr val="00206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kg</a:t>
            </a:r>
            <a:endParaRPr lang="zh-CN" altLang="en-US" sz="3200" b="1" spc="300" dirty="0">
              <a:solidFill>
                <a:srgbClr val="00206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35" name="矩形 20">
            <a:extLst>
              <a:ext uri="{FF2B5EF4-FFF2-40B4-BE49-F238E27FC236}">
                <a16:creationId xmlns:a16="http://schemas.microsoft.com/office/drawing/2014/main" xmlns="" id="{80B55AD1-CD27-4CF3-8B16-385BD07108B6}"/>
              </a:ext>
            </a:extLst>
          </p:cNvPr>
          <p:cNvSpPr/>
          <p:nvPr/>
        </p:nvSpPr>
        <p:spPr>
          <a:xfrm>
            <a:off x="6687639" y="2659383"/>
            <a:ext cx="1106958" cy="64363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spc="300" dirty="0">
                <a:solidFill>
                  <a:srgbClr val="7030A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hg</a:t>
            </a:r>
            <a:endParaRPr lang="zh-CN" altLang="en-US" sz="3200" b="1" spc="300" dirty="0">
              <a:solidFill>
                <a:srgbClr val="7030A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36" name="矩形 20">
            <a:extLst>
              <a:ext uri="{FF2B5EF4-FFF2-40B4-BE49-F238E27FC236}">
                <a16:creationId xmlns:a16="http://schemas.microsoft.com/office/drawing/2014/main" xmlns="" id="{3A15E418-B562-464F-8362-554002B10C2A}"/>
              </a:ext>
            </a:extLst>
          </p:cNvPr>
          <p:cNvSpPr/>
          <p:nvPr/>
        </p:nvSpPr>
        <p:spPr>
          <a:xfrm>
            <a:off x="7635484" y="2672697"/>
            <a:ext cx="1251216" cy="64363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spc="300" dirty="0" err="1">
                <a:solidFill>
                  <a:srgbClr val="92D05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dag</a:t>
            </a:r>
            <a:endParaRPr lang="zh-CN" altLang="en-US" sz="3200" b="1" spc="300" dirty="0">
              <a:solidFill>
                <a:srgbClr val="92D05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55" name="矩形 20">
            <a:extLst>
              <a:ext uri="{FF2B5EF4-FFF2-40B4-BE49-F238E27FC236}">
                <a16:creationId xmlns:a16="http://schemas.microsoft.com/office/drawing/2014/main" xmlns="" id="{541A5C45-F613-4984-A5DB-EE0864F4284D}"/>
              </a:ext>
            </a:extLst>
          </p:cNvPr>
          <p:cNvSpPr/>
          <p:nvPr/>
        </p:nvSpPr>
        <p:spPr>
          <a:xfrm>
            <a:off x="8971726" y="2685788"/>
            <a:ext cx="1492768" cy="64363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spc="300" dirty="0">
                <a:solidFill>
                  <a:srgbClr val="FECC01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gam</a:t>
            </a:r>
            <a:endParaRPr lang="zh-CN" altLang="en-US" sz="3200" b="1" spc="300" dirty="0">
              <a:solidFill>
                <a:srgbClr val="FECC01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608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 Nay y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 Nay y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 Nay y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 Nay y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 Nay y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en thang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en thang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7" grpId="0"/>
      <p:bldP spid="33" grpId="0"/>
      <p:bldP spid="34" grpId="0"/>
      <p:bldP spid="35" grpId="0"/>
      <p:bldP spid="36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0244" descr="23">
            <a:extLst>
              <a:ext uri="{FF2B5EF4-FFF2-40B4-BE49-F238E27FC236}">
                <a16:creationId xmlns:a16="http://schemas.microsoft.com/office/drawing/2014/main" xmlns="" id="{1C01F8A4-9AE3-4CBB-923E-51B53ECA00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1" y="0"/>
            <a:ext cx="11478126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-222083" y="1247274"/>
            <a:ext cx="10784417" cy="7093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903" tIns="46452" rIns="92903" bIns="46452">
            <a:spAutoFit/>
          </a:bodyPr>
          <a:lstStyle>
            <a:lvl1pPr algn="ctr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 algn="ctr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</p:txBody>
      </p:sp>
      <p:sp>
        <p:nvSpPr>
          <p:cNvPr id="7" name="Text Box 53"/>
          <p:cNvSpPr txBox="1">
            <a:spLocks noChangeArrowheads="1"/>
          </p:cNvSpPr>
          <p:nvPr/>
        </p:nvSpPr>
        <p:spPr bwMode="auto">
          <a:xfrm>
            <a:off x="-1258190" y="1784184"/>
            <a:ext cx="12856633" cy="132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03" tIns="46452" rIns="92903" bIns="46452">
            <a:spAutoFit/>
          </a:bodyPr>
          <a:lstStyle>
            <a:lvl1pPr>
              <a:defRPr b="1"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en-US" sz="480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u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4800" u="none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22. </a:t>
            </a:r>
            <a:r>
              <a:rPr lang="en-US" altLang="en-US" sz="3200" u="none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</a:t>
            </a:r>
            <a:r>
              <a:rPr lang="en-US" altLang="en-US" sz="3200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</a:p>
          <a:p>
            <a:pPr algn="ctr" eaLnBrk="1" hangingPunct="1"/>
            <a:r>
              <a:rPr lang="en-US" altLang="en-US" sz="3200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 ĐƠN VỊ ĐO KHỐI LƯỢNG</a:t>
            </a:r>
          </a:p>
        </p:txBody>
      </p:sp>
    </p:spTree>
    <p:extLst>
      <p:ext uri="{BB962C8B-B14F-4D97-AF65-F5344CB8AC3E}">
        <p14:creationId xmlns:p14="http://schemas.microsoft.com/office/powerpoint/2010/main" val="62784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图片 3079" descr="8">
            <a:extLst>
              <a:ext uri="{FF2B5EF4-FFF2-40B4-BE49-F238E27FC236}">
                <a16:creationId xmlns:a16="http://schemas.microsoft.com/office/drawing/2014/main" xmlns="" id="{024E7DC7-42A5-4018-842B-A60836FE6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932"/>
            <a:ext cx="9192863" cy="878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xmlns="" id="{FB77E8A7-9517-4560-BF3A-87AEF962B8F6}"/>
              </a:ext>
            </a:extLst>
          </p:cNvPr>
          <p:cNvSpPr txBox="1"/>
          <p:nvPr/>
        </p:nvSpPr>
        <p:spPr>
          <a:xfrm>
            <a:off x="212393" y="165124"/>
            <a:ext cx="9192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a)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lượngsau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5" name="Bảng 3">
            <a:extLst>
              <a:ext uri="{FF2B5EF4-FFF2-40B4-BE49-F238E27FC236}">
                <a16:creationId xmlns:a16="http://schemas.microsoft.com/office/drawing/2014/main" xmlns="" id="{FCA94318-2E5F-4D14-A5FD-80F318CCB6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874389"/>
              </p:ext>
            </p:extLst>
          </p:nvPr>
        </p:nvGraphicFramePr>
        <p:xfrm>
          <a:off x="81572" y="783546"/>
          <a:ext cx="12049244" cy="350520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721320">
                  <a:extLst>
                    <a:ext uri="{9D8B030D-6E8A-4147-A177-3AD203B41FA5}">
                      <a16:colId xmlns:a16="http://schemas.microsoft.com/office/drawing/2014/main" xmlns="" val="3908221771"/>
                    </a:ext>
                  </a:extLst>
                </a:gridCol>
                <a:gridCol w="1721320">
                  <a:extLst>
                    <a:ext uri="{9D8B030D-6E8A-4147-A177-3AD203B41FA5}">
                      <a16:colId xmlns:a16="http://schemas.microsoft.com/office/drawing/2014/main" xmlns="" val="166754219"/>
                    </a:ext>
                  </a:extLst>
                </a:gridCol>
                <a:gridCol w="1279830">
                  <a:extLst>
                    <a:ext uri="{9D8B030D-6E8A-4147-A177-3AD203B41FA5}">
                      <a16:colId xmlns:a16="http://schemas.microsoft.com/office/drawing/2014/main" xmlns="" val="1703970411"/>
                    </a:ext>
                  </a:extLst>
                </a:gridCol>
                <a:gridCol w="2916820">
                  <a:extLst>
                    <a:ext uri="{9D8B030D-6E8A-4147-A177-3AD203B41FA5}">
                      <a16:colId xmlns:a16="http://schemas.microsoft.com/office/drawing/2014/main" xmlns="" val="1095454413"/>
                    </a:ext>
                  </a:extLst>
                </a:gridCol>
                <a:gridCol w="1273215">
                  <a:extLst>
                    <a:ext uri="{9D8B030D-6E8A-4147-A177-3AD203B41FA5}">
                      <a16:colId xmlns:a16="http://schemas.microsoft.com/office/drawing/2014/main" xmlns="" val="3756745844"/>
                    </a:ext>
                  </a:extLst>
                </a:gridCol>
                <a:gridCol w="1415419">
                  <a:extLst>
                    <a:ext uri="{9D8B030D-6E8A-4147-A177-3AD203B41FA5}">
                      <a16:colId xmlns:a16="http://schemas.microsoft.com/office/drawing/2014/main" xmlns="" val="481776041"/>
                    </a:ext>
                  </a:extLst>
                </a:gridCol>
                <a:gridCol w="1721320">
                  <a:extLst>
                    <a:ext uri="{9D8B030D-6E8A-4147-A177-3AD203B41FA5}">
                      <a16:colId xmlns:a16="http://schemas.microsoft.com/office/drawing/2014/main" xmlns="" val="2710254171"/>
                    </a:ext>
                  </a:extLst>
                </a:gridCol>
              </a:tblGrid>
              <a:tr h="523611"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36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36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 – lo - gam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 – lo - gam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36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36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 – lo - gam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646405"/>
                  </a:ext>
                </a:extLst>
              </a:tr>
              <a:tr h="514905">
                <a:tc>
                  <a:txBody>
                    <a:bodyPr/>
                    <a:lstStyle/>
                    <a:p>
                      <a:pPr algn="ctr"/>
                      <a:r>
                        <a:rPr lang="en-US" sz="32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tấn</a:t>
                      </a:r>
                      <a:endParaRPr lang="en-US" sz="32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</a:t>
                      </a:r>
                      <a:endParaRPr lang="en-US" sz="32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32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dag</a:t>
                      </a:r>
                      <a:endParaRPr lang="en-US" sz="32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7493628"/>
                  </a:ext>
                </a:extLst>
              </a:tr>
              <a:tr h="1597769"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4851482"/>
                  </a:ext>
                </a:extLst>
              </a:tr>
            </a:tbl>
          </a:graphicData>
        </a:graphic>
      </p:graphicFrame>
      <p:sp>
        <p:nvSpPr>
          <p:cNvPr id="46" name="Hộp Văn bản 45">
            <a:extLst>
              <a:ext uri="{FF2B5EF4-FFF2-40B4-BE49-F238E27FC236}">
                <a16:creationId xmlns:a16="http://schemas.microsoft.com/office/drawing/2014/main" xmlns="" id="{7FA2764B-4FE1-4712-9CD2-3A1427679264}"/>
              </a:ext>
            </a:extLst>
          </p:cNvPr>
          <p:cNvSpPr txBox="1"/>
          <p:nvPr/>
        </p:nvSpPr>
        <p:spPr>
          <a:xfrm>
            <a:off x="5447713" y="2191308"/>
            <a:ext cx="1332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kg</a:t>
            </a:r>
          </a:p>
        </p:txBody>
      </p:sp>
      <p:sp>
        <p:nvSpPr>
          <p:cNvPr id="47" name="Hộp Văn bản 46">
            <a:extLst>
              <a:ext uri="{FF2B5EF4-FFF2-40B4-BE49-F238E27FC236}">
                <a16:creationId xmlns:a16="http://schemas.microsoft.com/office/drawing/2014/main" xmlns="" id="{D48A1FBD-A58B-46CE-AAA1-F7079424FF30}"/>
              </a:ext>
            </a:extLst>
          </p:cNvPr>
          <p:cNvSpPr txBox="1"/>
          <p:nvPr/>
        </p:nvSpPr>
        <p:spPr>
          <a:xfrm>
            <a:off x="5182218" y="2678715"/>
            <a:ext cx="149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10hg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Hộp Văn bản 47">
                <a:extLst>
                  <a:ext uri="{FF2B5EF4-FFF2-40B4-BE49-F238E27FC236}">
                    <a16:creationId xmlns:a16="http://schemas.microsoft.com/office/drawing/2014/main" xmlns="" id="{A7DD55D6-D9B6-4AF0-83D7-C6C4AF9C20CF}"/>
                  </a:ext>
                </a:extLst>
              </p:cNvPr>
              <p:cNvSpPr txBox="1"/>
              <p:nvPr/>
            </p:nvSpPr>
            <p:spPr>
              <a:xfrm>
                <a:off x="5182218" y="3037642"/>
                <a:ext cx="1627633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yến</a:t>
                </a:r>
              </a:p>
            </p:txBody>
          </p:sp>
        </mc:Choice>
        <mc:Fallback xmlns="">
          <p:sp>
            <p:nvSpPr>
              <p:cNvPr id="48" name="Hộp Văn bản 47">
                <a:extLst>
                  <a:ext uri="{FF2B5EF4-FFF2-40B4-BE49-F238E27FC236}">
                    <a16:creationId xmlns:a16="http://schemas.microsoft.com/office/drawing/2014/main" id="{A7DD55D6-D9B6-4AF0-83D7-C6C4AF9C2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218" y="3037642"/>
                <a:ext cx="1627633" cy="782715"/>
              </a:xfrm>
              <a:prstGeom prst="rect">
                <a:avLst/>
              </a:prstGeom>
              <a:blipFill>
                <a:blip r:embed="rId5"/>
                <a:stretch>
                  <a:fillRect l="-7491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6">
            <a:extLst>
              <a:ext uri="{FF2B5EF4-FFF2-40B4-BE49-F238E27FC236}">
                <a16:creationId xmlns:a16="http://schemas.microsoft.com/office/drawing/2014/main" xmlns="" id="{E75B9BA6-EBCE-499B-89AD-04348AFF7B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34" y="3055330"/>
            <a:ext cx="2569254" cy="25692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430056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 descr="9bc9b167ee24a2798f13e3608a24363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946" y="111143"/>
            <a:ext cx="12192000" cy="6746857"/>
          </a:xfrm>
          <a:prstGeom prst="rect">
            <a:avLst/>
          </a:prstGeom>
        </p:spPr>
      </p:pic>
      <p:pic>
        <p:nvPicPr>
          <p:cNvPr id="65" name="图片 3079" descr="8">
            <a:extLst>
              <a:ext uri="{FF2B5EF4-FFF2-40B4-BE49-F238E27FC236}">
                <a16:creationId xmlns:a16="http://schemas.microsoft.com/office/drawing/2014/main" xmlns="" id="{024E7DC7-42A5-4018-842B-A60836FE64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46" y="111143"/>
            <a:ext cx="9310608" cy="878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xmlns="" id="{FB77E8A7-9517-4560-BF3A-87AEF962B8F6}"/>
              </a:ext>
            </a:extLst>
          </p:cNvPr>
          <p:cNvSpPr txBox="1"/>
          <p:nvPr/>
        </p:nvSpPr>
        <p:spPr>
          <a:xfrm>
            <a:off x="368016" y="218066"/>
            <a:ext cx="896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a)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5" name="Bảng 3">
            <a:extLst>
              <a:ext uri="{FF2B5EF4-FFF2-40B4-BE49-F238E27FC236}">
                <a16:creationId xmlns:a16="http://schemas.microsoft.com/office/drawing/2014/main" xmlns="" id="{FCA94318-2E5F-4D14-A5FD-80F318CCB6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865977"/>
              </p:ext>
            </p:extLst>
          </p:nvPr>
        </p:nvGraphicFramePr>
        <p:xfrm>
          <a:off x="-77939" y="1235377"/>
          <a:ext cx="12203947" cy="3488176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743421">
                  <a:extLst>
                    <a:ext uri="{9D8B030D-6E8A-4147-A177-3AD203B41FA5}">
                      <a16:colId xmlns:a16="http://schemas.microsoft.com/office/drawing/2014/main" xmlns="" val="3908221771"/>
                    </a:ext>
                  </a:extLst>
                </a:gridCol>
                <a:gridCol w="1743421">
                  <a:extLst>
                    <a:ext uri="{9D8B030D-6E8A-4147-A177-3AD203B41FA5}">
                      <a16:colId xmlns:a16="http://schemas.microsoft.com/office/drawing/2014/main" xmlns="" val="166754219"/>
                    </a:ext>
                  </a:extLst>
                </a:gridCol>
                <a:gridCol w="1743421">
                  <a:extLst>
                    <a:ext uri="{9D8B030D-6E8A-4147-A177-3AD203B41FA5}">
                      <a16:colId xmlns:a16="http://schemas.microsoft.com/office/drawing/2014/main" xmlns="" val="1703970411"/>
                    </a:ext>
                  </a:extLst>
                </a:gridCol>
                <a:gridCol w="2239898">
                  <a:extLst>
                    <a:ext uri="{9D8B030D-6E8A-4147-A177-3AD203B41FA5}">
                      <a16:colId xmlns:a16="http://schemas.microsoft.com/office/drawing/2014/main" xmlns="" val="1095454413"/>
                    </a:ext>
                  </a:extLst>
                </a:gridCol>
                <a:gridCol w="1542094">
                  <a:extLst>
                    <a:ext uri="{9D8B030D-6E8A-4147-A177-3AD203B41FA5}">
                      <a16:colId xmlns:a16="http://schemas.microsoft.com/office/drawing/2014/main" xmlns="" val="3756745844"/>
                    </a:ext>
                  </a:extLst>
                </a:gridCol>
                <a:gridCol w="1448271">
                  <a:extLst>
                    <a:ext uri="{9D8B030D-6E8A-4147-A177-3AD203B41FA5}">
                      <a16:colId xmlns:a16="http://schemas.microsoft.com/office/drawing/2014/main" xmlns="" val="481776041"/>
                    </a:ext>
                  </a:extLst>
                </a:gridCol>
                <a:gridCol w="1743421">
                  <a:extLst>
                    <a:ext uri="{9D8B030D-6E8A-4147-A177-3AD203B41FA5}">
                      <a16:colId xmlns:a16="http://schemas.microsoft.com/office/drawing/2014/main" xmlns="" val="2710254171"/>
                    </a:ext>
                  </a:extLst>
                </a:gridCol>
              </a:tblGrid>
              <a:tr h="54885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Lớn</a:t>
                      </a:r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28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hơn</a:t>
                      </a:r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ki – lo - gam</a:t>
                      </a:r>
                      <a:endParaRPr lang="en-US" sz="28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Ki – lo - gam</a:t>
                      </a:r>
                      <a:endParaRPr lang="en-US" sz="28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hơn</a:t>
                      </a:r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 – lo - gam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646405"/>
                  </a:ext>
                </a:extLst>
              </a:tr>
              <a:tr h="543137"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tấn</a:t>
                      </a:r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8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tạ</a:t>
                      </a:r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8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yến</a:t>
                      </a:r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8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kg</a:t>
                      </a:r>
                      <a:endParaRPr lang="en-US" sz="28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hg</a:t>
                      </a:r>
                      <a:endParaRPr lang="en-US" sz="28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 err="1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dag</a:t>
                      </a:r>
                      <a:endParaRPr lang="en-US" sz="28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cap="none" spc="0" dirty="0">
                          <a:ln w="10160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g</a:t>
                      </a:r>
                      <a:endParaRPr lang="en-US" sz="2800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7493628"/>
                  </a:ext>
                </a:extLst>
              </a:tr>
              <a:tr h="2396189"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cap="none" spc="0" dirty="0">
                        <a:ln w="10160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4851482"/>
                  </a:ext>
                </a:extLst>
              </a:tr>
            </a:tbl>
          </a:graphicData>
        </a:graphic>
      </p:graphicFrame>
      <p:sp>
        <p:nvSpPr>
          <p:cNvPr id="46" name="Hộp Văn bản 45">
            <a:extLst>
              <a:ext uri="{FF2B5EF4-FFF2-40B4-BE49-F238E27FC236}">
                <a16:creationId xmlns:a16="http://schemas.microsoft.com/office/drawing/2014/main" xmlns="" id="{7FA2764B-4FE1-4712-9CD2-3A1427679264}"/>
              </a:ext>
            </a:extLst>
          </p:cNvPr>
          <p:cNvSpPr txBox="1"/>
          <p:nvPr/>
        </p:nvSpPr>
        <p:spPr>
          <a:xfrm>
            <a:off x="5711256" y="2710771"/>
            <a:ext cx="1075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kg</a:t>
            </a:r>
          </a:p>
        </p:txBody>
      </p:sp>
      <p:sp>
        <p:nvSpPr>
          <p:cNvPr id="47" name="Hộp Văn bản 46">
            <a:extLst>
              <a:ext uri="{FF2B5EF4-FFF2-40B4-BE49-F238E27FC236}">
                <a16:creationId xmlns:a16="http://schemas.microsoft.com/office/drawing/2014/main" xmlns="" id="{D48A1FBD-A58B-46CE-AAA1-F7079424FF30}"/>
              </a:ext>
            </a:extLst>
          </p:cNvPr>
          <p:cNvSpPr txBox="1"/>
          <p:nvPr/>
        </p:nvSpPr>
        <p:spPr>
          <a:xfrm>
            <a:off x="3727385" y="3159430"/>
            <a:ext cx="149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 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Hộp Văn bản 47">
                <a:extLst>
                  <a:ext uri="{FF2B5EF4-FFF2-40B4-BE49-F238E27FC236}">
                    <a16:creationId xmlns:a16="http://schemas.microsoft.com/office/drawing/2014/main" xmlns="" id="{A7DD55D6-D9B6-4AF0-83D7-C6C4AF9C20CF}"/>
                  </a:ext>
                </a:extLst>
              </p:cNvPr>
              <p:cNvSpPr txBox="1"/>
              <p:nvPr/>
            </p:nvSpPr>
            <p:spPr>
              <a:xfrm>
                <a:off x="5428486" y="3612530"/>
                <a:ext cx="1562881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yến</a:t>
                </a:r>
              </a:p>
            </p:txBody>
          </p:sp>
        </mc:Choice>
        <mc:Fallback xmlns="">
          <p:sp>
            <p:nvSpPr>
              <p:cNvPr id="48" name="Hộp Văn bản 47">
                <a:extLst>
                  <a:ext uri="{FF2B5EF4-FFF2-40B4-BE49-F238E27FC236}">
                    <a16:creationId xmlns:a16="http://schemas.microsoft.com/office/drawing/2014/main" id="{A7DD55D6-D9B6-4AF0-83D7-C6C4AF9C2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486" y="3612530"/>
                <a:ext cx="1562881" cy="782715"/>
              </a:xfrm>
              <a:prstGeom prst="rect">
                <a:avLst/>
              </a:prstGeom>
              <a:blipFill>
                <a:blip r:embed="rId7"/>
                <a:stretch>
                  <a:fillRect l="-7782" b="-8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Hộp Văn bản 48">
            <a:extLst>
              <a:ext uri="{FF2B5EF4-FFF2-40B4-BE49-F238E27FC236}">
                <a16:creationId xmlns:a16="http://schemas.microsoft.com/office/drawing/2014/main" xmlns="" id="{2F76000F-62B7-4CA9-A937-1C28A338EA7B}"/>
              </a:ext>
            </a:extLst>
          </p:cNvPr>
          <p:cNvSpPr txBox="1"/>
          <p:nvPr/>
        </p:nvSpPr>
        <p:spPr>
          <a:xfrm>
            <a:off x="7638922" y="2718177"/>
            <a:ext cx="905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hg</a:t>
            </a:r>
          </a:p>
        </p:txBody>
      </p:sp>
      <p:sp>
        <p:nvSpPr>
          <p:cNvPr id="50" name="Hộp Văn bản 49">
            <a:extLst>
              <a:ext uri="{FF2B5EF4-FFF2-40B4-BE49-F238E27FC236}">
                <a16:creationId xmlns:a16="http://schemas.microsoft.com/office/drawing/2014/main" xmlns="" id="{9E17A62F-FDB0-41E8-A2F5-FF60B8D556EC}"/>
              </a:ext>
            </a:extLst>
          </p:cNvPr>
          <p:cNvSpPr txBox="1"/>
          <p:nvPr/>
        </p:nvSpPr>
        <p:spPr>
          <a:xfrm>
            <a:off x="7485240" y="3182181"/>
            <a:ext cx="149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Hộp Văn bản 50">
                <a:extLst>
                  <a:ext uri="{FF2B5EF4-FFF2-40B4-BE49-F238E27FC236}">
                    <a16:creationId xmlns:a16="http://schemas.microsoft.com/office/drawing/2014/main" xmlns="" id="{3ED4128A-8858-4AF0-8762-FFE667E94DC6}"/>
                  </a:ext>
                </a:extLst>
              </p:cNvPr>
              <p:cNvSpPr txBox="1"/>
              <p:nvPr/>
            </p:nvSpPr>
            <p:spPr>
              <a:xfrm>
                <a:off x="7607678" y="3682452"/>
                <a:ext cx="1298966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kg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Hộp Văn bản 50">
                <a:extLst>
                  <a:ext uri="{FF2B5EF4-FFF2-40B4-BE49-F238E27FC236}">
                    <a16:creationId xmlns:a16="http://schemas.microsoft.com/office/drawing/2014/main" id="{3ED4128A-8858-4AF0-8762-FFE667E94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7678" y="3682452"/>
                <a:ext cx="1298966" cy="782715"/>
              </a:xfrm>
              <a:prstGeom prst="rect">
                <a:avLst/>
              </a:prstGeom>
              <a:blipFill>
                <a:blip r:embed="rId8"/>
                <a:stretch>
                  <a:fillRect l="-9859" b="-8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Hộp Văn bản 19">
            <a:extLst>
              <a:ext uri="{FF2B5EF4-FFF2-40B4-BE49-F238E27FC236}">
                <a16:creationId xmlns:a16="http://schemas.microsoft.com/office/drawing/2014/main" xmlns="" id="{CE1490F1-AE03-4060-A313-1DC44BDE20BD}"/>
              </a:ext>
            </a:extLst>
          </p:cNvPr>
          <p:cNvSpPr txBox="1"/>
          <p:nvPr/>
        </p:nvSpPr>
        <p:spPr>
          <a:xfrm>
            <a:off x="3878798" y="2726497"/>
            <a:ext cx="100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xmlns="" id="{9E6D25B7-7707-4FE1-9C21-3A19875A28B6}"/>
              </a:ext>
            </a:extLst>
          </p:cNvPr>
          <p:cNvSpPr txBox="1"/>
          <p:nvPr/>
        </p:nvSpPr>
        <p:spPr>
          <a:xfrm>
            <a:off x="2190243" y="2727341"/>
            <a:ext cx="913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xmlns="" id="{2BDFEB62-D29B-4146-88E1-BB1E9EA84449}"/>
              </a:ext>
            </a:extLst>
          </p:cNvPr>
          <p:cNvSpPr txBox="1"/>
          <p:nvPr/>
        </p:nvSpPr>
        <p:spPr>
          <a:xfrm>
            <a:off x="447183" y="2752256"/>
            <a:ext cx="91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xmlns="" id="{AD1AE20A-3161-444B-BEAA-335FAE955DB3}"/>
              </a:ext>
            </a:extLst>
          </p:cNvPr>
          <p:cNvSpPr txBox="1"/>
          <p:nvPr/>
        </p:nvSpPr>
        <p:spPr>
          <a:xfrm>
            <a:off x="9142904" y="2687057"/>
            <a:ext cx="1286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xmlns="" id="{D61DD196-6AF6-4B4E-B103-BD06D0F772B9}"/>
              </a:ext>
            </a:extLst>
          </p:cNvPr>
          <p:cNvSpPr txBox="1"/>
          <p:nvPr/>
        </p:nvSpPr>
        <p:spPr>
          <a:xfrm>
            <a:off x="10668287" y="2767388"/>
            <a:ext cx="1099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g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xmlns="" id="{946756CA-8F96-4347-99AD-F9487A136B8A}"/>
              </a:ext>
            </a:extLst>
          </p:cNvPr>
          <p:cNvSpPr txBox="1"/>
          <p:nvPr/>
        </p:nvSpPr>
        <p:spPr>
          <a:xfrm>
            <a:off x="1963322" y="3259830"/>
            <a:ext cx="149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xmlns="" id="{47BBFAFE-85B2-400D-9A0D-5770D476892D}"/>
              </a:ext>
            </a:extLst>
          </p:cNvPr>
          <p:cNvSpPr txBox="1"/>
          <p:nvPr/>
        </p:nvSpPr>
        <p:spPr>
          <a:xfrm>
            <a:off x="238791" y="3354311"/>
            <a:ext cx="149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xmlns="" id="{0199DE19-654E-48D8-866C-E40AC0CDB400}"/>
              </a:ext>
            </a:extLst>
          </p:cNvPr>
          <p:cNvSpPr txBox="1"/>
          <p:nvPr/>
        </p:nvSpPr>
        <p:spPr>
          <a:xfrm>
            <a:off x="5441314" y="3102431"/>
            <a:ext cx="149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 hg</a:t>
            </a:r>
          </a:p>
        </p:txBody>
      </p: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xmlns="" id="{149E8C76-304A-44A0-A0B8-F76E715930BF}"/>
              </a:ext>
            </a:extLst>
          </p:cNvPr>
          <p:cNvSpPr txBox="1"/>
          <p:nvPr/>
        </p:nvSpPr>
        <p:spPr>
          <a:xfrm>
            <a:off x="9156337" y="3182181"/>
            <a:ext cx="1499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 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xmlns="" id="{2DB8B3B8-A167-4F83-B3CA-03605C68550C}"/>
                  </a:ext>
                </a:extLst>
              </p:cNvPr>
              <p:cNvSpPr txBox="1"/>
              <p:nvPr/>
            </p:nvSpPr>
            <p:spPr>
              <a:xfrm>
                <a:off x="3923465" y="3622632"/>
                <a:ext cx="1562881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ạ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2DB8B3B8-A167-4F83-B3CA-03605C6855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465" y="3622632"/>
                <a:ext cx="1562881" cy="782715"/>
              </a:xfrm>
              <a:prstGeom prst="rect">
                <a:avLst/>
              </a:prstGeom>
              <a:blipFill>
                <a:blip r:embed="rId9"/>
                <a:stretch>
                  <a:fillRect l="-8203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Hộp Văn bản 30">
                <a:extLst>
                  <a:ext uri="{FF2B5EF4-FFF2-40B4-BE49-F238E27FC236}">
                    <a16:creationId xmlns:a16="http://schemas.microsoft.com/office/drawing/2014/main" xmlns="" id="{C14FCEB5-F17E-4F70-9023-4475F8DC55A9}"/>
                  </a:ext>
                </a:extLst>
              </p:cNvPr>
              <p:cNvSpPr txBox="1"/>
              <p:nvPr/>
            </p:nvSpPr>
            <p:spPr>
              <a:xfrm>
                <a:off x="2006670" y="3775903"/>
                <a:ext cx="1562881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t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ấ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Hộp Văn bản 30">
                <a:extLst>
                  <a:ext uri="{FF2B5EF4-FFF2-40B4-BE49-F238E27FC236}">
                    <a16:creationId xmlns:a16="http://schemas.microsoft.com/office/drawing/2014/main" id="{C14FCEB5-F17E-4F70-9023-4475F8DC5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670" y="3775903"/>
                <a:ext cx="1562881" cy="782715"/>
              </a:xfrm>
              <a:prstGeom prst="rect">
                <a:avLst/>
              </a:prstGeom>
              <a:blipFill>
                <a:blip r:embed="rId10"/>
                <a:stretch>
                  <a:fillRect l="-7782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Hộp Văn bản 32">
                <a:extLst>
                  <a:ext uri="{FF2B5EF4-FFF2-40B4-BE49-F238E27FC236}">
                    <a16:creationId xmlns:a16="http://schemas.microsoft.com/office/drawing/2014/main" xmlns="" id="{724602BF-18BD-451C-8C51-6ED73DD838AD}"/>
                  </a:ext>
                </a:extLst>
              </p:cNvPr>
              <p:cNvSpPr txBox="1"/>
              <p:nvPr/>
            </p:nvSpPr>
            <p:spPr>
              <a:xfrm>
                <a:off x="9158353" y="3642958"/>
                <a:ext cx="1298966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hg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Hộp Văn bản 32">
                <a:extLst>
                  <a:ext uri="{FF2B5EF4-FFF2-40B4-BE49-F238E27FC236}">
                    <a16:creationId xmlns:a16="http://schemas.microsoft.com/office/drawing/2014/main" id="{724602BF-18BD-451C-8C51-6ED73DD83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8353" y="3642958"/>
                <a:ext cx="1298966" cy="782715"/>
              </a:xfrm>
              <a:prstGeom prst="rect">
                <a:avLst/>
              </a:prstGeom>
              <a:blipFill>
                <a:blip r:embed="rId11"/>
                <a:stretch>
                  <a:fillRect l="-9390" b="-8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xmlns="" id="{DD2F26B8-D398-40F5-AB78-997302095B98}"/>
                  </a:ext>
                </a:extLst>
              </p:cNvPr>
              <p:cNvSpPr txBox="1"/>
              <p:nvPr/>
            </p:nvSpPr>
            <p:spPr>
              <a:xfrm>
                <a:off x="10634936" y="3560560"/>
                <a:ext cx="1605330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0" i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dag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DD2F26B8-D398-40F5-AB78-997302095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4936" y="3560560"/>
                <a:ext cx="1605330" cy="782715"/>
              </a:xfrm>
              <a:prstGeom prst="rect">
                <a:avLst/>
              </a:prstGeom>
              <a:blipFill>
                <a:blip r:embed="rId12"/>
                <a:stretch>
                  <a:fillRect l="-7985" b="-8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Hộp Văn bản 43">
            <a:extLst>
              <a:ext uri="{FF2B5EF4-FFF2-40B4-BE49-F238E27FC236}">
                <a16:creationId xmlns:a16="http://schemas.microsoft.com/office/drawing/2014/main" xmlns="" id="{7DF153B8-6646-40D2-A641-2576193B4F60}"/>
              </a:ext>
            </a:extLst>
          </p:cNvPr>
          <p:cNvSpPr txBox="1"/>
          <p:nvPr/>
        </p:nvSpPr>
        <p:spPr>
          <a:xfrm>
            <a:off x="3733476" y="3156463"/>
            <a:ext cx="1493551" cy="5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 kg</a:t>
            </a:r>
          </a:p>
        </p:txBody>
      </p:sp>
      <p:sp>
        <p:nvSpPr>
          <p:cNvPr id="54" name="Hộp Văn bản 53">
            <a:extLst>
              <a:ext uri="{FF2B5EF4-FFF2-40B4-BE49-F238E27FC236}">
                <a16:creationId xmlns:a16="http://schemas.microsoft.com/office/drawing/2014/main" xmlns="" id="{B05FE37B-900D-4C93-B6D4-DC3394D19FB4}"/>
              </a:ext>
            </a:extLst>
          </p:cNvPr>
          <p:cNvSpPr txBox="1"/>
          <p:nvPr/>
        </p:nvSpPr>
        <p:spPr>
          <a:xfrm>
            <a:off x="7479202" y="3175823"/>
            <a:ext cx="1493551" cy="5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Hộp Văn bản 54">
            <a:extLst>
              <a:ext uri="{FF2B5EF4-FFF2-40B4-BE49-F238E27FC236}">
                <a16:creationId xmlns:a16="http://schemas.microsoft.com/office/drawing/2014/main" xmlns="" id="{C506C615-FD22-4089-ACCD-FCE6F97CB8DF}"/>
              </a:ext>
            </a:extLst>
          </p:cNvPr>
          <p:cNvSpPr txBox="1"/>
          <p:nvPr/>
        </p:nvSpPr>
        <p:spPr>
          <a:xfrm>
            <a:off x="1968769" y="3266223"/>
            <a:ext cx="1582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Hộp Văn bản 55">
            <a:extLst>
              <a:ext uri="{FF2B5EF4-FFF2-40B4-BE49-F238E27FC236}">
                <a16:creationId xmlns:a16="http://schemas.microsoft.com/office/drawing/2014/main" xmlns="" id="{16E3B039-C267-459D-98B9-04E4A36A398D}"/>
              </a:ext>
            </a:extLst>
          </p:cNvPr>
          <p:cNvSpPr txBox="1"/>
          <p:nvPr/>
        </p:nvSpPr>
        <p:spPr>
          <a:xfrm>
            <a:off x="238531" y="3347798"/>
            <a:ext cx="1493551" cy="5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Hộp Văn bản 56">
            <a:extLst>
              <a:ext uri="{FF2B5EF4-FFF2-40B4-BE49-F238E27FC236}">
                <a16:creationId xmlns:a16="http://schemas.microsoft.com/office/drawing/2014/main" xmlns="" id="{46B9172A-2186-40C5-92E2-B8D57834A7F6}"/>
              </a:ext>
            </a:extLst>
          </p:cNvPr>
          <p:cNvSpPr txBox="1"/>
          <p:nvPr/>
        </p:nvSpPr>
        <p:spPr>
          <a:xfrm>
            <a:off x="5438205" y="3107955"/>
            <a:ext cx="1493551" cy="5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 hg</a:t>
            </a:r>
          </a:p>
        </p:txBody>
      </p:sp>
      <p:sp>
        <p:nvSpPr>
          <p:cNvPr id="58" name="Hộp Văn bản 57">
            <a:extLst>
              <a:ext uri="{FF2B5EF4-FFF2-40B4-BE49-F238E27FC236}">
                <a16:creationId xmlns:a16="http://schemas.microsoft.com/office/drawing/2014/main" xmlns="" id="{69BB51D5-FDB9-482A-B04C-F24A4A43673F}"/>
              </a:ext>
            </a:extLst>
          </p:cNvPr>
          <p:cNvSpPr txBox="1"/>
          <p:nvPr/>
        </p:nvSpPr>
        <p:spPr>
          <a:xfrm>
            <a:off x="9162401" y="3167104"/>
            <a:ext cx="1493551" cy="529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 g</a:t>
            </a:r>
          </a:p>
        </p:txBody>
      </p:sp>
      <p:sp>
        <p:nvSpPr>
          <p:cNvPr id="60" name="Hộp Văn bản 59">
            <a:extLst>
              <a:ext uri="{FF2B5EF4-FFF2-40B4-BE49-F238E27FC236}">
                <a16:creationId xmlns:a16="http://schemas.microsoft.com/office/drawing/2014/main" xmlns="" id="{B2C3347C-C3A1-4B42-BA5A-D1864B5E5F4A}"/>
              </a:ext>
            </a:extLst>
          </p:cNvPr>
          <p:cNvSpPr txBox="1"/>
          <p:nvPr/>
        </p:nvSpPr>
        <p:spPr>
          <a:xfrm>
            <a:off x="4166893" y="5289470"/>
            <a:ext cx="5618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1" name="Hộp Văn bản 60">
            <a:extLst>
              <a:ext uri="{FF2B5EF4-FFF2-40B4-BE49-F238E27FC236}">
                <a16:creationId xmlns:a16="http://schemas.microsoft.com/office/drawing/2014/main" xmlns="" id="{2160CBA8-BA55-41DD-9030-2B4AB6F90FCB}"/>
              </a:ext>
            </a:extLst>
          </p:cNvPr>
          <p:cNvSpPr txBox="1"/>
          <p:nvPr/>
        </p:nvSpPr>
        <p:spPr>
          <a:xfrm>
            <a:off x="4166893" y="5279433"/>
            <a:ext cx="4838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Hộp Văn bản 62">
                <a:extLst>
                  <a:ext uri="{FF2B5EF4-FFF2-40B4-BE49-F238E27FC236}">
                    <a16:creationId xmlns:a16="http://schemas.microsoft.com/office/drawing/2014/main" xmlns="" id="{581D5E00-782E-4A2B-99B4-DE3995982C24}"/>
                  </a:ext>
                </a:extLst>
              </p:cNvPr>
              <p:cNvSpPr txBox="1"/>
              <p:nvPr/>
            </p:nvSpPr>
            <p:spPr>
              <a:xfrm>
                <a:off x="5430252" y="3607555"/>
                <a:ext cx="1598124" cy="783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4472C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4472C4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4472C4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4472C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yến</a:t>
                </a:r>
              </a:p>
            </p:txBody>
          </p:sp>
        </mc:Choice>
        <mc:Fallback xmlns="">
          <p:sp>
            <p:nvSpPr>
              <p:cNvPr id="63" name="Hộp Văn bản 62">
                <a:extLst>
                  <a:ext uri="{FF2B5EF4-FFF2-40B4-BE49-F238E27FC236}">
                    <a16:creationId xmlns:a16="http://schemas.microsoft.com/office/drawing/2014/main" id="{581D5E00-782E-4A2B-99B4-DE3995982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252" y="3607555"/>
                <a:ext cx="1598124" cy="783420"/>
              </a:xfrm>
              <a:prstGeom prst="rect">
                <a:avLst/>
              </a:prstGeom>
              <a:blipFill>
                <a:blip r:embed="rId13"/>
                <a:stretch>
                  <a:fillRect l="-8015" b="-8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Hộp Văn bản 63">
                <a:extLst>
                  <a:ext uri="{FF2B5EF4-FFF2-40B4-BE49-F238E27FC236}">
                    <a16:creationId xmlns:a16="http://schemas.microsoft.com/office/drawing/2014/main" xmlns="" id="{F58C99B2-3DA1-4E7A-B13C-50F4888ED5A9}"/>
                  </a:ext>
                </a:extLst>
              </p:cNvPr>
              <p:cNvSpPr txBox="1"/>
              <p:nvPr/>
            </p:nvSpPr>
            <p:spPr>
              <a:xfrm>
                <a:off x="7574018" y="3674274"/>
                <a:ext cx="1298966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4472C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4472C4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4472C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kg</a:t>
                </a:r>
              </a:p>
            </p:txBody>
          </p:sp>
        </mc:Choice>
        <mc:Fallback xmlns="">
          <p:sp>
            <p:nvSpPr>
              <p:cNvPr id="64" name="Hộp Văn bản 63">
                <a:extLst>
                  <a:ext uri="{FF2B5EF4-FFF2-40B4-BE49-F238E27FC236}">
                    <a16:creationId xmlns:a16="http://schemas.microsoft.com/office/drawing/2014/main" id="{F58C99B2-3DA1-4E7A-B13C-50F4888ED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4018" y="3674274"/>
                <a:ext cx="1298966" cy="782715"/>
              </a:xfrm>
              <a:prstGeom prst="rect">
                <a:avLst/>
              </a:prstGeom>
              <a:blipFill>
                <a:blip r:embed="rId14"/>
                <a:stretch>
                  <a:fillRect l="-9346" r="-7944" b="-8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Hộp Văn bản 65">
                <a:extLst>
                  <a:ext uri="{FF2B5EF4-FFF2-40B4-BE49-F238E27FC236}">
                    <a16:creationId xmlns:a16="http://schemas.microsoft.com/office/drawing/2014/main" xmlns="" id="{D0267120-F594-40D8-8D02-62710290856E}"/>
                  </a:ext>
                </a:extLst>
              </p:cNvPr>
              <p:cNvSpPr txBox="1"/>
              <p:nvPr/>
            </p:nvSpPr>
            <p:spPr>
              <a:xfrm>
                <a:off x="3932204" y="3643275"/>
                <a:ext cx="1562881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4472C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4472C4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4472C4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b="1" i="0" smtClean="0">
                        <a:solidFill>
                          <a:srgbClr val="4472C4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𝐭</m:t>
                    </m:r>
                    <m:r>
                      <a:rPr lang="en-US" sz="2800" b="1" i="0" smtClean="0">
                        <a:solidFill>
                          <a:srgbClr val="4472C4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ạ</m:t>
                    </m:r>
                  </m:oMath>
                </a14:m>
                <a:endParaRPr lang="en-US" sz="2800" b="1" dirty="0">
                  <a:solidFill>
                    <a:srgbClr val="4472C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Hộp Văn bản 65">
                <a:extLst>
                  <a:ext uri="{FF2B5EF4-FFF2-40B4-BE49-F238E27FC236}">
                    <a16:creationId xmlns:a16="http://schemas.microsoft.com/office/drawing/2014/main" id="{D0267120-F594-40D8-8D02-627102908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2204" y="3643275"/>
                <a:ext cx="1562881" cy="782715"/>
              </a:xfrm>
              <a:prstGeom prst="rect">
                <a:avLst/>
              </a:prstGeom>
              <a:blipFill>
                <a:blip r:embed="rId15"/>
                <a:stretch>
                  <a:fillRect l="-7813" b="-8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Hộp Văn bản 66">
                <a:extLst>
                  <a:ext uri="{FF2B5EF4-FFF2-40B4-BE49-F238E27FC236}">
                    <a16:creationId xmlns:a16="http://schemas.microsoft.com/office/drawing/2014/main" xmlns="" id="{25F8A8E2-DC1D-4D92-80ED-0EBA5320C93E}"/>
                  </a:ext>
                </a:extLst>
              </p:cNvPr>
              <p:cNvSpPr txBox="1"/>
              <p:nvPr/>
            </p:nvSpPr>
            <p:spPr>
              <a:xfrm>
                <a:off x="2024958" y="3775902"/>
                <a:ext cx="1562881" cy="78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4472C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4472C4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4472C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tấn</a:t>
                </a:r>
              </a:p>
            </p:txBody>
          </p:sp>
        </mc:Choice>
        <mc:Fallback xmlns="">
          <p:sp>
            <p:nvSpPr>
              <p:cNvPr id="67" name="Hộp Văn bản 66">
                <a:extLst>
                  <a:ext uri="{FF2B5EF4-FFF2-40B4-BE49-F238E27FC236}">
                    <a16:creationId xmlns:a16="http://schemas.microsoft.com/office/drawing/2014/main" id="{25F8A8E2-DC1D-4D92-80ED-0EBA5320C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958" y="3775902"/>
                <a:ext cx="1562881" cy="782715"/>
              </a:xfrm>
              <a:prstGeom prst="rect">
                <a:avLst/>
              </a:prstGeom>
              <a:blipFill>
                <a:blip r:embed="rId16"/>
                <a:stretch>
                  <a:fillRect l="-7782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Hộp Văn bản 67">
                <a:extLst>
                  <a:ext uri="{FF2B5EF4-FFF2-40B4-BE49-F238E27FC236}">
                    <a16:creationId xmlns:a16="http://schemas.microsoft.com/office/drawing/2014/main" xmlns="" id="{07331B85-825D-4A57-88D5-3DEA4652F530}"/>
                  </a:ext>
                </a:extLst>
              </p:cNvPr>
              <p:cNvSpPr txBox="1"/>
              <p:nvPr/>
            </p:nvSpPr>
            <p:spPr>
              <a:xfrm>
                <a:off x="9150689" y="3614910"/>
                <a:ext cx="1398686" cy="783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4472C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4472C4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4472C4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𝐡𝐠</m:t>
                    </m:r>
                  </m:oMath>
                </a14:m>
                <a:endParaRPr lang="en-US" sz="2800" b="1" dirty="0">
                  <a:solidFill>
                    <a:srgbClr val="4472C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Hộp Văn bản 67">
                <a:extLst>
                  <a:ext uri="{FF2B5EF4-FFF2-40B4-BE49-F238E27FC236}">
                    <a16:creationId xmlns:a16="http://schemas.microsoft.com/office/drawing/2014/main" id="{07331B85-825D-4A57-88D5-3DEA4652F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0689" y="3614910"/>
                <a:ext cx="1398686" cy="783420"/>
              </a:xfrm>
              <a:prstGeom prst="rect">
                <a:avLst/>
              </a:prstGeom>
              <a:blipFill>
                <a:blip r:embed="rId17"/>
                <a:stretch>
                  <a:fillRect l="-8696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Hộp Văn bản 68">
                <a:extLst>
                  <a:ext uri="{FF2B5EF4-FFF2-40B4-BE49-F238E27FC236}">
                    <a16:creationId xmlns:a16="http://schemas.microsoft.com/office/drawing/2014/main" xmlns="" id="{49A02C75-24CF-4A8F-A7DC-4A56EA7D544F}"/>
                  </a:ext>
                </a:extLst>
              </p:cNvPr>
              <p:cNvSpPr txBox="1"/>
              <p:nvPr/>
            </p:nvSpPr>
            <p:spPr>
              <a:xfrm>
                <a:off x="10902681" y="3127959"/>
                <a:ext cx="1298966" cy="1214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4472C4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4472C4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4472C4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4472C4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𝐝𝐚𝐠</m:t>
                    </m:r>
                  </m:oMath>
                </a14:m>
                <a:endParaRPr lang="en-US" sz="2800" b="1" dirty="0">
                  <a:solidFill>
                    <a:srgbClr val="4472C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Hộp Văn bản 68">
                <a:extLst>
                  <a:ext uri="{FF2B5EF4-FFF2-40B4-BE49-F238E27FC236}">
                    <a16:creationId xmlns:a16="http://schemas.microsoft.com/office/drawing/2014/main" id="{49A02C75-24CF-4A8F-A7DC-4A56EA7D5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2681" y="3127959"/>
                <a:ext cx="1298966" cy="1214307"/>
              </a:xfrm>
              <a:prstGeom prst="rect">
                <a:avLst/>
              </a:prstGeom>
              <a:blipFill>
                <a:blip r:embed="rId18"/>
                <a:stretch>
                  <a:fillRect l="-9346" t="-5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Hộp Văn bản 69">
            <a:extLst>
              <a:ext uri="{FF2B5EF4-FFF2-40B4-BE49-F238E27FC236}">
                <a16:creationId xmlns:a16="http://schemas.microsoft.com/office/drawing/2014/main" xmlns="" id="{F9DDC682-45C6-431C-8BDC-01F975BC9C12}"/>
              </a:ext>
            </a:extLst>
          </p:cNvPr>
          <p:cNvSpPr txBox="1"/>
          <p:nvPr/>
        </p:nvSpPr>
        <p:spPr>
          <a:xfrm>
            <a:off x="4243567" y="5826529"/>
            <a:ext cx="5618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Hộp Văn bản 70">
                <a:extLst>
                  <a:ext uri="{FF2B5EF4-FFF2-40B4-BE49-F238E27FC236}">
                    <a16:creationId xmlns:a16="http://schemas.microsoft.com/office/drawing/2014/main" xmlns="" id="{82D12AC0-7448-4283-A52C-ABAF8E1D600C}"/>
                  </a:ext>
                </a:extLst>
              </p:cNvPr>
              <p:cNvSpPr txBox="1"/>
              <p:nvPr/>
            </p:nvSpPr>
            <p:spPr>
              <a:xfrm>
                <a:off x="4293982" y="5682862"/>
                <a:ext cx="4838332" cy="684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sz="2400" b="1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Đơn</a:t>
                </a:r>
                <a:r>
                  <a:rPr 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bé</a:t>
                </a:r>
                <a:r>
                  <a:rPr 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1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1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đơn </a:t>
                </a:r>
                <a:r>
                  <a:rPr lang="en-US" sz="2400" b="1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i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lớn</a:t>
                </a:r>
                <a:r>
                  <a:rPr lang="en-US" sz="24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1" name="Hộp Văn bản 70">
                <a:extLst>
                  <a:ext uri="{FF2B5EF4-FFF2-40B4-BE49-F238E27FC236}">
                    <a16:creationId xmlns:a16="http://schemas.microsoft.com/office/drawing/2014/main" id="{82D12AC0-7448-4283-A52C-ABAF8E1D6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982" y="5682862"/>
                <a:ext cx="4838332" cy="684162"/>
              </a:xfrm>
              <a:prstGeom prst="rect">
                <a:avLst/>
              </a:prstGeom>
              <a:blipFill>
                <a:blip r:embed="rId19"/>
                <a:stretch>
                  <a:fillRect l="-1889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Hộp Văn bản 71">
            <a:extLst>
              <a:ext uri="{FF2B5EF4-FFF2-40B4-BE49-F238E27FC236}">
                <a16:creationId xmlns:a16="http://schemas.microsoft.com/office/drawing/2014/main" xmlns="" id="{4BBE1E86-B99B-49B2-A724-E05425D0FEBD}"/>
              </a:ext>
            </a:extLst>
          </p:cNvPr>
          <p:cNvSpPr txBox="1"/>
          <p:nvPr/>
        </p:nvSpPr>
        <p:spPr>
          <a:xfrm>
            <a:off x="4224976" y="4858740"/>
            <a:ext cx="4048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3" name="图片 43014" descr="1-35">
            <a:extLst>
              <a:ext uri="{FF2B5EF4-FFF2-40B4-BE49-F238E27FC236}">
                <a16:creationId xmlns:a16="http://schemas.microsoft.com/office/drawing/2014/main" xmlns="" id="{783D490F-09EC-45ED-AD57-1C011FCA3CA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1345833">
            <a:off x="1072088" y="4212548"/>
            <a:ext cx="2622043" cy="33998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4" name="Hộp Văn bản 73">
            <a:extLst>
              <a:ext uri="{FF2B5EF4-FFF2-40B4-BE49-F238E27FC236}">
                <a16:creationId xmlns:a16="http://schemas.microsoft.com/office/drawing/2014/main" xmlns="" id="{A7471300-0A01-46C7-8418-2F5987DA4AE8}"/>
              </a:ext>
            </a:extLst>
          </p:cNvPr>
          <p:cNvSpPr txBox="1"/>
          <p:nvPr/>
        </p:nvSpPr>
        <p:spPr>
          <a:xfrm rot="317250">
            <a:off x="1876286" y="5284277"/>
            <a:ext cx="11975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6">
            <a:extLst>
              <a:ext uri="{FF2B5EF4-FFF2-40B4-BE49-F238E27FC236}">
                <a16:creationId xmlns:a16="http://schemas.microsoft.com/office/drawing/2014/main" xmlns="" id="{A2AAF0B3-BD51-466A-ABE0-12518E22C7A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919" y="4245896"/>
            <a:ext cx="2857500" cy="2857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203644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en thang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en thang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allAtOnce"/>
      <p:bldP spid="20" grpId="0" build="allAtOnce"/>
      <p:bldP spid="21" grpId="0" build="allAtOnce"/>
      <p:bldP spid="22" grpId="0" build="allAtOnce"/>
      <p:bldP spid="23" grpId="0" build="allAtOnce"/>
      <p:bldP spid="24" grpId="0" build="allAtOnce"/>
      <p:bldP spid="25" grpId="0" build="allAtOnce"/>
      <p:bldP spid="26" grpId="0" build="allAtOnce"/>
      <p:bldP spid="28" grpId="0" build="allAtOnce"/>
      <p:bldP spid="30" grpId="0" build="allAtOnce"/>
      <p:bldP spid="31" grpId="0" build="allAtOnce"/>
      <p:bldP spid="33" grpId="0" build="allAtOnce"/>
      <p:bldP spid="34" grpId="0" build="allAtOnce"/>
      <p:bldP spid="44" grpId="0"/>
      <p:bldP spid="54" grpId="0"/>
      <p:bldP spid="55" grpId="0"/>
      <p:bldP spid="56" grpId="0"/>
      <p:bldP spid="57" grpId="0"/>
      <p:bldP spid="58" grpId="0"/>
      <p:bldP spid="60" grpId="0"/>
      <p:bldP spid="60" grpId="1"/>
      <p:bldP spid="61" grpId="0"/>
      <p:bldP spid="63" grpId="0"/>
      <p:bldP spid="64" grpId="0"/>
      <p:bldP spid="66" grpId="0"/>
      <p:bldP spid="67" grpId="0"/>
      <p:bldP spid="68" grpId="0"/>
      <p:bldP spid="69" grpId="0"/>
      <p:bldP spid="70" grpId="0"/>
      <p:bldP spid="70" grpId="1"/>
      <p:bldP spid="71" grpId="0"/>
      <p:bldP spid="72" grpId="0"/>
      <p:bldP spid="7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Chủ đề1</Template>
  <TotalTime>1713</TotalTime>
  <Words>866</Words>
  <Application>Microsoft Office PowerPoint</Application>
  <PresentationFormat>Custom</PresentationFormat>
  <Paragraphs>207</Paragraphs>
  <Slides>23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Admin</cp:lastModifiedBy>
  <cp:revision>75</cp:revision>
  <dcterms:created xsi:type="dcterms:W3CDTF">2018-05-01T14:03:50Z</dcterms:created>
  <dcterms:modified xsi:type="dcterms:W3CDTF">2022-10-03T14:10:44Z</dcterms:modified>
</cp:coreProperties>
</file>