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4.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5.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6" r:id="rId3"/>
    <p:sldMasterId id="2147483746" r:id="rId4"/>
    <p:sldMasterId id="2147483759" r:id="rId5"/>
    <p:sldMasterId id="2147483771" r:id="rId6"/>
  </p:sldMasterIdLst>
  <p:notesMasterIdLst>
    <p:notesMasterId r:id="rId31"/>
  </p:notesMasterIdLst>
  <p:sldIdLst>
    <p:sldId id="3257" r:id="rId7"/>
    <p:sldId id="3258" r:id="rId8"/>
    <p:sldId id="3259" r:id="rId9"/>
    <p:sldId id="3260" r:id="rId10"/>
    <p:sldId id="3261" r:id="rId11"/>
    <p:sldId id="3262" r:id="rId12"/>
    <p:sldId id="3263" r:id="rId13"/>
    <p:sldId id="257" r:id="rId14"/>
    <p:sldId id="260" r:id="rId15"/>
    <p:sldId id="261" r:id="rId16"/>
    <p:sldId id="3241" r:id="rId17"/>
    <p:sldId id="263" r:id="rId18"/>
    <p:sldId id="285" r:id="rId19"/>
    <p:sldId id="3243" r:id="rId20"/>
    <p:sldId id="3244" r:id="rId21"/>
    <p:sldId id="286" r:id="rId22"/>
    <p:sldId id="3253" r:id="rId23"/>
    <p:sldId id="3248" r:id="rId24"/>
    <p:sldId id="3264" r:id="rId25"/>
    <p:sldId id="3265" r:id="rId26"/>
    <p:sldId id="3266" r:id="rId27"/>
    <p:sldId id="3267" r:id="rId28"/>
    <p:sldId id="266" r:id="rId29"/>
    <p:sldId id="3251" r:id="rId30"/>
  </p:sldIdLst>
  <p:sldSz cx="12192000" cy="6858000"/>
  <p:notesSz cx="6858000" cy="9144000"/>
  <p:custDataLst>
    <p:tags r:id="rId32"/>
  </p:custDataLst>
  <p:defaultTextStyle>
    <a:defPPr>
      <a:defRPr lang="en-US"/>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5603B"/>
    <a:srgbClr val="BA8333"/>
    <a:srgbClr val="35AE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2" autoAdjust="0"/>
  </p:normalViewPr>
  <p:slideViewPr>
    <p:cSldViewPr snapToGrid="0">
      <p:cViewPr>
        <p:scale>
          <a:sx n="77" d="100"/>
          <a:sy n="77" d="100"/>
        </p:scale>
        <p:origin x="-462"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0844B-D2FA-42DB-9F88-9442BE7F98B7}" type="datetimeFigureOut">
              <a:rPr lang="en-US" smtClean="0"/>
              <a:t>10/2/2022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70B910-6854-4132-917B-6A3A035EA541}" type="slidenum">
              <a:rPr lang="en-US" smtClean="0"/>
              <a:t>‹#›</a:t>
            </a:fld>
            <a:endParaRPr lang="en-US"/>
          </a:p>
        </p:txBody>
      </p:sp>
    </p:spTree>
    <p:extLst>
      <p:ext uri="{BB962C8B-B14F-4D97-AF65-F5344CB8AC3E}">
        <p14:creationId xmlns:p14="http://schemas.microsoft.com/office/powerpoint/2010/main" val="4141403384"/>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Cầu Thăng Long Việt – Xô (1974-1985)</a:t>
            </a:r>
          </a:p>
          <a:p>
            <a:r>
              <a:rPr lang="en-US"/>
              <a:t>NMTĐ Hòa Bình (1979-1994) huyện HB, tỉnh HB</a:t>
            </a:r>
          </a:p>
        </p:txBody>
      </p:sp>
      <p:sp>
        <p:nvSpPr>
          <p:cNvPr id="4" name="Slide Number Placeholder 3"/>
          <p:cNvSpPr>
            <a:spLocks noGrp="1"/>
          </p:cNvSpPr>
          <p:nvPr>
            <p:ph type="sldNum" sz="quarter" idx="5"/>
          </p:nvPr>
        </p:nvSpPr>
        <p:spPr/>
        <p:txBody>
          <a:bodyPr/>
          <a:lstStyle/>
          <a:p>
            <a:fld id="{BE70B910-6854-4132-917B-6A3A035EA541}" type="slidenum">
              <a:rPr lang="en-US" smtClean="0"/>
              <a:t>8</a:t>
            </a:fld>
            <a:endParaRPr lang="en-US"/>
          </a:p>
        </p:txBody>
      </p:sp>
    </p:spTree>
    <p:extLst>
      <p:ext uri="{BB962C8B-B14F-4D97-AF65-F5344CB8AC3E}">
        <p14:creationId xmlns:p14="http://schemas.microsoft.com/office/powerpoint/2010/main" val="374145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75DB5-7A98-1842-8427-5F312BC356E7}"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14226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75DB5-7A98-1842-8427-5F312BC356E7}"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7572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F75DB5-7A98-1842-8427-5F312BC356E7}"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en-US" altLang="zh-CN"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058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slideMaster" Target="../slideMasters/slideMaster3.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AEA43-4E48-4645-B389-26EA2327E1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A6F8E0-2B2E-4528-8F8D-4613383B984E}"/>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E37538-30FF-402F-B95F-5638B23C7C7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B554269A-0ED6-4A16-AC68-3B4A58A48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30701D-758A-4A76-9F70-8ECEF0A6261B}"/>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15038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68160147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67C2F1CD-3DBA-4134-AD68-ED428111785C}"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7944067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700"/>
            </a:lvl1pPr>
            <a:lvl2pPr>
              <a:defRPr sz="3300"/>
            </a:lvl2pPr>
            <a:lvl3pPr>
              <a:defRPr sz="28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600"/>
            </a:lvl1pPr>
            <a:lvl2pPr marL="541810" indent="0">
              <a:buNone/>
              <a:defRPr sz="1500"/>
            </a:lvl2pPr>
            <a:lvl3pPr marL="1083621" indent="0">
              <a:buNone/>
              <a:defRPr sz="1200"/>
            </a:lvl3pPr>
            <a:lvl4pPr marL="1625430" indent="0">
              <a:buNone/>
              <a:defRPr sz="1100"/>
            </a:lvl4pPr>
            <a:lvl5pPr marL="2167238" indent="0">
              <a:buNone/>
              <a:defRPr sz="1100"/>
            </a:lvl5pPr>
            <a:lvl6pPr marL="2709048" indent="0">
              <a:buNone/>
              <a:defRPr sz="1100"/>
            </a:lvl6pPr>
            <a:lvl7pPr marL="3250859" indent="0">
              <a:buNone/>
              <a:defRPr sz="1100"/>
            </a:lvl7pPr>
            <a:lvl8pPr marL="3792669" indent="0">
              <a:buNone/>
              <a:defRPr sz="1100"/>
            </a:lvl8pPr>
            <a:lvl9pPr marL="4334478" indent="0">
              <a:buNone/>
              <a:defRPr sz="11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C0706279-D6B5-46F1-8463-15E87438D742}"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416779003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700"/>
            </a:lvl1pPr>
            <a:lvl2pPr marL="541810" indent="0">
              <a:buNone/>
              <a:defRPr sz="3300"/>
            </a:lvl2pPr>
            <a:lvl3pPr marL="1083621" indent="0">
              <a:buNone/>
              <a:defRPr sz="2800"/>
            </a:lvl3pPr>
            <a:lvl4pPr marL="1625430" indent="0">
              <a:buNone/>
              <a:defRPr sz="2400"/>
            </a:lvl4pPr>
            <a:lvl5pPr marL="2167238" indent="0">
              <a:buNone/>
              <a:defRPr sz="2400"/>
            </a:lvl5pPr>
            <a:lvl6pPr marL="2709048" indent="0">
              <a:buNone/>
              <a:defRPr sz="2400"/>
            </a:lvl6pPr>
            <a:lvl7pPr marL="3250859" indent="0">
              <a:buNone/>
              <a:defRPr sz="2400"/>
            </a:lvl7pPr>
            <a:lvl8pPr marL="3792669" indent="0">
              <a:buNone/>
              <a:defRPr sz="2400"/>
            </a:lvl8pPr>
            <a:lvl9pPr marL="4334478" indent="0">
              <a:buNone/>
              <a:defRPr sz="2400"/>
            </a:lvl9pPr>
          </a:lstStyle>
          <a:p>
            <a:pPr lvl="0"/>
            <a:endParaRPr lang="en-US" noProof="0" smtClean="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600"/>
            </a:lvl1pPr>
            <a:lvl2pPr marL="541810" indent="0">
              <a:buNone/>
              <a:defRPr sz="1500"/>
            </a:lvl2pPr>
            <a:lvl3pPr marL="1083621" indent="0">
              <a:buNone/>
              <a:defRPr sz="1200"/>
            </a:lvl3pPr>
            <a:lvl4pPr marL="1625430" indent="0">
              <a:buNone/>
              <a:defRPr sz="1100"/>
            </a:lvl4pPr>
            <a:lvl5pPr marL="2167238" indent="0">
              <a:buNone/>
              <a:defRPr sz="1100"/>
            </a:lvl5pPr>
            <a:lvl6pPr marL="2709048" indent="0">
              <a:buNone/>
              <a:defRPr sz="1100"/>
            </a:lvl6pPr>
            <a:lvl7pPr marL="3250859" indent="0">
              <a:buNone/>
              <a:defRPr sz="1100"/>
            </a:lvl7pPr>
            <a:lvl8pPr marL="3792669" indent="0">
              <a:buNone/>
              <a:defRPr sz="1100"/>
            </a:lvl8pPr>
            <a:lvl9pPr marL="4334478" indent="0">
              <a:buNone/>
              <a:defRPr sz="11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C7A44B19-437A-4340-939B-651C6BC35A03}"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0092570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53B8C632-C224-4CCB-83AE-CB66768592C6}"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258402505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25B74511-D5A9-4E72-B72C-DAFE5BB839F5}"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41731859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8417323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8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3200"/>
            </a:lvl1pPr>
            <a:lvl2pPr marL="609555" indent="0" algn="ctr">
              <a:buNone/>
              <a:defRPr sz="2700"/>
            </a:lvl2pPr>
            <a:lvl3pPr marL="1219110" indent="0" algn="ctr">
              <a:buNone/>
              <a:defRPr sz="2400"/>
            </a:lvl3pPr>
            <a:lvl4pPr marL="1828664" indent="0" algn="ctr">
              <a:buNone/>
              <a:defRPr sz="2100"/>
            </a:lvl4pPr>
            <a:lvl5pPr marL="2438218" indent="0" algn="ctr">
              <a:buNone/>
              <a:defRPr sz="2100"/>
            </a:lvl5pPr>
            <a:lvl6pPr marL="3047772" indent="0" algn="ctr">
              <a:buNone/>
              <a:defRPr sz="2100"/>
            </a:lvl6pPr>
            <a:lvl7pPr marL="3657327" indent="0" algn="ctr">
              <a:buNone/>
              <a:defRPr sz="2100"/>
            </a:lvl7pPr>
            <a:lvl8pPr marL="4266880" indent="0" algn="ctr">
              <a:buNone/>
              <a:defRPr sz="2100"/>
            </a:lvl8pPr>
            <a:lvl9pPr marL="4876435" indent="0" algn="ctr">
              <a:buNone/>
              <a:defRPr sz="21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7610969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75857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53"/>
            <a:ext cx="10515600" cy="2852737"/>
          </a:xfrm>
        </p:spPr>
        <p:txBody>
          <a:bodyPr anchor="b"/>
          <a:lstStyle>
            <a:lvl1pPr>
              <a:defRPr sz="8000"/>
            </a:lvl1pPr>
          </a:lstStyle>
          <a:p>
            <a:r>
              <a:rPr lang="zh-CN" altLang="en-US"/>
              <a:t>单击此处编辑母版标题样式</a:t>
            </a:r>
          </a:p>
        </p:txBody>
      </p:sp>
      <p:sp>
        <p:nvSpPr>
          <p:cNvPr id="3" name="文本占位符 2"/>
          <p:cNvSpPr>
            <a:spLocks noGrp="1"/>
          </p:cNvSpPr>
          <p:nvPr>
            <p:ph type="body" idx="1"/>
          </p:nvPr>
        </p:nvSpPr>
        <p:spPr>
          <a:xfrm>
            <a:off x="831851" y="4589477"/>
            <a:ext cx="10515600" cy="1500187"/>
          </a:xfrm>
        </p:spPr>
        <p:txBody>
          <a:bodyPr/>
          <a:lstStyle>
            <a:lvl1pPr marL="0" indent="0">
              <a:buNone/>
              <a:defRPr sz="3200">
                <a:solidFill>
                  <a:schemeClr val="tx1">
                    <a:tint val="75000"/>
                  </a:schemeClr>
                </a:solidFill>
              </a:defRPr>
            </a:lvl1pPr>
            <a:lvl2pPr marL="609555" indent="0">
              <a:buNone/>
              <a:defRPr sz="2700">
                <a:solidFill>
                  <a:schemeClr val="tx1">
                    <a:tint val="75000"/>
                  </a:schemeClr>
                </a:solidFill>
              </a:defRPr>
            </a:lvl2pPr>
            <a:lvl3pPr marL="1219110" indent="0">
              <a:buNone/>
              <a:defRPr sz="2400">
                <a:solidFill>
                  <a:schemeClr val="tx1">
                    <a:tint val="75000"/>
                  </a:schemeClr>
                </a:solidFill>
              </a:defRPr>
            </a:lvl3pPr>
            <a:lvl4pPr marL="1828664" indent="0">
              <a:buNone/>
              <a:defRPr sz="2100">
                <a:solidFill>
                  <a:schemeClr val="tx1">
                    <a:tint val="75000"/>
                  </a:schemeClr>
                </a:solidFill>
              </a:defRPr>
            </a:lvl4pPr>
            <a:lvl5pPr marL="2438218" indent="0">
              <a:buNone/>
              <a:defRPr sz="2100">
                <a:solidFill>
                  <a:schemeClr val="tx1">
                    <a:tint val="75000"/>
                  </a:schemeClr>
                </a:solidFill>
              </a:defRPr>
            </a:lvl5pPr>
            <a:lvl6pPr marL="3047772" indent="0">
              <a:buNone/>
              <a:defRPr sz="2100">
                <a:solidFill>
                  <a:schemeClr val="tx1">
                    <a:tint val="75000"/>
                  </a:schemeClr>
                </a:solidFill>
              </a:defRPr>
            </a:lvl6pPr>
            <a:lvl7pPr marL="3657327" indent="0">
              <a:buNone/>
              <a:defRPr sz="2100">
                <a:solidFill>
                  <a:schemeClr val="tx1">
                    <a:tint val="75000"/>
                  </a:schemeClr>
                </a:solidFill>
              </a:defRPr>
            </a:lvl7pPr>
            <a:lvl8pPr marL="4266880" indent="0">
              <a:buNone/>
              <a:defRPr sz="2100">
                <a:solidFill>
                  <a:schemeClr val="tx1">
                    <a:tint val="75000"/>
                  </a:schemeClr>
                </a:solidFill>
              </a:defRPr>
            </a:lvl8pPr>
            <a:lvl9pPr marL="4876435" indent="0">
              <a:buNone/>
              <a:defRPr sz="21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3897250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621360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53469444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85" y="1778439"/>
            <a:ext cx="4873575" cy="823912"/>
          </a:xfrm>
        </p:spPr>
        <p:txBody>
          <a:bodyPr anchor="ctr" anchorCtr="0"/>
          <a:lstStyle>
            <a:lvl1pPr marL="0" indent="0">
              <a:buNone/>
              <a:defRPr sz="3700"/>
            </a:lvl1pPr>
            <a:lvl2pPr marL="609555" indent="0">
              <a:buNone/>
              <a:defRPr sz="3200"/>
            </a:lvl2pPr>
            <a:lvl3pPr marL="1219110" indent="0">
              <a:buNone/>
              <a:defRPr sz="2700"/>
            </a:lvl3pPr>
            <a:lvl4pPr marL="1828664" indent="0">
              <a:buNone/>
              <a:defRPr sz="2400"/>
            </a:lvl4pPr>
            <a:lvl5pPr marL="2438218" indent="0">
              <a:buNone/>
              <a:defRPr sz="2400"/>
            </a:lvl5pPr>
            <a:lvl6pPr marL="3047772" indent="0">
              <a:buNone/>
              <a:defRPr sz="2400"/>
            </a:lvl6pPr>
            <a:lvl7pPr marL="3657327" indent="0">
              <a:buNone/>
              <a:defRPr sz="2400"/>
            </a:lvl7pPr>
            <a:lvl8pPr marL="4266880" indent="0">
              <a:buNone/>
              <a:defRPr sz="2400"/>
            </a:lvl8pPr>
            <a:lvl9pPr marL="4876435" indent="0">
              <a:buNone/>
              <a:defRPr sz="2400"/>
            </a:lvl9pPr>
          </a:lstStyle>
          <a:p>
            <a:pPr lvl="0"/>
            <a:r>
              <a:rPr lang="zh-CN" altLang="en-US"/>
              <a:t>单击此处编辑母版文本样式</a:t>
            </a:r>
          </a:p>
        </p:txBody>
      </p:sp>
      <p:sp>
        <p:nvSpPr>
          <p:cNvPr id="4" name="内容占位符 3"/>
          <p:cNvSpPr>
            <a:spLocks noGrp="1"/>
          </p:cNvSpPr>
          <p:nvPr>
            <p:ph sz="half" idx="2"/>
          </p:nvPr>
        </p:nvSpPr>
        <p:spPr>
          <a:xfrm>
            <a:off x="1186785" y="2665379"/>
            <a:ext cx="4873575"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9" y="1778439"/>
            <a:ext cx="4897576" cy="823912"/>
          </a:xfrm>
        </p:spPr>
        <p:txBody>
          <a:bodyPr anchor="ctr" anchorCtr="0"/>
          <a:lstStyle>
            <a:lvl1pPr marL="0" indent="0">
              <a:buNone/>
              <a:defRPr sz="3700"/>
            </a:lvl1pPr>
            <a:lvl2pPr marL="609555" indent="0">
              <a:buNone/>
              <a:defRPr sz="3200"/>
            </a:lvl2pPr>
            <a:lvl3pPr marL="1219110" indent="0">
              <a:buNone/>
              <a:defRPr sz="2700"/>
            </a:lvl3pPr>
            <a:lvl4pPr marL="1828664" indent="0">
              <a:buNone/>
              <a:defRPr sz="2400"/>
            </a:lvl4pPr>
            <a:lvl5pPr marL="2438218" indent="0">
              <a:buNone/>
              <a:defRPr sz="2400"/>
            </a:lvl5pPr>
            <a:lvl6pPr marL="3047772" indent="0">
              <a:buNone/>
              <a:defRPr sz="2400"/>
            </a:lvl6pPr>
            <a:lvl7pPr marL="3657327" indent="0">
              <a:buNone/>
              <a:defRPr sz="2400"/>
            </a:lvl7pPr>
            <a:lvl8pPr marL="4266880" indent="0">
              <a:buNone/>
              <a:defRPr sz="2400"/>
            </a:lvl8pPr>
            <a:lvl9pPr marL="4876435" indent="0">
              <a:buNone/>
              <a:defRPr sz="2400"/>
            </a:lvl9pPr>
          </a:lstStyle>
          <a:p>
            <a:pPr lvl="0"/>
            <a:r>
              <a:rPr lang="zh-CN" altLang="en-US"/>
              <a:t>单击此处编辑母版文本样式</a:t>
            </a:r>
          </a:p>
        </p:txBody>
      </p:sp>
      <p:sp>
        <p:nvSpPr>
          <p:cNvPr id="6" name="内容占位符 5"/>
          <p:cNvSpPr>
            <a:spLocks noGrp="1"/>
          </p:cNvSpPr>
          <p:nvPr>
            <p:ph sz="quarter" idx="4"/>
          </p:nvPr>
        </p:nvSpPr>
        <p:spPr>
          <a:xfrm>
            <a:off x="6256939"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3545769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07617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290621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43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1"/>
          </a:xfrm>
        </p:spPr>
        <p:txBody>
          <a:bodyPr/>
          <a:lstStyle>
            <a:lvl1pPr marL="0" indent="0">
              <a:buNone/>
              <a:defRPr sz="4300"/>
            </a:lvl1pPr>
            <a:lvl2pPr marL="609555" indent="0">
              <a:buNone/>
              <a:defRPr sz="3700"/>
            </a:lvl2pPr>
            <a:lvl3pPr marL="1219110" indent="0">
              <a:buNone/>
              <a:defRPr sz="3200"/>
            </a:lvl3pPr>
            <a:lvl4pPr marL="1828664" indent="0">
              <a:buNone/>
              <a:defRPr sz="2700"/>
            </a:lvl4pPr>
            <a:lvl5pPr marL="2438218" indent="0">
              <a:buNone/>
              <a:defRPr sz="2700"/>
            </a:lvl5pPr>
            <a:lvl6pPr marL="3047772" indent="0">
              <a:buNone/>
              <a:defRPr sz="2700"/>
            </a:lvl6pPr>
            <a:lvl7pPr marL="3657327" indent="0">
              <a:buNone/>
              <a:defRPr sz="2700"/>
            </a:lvl7pPr>
            <a:lvl8pPr marL="4266880" indent="0">
              <a:buNone/>
              <a:defRPr sz="2700"/>
            </a:lvl8pPr>
            <a:lvl9pPr marL="4876435" indent="0">
              <a:buNone/>
              <a:defRPr sz="2700"/>
            </a:lvl9pPr>
          </a:lstStyle>
          <a:p>
            <a:endParaRPr lang="zh-CN" altLang="en-US"/>
          </a:p>
        </p:txBody>
      </p:sp>
      <p:sp>
        <p:nvSpPr>
          <p:cNvPr id="4" name="文本占位符 3"/>
          <p:cNvSpPr>
            <a:spLocks noGrp="1"/>
          </p:cNvSpPr>
          <p:nvPr>
            <p:ph type="body" sz="half" idx="2"/>
          </p:nvPr>
        </p:nvSpPr>
        <p:spPr>
          <a:xfrm>
            <a:off x="839788" y="2057403"/>
            <a:ext cx="4165349" cy="3811588"/>
          </a:xfrm>
        </p:spPr>
        <p:txBody>
          <a:bodyPr/>
          <a:lstStyle>
            <a:lvl1pPr marL="0" indent="0">
              <a:buNone/>
              <a:defRPr sz="2700"/>
            </a:lvl1pPr>
            <a:lvl2pPr marL="609555" indent="0">
              <a:buNone/>
              <a:defRPr sz="2400"/>
            </a:lvl2pPr>
            <a:lvl3pPr marL="1219110" indent="0">
              <a:buNone/>
              <a:defRPr sz="2100"/>
            </a:lvl3pPr>
            <a:lvl4pPr marL="1828664" indent="0">
              <a:buNone/>
              <a:defRPr sz="1900"/>
            </a:lvl4pPr>
            <a:lvl5pPr marL="2438218" indent="0">
              <a:buNone/>
              <a:defRPr sz="1900"/>
            </a:lvl5pPr>
            <a:lvl6pPr marL="3047772" indent="0">
              <a:buNone/>
              <a:defRPr sz="1900"/>
            </a:lvl6pPr>
            <a:lvl7pPr marL="3657327" indent="0">
              <a:buNone/>
              <a:defRPr sz="1900"/>
            </a:lvl7pPr>
            <a:lvl8pPr marL="4266880" indent="0">
              <a:buNone/>
              <a:defRPr sz="1900"/>
            </a:lvl8pPr>
            <a:lvl9pPr marL="4876435" indent="0">
              <a:buNone/>
              <a:defRPr sz="1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047747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9"/>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7" y="365129"/>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0089335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9"/>
            <a:ext cx="10515600" cy="58118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1564305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3" y="219521"/>
            <a:ext cx="11613235"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defTabSz="1219110"/>
              <a:endParaRPr sz="2400">
                <a:solidFill>
                  <a:prstClr val="black"/>
                </a:solidFill>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defTabSz="1219110"/>
              <a:endParaRPr sz="2400" dirty="0">
                <a:solidFill>
                  <a:prstClr val="black"/>
                </a:solidFill>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4" y="906828"/>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7" y="98942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902" y="94752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7" y="917947"/>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4"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4" y="1520705"/>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7" y="160330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11" y="156140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5" y="1531824"/>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3" y="210993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3" y="2134585"/>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4" y="221718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21" y="217528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4" y="2145704"/>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1" y="272381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8" y="2748465"/>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4" y="2831063"/>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9" y="2789162"/>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3" y="2759584"/>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41" y="3362345"/>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23" y="344494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8" y="340304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32" y="3373464"/>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41"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50" y="3976221"/>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33" y="405882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7" y="40169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41" y="3987340"/>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9" y="456545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9" y="4590101"/>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41" y="46727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7" y="463079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50" y="4601220"/>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7" y="517933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9" y="5203981"/>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50" y="528657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5" y="524467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9" y="5215100"/>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1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7" y="5817861"/>
            <a:ext cx="449375" cy="111035"/>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9" y="590045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4" y="585855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9" y="5828980"/>
            <a:ext cx="447727"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18" tIns="91418" rIns="91418" bIns="91418" anchor="ctr" anchorCtr="0">
            <a:noAutofit/>
          </a:bodyPr>
          <a:lstStyle/>
          <a:p>
            <a:pPr defTabSz="1219110"/>
            <a:endParaRPr sz="2400">
              <a:solidFill>
                <a:prstClr val="black"/>
              </a:solidFill>
            </a:endParaRPr>
          </a:p>
        </p:txBody>
      </p:sp>
    </p:spTree>
    <p:extLst>
      <p:ext uri="{BB962C8B-B14F-4D97-AF65-F5344CB8AC3E}">
        <p14:creationId xmlns:p14="http://schemas.microsoft.com/office/powerpoint/2010/main" val="31444116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16"/>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
        <p:nvSpPr>
          <p:cNvPr id="29" name="Title 28"/>
          <p:cNvSpPr>
            <a:spLocks noGrp="1"/>
          </p:cNvSpPr>
          <p:nvPr>
            <p:ph type="ctrTitle"/>
          </p:nvPr>
        </p:nvSpPr>
        <p:spPr>
          <a:xfrm>
            <a:off x="508000" y="4853426"/>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3200">
                <a:solidFill>
                  <a:schemeClr val="tx2">
                    <a:shade val="75000"/>
                  </a:schemeClr>
                </a:solidFill>
              </a:defRPr>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10972800" y="6473952"/>
            <a:ext cx="1011936"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6795997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4775200" y="76203"/>
            <a:ext cx="38608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10972800" y="6473952"/>
            <a:ext cx="1011936"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22997635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4"/>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white"/>
              </a:solidFill>
            </a:endParaRPr>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700">
                <a:solidFill>
                  <a:schemeClr val="tx2">
                    <a:shade val="75000"/>
                  </a:schemeClr>
                </a:solidFill>
              </a:defRPr>
            </a:lvl1pPr>
            <a:lvl2pPr>
              <a:buNone/>
              <a:defRPr sz="2400">
                <a:solidFill>
                  <a:schemeClr val="tx1">
                    <a:tint val="75000"/>
                  </a:schemeClr>
                </a:solidFill>
              </a:defRPr>
            </a:lvl2pPr>
            <a:lvl3pPr>
              <a:buNone/>
              <a:defRPr sz="2100">
                <a:solidFill>
                  <a:schemeClr val="tx1">
                    <a:tint val="75000"/>
                  </a:schemeClr>
                </a:solidFill>
              </a:defRPr>
            </a:lvl3pPr>
            <a:lvl4pPr>
              <a:buNone/>
              <a:defRPr sz="1900">
                <a:solidFill>
                  <a:schemeClr val="tx1">
                    <a:tint val="75000"/>
                  </a:schemeClr>
                </a:solidFill>
              </a:defRPr>
            </a:lvl4pPr>
            <a:lvl5pPr>
              <a:buNone/>
              <a:defRPr sz="19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240633" y="2947089"/>
            <a:ext cx="11582400" cy="1184825"/>
          </a:xfrm>
        </p:spPr>
        <p:txBody>
          <a:bodyPr rtlCol="0" anchor="t"/>
          <a:lstStyle>
            <a:lvl1pPr algn="r">
              <a:defRPr/>
            </a:lvl1pPr>
          </a:lstStyle>
          <a:p>
            <a:r>
              <a:rPr kumimoji="0" lang="en-US"/>
              <a:t>Click to edit Master title style</a:t>
            </a:r>
          </a:p>
        </p:txBody>
      </p:sp>
    </p:spTree>
    <p:extLst>
      <p:ext uri="{BB962C8B-B14F-4D97-AF65-F5344CB8AC3E}">
        <p14:creationId xmlns:p14="http://schemas.microsoft.com/office/powerpoint/2010/main" val="15028972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5416956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3700"/>
            </a:lvl1pPr>
            <a:lvl2pPr>
              <a:defRPr sz="3200"/>
            </a:lvl2pPr>
            <a:lvl3pPr>
              <a:defRPr sz="2700"/>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3700"/>
            </a:lvl1pPr>
            <a:lvl2pPr>
              <a:defRPr sz="3200"/>
            </a:lvl2pPr>
            <a:lvl3pPr>
              <a:defRPr sz="2700"/>
            </a:lvl3pPr>
            <a:lvl4pPr>
              <a:defRPr sz="2400"/>
            </a:lvl4pPr>
            <a:lvl5pPr>
              <a:defRPr sz="24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3979953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1"/>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60" y="666749"/>
            <a:ext cx="5720741" cy="639763"/>
          </a:xfrm>
        </p:spPr>
        <p:txBody>
          <a:bodyPr anchor="ctr"/>
          <a:lstStyle>
            <a:lvl1pPr marL="0" indent="0">
              <a:buNone/>
              <a:defRPr sz="2400" b="0" cap="all" baseline="0">
                <a:solidFill>
                  <a:schemeClr val="accent1">
                    <a:shade val="50000"/>
                  </a:schemeClr>
                </a:solidFill>
                <a:latin typeface="+mj-lt"/>
                <a:ea typeface="+mj-ea"/>
                <a:cs typeface="+mj-cs"/>
              </a:defRPr>
            </a:lvl1pPr>
            <a:lvl2pPr>
              <a:buNone/>
              <a:defRPr sz="2700" b="1"/>
            </a:lvl2pPr>
            <a:lvl3pPr>
              <a:buNone/>
              <a:defRPr sz="2400" b="1"/>
            </a:lvl3pPr>
            <a:lvl4pPr>
              <a:buNone/>
              <a:defRPr sz="2100" b="1"/>
            </a:lvl4pPr>
            <a:lvl5pPr>
              <a:buNone/>
              <a:defRPr sz="21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9" y="666749"/>
            <a:ext cx="5722988" cy="639763"/>
          </a:xfrm>
        </p:spPr>
        <p:txBody>
          <a:bodyPr anchor="ctr"/>
          <a:lstStyle>
            <a:lvl1pPr marL="0" indent="0">
              <a:buNone/>
              <a:defRPr sz="2400" b="0" cap="all" baseline="0">
                <a:solidFill>
                  <a:schemeClr val="accent1">
                    <a:shade val="50000"/>
                  </a:schemeClr>
                </a:solidFill>
                <a:latin typeface="+mj-lt"/>
                <a:ea typeface="+mj-ea"/>
                <a:cs typeface="+mj-cs"/>
              </a:defRPr>
            </a:lvl1pPr>
            <a:lvl2pPr>
              <a:buNone/>
              <a:defRPr sz="2700" b="1"/>
            </a:lvl2pPr>
            <a:lvl3pPr>
              <a:buNone/>
              <a:defRPr sz="2400" b="1"/>
            </a:lvl3pPr>
            <a:lvl4pPr>
              <a:buNone/>
              <a:defRPr sz="2100" b="1"/>
            </a:lvl4pPr>
            <a:lvl5pPr>
              <a:buNone/>
              <a:defRPr sz="21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60" y="1316052"/>
            <a:ext cx="5720741" cy="3941763"/>
          </a:xfrm>
        </p:spPr>
        <p:txBody>
          <a:bodyPr/>
          <a:lstStyle>
            <a:lvl1pPr>
              <a:defRPr sz="3200"/>
            </a:lvl1pPr>
            <a:lvl2pPr>
              <a:defRPr sz="2700"/>
            </a:lvl2pPr>
            <a:lvl3pPr>
              <a:defRPr sz="2400"/>
            </a:lvl3pPr>
            <a:lvl4pPr>
              <a:defRPr sz="2100"/>
            </a:lvl4pPr>
            <a:lvl5pPr>
              <a:defRPr sz="21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52"/>
            <a:ext cx="5718048" cy="3941763"/>
          </a:xfrm>
        </p:spPr>
        <p:txBody>
          <a:bodyPr/>
          <a:lstStyle>
            <a:lvl1pPr>
              <a:defRPr sz="3200"/>
            </a:lvl1pPr>
            <a:lvl2pPr>
              <a:defRPr sz="2700"/>
            </a:lvl2pPr>
            <a:lvl3pPr>
              <a:defRPr sz="2400"/>
            </a:lvl3pPr>
            <a:lvl4pPr>
              <a:defRPr sz="2100"/>
            </a:lvl4pPr>
            <a:lvl5pPr>
              <a:defRPr sz="21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10972800" y="6477000"/>
            <a:ext cx="1016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685800" y="6019815"/>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Tree>
    <p:extLst>
      <p:ext uri="{BB962C8B-B14F-4D97-AF65-F5344CB8AC3E}">
        <p14:creationId xmlns:p14="http://schemas.microsoft.com/office/powerpoint/2010/main" val="171307360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9629683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65380012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32"/>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
        <p:nvSpPr>
          <p:cNvPr id="12" name="Title 11"/>
          <p:cNvSpPr>
            <a:spLocks noGrp="1"/>
          </p:cNvSpPr>
          <p:nvPr>
            <p:ph type="title"/>
          </p:nvPr>
        </p:nvSpPr>
        <p:spPr>
          <a:xfrm>
            <a:off x="609600" y="5486401"/>
            <a:ext cx="11277600" cy="520700"/>
          </a:xfrm>
        </p:spPr>
        <p:txBody>
          <a:bodyPr anchor="ctr"/>
          <a:lstStyle>
            <a:lvl1pPr algn="l">
              <a:buNone/>
              <a:defRPr sz="2700" b="1"/>
            </a:lvl1pPr>
          </a:lstStyle>
          <a:p>
            <a:r>
              <a:rPr kumimoji="0" lang="en-US"/>
              <a:t>Click to edit Master title style</a:t>
            </a:r>
          </a:p>
        </p:txBody>
      </p:sp>
      <p:sp>
        <p:nvSpPr>
          <p:cNvPr id="26" name="Text Placeholder 25"/>
          <p:cNvSpPr>
            <a:spLocks noGrp="1"/>
          </p:cNvSpPr>
          <p:nvPr>
            <p:ph type="body" idx="2"/>
          </p:nvPr>
        </p:nvSpPr>
        <p:spPr>
          <a:xfrm>
            <a:off x="609605" y="609600"/>
            <a:ext cx="4011084" cy="4800600"/>
          </a:xfrm>
        </p:spPr>
        <p:txBody>
          <a:bodyPr/>
          <a:lstStyle>
            <a:lvl1pPr marL="0" indent="0">
              <a:buNone/>
              <a:defRPr sz="1900"/>
            </a:lvl1pPr>
            <a:lvl2pPr>
              <a:buNone/>
              <a:defRPr sz="1600"/>
            </a:lvl2pPr>
            <a:lvl3pPr>
              <a:buNone/>
              <a:defRPr sz="1300"/>
            </a:lvl3pPr>
            <a:lvl4pPr>
              <a:buNone/>
              <a:defRPr sz="1200"/>
            </a:lvl4pPr>
            <a:lvl5pPr>
              <a:buNone/>
              <a:defRPr sz="12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4300"/>
            </a:lvl1pPr>
            <a:lvl2pPr>
              <a:defRPr sz="3700"/>
            </a:lvl2pPr>
            <a:lvl3pPr>
              <a:defRPr sz="3200"/>
            </a:lvl3pPr>
            <a:lvl4pPr>
              <a:defRPr sz="2700"/>
            </a:lvl4pPr>
            <a:lvl5pPr>
              <a:defRPr sz="27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7263033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5"/>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43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508000" y="4993760"/>
            <a:ext cx="7823200" cy="522288"/>
          </a:xfrm>
        </p:spPr>
        <p:txBody>
          <a:bodyPr anchor="ctr"/>
          <a:lstStyle>
            <a:lvl1pPr algn="l">
              <a:buNone/>
              <a:defRPr sz="27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1"/>
          </a:xfrm>
        </p:spPr>
        <p:txBody>
          <a:bodyPr lIns="146300" tIns="0"/>
          <a:lstStyle>
            <a:lvl1pPr marL="0" indent="0">
              <a:buNone/>
              <a:defRPr sz="1900"/>
            </a:lvl1pPr>
            <a:lvl2pPr>
              <a:defRPr sz="1600"/>
            </a:lvl2pPr>
            <a:lvl3pPr>
              <a:defRPr sz="1300"/>
            </a:lvl3pPr>
            <a:lvl4pPr>
              <a:defRPr sz="1200"/>
            </a:lvl4pPr>
            <a:lvl5pPr>
              <a:defRPr sz="1200"/>
            </a:lvl5pPr>
          </a:lstStyle>
          <a:p>
            <a:pPr lvl="0" eaLnBrk="1" latinLnBrk="0" hangingPunct="1"/>
            <a:r>
              <a:rPr kumimoji="0" lang="en-US"/>
              <a:t>Click to edit Master text styles</a:t>
            </a:r>
          </a:p>
        </p:txBody>
      </p:sp>
    </p:spTree>
    <p:extLst>
      <p:ext uri="{BB962C8B-B14F-4D97-AF65-F5344CB8AC3E}">
        <p14:creationId xmlns:p14="http://schemas.microsoft.com/office/powerpoint/2010/main" val="370770656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15255863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8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80"/>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851117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2127658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968190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480798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606687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846314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058841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334570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AEA43-4E48-4645-B389-26EA2327E1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A6F8E0-2B2E-4528-8F8D-4613383B984E}"/>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E37538-30FF-402F-B95F-5638B23C7C7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B554269A-0ED6-4A16-AC68-3B4A58A48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30701D-758A-4A76-9F70-8ECEF0A6261B}"/>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8422610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0860502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904443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4684025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3338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0350642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4239477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768634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661058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4187374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561743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AEA43-4E48-4645-B389-26EA2327E1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A6F8E0-2B2E-4528-8F8D-4613383B984E}"/>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E37538-30FF-402F-B95F-5638B23C7C7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B554269A-0ED6-4A16-AC68-3B4A58A48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30701D-758A-4A76-9F70-8ECEF0A6261B}"/>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936468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512392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9984674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93204B-CB59-4172-85CD-FD5DDED90AD1}"/>
              </a:ext>
            </a:extLst>
          </p:cNvPr>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61F7187-3CC8-4E7C-A835-37F3938CB52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8245C05-2C1A-4BCA-8846-10FD7D44B860}"/>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AD404481-D97C-45FE-B344-8133D80FB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8E51E39-627F-44AA-8242-8AE2DC02F64D}"/>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3387991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208DEE-EEF5-420C-8C8E-60F48E6BB2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387E7EB-5500-480D-8D00-D41CB26C7DE8}"/>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CF697EE-837A-4BD3-AA36-CFBE9286C28E}"/>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78C49413-4EA4-42D1-AEA4-CCEDE103C24F}"/>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6" name="Footer Placeholder 5">
            <a:extLst>
              <a:ext uri="{FF2B5EF4-FFF2-40B4-BE49-F238E27FC236}">
                <a16:creationId xmlns:a16="http://schemas.microsoft.com/office/drawing/2014/main" xmlns="" id="{BA0D92EF-E424-46CD-865F-7E2A3984CC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1085896-9038-4B2D-B4D9-9BBCB119B6E6}"/>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9797170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48DD1-D06F-4BAE-93C2-E2DC42A867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7EBC5445-AE32-4520-A444-FFB395FB6CD6}"/>
              </a:ext>
            </a:extLst>
          </p:cNvPr>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E8808E6-E554-4AFA-B052-7257DC7F468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23830ED-71C3-4BF4-9361-8DF7A3106A18}"/>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103E269-B71E-4E2F-B324-FB4AA94C6B50}"/>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C7E2B0B-8FA4-4408-BB4A-F8E5D6D61C8B}"/>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8" name="Footer Placeholder 7">
            <a:extLst>
              <a:ext uri="{FF2B5EF4-FFF2-40B4-BE49-F238E27FC236}">
                <a16:creationId xmlns:a16="http://schemas.microsoft.com/office/drawing/2014/main" xmlns="" id="{4728E4F6-EC87-4278-94E0-9CBC02826F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B5476AE-1ECE-4EB8-8B8E-82E11293585F}"/>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636443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46836B-EC3E-493E-9727-5DAB3E13F1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FBAE89C-F78D-43FC-B54A-3B92DCD46562}"/>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4" name="Footer Placeholder 3">
            <a:extLst>
              <a:ext uri="{FF2B5EF4-FFF2-40B4-BE49-F238E27FC236}">
                <a16:creationId xmlns:a16="http://schemas.microsoft.com/office/drawing/2014/main" xmlns="" id="{9DA6691D-FA96-4A21-931D-57DE5AAE58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A93E2B7-1F53-4792-AAF8-56A32DA1F259}"/>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616909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E0DB078-EC6C-4FCA-A57A-70FCB2BDA0C0}"/>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3" name="Footer Placeholder 2">
            <a:extLst>
              <a:ext uri="{FF2B5EF4-FFF2-40B4-BE49-F238E27FC236}">
                <a16:creationId xmlns:a16="http://schemas.microsoft.com/office/drawing/2014/main" xmlns="" id="{9D653B6E-6D2A-4FAF-B6FD-EBAD84B32C2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ED06947-EBCE-43C0-B4CC-76A494B94448}"/>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0092528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8C302B-D36C-4367-B273-73B948AED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5AAE19D-2924-489B-9160-C9CE4CC40218}"/>
              </a:ext>
            </a:extLst>
          </p:cNvPr>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DE6930D-49F7-4124-8D0C-13EDCFE0AD4F}"/>
              </a:ext>
            </a:extLst>
          </p:cNvPr>
          <p:cNvSpPr>
            <a:spLocks noGrp="1"/>
          </p:cNvSpPr>
          <p:nvPr>
            <p:ph type="body" sz="half" idx="2"/>
          </p:nvPr>
        </p:nvSpPr>
        <p:spPr>
          <a:xfrm>
            <a:off x="839788" y="2057402"/>
            <a:ext cx="3932237"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en-US"/>
              <a:t>Click to edit Master text styles</a:t>
            </a:r>
          </a:p>
        </p:txBody>
      </p:sp>
      <p:sp>
        <p:nvSpPr>
          <p:cNvPr id="5" name="Date Placeholder 4">
            <a:extLst>
              <a:ext uri="{FF2B5EF4-FFF2-40B4-BE49-F238E27FC236}">
                <a16:creationId xmlns:a16="http://schemas.microsoft.com/office/drawing/2014/main" xmlns="" id="{4A10770F-1C4F-43A8-8CFC-273CCF9EFB5D}"/>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6" name="Footer Placeholder 5">
            <a:extLst>
              <a:ext uri="{FF2B5EF4-FFF2-40B4-BE49-F238E27FC236}">
                <a16:creationId xmlns:a16="http://schemas.microsoft.com/office/drawing/2014/main" xmlns="" id="{1D8FD6B4-BC84-4E0A-BFC5-67DEB7D976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6E6484E-696F-4898-9275-87A9D47A1EAF}"/>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1309368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A68D9-6B3F-419A-8EBE-D4610A8A5B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3275509-612B-4C68-A4AA-57F5F74058BE}"/>
              </a:ext>
            </a:extLst>
          </p:cNvPr>
          <p:cNvSpPr>
            <a:spLocks noGrp="1"/>
          </p:cNvSpPr>
          <p:nvPr>
            <p:ph type="pic" idx="1"/>
          </p:nvPr>
        </p:nvSpPr>
        <p:spPr>
          <a:xfrm>
            <a:off x="5183188" y="987428"/>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a:extLst>
              <a:ext uri="{FF2B5EF4-FFF2-40B4-BE49-F238E27FC236}">
                <a16:creationId xmlns:a16="http://schemas.microsoft.com/office/drawing/2014/main" xmlns="" id="{6A4827F8-6017-48D8-993E-FAC6C0968797}"/>
              </a:ext>
            </a:extLst>
          </p:cNvPr>
          <p:cNvSpPr>
            <a:spLocks noGrp="1"/>
          </p:cNvSpPr>
          <p:nvPr>
            <p:ph type="body" sz="half" idx="2"/>
          </p:nvPr>
        </p:nvSpPr>
        <p:spPr>
          <a:xfrm>
            <a:off x="839788" y="2057402"/>
            <a:ext cx="3932237"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en-US"/>
              <a:t>Click to edit Master text styles</a:t>
            </a:r>
          </a:p>
        </p:txBody>
      </p:sp>
      <p:sp>
        <p:nvSpPr>
          <p:cNvPr id="5" name="Date Placeholder 4">
            <a:extLst>
              <a:ext uri="{FF2B5EF4-FFF2-40B4-BE49-F238E27FC236}">
                <a16:creationId xmlns:a16="http://schemas.microsoft.com/office/drawing/2014/main" xmlns="" id="{6170DD87-514C-4877-978E-6DC733D18A09}"/>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6" name="Footer Placeholder 5">
            <a:extLst>
              <a:ext uri="{FF2B5EF4-FFF2-40B4-BE49-F238E27FC236}">
                <a16:creationId xmlns:a16="http://schemas.microsoft.com/office/drawing/2014/main" xmlns="" id="{842BFD0F-04D7-40C2-BC6D-F8A8FA1E4E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E0A9C80-3309-4B80-AAA5-28B4B7614D13}"/>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469126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4A2A81-FF06-46C2-8C7B-D253665033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C081360-CAC3-426F-94D6-7C3D481D02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20C74E8-0BCC-472B-A924-0466C7A72DFB}"/>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10BA53FE-1218-4DF0-BCAA-DE517DE8FC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59F34DA-6B81-4B51-9928-39367A05252C}"/>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516345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AEA43-4E48-4645-B389-26EA2327E1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A6F8E0-2B2E-4528-8F8D-4613383B984E}"/>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E37538-30FF-402F-B95F-5638B23C7C7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B554269A-0ED6-4A16-AC68-3B4A58A48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30701D-758A-4A76-9F70-8ECEF0A6261B}"/>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6080992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5C4AFA3-3713-4A65-9096-51FC1FDAFCCD}"/>
              </a:ext>
            </a:extLst>
          </p:cNvPr>
          <p:cNvSpPr>
            <a:spLocks noGrp="1"/>
          </p:cNvSpPr>
          <p:nvPr>
            <p:ph type="title" orient="vert"/>
          </p:nvPr>
        </p:nvSpPr>
        <p:spPr>
          <a:xfrm>
            <a:off x="8724902" y="365127"/>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2385706-478C-46A7-9EA3-1AD1ACE7EFD9}"/>
              </a:ext>
            </a:extLst>
          </p:cNvPr>
          <p:cNvSpPr>
            <a:spLocks noGrp="1"/>
          </p:cNvSpPr>
          <p:nvPr>
            <p:ph type="body" orient="vert" idx="1"/>
          </p:nvPr>
        </p:nvSpPr>
        <p:spPr>
          <a:xfrm>
            <a:off x="838202" y="365127"/>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9260FE-7017-49FE-84BA-3E8E017657D0}"/>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D06FCE7F-0188-4C3C-9B5D-CBC7F9A544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DD597A5-A4ED-4C9A-BDE5-AB15C1B23F51}"/>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14203965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3391323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351364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41977718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9571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1"/>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78" indent="0">
              <a:buNone/>
              <a:defRPr sz="2000">
                <a:solidFill>
                  <a:schemeClr val="tx1">
                    <a:tint val="75000"/>
                  </a:schemeClr>
                </a:solidFill>
              </a:defRPr>
            </a:lvl2pPr>
            <a:lvl3pPr marL="914354" indent="0">
              <a:buNone/>
              <a:defRPr sz="19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5928252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1620972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2400" b="1"/>
            </a:lvl1pPr>
            <a:lvl2pPr marL="457178" indent="0">
              <a:buNone/>
              <a:defRPr sz="2000" b="1"/>
            </a:lvl2pPr>
            <a:lvl3pPr marL="914354" indent="0">
              <a:buNone/>
              <a:defRPr sz="19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958472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5090044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4035742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5AEA43-4E48-4645-B389-26EA2327E1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A6F8E0-2B2E-4528-8F8D-4613383B984E}"/>
              </a:ext>
            </a:extLst>
          </p:cNvPr>
          <p:cNvSpPr>
            <a:spLocks noGrp="1"/>
          </p:cNvSpPr>
          <p:nvPr>
            <p:ph type="subTitle" idx="1"/>
          </p:nvPr>
        </p:nvSpPr>
        <p:spPr>
          <a:xfrm>
            <a:off x="1524000" y="3602037"/>
            <a:ext cx="9144000" cy="1655763"/>
          </a:xfrm>
        </p:spPr>
        <p:txBody>
          <a:bodyPr/>
          <a:lstStyle>
            <a:lvl1pPr marL="0" indent="0" algn="ctr">
              <a:buNone/>
              <a:defRPr sz="2400"/>
            </a:lvl1pPr>
            <a:lvl2pPr marL="457178" indent="0" algn="ctr">
              <a:buNone/>
              <a:defRPr sz="2000"/>
            </a:lvl2pPr>
            <a:lvl3pPr marL="914354" indent="0" algn="ctr">
              <a:buNone/>
              <a:defRPr sz="19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9E37538-30FF-402F-B95F-5638B23C7C7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B554269A-0ED6-4A16-AC68-3B4A58A485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730701D-758A-4A76-9F70-8ECEF0A6261B}"/>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8614040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6926395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2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96581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9938934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1894352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8814020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5658432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5121887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5246366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7850782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09307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2715574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269272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7171242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6715005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6183362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31020220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2125150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3992786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2099537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9958217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338848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40915945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8349790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9062600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6405530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1136400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34309154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41892933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7084014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a:t>编辑母版文本样式</a:t>
            </a:r>
          </a:p>
        </p:txBody>
      </p:sp>
      <p:sp>
        <p:nvSpPr>
          <p:cNvPr id="5" name="日期占位符 4"/>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25985952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8"/>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zh-CN" altLang="en-US"/>
          </a:p>
        </p:txBody>
      </p:sp>
      <p:sp>
        <p:nvSpPr>
          <p:cNvPr id="4" name="文本占位符 3"/>
          <p:cNvSpPr>
            <a:spLocks noGrp="1"/>
          </p:cNvSpPr>
          <p:nvPr>
            <p:ph type="body" sz="half" idx="2"/>
          </p:nvPr>
        </p:nvSpPr>
        <p:spPr>
          <a:xfrm>
            <a:off x="839788" y="2057402"/>
            <a:ext cx="3932237" cy="3811588"/>
          </a:xfrm>
        </p:spPr>
        <p:txBody>
          <a:bodyPr/>
          <a:lstStyle>
            <a:lvl1pPr marL="0" indent="0">
              <a:buNone/>
              <a:defRPr sz="1600"/>
            </a:lvl1pPr>
            <a:lvl2pPr marL="457178" indent="0">
              <a:buNone/>
              <a:defRPr sz="1500"/>
            </a:lvl2pPr>
            <a:lvl3pPr marL="914354" indent="0">
              <a:buNone/>
              <a:defRPr sz="1200"/>
            </a:lvl3pPr>
            <a:lvl4pPr marL="1371532" indent="0">
              <a:buNone/>
              <a:defRPr sz="1100"/>
            </a:lvl4pPr>
            <a:lvl5pPr marL="1828709" indent="0">
              <a:buNone/>
              <a:defRPr sz="1100"/>
            </a:lvl5pPr>
            <a:lvl6pPr marL="2285886" indent="0">
              <a:buNone/>
              <a:defRPr sz="1100"/>
            </a:lvl6pPr>
            <a:lvl7pPr marL="2743062" indent="0">
              <a:buNone/>
              <a:defRPr sz="1100"/>
            </a:lvl7pPr>
            <a:lvl8pPr marL="3200240" indent="0">
              <a:buNone/>
              <a:defRPr sz="1100"/>
            </a:lvl8pPr>
            <a:lvl9pPr marL="3657418" indent="0">
              <a:buNone/>
              <a:defRPr sz="1100"/>
            </a:lvl9pPr>
          </a:lstStyle>
          <a:p>
            <a:pPr lvl="0"/>
            <a:r>
              <a:rPr lang="zh-CN" altLang="en-US"/>
              <a:t>编辑母版文本样式</a:t>
            </a:r>
          </a:p>
        </p:txBody>
      </p:sp>
      <p:sp>
        <p:nvSpPr>
          <p:cNvPr id="5" name="日期占位符 4"/>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1793567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332795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5614294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7"/>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2" y="365127"/>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33745720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98695" y="3355032"/>
            <a:ext cx="3158724" cy="3515669"/>
          </a:xfrm>
          <a:prstGeom prst="rect">
            <a:avLst/>
          </a:prstGeom>
        </p:spPr>
      </p:pic>
      <p:pic>
        <p:nvPicPr>
          <p:cNvPr id="11" name="图片 10"/>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a:fillRect/>
          </a:stretch>
        </p:blipFill>
        <p:spPr>
          <a:xfrm flipH="1">
            <a:off x="-18829" y="4316615"/>
            <a:ext cx="12192000" cy="2538420"/>
          </a:xfrm>
          <a:prstGeom prst="rect">
            <a:avLst/>
          </a:prstGeom>
        </p:spPr>
      </p:pic>
      <p:grpSp>
        <p:nvGrpSpPr>
          <p:cNvPr id="20" name="组合 19"/>
          <p:cNvGrpSpPr/>
          <p:nvPr userDrawn="1"/>
        </p:nvGrpSpPr>
        <p:grpSpPr>
          <a:xfrm>
            <a:off x="-32520" y="-2967"/>
            <a:ext cx="12238211" cy="6873667"/>
            <a:chOff x="-34298" y="-3128"/>
            <a:chExt cx="12907487" cy="7249172"/>
          </a:xfrm>
        </p:grpSpPr>
        <p:grpSp>
          <p:nvGrpSpPr>
            <p:cNvPr id="16" name="组合 15"/>
            <p:cNvGrpSpPr/>
            <p:nvPr userDrawn="1"/>
          </p:nvGrpSpPr>
          <p:grpSpPr>
            <a:xfrm>
              <a:off x="-34298" y="0"/>
              <a:ext cx="1868891" cy="7232650"/>
              <a:chOff x="-34298" y="0"/>
              <a:chExt cx="1868891" cy="7232650"/>
            </a:xfrm>
          </p:grpSpPr>
          <p:pic>
            <p:nvPicPr>
              <p:cNvPr id="8" name="图片 7"/>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a:fillRect/>
              </a:stretch>
            </p:blipFill>
            <p:spPr>
              <a:xfrm>
                <a:off x="0" y="0"/>
                <a:ext cx="1834593" cy="7232650"/>
              </a:xfrm>
              <a:prstGeom prst="rect">
                <a:avLst/>
              </a:prstGeom>
            </p:spPr>
          </p:pic>
          <p:pic>
            <p:nvPicPr>
              <p:cNvPr id="15" name="图片 14"/>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4298" y="2379697"/>
                <a:ext cx="1268232" cy="4849825"/>
              </a:xfrm>
              <a:prstGeom prst="rect">
                <a:avLst/>
              </a:prstGeom>
            </p:spPr>
          </p:pic>
        </p:grpSp>
        <p:grpSp>
          <p:nvGrpSpPr>
            <p:cNvPr id="19" name="组合 18"/>
            <p:cNvGrpSpPr/>
            <p:nvPr userDrawn="1"/>
          </p:nvGrpSpPr>
          <p:grpSpPr>
            <a:xfrm>
              <a:off x="11022313" y="-3128"/>
              <a:ext cx="1850876" cy="7249172"/>
              <a:chOff x="11022313" y="-3128"/>
              <a:chExt cx="1850876" cy="7249172"/>
            </a:xfrm>
          </p:grpSpPr>
          <p:pic>
            <p:nvPicPr>
              <p:cNvPr id="9" name="图片 8"/>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a:fillRect/>
              </a:stretch>
            </p:blipFill>
            <p:spPr>
              <a:xfrm flipH="1">
                <a:off x="11022313" y="-3128"/>
                <a:ext cx="1834593" cy="7232650"/>
              </a:xfrm>
              <a:prstGeom prst="rect">
                <a:avLst/>
              </a:prstGeom>
            </p:spPr>
          </p:pic>
          <p:pic>
            <p:nvPicPr>
              <p:cNvPr id="18" name="图片 17"/>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434918" y="2693615"/>
                <a:ext cx="1438271" cy="4552429"/>
              </a:xfrm>
              <a:prstGeom prst="rect">
                <a:avLst/>
              </a:prstGeom>
            </p:spPr>
          </p:pic>
        </p:grpSp>
      </p:grpSp>
    </p:spTree>
    <p:extLst>
      <p:ext uri="{BB962C8B-B14F-4D97-AF65-F5344CB8AC3E}">
        <p14:creationId xmlns:p14="http://schemas.microsoft.com/office/powerpoint/2010/main" val="326217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601235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56446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90917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2_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17431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1_过度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00492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663D58F-F6A0-4EA3-BFB5-4642485F75D9}"/>
              </a:ext>
            </a:extLst>
          </p:cNvPr>
          <p:cNvPicPr>
            <a:picLocks noChangeAspect="1"/>
          </p:cNvPicPr>
          <p:nvPr userDrawn="1"/>
        </p:nvPicPr>
        <p:blipFill>
          <a:blip r:embed="rId3"/>
          <a:stretch>
            <a:fillRect/>
          </a:stretch>
        </p:blipFill>
        <p:spPr>
          <a:xfrm>
            <a:off x="-526" y="-298"/>
            <a:ext cx="12193057" cy="6858595"/>
          </a:xfrm>
          <a:prstGeom prst="rect">
            <a:avLst/>
          </a:prstGeom>
        </p:spPr>
      </p:pic>
      <p:pic>
        <p:nvPicPr>
          <p:cNvPr id="3" name="图片 2">
            <a:extLst>
              <a:ext uri="{FF2B5EF4-FFF2-40B4-BE49-F238E27FC236}">
                <a16:creationId xmlns:a16="http://schemas.microsoft.com/office/drawing/2014/main" xmlns="" id="{98CD8127-072B-44C9-ABE8-9BC4AB287A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2079567" y="-4365567"/>
            <a:ext cx="9182100" cy="15881232"/>
          </a:xfrm>
          <a:prstGeom prst="rect">
            <a:avLst/>
          </a:prstGeom>
        </p:spPr>
      </p:pic>
      <p:pic>
        <p:nvPicPr>
          <p:cNvPr id="4" name="图片 3">
            <a:extLst>
              <a:ext uri="{FF2B5EF4-FFF2-40B4-BE49-F238E27FC236}">
                <a16:creationId xmlns:a16="http://schemas.microsoft.com/office/drawing/2014/main" xmlns="" id="{931AE1AF-6B20-4CE0-B6FA-B23D537947C3}"/>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0774364" y="98277"/>
            <a:ext cx="1049339" cy="988507"/>
          </a:xfrm>
          <a:prstGeom prst="rect">
            <a:avLst/>
          </a:prstGeom>
        </p:spPr>
      </p:pic>
      <p:pic>
        <p:nvPicPr>
          <p:cNvPr id="5" name="图片 4">
            <a:extLst>
              <a:ext uri="{FF2B5EF4-FFF2-40B4-BE49-F238E27FC236}">
                <a16:creationId xmlns:a16="http://schemas.microsoft.com/office/drawing/2014/main" xmlns="" id="{99B37BB5-2650-4467-ABB7-31E9CA48D4D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6063" y="2"/>
            <a:ext cx="1181100" cy="1647825"/>
          </a:xfrm>
          <a:prstGeom prst="rect">
            <a:avLst/>
          </a:prstGeom>
        </p:spPr>
      </p:pic>
      <p:pic>
        <p:nvPicPr>
          <p:cNvPr id="6" name="图片 5">
            <a:extLst>
              <a:ext uri="{FF2B5EF4-FFF2-40B4-BE49-F238E27FC236}">
                <a16:creationId xmlns:a16="http://schemas.microsoft.com/office/drawing/2014/main" xmlns="" id="{5F048B97-1CDA-4F65-837F-F768C8EAF4C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2" y="5529533"/>
            <a:ext cx="2476500" cy="1328767"/>
          </a:xfrm>
          <a:prstGeom prst="rect">
            <a:avLst/>
          </a:prstGeom>
        </p:spPr>
      </p:pic>
      <p:pic>
        <p:nvPicPr>
          <p:cNvPr id="7" name="图片 6">
            <a:extLst>
              <a:ext uri="{FF2B5EF4-FFF2-40B4-BE49-F238E27FC236}">
                <a16:creationId xmlns:a16="http://schemas.microsoft.com/office/drawing/2014/main" xmlns="" id="{4E9B10E7-A5D5-4AAF-9A24-86B84EF4F8F5}"/>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9664702" y="5414690"/>
            <a:ext cx="2527300" cy="1462631"/>
          </a:xfrm>
          <a:prstGeom prst="rect">
            <a:avLst/>
          </a:prstGeom>
        </p:spPr>
      </p:pic>
      <p:cxnSp>
        <p:nvCxnSpPr>
          <p:cNvPr id="8" name="直接连接符 7">
            <a:extLst>
              <a:ext uri="{FF2B5EF4-FFF2-40B4-BE49-F238E27FC236}">
                <a16:creationId xmlns:a16="http://schemas.microsoft.com/office/drawing/2014/main" xmlns="" id="{9D467883-BBB8-4AA8-9569-B77F3D2BD526}"/>
              </a:ext>
            </a:extLst>
          </p:cNvPr>
          <p:cNvCxnSpPr>
            <a:cxnSpLocks/>
          </p:cNvCxnSpPr>
          <p:nvPr userDrawn="1"/>
        </p:nvCxnSpPr>
        <p:spPr>
          <a:xfrm>
            <a:off x="0" y="1045028"/>
            <a:ext cx="12192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PA-文本框 10">
            <a:extLst>
              <a:ext uri="{FF2B5EF4-FFF2-40B4-BE49-F238E27FC236}">
                <a16:creationId xmlns:a16="http://schemas.microsoft.com/office/drawing/2014/main" xmlns="" id="{7030A9C3-FAF0-45B7-A03D-DF86ACD0FEDF}"/>
              </a:ext>
            </a:extLst>
          </p:cNvPr>
          <p:cNvSpPr txBox="1"/>
          <p:nvPr userDrawn="1">
            <p:custDataLst>
              <p:tags r:id="rId1"/>
            </p:custDataLst>
          </p:nvPr>
        </p:nvSpPr>
        <p:spPr>
          <a:xfrm>
            <a:off x="3291307" y="155585"/>
            <a:ext cx="5609391" cy="812531"/>
          </a:xfrm>
          <a:prstGeom prst="rect">
            <a:avLst/>
          </a:prstGeom>
          <a:noFill/>
        </p:spPr>
        <p:txBody>
          <a:bodyPr wrap="square" lIns="91436" tIns="45718" rIns="91436" bIns="45718" rtlCol="0">
            <a:spAutoFit/>
          </a:bodyPr>
          <a:lstStyle/>
          <a:p>
            <a:pPr algn="ctr">
              <a:lnSpc>
                <a:spcPct val="130000"/>
              </a:lnSpc>
            </a:pPr>
            <a:r>
              <a:rPr lang="zh-CN" altLang="en-US" sz="3600" b="1" dirty="0">
                <a:solidFill>
                  <a:schemeClr val="accent1"/>
                </a:solidFill>
                <a:latin typeface="+mn-ea"/>
              </a:rPr>
              <a:t>教学工作回顾</a:t>
            </a:r>
          </a:p>
        </p:txBody>
      </p:sp>
    </p:spTree>
    <p:extLst>
      <p:ext uri="{BB962C8B-B14F-4D97-AF65-F5344CB8AC3E}">
        <p14:creationId xmlns:p14="http://schemas.microsoft.com/office/powerpoint/2010/main" val="230069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down)">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内页-2">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2370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内页-3">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9956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1E82-4F9F-4B32-9CDA-4DD067F14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C7B9C6A-691F-4986-B785-B6E3F513C8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4BF6F3-75AC-4E08-BC23-D47151CD9208}"/>
              </a:ext>
            </a:extLst>
          </p:cNvPr>
          <p:cNvSpPr>
            <a:spLocks noGrp="1"/>
          </p:cNvSpPr>
          <p:nvPr>
            <p:ph type="dt" sz="half" idx="10"/>
          </p:nvPr>
        </p:nvSpPr>
        <p:spPr/>
        <p:txBody>
          <a:body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7C40E493-B8EF-4962-8831-B5CB412E4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37865D0-FC05-4695-829D-B14765D797B4}"/>
              </a:ext>
            </a:extLst>
          </p:cNvPr>
          <p:cNvSpPr>
            <a:spLocks noGrp="1"/>
          </p:cNvSpPr>
          <p:nvPr>
            <p:ph type="sldNum" sz="quarter" idx="12"/>
          </p:nvPr>
        </p:nvSpPr>
        <p:spPr/>
        <p:txBody>
          <a:bodyPr/>
          <a:lstStyle/>
          <a:p>
            <a:fld id="{77CBE35E-154B-4DB5-AAD1-4D145BADFE8C}" type="slidenum">
              <a:rPr lang="en-US" smtClean="0"/>
              <a:t>‹#›</a:t>
            </a:fld>
            <a:endParaRPr lang="en-US"/>
          </a:p>
        </p:txBody>
      </p:sp>
    </p:spTree>
    <p:extLst>
      <p:ext uri="{BB962C8B-B14F-4D97-AF65-F5344CB8AC3E}">
        <p14:creationId xmlns:p14="http://schemas.microsoft.com/office/powerpoint/2010/main" val="35711116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内页-4">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14908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内页-5">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765537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9855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350463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541810" indent="0" algn="ctr">
              <a:buNone/>
              <a:defRPr/>
            </a:lvl2pPr>
            <a:lvl3pPr marL="1083621" indent="0" algn="ctr">
              <a:buNone/>
              <a:defRPr/>
            </a:lvl3pPr>
            <a:lvl4pPr marL="1625430" indent="0" algn="ctr">
              <a:buNone/>
              <a:defRPr/>
            </a:lvl4pPr>
            <a:lvl5pPr marL="2167238" indent="0" algn="ctr">
              <a:buNone/>
              <a:defRPr/>
            </a:lvl5pPr>
            <a:lvl6pPr marL="2709048" indent="0" algn="ctr">
              <a:buNone/>
              <a:defRPr/>
            </a:lvl6pPr>
            <a:lvl7pPr marL="3250859" indent="0" algn="ctr">
              <a:buNone/>
              <a:defRPr/>
            </a:lvl7pPr>
            <a:lvl8pPr marL="3792669" indent="0" algn="ctr">
              <a:buNone/>
              <a:defRPr/>
            </a:lvl8pPr>
            <a:lvl9pPr marL="433447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5CA1A973-9E5F-4DF1-A5BC-D3E13BD3E37C}"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7717847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D362C896-7A31-427A-BB38-8CB1A5A0933B}"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4554429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6"/>
            <a:ext cx="10363200" cy="1500187"/>
          </a:xfrm>
        </p:spPr>
        <p:txBody>
          <a:bodyPr anchor="b"/>
          <a:lstStyle>
            <a:lvl1pPr marL="0" indent="0">
              <a:buNone/>
              <a:defRPr sz="2400"/>
            </a:lvl1pPr>
            <a:lvl2pPr marL="541810" indent="0">
              <a:buNone/>
              <a:defRPr sz="2100"/>
            </a:lvl2pPr>
            <a:lvl3pPr marL="1083621" indent="0">
              <a:buNone/>
              <a:defRPr sz="1900"/>
            </a:lvl3pPr>
            <a:lvl4pPr marL="1625430" indent="0">
              <a:buNone/>
              <a:defRPr sz="1600"/>
            </a:lvl4pPr>
            <a:lvl5pPr marL="2167238" indent="0">
              <a:buNone/>
              <a:defRPr sz="1600"/>
            </a:lvl5pPr>
            <a:lvl6pPr marL="2709048" indent="0">
              <a:buNone/>
              <a:defRPr sz="1600"/>
            </a:lvl6pPr>
            <a:lvl7pPr marL="3250859" indent="0">
              <a:buNone/>
              <a:defRPr sz="1600"/>
            </a:lvl7pPr>
            <a:lvl8pPr marL="3792669" indent="0">
              <a:buNone/>
              <a:defRPr sz="1600"/>
            </a:lvl8pPr>
            <a:lvl9pPr marL="4334478"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27FF623F-72D3-41AA-982E-877982D56B2D}"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12962528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EFBB1622-8DFE-4865-A02D-D650B669ACDC}"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42441186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800" b="1"/>
            </a:lvl1pPr>
            <a:lvl2pPr marL="541810" indent="0">
              <a:buNone/>
              <a:defRPr sz="2400" b="1"/>
            </a:lvl2pPr>
            <a:lvl3pPr marL="1083621" indent="0">
              <a:buNone/>
              <a:defRPr sz="2100" b="1"/>
            </a:lvl3pPr>
            <a:lvl4pPr marL="1625430" indent="0">
              <a:buNone/>
              <a:defRPr sz="1900" b="1"/>
            </a:lvl4pPr>
            <a:lvl5pPr marL="2167238" indent="0">
              <a:buNone/>
              <a:defRPr sz="1900" b="1"/>
            </a:lvl5pPr>
            <a:lvl6pPr marL="2709048" indent="0">
              <a:buNone/>
              <a:defRPr sz="1900" b="1"/>
            </a:lvl6pPr>
            <a:lvl7pPr marL="3250859" indent="0">
              <a:buNone/>
              <a:defRPr sz="1900" b="1"/>
            </a:lvl7pPr>
            <a:lvl8pPr marL="3792669" indent="0">
              <a:buNone/>
              <a:defRPr sz="1900" b="1"/>
            </a:lvl8pPr>
            <a:lvl9pPr marL="4334478" indent="0">
              <a:buNone/>
              <a:defRPr sz="19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2800" b="1"/>
            </a:lvl1pPr>
            <a:lvl2pPr marL="541810" indent="0">
              <a:buNone/>
              <a:defRPr sz="2400" b="1"/>
            </a:lvl2pPr>
            <a:lvl3pPr marL="1083621" indent="0">
              <a:buNone/>
              <a:defRPr sz="2100" b="1"/>
            </a:lvl3pPr>
            <a:lvl4pPr marL="1625430" indent="0">
              <a:buNone/>
              <a:defRPr sz="1900" b="1"/>
            </a:lvl4pPr>
            <a:lvl5pPr marL="2167238" indent="0">
              <a:buNone/>
              <a:defRPr sz="1900" b="1"/>
            </a:lvl5pPr>
            <a:lvl6pPr marL="2709048" indent="0">
              <a:buNone/>
              <a:defRPr sz="1900" b="1"/>
            </a:lvl6pPr>
            <a:lvl7pPr marL="3250859" indent="0">
              <a:buNone/>
              <a:defRPr sz="1900" b="1"/>
            </a:lvl7pPr>
            <a:lvl8pPr marL="3792669" indent="0">
              <a:buNone/>
              <a:defRPr sz="1900" b="1"/>
            </a:lvl8pPr>
            <a:lvl9pPr marL="4334478" indent="0">
              <a:buNone/>
              <a:defRPr sz="19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9B7B8DEF-0B8C-451D-B2B5-A770775AFCD3}"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9854602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defTabSz="677262" fontAlgn="base">
              <a:spcBef>
                <a:spcPct val="0"/>
              </a:spcBef>
              <a:spcAft>
                <a:spcPct val="0"/>
              </a:spcAft>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defTabSz="677262" fontAlgn="base">
              <a:spcBef>
                <a:spcPct val="0"/>
              </a:spcBef>
              <a:spcAft>
                <a:spcPct val="0"/>
              </a:spcAft>
            </a:pPr>
            <a:fld id="{C67E2DE9-5EC1-484A-B178-46BADFCC4D22}"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462837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9" Type="http://schemas.openxmlformats.org/officeDocument/2006/relationships/slideLayout" Target="../slideLayouts/slideLayout79.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34" Type="http://schemas.openxmlformats.org/officeDocument/2006/relationships/slideLayout" Target="../slideLayouts/slideLayout74.xml"/><Relationship Id="rId42" Type="http://schemas.openxmlformats.org/officeDocument/2006/relationships/theme" Target="../theme/theme2.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33" Type="http://schemas.openxmlformats.org/officeDocument/2006/relationships/slideLayout" Target="../slideLayouts/slideLayout73.xml"/><Relationship Id="rId38" Type="http://schemas.openxmlformats.org/officeDocument/2006/relationships/slideLayout" Target="../slideLayouts/slideLayout78.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slideLayout" Target="../slideLayouts/slideLayout69.xml"/><Relationship Id="rId41" Type="http://schemas.openxmlformats.org/officeDocument/2006/relationships/slideLayout" Target="../slideLayouts/slideLayout81.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32" Type="http://schemas.openxmlformats.org/officeDocument/2006/relationships/slideLayout" Target="../slideLayouts/slideLayout72.xml"/><Relationship Id="rId37" Type="http://schemas.openxmlformats.org/officeDocument/2006/relationships/slideLayout" Target="../slideLayouts/slideLayout77.xml"/><Relationship Id="rId40" Type="http://schemas.openxmlformats.org/officeDocument/2006/relationships/slideLayout" Target="../slideLayouts/slideLayout80.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36" Type="http://schemas.openxmlformats.org/officeDocument/2006/relationships/slideLayout" Target="../slideLayouts/slideLayout76.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31" Type="http://schemas.openxmlformats.org/officeDocument/2006/relationships/slideLayout" Target="../slideLayouts/slideLayout71.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 Id="rId30" Type="http://schemas.openxmlformats.org/officeDocument/2006/relationships/slideLayout" Target="../slideLayouts/slideLayout70.xml"/><Relationship Id="rId35" Type="http://schemas.openxmlformats.org/officeDocument/2006/relationships/slideLayout" Target="../slideLayouts/slideLayout7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3.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theme" Target="../theme/theme4.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image" Target="../media/image1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image" Target="../media/image13.jpeg"/><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theme" Target="../theme/theme5.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4.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6.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BB51188-B75E-4B1E-B6E5-538C77CC04C4}"/>
              </a:ext>
            </a:extLst>
          </p:cNvPr>
          <p:cNvSpPr>
            <a:spLocks noGrp="1"/>
          </p:cNvSpPr>
          <p:nvPr>
            <p:ph type="title"/>
          </p:nvPr>
        </p:nvSpPr>
        <p:spPr>
          <a:xfrm>
            <a:off x="838200" y="365125"/>
            <a:ext cx="10515600" cy="1325563"/>
          </a:xfrm>
          <a:prstGeom prst="rect">
            <a:avLst/>
          </a:prstGeom>
        </p:spPr>
        <p:txBody>
          <a:bodyPr vert="horz" lIns="91436" tIns="45718" rIns="91436" bIns="45718"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4B0F55A6-5C22-4AC7-824A-1B5423AD2399}"/>
              </a:ext>
            </a:extLst>
          </p:cNvPr>
          <p:cNvSpPr>
            <a:spLocks noGrp="1"/>
          </p:cNvSpPr>
          <p:nvPr>
            <p:ph type="body" idx="1"/>
          </p:nvPr>
        </p:nvSpPr>
        <p:spPr>
          <a:xfrm>
            <a:off x="838200" y="1825625"/>
            <a:ext cx="10515600" cy="4351339"/>
          </a:xfrm>
          <a:prstGeom prst="rect">
            <a:avLst/>
          </a:prstGeom>
        </p:spPr>
        <p:txBody>
          <a:bodyPr vert="horz" lIns="91436" tIns="45718" rIns="9143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5022FC0-21B0-41E0-9D77-A9BE7ADAC314}"/>
              </a:ext>
            </a:extLst>
          </p:cNvPr>
          <p:cNvSpPr>
            <a:spLocks noGrp="1"/>
          </p:cNvSpPr>
          <p:nvPr>
            <p:ph type="dt" sz="half" idx="2"/>
          </p:nvPr>
        </p:nvSpPr>
        <p:spPr>
          <a:xfrm>
            <a:off x="838200" y="6356352"/>
            <a:ext cx="27432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fld id="{AA95DD45-4E3E-4143-A73F-983020A09E29}" type="datetimeFigureOut">
              <a:rPr lang="en-US" smtClean="0"/>
              <a:t>10/2/2022</a:t>
            </a:fld>
            <a:endParaRPr lang="en-US"/>
          </a:p>
        </p:txBody>
      </p:sp>
      <p:sp>
        <p:nvSpPr>
          <p:cNvPr id="5" name="Footer Placeholder 4">
            <a:extLst>
              <a:ext uri="{FF2B5EF4-FFF2-40B4-BE49-F238E27FC236}">
                <a16:creationId xmlns:a16="http://schemas.microsoft.com/office/drawing/2014/main" xmlns="" id="{5B1F9BA8-7F6E-4E44-AA47-88F491FB8834}"/>
              </a:ext>
            </a:extLst>
          </p:cNvPr>
          <p:cNvSpPr>
            <a:spLocks noGrp="1"/>
          </p:cNvSpPr>
          <p:nvPr>
            <p:ph type="ftr" sz="quarter" idx="3"/>
          </p:nvPr>
        </p:nvSpPr>
        <p:spPr>
          <a:xfrm>
            <a:off x="4038600" y="6356352"/>
            <a:ext cx="41148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FED9F62-9119-42C8-98A8-051471DF1035}"/>
              </a:ext>
            </a:extLst>
          </p:cNvPr>
          <p:cNvSpPr>
            <a:spLocks noGrp="1"/>
          </p:cNvSpPr>
          <p:nvPr>
            <p:ph type="sldNum" sz="quarter" idx="4"/>
          </p:nvPr>
        </p:nvSpPr>
        <p:spPr>
          <a:xfrm>
            <a:off x="8610600" y="6356352"/>
            <a:ext cx="27432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fld id="{77CBE35E-154B-4DB5-AAD1-4D145BADFE8C}" type="slidenum">
              <a:rPr lang="en-US" smtClean="0"/>
              <a:t>‹#›</a:t>
            </a:fld>
            <a:endParaRPr lang="en-US"/>
          </a:p>
        </p:txBody>
      </p:sp>
    </p:spTree>
    <p:extLst>
      <p:ext uri="{BB962C8B-B14F-4D97-AF65-F5344CB8AC3E}">
        <p14:creationId xmlns:p14="http://schemas.microsoft.com/office/powerpoint/2010/main" val="2094359694"/>
      </p:ext>
    </p:extLst>
  </p:cSld>
  <p:clrMap bg1="lt1" tx1="dk1" bg2="lt2" tx2="dk2" accent1="accent1" accent2="accent2" accent3="accent3" accent4="accent4" accent5="accent5" accent6="accent6" hlink="hlink" folHlink="folHlink"/>
  <p:sldLayoutIdLst>
    <p:sldLayoutId id="2147483649" r:id="rId1"/>
    <p:sldLayoutId id="2147483727" r:id="rId2"/>
    <p:sldLayoutId id="2147483696" r:id="rId3"/>
    <p:sldLayoutId id="2147483693" r:id="rId4"/>
    <p:sldLayoutId id="2147483689" r:id="rId5"/>
    <p:sldLayoutId id="2147483650" r:id="rId6"/>
    <p:sldLayoutId id="2147483745" r:id="rId7"/>
    <p:sldLayoutId id="2147483744" r:id="rId8"/>
    <p:sldLayoutId id="2147483743" r:id="rId9"/>
    <p:sldLayoutId id="2147483742" r:id="rId10"/>
    <p:sldLayoutId id="2147483741" r:id="rId11"/>
    <p:sldLayoutId id="2147483734" r:id="rId12"/>
    <p:sldLayoutId id="2147483733" r:id="rId13"/>
    <p:sldLayoutId id="2147483732" r:id="rId14"/>
    <p:sldLayoutId id="2147483730" r:id="rId15"/>
    <p:sldLayoutId id="2147483728" r:id="rId16"/>
    <p:sldLayoutId id="2147483723" r:id="rId17"/>
    <p:sldLayoutId id="2147483722" r:id="rId18"/>
    <p:sldLayoutId id="2147483721" r:id="rId19"/>
    <p:sldLayoutId id="2147483720" r:id="rId20"/>
    <p:sldLayoutId id="2147483719" r:id="rId21"/>
    <p:sldLayoutId id="2147483718" r:id="rId22"/>
    <p:sldLayoutId id="2147483717" r:id="rId23"/>
    <p:sldLayoutId id="2147483702" r:id="rId24"/>
    <p:sldLayoutId id="2147483701" r:id="rId25"/>
    <p:sldLayoutId id="2147483700" r:id="rId26"/>
    <p:sldLayoutId id="2147483698" r:id="rId27"/>
    <p:sldLayoutId id="2147483697" r:id="rId28"/>
    <p:sldLayoutId id="2147483694" r:id="rId29"/>
    <p:sldLayoutId id="2147483690" r:id="rId30"/>
    <p:sldLayoutId id="2147483688" r:id="rId31"/>
    <p:sldLayoutId id="2147483651" r:id="rId32"/>
    <p:sldLayoutId id="2147483652" r:id="rId33"/>
    <p:sldLayoutId id="2147483653" r:id="rId34"/>
    <p:sldLayoutId id="2147483654" r:id="rId35"/>
    <p:sldLayoutId id="2147483655" r:id="rId36"/>
    <p:sldLayoutId id="2147483656" r:id="rId37"/>
    <p:sldLayoutId id="2147483657" r:id="rId38"/>
    <p:sldLayoutId id="2147483658" r:id="rId39"/>
    <p:sldLayoutId id="2147483659" r:id="rId40"/>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36" tIns="45718" rIns="91436" bIns="45718"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36" tIns="45718" rIns="91436" bIns="45718"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2"/>
            <a:ext cx="2743200" cy="365125"/>
          </a:xfrm>
          <a:prstGeom prst="rect">
            <a:avLst/>
          </a:prstGeom>
        </p:spPr>
        <p:txBody>
          <a:bodyPr vert="horz" lIns="91436" tIns="45718" rIns="91436" bIns="45718" rtlCol="0" anchor="ctr"/>
          <a:lstStyle>
            <a:lvl1pPr algn="l">
              <a:defRPr sz="1200">
                <a:solidFill>
                  <a:schemeClr val="tx1">
                    <a:tint val="75000"/>
                  </a:schemeClr>
                </a:solidFill>
              </a:defRPr>
            </a:lvl1pPr>
          </a:lstStyle>
          <a:p>
            <a:fld id="{4ABE745D-309F-4DD5-89C3-C93B853A0A8B}" type="datetimeFigureOut">
              <a:rPr lang="zh-CN" altLang="en-US" smtClean="0"/>
              <a:t>2022/10/2</a:t>
            </a:fld>
            <a:endParaRPr lang="zh-CN" altLang="en-US"/>
          </a:p>
        </p:txBody>
      </p:sp>
      <p:sp>
        <p:nvSpPr>
          <p:cNvPr id="5" name="页脚占位符 4"/>
          <p:cNvSpPr>
            <a:spLocks noGrp="1"/>
          </p:cNvSpPr>
          <p:nvPr>
            <p:ph type="ftr" sz="quarter" idx="3"/>
          </p:nvPr>
        </p:nvSpPr>
        <p:spPr>
          <a:xfrm>
            <a:off x="4038600" y="6356352"/>
            <a:ext cx="4114800" cy="365125"/>
          </a:xfrm>
          <a:prstGeom prst="rect">
            <a:avLst/>
          </a:prstGeom>
        </p:spPr>
        <p:txBody>
          <a:bodyPr vert="horz" lIns="91436" tIns="45718" rIns="91436" bIns="45718"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2"/>
            <a:ext cx="2743200" cy="365125"/>
          </a:xfrm>
          <a:prstGeom prst="rect">
            <a:avLst/>
          </a:prstGeom>
        </p:spPr>
        <p:txBody>
          <a:bodyPr vert="horz" lIns="91436" tIns="45718" rIns="91436" bIns="45718" rtlCol="0" anchor="ctr"/>
          <a:lstStyle>
            <a:lvl1pPr algn="r">
              <a:defRPr sz="1200">
                <a:solidFill>
                  <a:schemeClr val="tx1">
                    <a:tint val="75000"/>
                  </a:schemeClr>
                </a:solidFill>
              </a:defRPr>
            </a:lvl1pPr>
          </a:lstStyle>
          <a:p>
            <a:fld id="{E4F9053E-FE4A-4D94-8125-0BC039E7E778}" type="slidenum">
              <a:rPr lang="zh-CN" altLang="en-US" smtClean="0"/>
              <a:t>‹#›</a:t>
            </a:fld>
            <a:endParaRPr lang="zh-CN" altLang="en-US"/>
          </a:p>
        </p:txBody>
      </p:sp>
    </p:spTree>
    <p:extLst>
      <p:ext uri="{BB962C8B-B14F-4D97-AF65-F5344CB8AC3E}">
        <p14:creationId xmlns:p14="http://schemas.microsoft.com/office/powerpoint/2010/main" val="153698026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736" r:id="rId3"/>
    <p:sldLayoutId id="2147483707" r:id="rId4"/>
    <p:sldLayoutId id="2147483664" r:id="rId5"/>
    <p:sldLayoutId id="2147483665" r:id="rId6"/>
    <p:sldLayoutId id="2147483666" r:id="rId7"/>
    <p:sldLayoutId id="2147483667" r:id="rId8"/>
    <p:sldLayoutId id="2147483668" r:id="rId9"/>
    <p:sldLayoutId id="2147483669" r:id="rId10"/>
    <p:sldLayoutId id="2147483740" r:id="rId11"/>
    <p:sldLayoutId id="2147483739" r:id="rId12"/>
    <p:sldLayoutId id="2147483738" r:id="rId13"/>
    <p:sldLayoutId id="2147483737" r:id="rId14"/>
    <p:sldLayoutId id="2147483735" r:id="rId15"/>
    <p:sldLayoutId id="2147483731" r:id="rId16"/>
    <p:sldLayoutId id="2147483729" r:id="rId17"/>
    <p:sldLayoutId id="2147483726" r:id="rId18"/>
    <p:sldLayoutId id="2147483725" r:id="rId19"/>
    <p:sldLayoutId id="2147483724" r:id="rId20"/>
    <p:sldLayoutId id="2147483716" r:id="rId21"/>
    <p:sldLayoutId id="2147483713" r:id="rId22"/>
    <p:sldLayoutId id="2147483712" r:id="rId23"/>
    <p:sldLayoutId id="2147483711" r:id="rId24"/>
    <p:sldLayoutId id="2147483710" r:id="rId25"/>
    <p:sldLayoutId id="2147483709" r:id="rId26"/>
    <p:sldLayoutId id="2147483708" r:id="rId27"/>
    <p:sldLayoutId id="2147483706" r:id="rId28"/>
    <p:sldLayoutId id="2147483705" r:id="rId29"/>
    <p:sldLayoutId id="2147483704" r:id="rId30"/>
    <p:sldLayoutId id="2147483703" r:id="rId31"/>
    <p:sldLayoutId id="2147483699" r:id="rId32"/>
    <p:sldLayoutId id="2147483695" r:id="rId33"/>
    <p:sldLayoutId id="2147483692" r:id="rId34"/>
    <p:sldLayoutId id="2147483691" r:id="rId35"/>
    <p:sldLayoutId id="2147483687" r:id="rId36"/>
    <p:sldLayoutId id="2147483670" r:id="rId37"/>
    <p:sldLayoutId id="2147483671" r:id="rId38"/>
    <p:sldLayoutId id="2147483672" r:id="rId39"/>
    <p:sldLayoutId id="2147483673" r:id="rId40"/>
    <p:sldLayoutId id="2147483674" r:id="rId41"/>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58240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715" r:id="rId4"/>
    <p:sldLayoutId id="2147483714"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extLst mod="1">
    <p:ext uri="{27BBF7A9-308A-43DC-89C8-2F10F3537804}">
      <p15:sldGuideLst xmlns:p15="http://schemas.microsoft.com/office/powerpoint/2012/main" xmlns=""/>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132" y="275035"/>
            <a:ext cx="1097374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296" tIns="73149" rIns="146296" bIns="73149"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132" y="1600202"/>
            <a:ext cx="10973741" cy="4525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296" tIns="73149" rIns="146296" bIns="7314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132" y="6244829"/>
            <a:ext cx="2845741" cy="476251"/>
          </a:xfrm>
          <a:prstGeom prst="rect">
            <a:avLst/>
          </a:prstGeom>
          <a:noFill/>
          <a:ln>
            <a:noFill/>
          </a:ln>
          <a:effectLst/>
          <a:extLst/>
        </p:spPr>
        <p:txBody>
          <a:bodyPr vert="horz" wrap="square" lIns="146296" tIns="73149" rIns="146296" bIns="73149" numCol="1" anchor="t" anchorCtr="0" compatLnSpc="1">
            <a:prstTxWarp prst="textNoShape">
              <a:avLst/>
            </a:prstTxWarp>
          </a:bodyPr>
          <a:lstStyle>
            <a:lvl1pPr>
              <a:defRPr sz="1600">
                <a:latin typeface="Arial" charset="0"/>
              </a:defRPr>
            </a:lvl1pPr>
          </a:lstStyle>
          <a:p>
            <a:pPr defTabSz="677262"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4165132" y="6244829"/>
            <a:ext cx="3861741" cy="476251"/>
          </a:xfrm>
          <a:prstGeom prst="rect">
            <a:avLst/>
          </a:prstGeom>
          <a:noFill/>
          <a:ln>
            <a:noFill/>
          </a:ln>
          <a:effectLst/>
          <a:extLst/>
        </p:spPr>
        <p:txBody>
          <a:bodyPr vert="horz" wrap="square" lIns="146296" tIns="73149" rIns="146296" bIns="73149" numCol="1" anchor="t" anchorCtr="0" compatLnSpc="1">
            <a:prstTxWarp prst="textNoShape">
              <a:avLst/>
            </a:prstTxWarp>
          </a:bodyPr>
          <a:lstStyle>
            <a:lvl1pPr algn="ctr">
              <a:defRPr sz="1600">
                <a:latin typeface="Arial" charset="0"/>
              </a:defRPr>
            </a:lvl1pPr>
          </a:lstStyle>
          <a:p>
            <a:pPr defTabSz="677262"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8737132" y="6244829"/>
            <a:ext cx="2845741" cy="476251"/>
          </a:xfrm>
          <a:prstGeom prst="rect">
            <a:avLst/>
          </a:prstGeom>
          <a:noFill/>
          <a:ln>
            <a:noFill/>
          </a:ln>
          <a:effectLst/>
          <a:extLst/>
        </p:spPr>
        <p:txBody>
          <a:bodyPr vert="horz" wrap="square" lIns="146296" tIns="73149" rIns="146296" bIns="73149" numCol="1" anchor="t" anchorCtr="0" compatLnSpc="1">
            <a:prstTxWarp prst="textNoShape">
              <a:avLst/>
            </a:prstTxWarp>
          </a:bodyPr>
          <a:lstStyle>
            <a:lvl1pPr algn="r">
              <a:defRPr sz="1600"/>
            </a:lvl1pPr>
          </a:lstStyle>
          <a:p>
            <a:pPr defTabSz="677262" fontAlgn="base">
              <a:spcBef>
                <a:spcPct val="0"/>
              </a:spcBef>
              <a:spcAft>
                <a:spcPct val="0"/>
              </a:spcAft>
            </a:pPr>
            <a:fld id="{E430FE29-9993-4895-B150-A7B99C83E875}" type="slidenum">
              <a:rPr lang="en-US" altLang="en-US" smtClean="0">
                <a:solidFill>
                  <a:srgbClr val="000000"/>
                </a:solidFill>
              </a:rPr>
              <a:pPr defTabSz="677262"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321421967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txStyles>
    <p:titleStyle>
      <a:lvl1pPr algn="ctr" rtl="0" eaLnBrk="0" fontAlgn="base" hangingPunct="0">
        <a:spcBef>
          <a:spcPct val="0"/>
        </a:spcBef>
        <a:spcAft>
          <a:spcPct val="0"/>
        </a:spcAft>
        <a:defRPr sz="5200">
          <a:solidFill>
            <a:schemeClr val="tx2"/>
          </a:solidFill>
          <a:latin typeface="+mj-lt"/>
          <a:ea typeface="+mj-ea"/>
          <a:cs typeface="+mj-cs"/>
        </a:defRPr>
      </a:lvl1pPr>
      <a:lvl2pPr algn="ctr" rtl="0" eaLnBrk="0" fontAlgn="base" hangingPunct="0">
        <a:spcBef>
          <a:spcPct val="0"/>
        </a:spcBef>
        <a:spcAft>
          <a:spcPct val="0"/>
        </a:spcAft>
        <a:defRPr sz="5200">
          <a:solidFill>
            <a:schemeClr val="tx2"/>
          </a:solidFill>
          <a:latin typeface="Arial" charset="0"/>
        </a:defRPr>
      </a:lvl2pPr>
      <a:lvl3pPr algn="ctr" rtl="0" eaLnBrk="0" fontAlgn="base" hangingPunct="0">
        <a:spcBef>
          <a:spcPct val="0"/>
        </a:spcBef>
        <a:spcAft>
          <a:spcPct val="0"/>
        </a:spcAft>
        <a:defRPr sz="5200">
          <a:solidFill>
            <a:schemeClr val="tx2"/>
          </a:solidFill>
          <a:latin typeface="Arial" charset="0"/>
        </a:defRPr>
      </a:lvl3pPr>
      <a:lvl4pPr algn="ctr" rtl="0" eaLnBrk="0" fontAlgn="base" hangingPunct="0">
        <a:spcBef>
          <a:spcPct val="0"/>
        </a:spcBef>
        <a:spcAft>
          <a:spcPct val="0"/>
        </a:spcAft>
        <a:defRPr sz="5200">
          <a:solidFill>
            <a:schemeClr val="tx2"/>
          </a:solidFill>
          <a:latin typeface="Arial" charset="0"/>
        </a:defRPr>
      </a:lvl4pPr>
      <a:lvl5pPr algn="ctr" rtl="0" eaLnBrk="0" fontAlgn="base" hangingPunct="0">
        <a:spcBef>
          <a:spcPct val="0"/>
        </a:spcBef>
        <a:spcAft>
          <a:spcPct val="0"/>
        </a:spcAft>
        <a:defRPr sz="5200">
          <a:solidFill>
            <a:schemeClr val="tx2"/>
          </a:solidFill>
          <a:latin typeface="Arial" charset="0"/>
        </a:defRPr>
      </a:lvl5pPr>
      <a:lvl6pPr marL="541810" algn="ctr" rtl="0" fontAlgn="base">
        <a:spcBef>
          <a:spcPct val="0"/>
        </a:spcBef>
        <a:spcAft>
          <a:spcPct val="0"/>
        </a:spcAft>
        <a:defRPr sz="5200">
          <a:solidFill>
            <a:schemeClr val="tx2"/>
          </a:solidFill>
          <a:latin typeface="Arial" charset="0"/>
        </a:defRPr>
      </a:lvl6pPr>
      <a:lvl7pPr marL="1083621" algn="ctr" rtl="0" fontAlgn="base">
        <a:spcBef>
          <a:spcPct val="0"/>
        </a:spcBef>
        <a:spcAft>
          <a:spcPct val="0"/>
        </a:spcAft>
        <a:defRPr sz="5200">
          <a:solidFill>
            <a:schemeClr val="tx2"/>
          </a:solidFill>
          <a:latin typeface="Arial" charset="0"/>
        </a:defRPr>
      </a:lvl7pPr>
      <a:lvl8pPr marL="1625430" algn="ctr" rtl="0" fontAlgn="base">
        <a:spcBef>
          <a:spcPct val="0"/>
        </a:spcBef>
        <a:spcAft>
          <a:spcPct val="0"/>
        </a:spcAft>
        <a:defRPr sz="5200">
          <a:solidFill>
            <a:schemeClr val="tx2"/>
          </a:solidFill>
          <a:latin typeface="Arial" charset="0"/>
        </a:defRPr>
      </a:lvl8pPr>
      <a:lvl9pPr marL="2167238" algn="ctr" rtl="0" fontAlgn="base">
        <a:spcBef>
          <a:spcPct val="0"/>
        </a:spcBef>
        <a:spcAft>
          <a:spcPct val="0"/>
        </a:spcAft>
        <a:defRPr sz="5200">
          <a:solidFill>
            <a:schemeClr val="tx2"/>
          </a:solidFill>
          <a:latin typeface="Arial" charset="0"/>
        </a:defRPr>
      </a:lvl9pPr>
    </p:titleStyle>
    <p:bodyStyle>
      <a:lvl1pPr marL="405653" indent="-405653" algn="l" rtl="0" eaLnBrk="0" fontAlgn="base" hangingPunct="0">
        <a:spcBef>
          <a:spcPct val="20000"/>
        </a:spcBef>
        <a:spcAft>
          <a:spcPct val="0"/>
        </a:spcAft>
        <a:buChar char="•"/>
        <a:defRPr sz="3700">
          <a:solidFill>
            <a:schemeClr val="tx1"/>
          </a:solidFill>
          <a:latin typeface="+mn-lt"/>
          <a:ea typeface="+mn-ea"/>
          <a:cs typeface="+mn-cs"/>
        </a:defRPr>
      </a:lvl1pPr>
      <a:lvl2pPr marL="879501" indent="-338632" algn="l" rtl="0" eaLnBrk="0" fontAlgn="base" hangingPunct="0">
        <a:spcBef>
          <a:spcPct val="20000"/>
        </a:spcBef>
        <a:spcAft>
          <a:spcPct val="0"/>
        </a:spcAft>
        <a:buChar char="–"/>
        <a:defRPr sz="3300">
          <a:solidFill>
            <a:schemeClr val="tx1"/>
          </a:solidFill>
          <a:latin typeface="+mn-lt"/>
        </a:defRPr>
      </a:lvl2pPr>
      <a:lvl3pPr marL="1354525" indent="-270435" algn="l" rtl="0" eaLnBrk="0" fontAlgn="base" hangingPunct="0">
        <a:spcBef>
          <a:spcPct val="20000"/>
        </a:spcBef>
        <a:spcAft>
          <a:spcPct val="0"/>
        </a:spcAft>
        <a:buChar char="•"/>
        <a:defRPr sz="2800">
          <a:solidFill>
            <a:schemeClr val="tx1"/>
          </a:solidFill>
          <a:latin typeface="+mn-lt"/>
        </a:defRPr>
      </a:lvl3pPr>
      <a:lvl4pPr marL="1895394" indent="-270435" algn="l" rtl="0" eaLnBrk="0" fontAlgn="base" hangingPunct="0">
        <a:spcBef>
          <a:spcPct val="20000"/>
        </a:spcBef>
        <a:spcAft>
          <a:spcPct val="0"/>
        </a:spcAft>
        <a:buChar char="–"/>
        <a:defRPr sz="2400">
          <a:solidFill>
            <a:schemeClr val="tx1"/>
          </a:solidFill>
          <a:latin typeface="+mn-lt"/>
        </a:defRPr>
      </a:lvl4pPr>
      <a:lvl5pPr marL="2437439" indent="-270435" algn="l" rtl="0" eaLnBrk="0" fontAlgn="base" hangingPunct="0">
        <a:spcBef>
          <a:spcPct val="20000"/>
        </a:spcBef>
        <a:spcAft>
          <a:spcPct val="0"/>
        </a:spcAft>
        <a:buChar char="»"/>
        <a:defRPr sz="2400">
          <a:solidFill>
            <a:schemeClr val="tx1"/>
          </a:solidFill>
          <a:latin typeface="+mn-lt"/>
        </a:defRPr>
      </a:lvl5pPr>
      <a:lvl6pPr marL="2979953" indent="-270905" algn="l" rtl="0" fontAlgn="base">
        <a:spcBef>
          <a:spcPct val="20000"/>
        </a:spcBef>
        <a:spcAft>
          <a:spcPct val="0"/>
        </a:spcAft>
        <a:buChar char="»"/>
        <a:defRPr sz="2400">
          <a:solidFill>
            <a:schemeClr val="tx1"/>
          </a:solidFill>
          <a:latin typeface="+mn-lt"/>
        </a:defRPr>
      </a:lvl6pPr>
      <a:lvl7pPr marL="3521764" indent="-270905" algn="l" rtl="0" fontAlgn="base">
        <a:spcBef>
          <a:spcPct val="20000"/>
        </a:spcBef>
        <a:spcAft>
          <a:spcPct val="0"/>
        </a:spcAft>
        <a:buChar char="»"/>
        <a:defRPr sz="2400">
          <a:solidFill>
            <a:schemeClr val="tx1"/>
          </a:solidFill>
          <a:latin typeface="+mn-lt"/>
        </a:defRPr>
      </a:lvl7pPr>
      <a:lvl8pPr marL="4063573" indent="-270905" algn="l" rtl="0" fontAlgn="base">
        <a:spcBef>
          <a:spcPct val="20000"/>
        </a:spcBef>
        <a:spcAft>
          <a:spcPct val="0"/>
        </a:spcAft>
        <a:buChar char="»"/>
        <a:defRPr sz="2400">
          <a:solidFill>
            <a:schemeClr val="tx1"/>
          </a:solidFill>
          <a:latin typeface="+mn-lt"/>
        </a:defRPr>
      </a:lvl8pPr>
      <a:lvl9pPr marL="4605384" indent="-270905" algn="l" rtl="0" fontAlgn="base">
        <a:spcBef>
          <a:spcPct val="20000"/>
        </a:spcBef>
        <a:spcAft>
          <a:spcPct val="0"/>
        </a:spcAft>
        <a:buChar char="»"/>
        <a:defRPr sz="2400">
          <a:solidFill>
            <a:schemeClr val="tx1"/>
          </a:solidFill>
          <a:latin typeface="+mn-lt"/>
        </a:defRPr>
      </a:lvl9pPr>
    </p:bodyStyle>
    <p:otherStyle>
      <a:defPPr>
        <a:defRPr lang="en-US"/>
      </a:defPPr>
      <a:lvl1pPr marL="0" algn="l" defTabSz="1083621" rtl="0" eaLnBrk="1" latinLnBrk="0" hangingPunct="1">
        <a:defRPr sz="2100" kern="1200">
          <a:solidFill>
            <a:schemeClr val="tx1"/>
          </a:solidFill>
          <a:latin typeface="+mn-lt"/>
          <a:ea typeface="+mn-ea"/>
          <a:cs typeface="+mn-cs"/>
        </a:defRPr>
      </a:lvl1pPr>
      <a:lvl2pPr marL="541810" algn="l" defTabSz="1083621" rtl="0" eaLnBrk="1" latinLnBrk="0" hangingPunct="1">
        <a:defRPr sz="2100" kern="1200">
          <a:solidFill>
            <a:schemeClr val="tx1"/>
          </a:solidFill>
          <a:latin typeface="+mn-lt"/>
          <a:ea typeface="+mn-ea"/>
          <a:cs typeface="+mn-cs"/>
        </a:defRPr>
      </a:lvl2pPr>
      <a:lvl3pPr marL="1083621" algn="l" defTabSz="1083621" rtl="0" eaLnBrk="1" latinLnBrk="0" hangingPunct="1">
        <a:defRPr sz="2100" kern="1200">
          <a:solidFill>
            <a:schemeClr val="tx1"/>
          </a:solidFill>
          <a:latin typeface="+mn-lt"/>
          <a:ea typeface="+mn-ea"/>
          <a:cs typeface="+mn-cs"/>
        </a:defRPr>
      </a:lvl3pPr>
      <a:lvl4pPr marL="1625430" algn="l" defTabSz="1083621" rtl="0" eaLnBrk="1" latinLnBrk="0" hangingPunct="1">
        <a:defRPr sz="2100" kern="1200">
          <a:solidFill>
            <a:schemeClr val="tx1"/>
          </a:solidFill>
          <a:latin typeface="+mn-lt"/>
          <a:ea typeface="+mn-ea"/>
          <a:cs typeface="+mn-cs"/>
        </a:defRPr>
      </a:lvl4pPr>
      <a:lvl5pPr marL="2167238" algn="l" defTabSz="1083621" rtl="0" eaLnBrk="1" latinLnBrk="0" hangingPunct="1">
        <a:defRPr sz="2100" kern="1200">
          <a:solidFill>
            <a:schemeClr val="tx1"/>
          </a:solidFill>
          <a:latin typeface="+mn-lt"/>
          <a:ea typeface="+mn-ea"/>
          <a:cs typeface="+mn-cs"/>
        </a:defRPr>
      </a:lvl5pPr>
      <a:lvl6pPr marL="2709048" algn="l" defTabSz="1083621" rtl="0" eaLnBrk="1" latinLnBrk="0" hangingPunct="1">
        <a:defRPr sz="2100" kern="1200">
          <a:solidFill>
            <a:schemeClr val="tx1"/>
          </a:solidFill>
          <a:latin typeface="+mn-lt"/>
          <a:ea typeface="+mn-ea"/>
          <a:cs typeface="+mn-cs"/>
        </a:defRPr>
      </a:lvl6pPr>
      <a:lvl7pPr marL="3250859" algn="l" defTabSz="1083621" rtl="0" eaLnBrk="1" latinLnBrk="0" hangingPunct="1">
        <a:defRPr sz="2100" kern="1200">
          <a:solidFill>
            <a:schemeClr val="tx1"/>
          </a:solidFill>
          <a:latin typeface="+mn-lt"/>
          <a:ea typeface="+mn-ea"/>
          <a:cs typeface="+mn-cs"/>
        </a:defRPr>
      </a:lvl7pPr>
      <a:lvl8pPr marL="3792669" algn="l" defTabSz="1083621" rtl="0" eaLnBrk="1" latinLnBrk="0" hangingPunct="1">
        <a:defRPr sz="2100" kern="1200">
          <a:solidFill>
            <a:schemeClr val="tx1"/>
          </a:solidFill>
          <a:latin typeface="+mn-lt"/>
          <a:ea typeface="+mn-ea"/>
          <a:cs typeface="+mn-cs"/>
        </a:defRPr>
      </a:lvl8pPr>
      <a:lvl9pPr marL="4334478" algn="l" defTabSz="1083621" rtl="0" eaLnBrk="1" latinLnBrk="0" hangingPunct="1">
        <a:defRPr sz="21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t="-2000" b="-2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3"/>
          </a:xfrm>
          <a:prstGeom prst="rect">
            <a:avLst/>
          </a:prstGeom>
        </p:spPr>
        <p:txBody>
          <a:bodyPr vert="horz" lIns="121912" tIns="60956" rIns="121912" bIns="60956"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121912" tIns="60956" rIns="121912" bIns="60956"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64"/>
            <a:ext cx="2743200" cy="365125"/>
          </a:xfrm>
          <a:prstGeom prst="rect">
            <a:avLst/>
          </a:prstGeom>
        </p:spPr>
        <p:txBody>
          <a:bodyPr vert="horz" lIns="121912" tIns="60956" rIns="121912" bIns="60956" rtlCol="0" anchor="ctr"/>
          <a:lstStyle>
            <a:lvl1pPr algn="l">
              <a:defRPr sz="1600">
                <a:solidFill>
                  <a:schemeClr val="tx1">
                    <a:tint val="75000"/>
                  </a:schemeClr>
                </a:solidFill>
              </a:defRPr>
            </a:lvl1pPr>
          </a:lstStyle>
          <a:p>
            <a:pPr defTabSz="1219110"/>
            <a:fld id="{82F288E0-7875-42C4-84C8-98DBBD3BF4D2}" type="datetimeFigureOut">
              <a:rPr lang="zh-CN" altLang="en-US" smtClean="0">
                <a:solidFill>
                  <a:prstClr val="black">
                    <a:tint val="75000"/>
                  </a:prstClr>
                </a:solidFill>
              </a:rPr>
              <a:pPr defTabSz="1219110"/>
              <a:t>2022/10/2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64"/>
            <a:ext cx="4114800" cy="365125"/>
          </a:xfrm>
          <a:prstGeom prst="rect">
            <a:avLst/>
          </a:prstGeom>
        </p:spPr>
        <p:txBody>
          <a:bodyPr vert="horz" lIns="121912" tIns="60956" rIns="121912" bIns="60956" rtlCol="0" anchor="ctr"/>
          <a:lstStyle>
            <a:lvl1pPr algn="ctr">
              <a:defRPr sz="1600">
                <a:solidFill>
                  <a:schemeClr val="tx1">
                    <a:tint val="75000"/>
                  </a:schemeClr>
                </a:solidFill>
              </a:defRPr>
            </a:lvl1pPr>
          </a:lstStyle>
          <a:p>
            <a:pPr defTabSz="1219110"/>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64"/>
            <a:ext cx="2743200" cy="365125"/>
          </a:xfrm>
          <a:prstGeom prst="rect">
            <a:avLst/>
          </a:prstGeom>
        </p:spPr>
        <p:txBody>
          <a:bodyPr vert="horz" lIns="121912" tIns="60956" rIns="121912" bIns="60956" rtlCol="0" anchor="ctr"/>
          <a:lstStyle>
            <a:lvl1pPr algn="r">
              <a:defRPr sz="1600">
                <a:solidFill>
                  <a:schemeClr val="tx1">
                    <a:tint val="75000"/>
                  </a:schemeClr>
                </a:solidFill>
              </a:defRPr>
            </a:lvl1pPr>
          </a:lstStyle>
          <a:p>
            <a:pPr defTabSz="1219110"/>
            <a:fld id="{7D9BB5D0-35E4-459D-AEF3-FE4D7C45CC19}" type="slidenum">
              <a:rPr lang="zh-CN" altLang="en-US" smtClean="0">
                <a:solidFill>
                  <a:prstClr val="black">
                    <a:tint val="75000"/>
                  </a:prstClr>
                </a:solidFill>
              </a:rPr>
              <a:pPr defTabSz="1219110"/>
              <a:t>‹#›</a:t>
            </a:fld>
            <a:endParaRPr lang="zh-CN" altLang="en-US">
              <a:solidFill>
                <a:prstClr val="black">
                  <a:tint val="75000"/>
                </a:prstClr>
              </a:solidFill>
            </a:endParaRPr>
          </a:p>
        </p:txBody>
      </p:sp>
    </p:spTree>
    <p:extLst>
      <p:ext uri="{BB962C8B-B14F-4D97-AF65-F5344CB8AC3E}">
        <p14:creationId xmlns:p14="http://schemas.microsoft.com/office/powerpoint/2010/main" val="42138362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1219110" rtl="0" eaLnBrk="1" latinLnBrk="0" hangingPunct="1">
        <a:lnSpc>
          <a:spcPct val="90000"/>
        </a:lnSpc>
        <a:spcBef>
          <a:spcPct val="0"/>
        </a:spcBef>
        <a:buNone/>
        <a:defRPr sz="5900" kern="1200">
          <a:solidFill>
            <a:schemeClr val="tx1"/>
          </a:solidFill>
          <a:latin typeface="+mj-lt"/>
          <a:ea typeface="+mj-ea"/>
          <a:cs typeface="+mj-cs"/>
        </a:defRPr>
      </a:lvl1pPr>
    </p:titleStyle>
    <p:bodyStyle>
      <a:lvl1pPr marL="304776" indent="-304776" algn="l" defTabSz="1219110" rtl="0" eaLnBrk="1" latinLnBrk="0" hangingPunct="1">
        <a:lnSpc>
          <a:spcPct val="90000"/>
        </a:lnSpc>
        <a:spcBef>
          <a:spcPts val="1333"/>
        </a:spcBef>
        <a:buFont typeface="Arial" panose="020B0604020202020204" pitchFamily="34" charset="0"/>
        <a:buChar char="•"/>
        <a:defRPr sz="3700" kern="1200">
          <a:solidFill>
            <a:schemeClr val="tx1"/>
          </a:solidFill>
          <a:latin typeface="+mn-lt"/>
          <a:ea typeface="+mn-ea"/>
          <a:cs typeface="+mn-cs"/>
        </a:defRPr>
      </a:lvl1pPr>
      <a:lvl2pPr marL="914332" indent="-304776" algn="l" defTabSz="121911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887" indent="-304776" algn="l" defTabSz="1219110" rtl="0" eaLnBrk="1" latinLnBrk="0" hangingPunct="1">
        <a:lnSpc>
          <a:spcPct val="90000"/>
        </a:lnSpc>
        <a:spcBef>
          <a:spcPts val="667"/>
        </a:spcBef>
        <a:buFont typeface="Arial" panose="020B0604020202020204" pitchFamily="34" charset="0"/>
        <a:buChar char="•"/>
        <a:defRPr sz="2700" kern="1200">
          <a:solidFill>
            <a:schemeClr val="tx1"/>
          </a:solidFill>
          <a:latin typeface="+mn-lt"/>
          <a:ea typeface="+mn-ea"/>
          <a:cs typeface="+mn-cs"/>
        </a:defRPr>
      </a:lvl3pPr>
      <a:lvl4pPr marL="2133440"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2994"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548"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104"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658"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212" indent="-304776" algn="l" defTabSz="121911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zh-CN"/>
      </a:defPPr>
      <a:lvl1pPr marL="0" algn="l" defTabSz="1219110" rtl="0" eaLnBrk="1" latinLnBrk="0" hangingPunct="1">
        <a:defRPr sz="2400" kern="1200">
          <a:solidFill>
            <a:schemeClr val="tx1"/>
          </a:solidFill>
          <a:latin typeface="+mn-lt"/>
          <a:ea typeface="+mn-ea"/>
          <a:cs typeface="+mn-cs"/>
        </a:defRPr>
      </a:lvl1pPr>
      <a:lvl2pPr marL="609555" algn="l" defTabSz="1219110" rtl="0" eaLnBrk="1" latinLnBrk="0" hangingPunct="1">
        <a:defRPr sz="2400" kern="1200">
          <a:solidFill>
            <a:schemeClr val="tx1"/>
          </a:solidFill>
          <a:latin typeface="+mn-lt"/>
          <a:ea typeface="+mn-ea"/>
          <a:cs typeface="+mn-cs"/>
        </a:defRPr>
      </a:lvl2pPr>
      <a:lvl3pPr marL="1219110" algn="l" defTabSz="1219110" rtl="0" eaLnBrk="1" latinLnBrk="0" hangingPunct="1">
        <a:defRPr sz="2400" kern="1200">
          <a:solidFill>
            <a:schemeClr val="tx1"/>
          </a:solidFill>
          <a:latin typeface="+mn-lt"/>
          <a:ea typeface="+mn-ea"/>
          <a:cs typeface="+mn-cs"/>
        </a:defRPr>
      </a:lvl3pPr>
      <a:lvl4pPr marL="1828664" algn="l" defTabSz="1219110" rtl="0" eaLnBrk="1" latinLnBrk="0" hangingPunct="1">
        <a:defRPr sz="2400" kern="1200">
          <a:solidFill>
            <a:schemeClr val="tx1"/>
          </a:solidFill>
          <a:latin typeface="+mn-lt"/>
          <a:ea typeface="+mn-ea"/>
          <a:cs typeface="+mn-cs"/>
        </a:defRPr>
      </a:lvl4pPr>
      <a:lvl5pPr marL="2438218" algn="l" defTabSz="1219110" rtl="0" eaLnBrk="1" latinLnBrk="0" hangingPunct="1">
        <a:defRPr sz="2400" kern="1200">
          <a:solidFill>
            <a:schemeClr val="tx1"/>
          </a:solidFill>
          <a:latin typeface="+mn-lt"/>
          <a:ea typeface="+mn-ea"/>
          <a:cs typeface="+mn-cs"/>
        </a:defRPr>
      </a:lvl5pPr>
      <a:lvl6pPr marL="3047772" algn="l" defTabSz="1219110" rtl="0" eaLnBrk="1" latinLnBrk="0" hangingPunct="1">
        <a:defRPr sz="2400" kern="1200">
          <a:solidFill>
            <a:schemeClr val="tx1"/>
          </a:solidFill>
          <a:latin typeface="+mn-lt"/>
          <a:ea typeface="+mn-ea"/>
          <a:cs typeface="+mn-cs"/>
        </a:defRPr>
      </a:lvl6pPr>
      <a:lvl7pPr marL="3657327" algn="l" defTabSz="1219110" rtl="0" eaLnBrk="1" latinLnBrk="0" hangingPunct="1">
        <a:defRPr sz="2400" kern="1200">
          <a:solidFill>
            <a:schemeClr val="tx1"/>
          </a:solidFill>
          <a:latin typeface="+mn-lt"/>
          <a:ea typeface="+mn-ea"/>
          <a:cs typeface="+mn-cs"/>
        </a:defRPr>
      </a:lvl7pPr>
      <a:lvl8pPr marL="4266880" algn="l" defTabSz="1219110" rtl="0" eaLnBrk="1" latinLnBrk="0" hangingPunct="1">
        <a:defRPr sz="2400" kern="1200">
          <a:solidFill>
            <a:schemeClr val="tx1"/>
          </a:solidFill>
          <a:latin typeface="+mn-lt"/>
          <a:ea typeface="+mn-ea"/>
          <a:cs typeface="+mn-cs"/>
        </a:defRPr>
      </a:lvl8pPr>
      <a:lvl9pPr marL="4876435" algn="l" defTabSz="121911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912"/>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
        <p:nvSpPr>
          <p:cNvPr id="8" name="Text Placeholder 7"/>
          <p:cNvSpPr>
            <a:spLocks noGrp="1"/>
          </p:cNvSpPr>
          <p:nvPr>
            <p:ph type="body" idx="1"/>
          </p:nvPr>
        </p:nvSpPr>
        <p:spPr>
          <a:xfrm>
            <a:off x="406400" y="1554168"/>
            <a:ext cx="11582400" cy="4525963"/>
          </a:xfrm>
          <a:prstGeom prst="rect">
            <a:avLst/>
          </a:prstGeom>
        </p:spPr>
        <p:txBody>
          <a:bodyPr vert="horz" lIns="121917" tIns="60958" rIns="121917" bIns="60958">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3"/>
            <a:ext cx="3352800" cy="288925"/>
          </a:xfrm>
          <a:prstGeom prst="rect">
            <a:avLst/>
          </a:prstGeom>
        </p:spPr>
        <p:txBody>
          <a:bodyPr vert="horz" lIns="121917" tIns="60958" rIns="121917" bIns="60958"/>
          <a:lstStyle>
            <a:lvl1pPr algn="l" eaLnBrk="1" latinLnBrk="0" hangingPunct="1">
              <a:defRPr kumimoji="0" sz="1600">
                <a:solidFill>
                  <a:schemeClr val="accent1">
                    <a:shade val="75000"/>
                  </a:schemeClr>
                </a:solidFill>
              </a:defRPr>
            </a:lvl1pPr>
          </a:lstStyle>
          <a:p>
            <a:pPr defTabSz="1219170"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4165600" y="76203"/>
            <a:ext cx="4470400" cy="288925"/>
          </a:xfrm>
          <a:prstGeom prst="rect">
            <a:avLst/>
          </a:prstGeom>
        </p:spPr>
        <p:txBody>
          <a:bodyPr vert="horz" lIns="121917" tIns="60958" rIns="121917" bIns="60958"/>
          <a:lstStyle>
            <a:lvl1pPr algn="r" eaLnBrk="1" latinLnBrk="0" hangingPunct="1">
              <a:defRPr kumimoji="0" sz="1600">
                <a:solidFill>
                  <a:schemeClr val="accent1">
                    <a:shade val="75000"/>
                  </a:schemeClr>
                </a:solidFill>
              </a:defRPr>
            </a:lvl1pPr>
          </a:lstStyle>
          <a:p>
            <a:pPr defTabSz="1219170"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10972800" y="6477015"/>
            <a:ext cx="1016000" cy="244475"/>
          </a:xfrm>
          <a:prstGeom prst="rect">
            <a:avLst/>
          </a:prstGeom>
        </p:spPr>
        <p:txBody>
          <a:bodyPr vert="horz" lIns="121917" tIns="60958" rIns="121917" bIns="60958"/>
          <a:lstStyle>
            <a:lvl1pPr algn="r" eaLnBrk="1" latinLnBrk="0" hangingPunct="1">
              <a:defRPr kumimoji="0" sz="1600">
                <a:solidFill>
                  <a:schemeClr val="accent1">
                    <a:shade val="75000"/>
                  </a:schemeClr>
                </a:solidFill>
              </a:defRPr>
            </a:lvl1pPr>
          </a:lstStyle>
          <a:p>
            <a:pPr defTabSz="1219170" fontAlgn="base">
              <a:spcBef>
                <a:spcPct val="0"/>
              </a:spcBef>
              <a:spcAft>
                <a:spcPct val="0"/>
              </a:spcAft>
              <a:defRPr/>
            </a:pPr>
            <a:fld id="{CC1EEFF5-8528-429F-B42A-F95E1B31978B}" type="slidenum">
              <a:rPr lang="en-US" altLang="en-US" smtClean="0">
                <a:solidFill>
                  <a:srgbClr val="F0A22E">
                    <a:shade val="75000"/>
                  </a:srgbClr>
                </a:solidFill>
              </a:rPr>
              <a:pPr defTabSz="1219170"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406400" y="457200"/>
            <a:ext cx="11582400" cy="838200"/>
          </a:xfrm>
          <a:prstGeom prst="rect">
            <a:avLst/>
          </a:prstGeom>
        </p:spPr>
        <p:txBody>
          <a:bodyPr vert="horz" lIns="121917" tIns="60958" rIns="121917" bIns="60958" anchor="ctr">
            <a:normAutofit/>
          </a:bodyPr>
          <a:lstStyle/>
          <a:p>
            <a:r>
              <a:rPr kumimoji="0" lang="en-US"/>
              <a:t>Click to edit Master title style</a:t>
            </a:r>
          </a:p>
        </p:txBody>
      </p:sp>
      <p:sp>
        <p:nvSpPr>
          <p:cNvPr id="9" name="Straight Connector 8"/>
          <p:cNvSpPr>
            <a:spLocks noChangeShapeType="1"/>
          </p:cNvSpPr>
          <p:nvPr/>
        </p:nvSpPr>
        <p:spPr bwMode="auto">
          <a:xfrm>
            <a:off x="685800" y="1050912"/>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
        <p:nvSpPr>
          <p:cNvPr id="12" name="Straight Connector 11"/>
          <p:cNvSpPr>
            <a:spLocks noChangeShapeType="1"/>
          </p:cNvSpPr>
          <p:nvPr/>
        </p:nvSpPr>
        <p:spPr bwMode="auto">
          <a:xfrm>
            <a:off x="685800" y="1058000"/>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917" tIns="60958" rIns="121917" bIns="60958" anchor="t" compatLnSpc="1"/>
          <a:lstStyle/>
          <a:p>
            <a:pPr defTabSz="1219170"/>
            <a:endParaRPr lang="en-US" sz="2400">
              <a:solidFill>
                <a:prstClr val="black"/>
              </a:solidFill>
            </a:endParaRPr>
          </a:p>
        </p:txBody>
      </p:sp>
    </p:spTree>
    <p:extLst>
      <p:ext uri="{BB962C8B-B14F-4D97-AF65-F5344CB8AC3E}">
        <p14:creationId xmlns:p14="http://schemas.microsoft.com/office/powerpoint/2010/main" val="71358005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rtl="0" eaLnBrk="1" latinLnBrk="0" hangingPunct="1">
        <a:spcBef>
          <a:spcPct val="0"/>
        </a:spcBef>
        <a:buNone/>
        <a:defRPr kumimoji="0" sz="48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457189" indent="-457189" algn="l" rtl="0" eaLnBrk="1" latinLnBrk="0" hangingPunct="1">
        <a:spcBef>
          <a:spcPct val="20000"/>
        </a:spcBef>
        <a:buClr>
          <a:schemeClr val="accent1"/>
        </a:buClr>
        <a:buSzPct val="70000"/>
        <a:buFont typeface="Wingdings 2"/>
        <a:buChar char=""/>
        <a:defRPr kumimoji="0" sz="4300" kern="1200">
          <a:solidFill>
            <a:schemeClr val="tx2"/>
          </a:solidFill>
          <a:latin typeface="+mn-lt"/>
          <a:ea typeface="+mn-ea"/>
          <a:cs typeface="+mn-cs"/>
        </a:defRPr>
      </a:lvl1pPr>
      <a:lvl2pPr marL="990575" indent="-380990" algn="l" rtl="0" eaLnBrk="1" latinLnBrk="0" hangingPunct="1">
        <a:spcBef>
          <a:spcPct val="20000"/>
        </a:spcBef>
        <a:buClr>
          <a:schemeClr val="accent1"/>
        </a:buClr>
        <a:buSzPct val="70000"/>
        <a:buFont typeface="Wingdings 2"/>
        <a:buChar char=""/>
        <a:defRPr kumimoji="0" sz="3700" kern="1200">
          <a:solidFill>
            <a:schemeClr val="tx2"/>
          </a:solidFill>
          <a:latin typeface="+mn-lt"/>
          <a:ea typeface="+mn-ea"/>
          <a:cs typeface="+mn-cs"/>
        </a:defRPr>
      </a:lvl2pPr>
      <a:lvl3pPr marL="1523962" indent="-304792"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3pPr>
      <a:lvl4pPr marL="2133547" indent="-304792" algn="l" rtl="0" eaLnBrk="1" latinLnBrk="0" hangingPunct="1">
        <a:spcBef>
          <a:spcPct val="20000"/>
        </a:spcBef>
        <a:buClr>
          <a:schemeClr val="accent1"/>
        </a:buClr>
        <a:buSzPct val="70000"/>
        <a:buFont typeface="Wingdings 2"/>
        <a:buChar char=""/>
        <a:defRPr kumimoji="0" sz="2700" kern="1200">
          <a:solidFill>
            <a:schemeClr val="tx2"/>
          </a:solidFill>
          <a:latin typeface="+mn-lt"/>
          <a:ea typeface="+mn-ea"/>
          <a:cs typeface="+mn-cs"/>
        </a:defRPr>
      </a:lvl4pPr>
      <a:lvl5pPr marL="2743131" indent="-304792" algn="l" rtl="0" eaLnBrk="1" latinLnBrk="0" hangingPunct="1">
        <a:spcBef>
          <a:spcPct val="20000"/>
        </a:spcBef>
        <a:buClr>
          <a:schemeClr val="accent1"/>
        </a:buClr>
        <a:buSzPct val="60000"/>
        <a:buFont typeface="Wingdings 2"/>
        <a:buChar char=""/>
        <a:defRPr kumimoji="0" sz="2400" kern="1200">
          <a:solidFill>
            <a:schemeClr val="tx2"/>
          </a:solidFill>
          <a:latin typeface="+mn-lt"/>
          <a:ea typeface="+mn-ea"/>
          <a:cs typeface="+mn-cs"/>
        </a:defRPr>
      </a:lvl5pPr>
      <a:lvl6pPr marL="3352716" indent="-304792" algn="l" rtl="0" eaLnBrk="1" latinLnBrk="0" hangingPunct="1">
        <a:spcBef>
          <a:spcPct val="20000"/>
        </a:spcBef>
        <a:buClr>
          <a:schemeClr val="accent1"/>
        </a:buClr>
        <a:buSzPct val="60000"/>
        <a:buFont typeface="Wingdings 2"/>
        <a:buChar char=""/>
        <a:defRPr kumimoji="0" sz="2400" kern="1200">
          <a:solidFill>
            <a:schemeClr val="tx2"/>
          </a:solidFill>
          <a:latin typeface="+mn-lt"/>
          <a:ea typeface="+mn-ea"/>
          <a:cs typeface="+mn-cs"/>
        </a:defRPr>
      </a:lvl6pPr>
      <a:lvl7pPr marL="3962301" indent="-304792" algn="l" rtl="0" eaLnBrk="1" latinLnBrk="0" hangingPunct="1">
        <a:spcBef>
          <a:spcPct val="20000"/>
        </a:spcBef>
        <a:buClr>
          <a:schemeClr val="accent1"/>
        </a:buClr>
        <a:buSzPct val="60000"/>
        <a:buFont typeface="Wingdings 2"/>
        <a:buChar char=""/>
        <a:defRPr kumimoji="0" sz="2100" kern="1200">
          <a:solidFill>
            <a:schemeClr val="tx2"/>
          </a:solidFill>
          <a:latin typeface="+mn-lt"/>
          <a:ea typeface="+mn-ea"/>
          <a:cs typeface="+mn-cs"/>
        </a:defRPr>
      </a:lvl7pPr>
      <a:lvl8pPr marL="4571886" indent="-304792" algn="l" rtl="0" eaLnBrk="1" latinLnBrk="0" hangingPunct="1">
        <a:spcBef>
          <a:spcPct val="20000"/>
        </a:spcBef>
        <a:buClr>
          <a:schemeClr val="accent1"/>
        </a:buClr>
        <a:buSzPct val="60000"/>
        <a:buFont typeface="Wingdings 2"/>
        <a:buChar char=""/>
        <a:defRPr kumimoji="0" sz="2100" kern="1200" baseline="0">
          <a:solidFill>
            <a:schemeClr val="tx2"/>
          </a:solidFill>
          <a:latin typeface="+mn-lt"/>
          <a:ea typeface="+mn-ea"/>
          <a:cs typeface="+mn-cs"/>
        </a:defRPr>
      </a:lvl8pPr>
      <a:lvl9pPr marL="5181470" indent="-304792" algn="l" rtl="0" eaLnBrk="1" latinLnBrk="0" hangingPunct="1">
        <a:spcBef>
          <a:spcPct val="20000"/>
        </a:spcBef>
        <a:buClr>
          <a:schemeClr val="accent1"/>
        </a:buClr>
        <a:buSzPct val="60000"/>
        <a:buFont typeface="Wingdings 2"/>
        <a:buChar char=""/>
        <a:defRPr kumimoji="0" sz="19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09585" algn="l" rtl="0" eaLnBrk="1" latinLnBrk="0" hangingPunct="1">
        <a:defRPr kumimoji="0" kern="1200">
          <a:solidFill>
            <a:schemeClr val="tx1"/>
          </a:solidFill>
          <a:latin typeface="+mn-lt"/>
          <a:ea typeface="+mn-ea"/>
          <a:cs typeface="+mn-cs"/>
        </a:defRPr>
      </a:lvl2pPr>
      <a:lvl3pPr marL="1219170" algn="l" rtl="0" eaLnBrk="1" latinLnBrk="0" hangingPunct="1">
        <a:defRPr kumimoji="0" kern="1200">
          <a:solidFill>
            <a:schemeClr val="tx1"/>
          </a:solidFill>
          <a:latin typeface="+mn-lt"/>
          <a:ea typeface="+mn-ea"/>
          <a:cs typeface="+mn-cs"/>
        </a:defRPr>
      </a:lvl3pPr>
      <a:lvl4pPr marL="1828754" algn="l" rtl="0" eaLnBrk="1" latinLnBrk="0" hangingPunct="1">
        <a:defRPr kumimoji="0" kern="1200">
          <a:solidFill>
            <a:schemeClr val="tx1"/>
          </a:solidFill>
          <a:latin typeface="+mn-lt"/>
          <a:ea typeface="+mn-ea"/>
          <a:cs typeface="+mn-cs"/>
        </a:defRPr>
      </a:lvl4pPr>
      <a:lvl5pPr marL="2438339" algn="l" rtl="0" eaLnBrk="1" latinLnBrk="0" hangingPunct="1">
        <a:defRPr kumimoji="0" kern="1200">
          <a:solidFill>
            <a:schemeClr val="tx1"/>
          </a:solidFill>
          <a:latin typeface="+mn-lt"/>
          <a:ea typeface="+mn-ea"/>
          <a:cs typeface="+mn-cs"/>
        </a:defRPr>
      </a:lvl5pPr>
      <a:lvl6pPr marL="3047924" algn="l" rtl="0" eaLnBrk="1" latinLnBrk="0" hangingPunct="1">
        <a:defRPr kumimoji="0" kern="1200">
          <a:solidFill>
            <a:schemeClr val="tx1"/>
          </a:solidFill>
          <a:latin typeface="+mn-lt"/>
          <a:ea typeface="+mn-ea"/>
          <a:cs typeface="+mn-cs"/>
        </a:defRPr>
      </a:lvl6pPr>
      <a:lvl7pPr marL="3657509" algn="l" rtl="0" eaLnBrk="1" latinLnBrk="0" hangingPunct="1">
        <a:defRPr kumimoji="0" kern="1200">
          <a:solidFill>
            <a:schemeClr val="tx1"/>
          </a:solidFill>
          <a:latin typeface="+mn-lt"/>
          <a:ea typeface="+mn-ea"/>
          <a:cs typeface="+mn-cs"/>
        </a:defRPr>
      </a:lvl7pPr>
      <a:lvl8pPr marL="4267093" algn="l" rtl="0" eaLnBrk="1" latinLnBrk="0" hangingPunct="1">
        <a:defRPr kumimoji="0" kern="1200">
          <a:solidFill>
            <a:schemeClr val="tx1"/>
          </a:solidFill>
          <a:latin typeface="+mn-lt"/>
          <a:ea typeface="+mn-ea"/>
          <a:cs typeface="+mn-cs"/>
        </a:defRPr>
      </a:lvl8pPr>
      <a:lvl9pPr marL="4876678"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100.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0.xml"/><Relationship Id="rId1" Type="http://schemas.openxmlformats.org/officeDocument/2006/relationships/tags" Target="../tags/tag3.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3.png"/><Relationship Id="rId2" Type="http://schemas.openxmlformats.org/officeDocument/2006/relationships/slideLayout" Target="../slideLayouts/slideLayout84.xml"/><Relationship Id="rId1" Type="http://schemas.openxmlformats.org/officeDocument/2006/relationships/tags" Target="../tags/tag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3.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23.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3.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116.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C:\Users\Administrator\Desktop\ảnh đẹp\c5aacd56d62005c243f33a68f38a66e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05"/>
            <a:ext cx="12192000" cy="681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p:cNvPr>
          <p:cNvSpPr txBox="1"/>
          <p:nvPr/>
        </p:nvSpPr>
        <p:spPr>
          <a:xfrm>
            <a:off x="1117600" y="493891"/>
            <a:ext cx="10363200" cy="270933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spcFirstLastPara="1" lIns="108368" tIns="54184" rIns="108368" bIns="54184" numCol="1">
            <a:prstTxWarp prst="textArchUp">
              <a:avLst>
                <a:gd name="adj" fmla="val 10836189"/>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defTabSz="677262" fontAlgn="base">
              <a:spcBef>
                <a:spcPct val="0"/>
              </a:spcBef>
              <a:spcAft>
                <a:spcPct val="0"/>
              </a:spcAft>
              <a:defRPr/>
            </a:pPr>
            <a:r>
              <a:rPr lang="en-US" sz="4300" b="1" spc="59" dirty="0">
                <a:ln w="11430"/>
                <a:solidFill>
                  <a:srgbClr val="000000"/>
                </a:solidFill>
                <a:effectLst>
                  <a:outerShdw blurRad="76200" dist="50800" dir="5400000" algn="tl" rotWithShape="0">
                    <a:srgbClr val="000000">
                      <a:alpha val="65000"/>
                    </a:srgbClr>
                  </a:outerShdw>
                </a:effectLst>
                <a:latin typeface="Times New Roman" pitchFamily="18" charset="0"/>
                <a:cs typeface="Times New Roman" pitchFamily="18" charset="0"/>
              </a:rPr>
              <a:t>         </a:t>
            </a:r>
          </a:p>
        </p:txBody>
      </p:sp>
      <p:sp>
        <p:nvSpPr>
          <p:cNvPr id="7" name="Google Shape;182;p1">
            <a:extLst/>
          </p:cNvPr>
          <p:cNvSpPr/>
          <p:nvPr/>
        </p:nvSpPr>
        <p:spPr>
          <a:xfrm>
            <a:off x="2235200" y="1645218"/>
            <a:ext cx="7772400" cy="1859044"/>
          </a:xfrm>
          <a:prstGeom prst="rect">
            <a:avLst/>
          </a:prstGeom>
        </p:spPr>
        <p:txBody>
          <a:bodyPr lIns="108368" tIns="54184" rIns="108368" bIns="54184" numCol="1">
            <a:prstTxWarp prst="textPlain">
              <a:avLst/>
            </a:prstTxWarp>
          </a:bodyPr>
          <a:lstStyle/>
          <a:p>
            <a:pPr algn="ctr" defTabSz="677262" fontAlgn="base">
              <a:spcBef>
                <a:spcPct val="0"/>
              </a:spcBef>
              <a:spcAft>
                <a:spcPct val="0"/>
              </a:spcAft>
              <a:defRPr/>
            </a:pPr>
            <a:r>
              <a:rPr sz="1300" b="1" dirty="0">
                <a:solidFill>
                  <a:srgbClr val="FF0000"/>
                </a:solidFill>
                <a:latin typeface="Arial"/>
              </a:rPr>
              <a:t>CHÀO MỪNG CÁC </a:t>
            </a:r>
            <a:r>
              <a:rPr lang="en-US" sz="1300" b="1" dirty="0">
                <a:solidFill>
                  <a:srgbClr val="FF0000"/>
                </a:solidFill>
                <a:latin typeface="Arial"/>
              </a:rPr>
              <a:t>EM</a:t>
            </a:r>
            <a:r>
              <a:rPr sz="1300" b="1" dirty="0">
                <a:solidFill>
                  <a:srgbClr val="FF0000"/>
                </a:solidFill>
                <a:latin typeface="Arial"/>
              </a:rPr>
              <a:t/>
            </a:r>
            <a:br>
              <a:rPr sz="1300" b="1" dirty="0">
                <a:solidFill>
                  <a:srgbClr val="FF0000"/>
                </a:solidFill>
                <a:latin typeface="Arial"/>
              </a:rPr>
            </a:br>
            <a:r>
              <a:rPr sz="1300" b="1" dirty="0">
                <a:solidFill>
                  <a:srgbClr val="FF0000"/>
                </a:solidFill>
                <a:latin typeface="Arial"/>
              </a:rPr>
              <a:t>ĐẾN VỚI TIẾT HỌC</a:t>
            </a:r>
            <a:endParaRPr lang="en-US" sz="1300" b="1" dirty="0">
              <a:solidFill>
                <a:srgbClr val="FF0000"/>
              </a:solidFill>
              <a:latin typeface="Arial"/>
            </a:endParaRPr>
          </a:p>
        </p:txBody>
      </p:sp>
      <p:pic>
        <p:nvPicPr>
          <p:cNvPr id="5" name="Picture 4" descr="Hello GIF - Hello - Discover &amp;amp; Share GIFs | Hello gif, Hi gif, Good morning  funny pictures">
            <a:extLst>
              <a:ext uri="{FF2B5EF4-FFF2-40B4-BE49-F238E27FC236}">
                <a16:creationId xmlns:a16="http://schemas.microsoft.com/office/drawing/2014/main" xmlns="" id="{8E82E5D3-F984-48CB-BACC-7EF28A72113A}"/>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125" y="5157743"/>
            <a:ext cx="1964951" cy="16579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69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xmlns="" id="{D247AEA7-298E-4F63-8482-DC46D56949BC}"/>
              </a:ext>
            </a:extLst>
          </p:cNvPr>
          <p:cNvSpPr txBox="1">
            <a:spLocks/>
          </p:cNvSpPr>
          <p:nvPr/>
        </p:nvSpPr>
        <p:spPr>
          <a:xfrm>
            <a:off x="947426" y="2148234"/>
            <a:ext cx="10297153" cy="3829521"/>
          </a:xfrm>
          <a:prstGeom prst="rect">
            <a:avLst/>
          </a:prstGeom>
        </p:spPr>
        <p:txBody>
          <a:bodyPr vert="horz" lIns="91436" tIns="45718" rIns="91436" bIns="4571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600"/>
              </a:spcBef>
              <a:buNone/>
            </a:pPr>
            <a:r>
              <a:rPr lang="en-GB" sz="3200" b="1" u="sng" dirty="0">
                <a:solidFill>
                  <a:srgbClr val="FF0000"/>
                </a:solidFill>
                <a:latin typeface="Times New Roman" panose="02020603050405020304" pitchFamily="18" charset="0"/>
                <a:cs typeface="Times New Roman" panose="02020603050405020304" pitchFamily="18" charset="0"/>
              </a:rPr>
              <a:t>Chia </a:t>
            </a:r>
            <a:r>
              <a:rPr lang="en-GB" sz="3200" b="1" u="sng" dirty="0" err="1">
                <a:solidFill>
                  <a:srgbClr val="FF0000"/>
                </a:solidFill>
                <a:latin typeface="Times New Roman" panose="02020603050405020304" pitchFamily="18" charset="0"/>
                <a:cs typeface="Times New Roman" panose="02020603050405020304" pitchFamily="18" charset="0"/>
              </a:rPr>
              <a:t>đoạn</a:t>
            </a:r>
            <a:r>
              <a:rPr lang="en-GB" sz="3200" b="1" u="sng" dirty="0">
                <a:solidFill>
                  <a:srgbClr val="FF0000"/>
                </a:solidFill>
                <a:latin typeface="Times New Roman" panose="02020603050405020304" pitchFamily="18" charset="0"/>
                <a:cs typeface="Times New Roman" panose="02020603050405020304" pitchFamily="18" charset="0"/>
              </a:rPr>
              <a:t>:</a:t>
            </a:r>
          </a:p>
          <a:p>
            <a:pPr marL="0" indent="0">
              <a:lnSpc>
                <a:spcPct val="150000"/>
              </a:lnSpc>
              <a:spcBef>
                <a:spcPts val="600"/>
              </a:spcBef>
              <a:buNone/>
            </a:pPr>
            <a:r>
              <a:rPr lang="en-GB" sz="3200" b="1" u="sng" dirty="0" err="1">
                <a:solidFill>
                  <a:srgbClr val="0000FF"/>
                </a:solidFill>
                <a:latin typeface="Times New Roman" panose="02020603050405020304" pitchFamily="18" charset="0"/>
                <a:cs typeface="Times New Roman" panose="02020603050405020304" pitchFamily="18" charset="0"/>
              </a:rPr>
              <a:t>Đoạn</a:t>
            </a:r>
            <a:r>
              <a:rPr lang="en-GB" sz="3200" b="1" u="sng" dirty="0">
                <a:solidFill>
                  <a:srgbClr val="0000FF"/>
                </a:solidFill>
                <a:latin typeface="Times New Roman" panose="02020603050405020304" pitchFamily="18" charset="0"/>
                <a:cs typeface="Times New Roman" panose="02020603050405020304" pitchFamily="18" charset="0"/>
              </a:rPr>
              <a:t> 1</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Đó</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là</a:t>
            </a:r>
            <a:r>
              <a:rPr lang="en-GB" sz="3200" b="1" dirty="0">
                <a:solidFill>
                  <a:srgbClr val="0000FF"/>
                </a:solidFill>
                <a:latin typeface="Times New Roman" panose="02020603050405020304" pitchFamily="18" charset="0"/>
                <a:cs typeface="Times New Roman" panose="02020603050405020304" pitchFamily="18" charset="0"/>
              </a:rPr>
              <a:t> ..... </a:t>
            </a:r>
            <a:r>
              <a:rPr lang="en-GB" sz="3200" b="1" dirty="0" err="1">
                <a:solidFill>
                  <a:srgbClr val="0000FF"/>
                </a:solidFill>
                <a:latin typeface="Times New Roman" panose="02020603050405020304" pitchFamily="18" charset="0"/>
                <a:cs typeface="Times New Roman" panose="02020603050405020304" pitchFamily="18" charset="0"/>
              </a:rPr>
              <a:t>sắc</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êm</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dịu</a:t>
            </a:r>
            <a:r>
              <a:rPr lang="en-GB" sz="3200" b="1" dirty="0">
                <a:solidFill>
                  <a:srgbClr val="0000FF"/>
                </a:solidFill>
                <a:latin typeface="Times New Roman" panose="02020603050405020304" pitchFamily="18" charset="0"/>
                <a:cs typeface="Times New Roman" panose="02020603050405020304" pitchFamily="18" charset="0"/>
              </a:rPr>
              <a:t>.</a:t>
            </a:r>
          </a:p>
          <a:p>
            <a:pPr marL="0" indent="0">
              <a:lnSpc>
                <a:spcPct val="150000"/>
              </a:lnSpc>
              <a:spcBef>
                <a:spcPts val="600"/>
              </a:spcBef>
              <a:buNone/>
            </a:pPr>
            <a:r>
              <a:rPr lang="en-GB" sz="3200" b="1" u="sng" dirty="0" err="1">
                <a:solidFill>
                  <a:srgbClr val="0000FF"/>
                </a:solidFill>
                <a:latin typeface="Times New Roman" panose="02020603050405020304" pitchFamily="18" charset="0"/>
                <a:cs typeface="Times New Roman" panose="02020603050405020304" pitchFamily="18" charset="0"/>
              </a:rPr>
              <a:t>Đoạn</a:t>
            </a:r>
            <a:r>
              <a:rPr lang="en-GB" sz="3200" b="1" u="sng" dirty="0">
                <a:solidFill>
                  <a:srgbClr val="0000FF"/>
                </a:solidFill>
                <a:latin typeface="Times New Roman" panose="02020603050405020304" pitchFamily="18" charset="0"/>
                <a:cs typeface="Times New Roman" panose="02020603050405020304" pitchFamily="18" charset="0"/>
              </a:rPr>
              <a:t> 2</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Chiếc</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máy</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xúc</a:t>
            </a:r>
            <a:r>
              <a:rPr lang="en-GB" sz="3200" b="1" dirty="0">
                <a:solidFill>
                  <a:srgbClr val="0000FF"/>
                </a:solidFill>
                <a:latin typeface="Times New Roman" panose="02020603050405020304" pitchFamily="18" charset="0"/>
                <a:cs typeface="Times New Roman" panose="02020603050405020304" pitchFamily="18" charset="0"/>
              </a:rPr>
              <a:t> .... </a:t>
            </a:r>
            <a:r>
              <a:rPr lang="en-GB" sz="3200" b="1" dirty="0" err="1">
                <a:solidFill>
                  <a:srgbClr val="0000FF"/>
                </a:solidFill>
                <a:latin typeface="Times New Roman" panose="02020603050405020304" pitchFamily="18" charset="0"/>
                <a:cs typeface="Times New Roman" panose="02020603050405020304" pitchFamily="18" charset="0"/>
              </a:rPr>
              <a:t>giản</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dị</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thân</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a:solidFill>
                  <a:srgbClr val="0000FF"/>
                </a:solidFill>
                <a:latin typeface="Times New Roman" panose="02020603050405020304" pitchFamily="18" charset="0"/>
                <a:cs typeface="Times New Roman" panose="02020603050405020304" pitchFamily="18" charset="0"/>
              </a:rPr>
              <a:t>mật</a:t>
            </a:r>
            <a:r>
              <a:rPr lang="en-GB" sz="3200" b="1" dirty="0">
                <a:solidFill>
                  <a:srgbClr val="0000FF"/>
                </a:solidFill>
                <a:latin typeface="Times New Roman" panose="02020603050405020304" pitchFamily="18" charset="0"/>
                <a:cs typeface="Times New Roman" panose="02020603050405020304" pitchFamily="18" charset="0"/>
              </a:rPr>
              <a:t>.</a:t>
            </a:r>
          </a:p>
          <a:p>
            <a:pPr marL="0" indent="0">
              <a:lnSpc>
                <a:spcPct val="150000"/>
              </a:lnSpc>
              <a:spcBef>
                <a:spcPts val="600"/>
              </a:spcBef>
              <a:buNone/>
            </a:pPr>
            <a:r>
              <a:rPr lang="en-GB" sz="3200" b="1" u="sng" dirty="0" err="1">
                <a:solidFill>
                  <a:srgbClr val="0000FF"/>
                </a:solidFill>
                <a:latin typeface="Times New Roman" panose="02020603050405020304" pitchFamily="18" charset="0"/>
                <a:cs typeface="Times New Roman" panose="02020603050405020304" pitchFamily="18" charset="0"/>
              </a:rPr>
              <a:t>Đoạn</a:t>
            </a:r>
            <a:r>
              <a:rPr lang="en-GB" sz="3200" b="1" u="sng" dirty="0">
                <a:solidFill>
                  <a:srgbClr val="0000FF"/>
                </a:solidFill>
                <a:latin typeface="Times New Roman" panose="02020603050405020304" pitchFamily="18" charset="0"/>
                <a:cs typeface="Times New Roman" panose="02020603050405020304" pitchFamily="18" charset="0"/>
              </a:rPr>
              <a:t> 3</a:t>
            </a:r>
            <a:r>
              <a:rPr lang="en-GB" sz="3200" b="1" dirty="0">
                <a:solidFill>
                  <a:srgbClr val="0000FF"/>
                </a:solidFill>
                <a:latin typeface="Times New Roman" panose="02020603050405020304" pitchFamily="18" charset="0"/>
                <a:cs typeface="Times New Roman" panose="02020603050405020304" pitchFamily="18" charset="0"/>
              </a:rPr>
              <a:t>: </a:t>
            </a:r>
            <a:r>
              <a:rPr lang="en-GB" sz="3200" b="1" dirty="0" err="1" smtClean="0">
                <a:solidFill>
                  <a:srgbClr val="0000FF"/>
                </a:solidFill>
                <a:latin typeface="Times New Roman" panose="02020603050405020304" pitchFamily="18" charset="0"/>
                <a:cs typeface="Times New Roman" panose="02020603050405020304" pitchFamily="18" charset="0"/>
              </a:rPr>
              <a:t>Phần</a:t>
            </a:r>
            <a:r>
              <a:rPr lang="en-GB" sz="3200" b="1" dirty="0" smtClean="0">
                <a:solidFill>
                  <a:srgbClr val="0000FF"/>
                </a:solidFill>
                <a:latin typeface="Times New Roman" panose="02020603050405020304" pitchFamily="18" charset="0"/>
                <a:cs typeface="Times New Roman" panose="02020603050405020304" pitchFamily="18" charset="0"/>
              </a:rPr>
              <a:t> </a:t>
            </a:r>
            <a:r>
              <a:rPr lang="en-GB" sz="3200" b="1" dirty="0" err="1" smtClean="0">
                <a:solidFill>
                  <a:srgbClr val="0000FF"/>
                </a:solidFill>
                <a:latin typeface="Times New Roman" panose="02020603050405020304" pitchFamily="18" charset="0"/>
                <a:cs typeface="Times New Roman" panose="02020603050405020304" pitchFamily="18" charset="0"/>
              </a:rPr>
              <a:t>còn</a:t>
            </a:r>
            <a:r>
              <a:rPr lang="en-GB" sz="3200" b="1" dirty="0" smtClean="0">
                <a:solidFill>
                  <a:srgbClr val="0000FF"/>
                </a:solidFill>
                <a:latin typeface="Times New Roman" panose="02020603050405020304" pitchFamily="18" charset="0"/>
                <a:cs typeface="Times New Roman" panose="02020603050405020304" pitchFamily="18" charset="0"/>
              </a:rPr>
              <a:t> </a:t>
            </a:r>
            <a:r>
              <a:rPr lang="en-GB" sz="3200" b="1" dirty="0" err="1" smtClean="0">
                <a:solidFill>
                  <a:srgbClr val="0000FF"/>
                </a:solidFill>
                <a:latin typeface="Times New Roman" panose="02020603050405020304" pitchFamily="18" charset="0"/>
                <a:cs typeface="Times New Roman" panose="02020603050405020304" pitchFamily="18" charset="0"/>
              </a:rPr>
              <a:t>lại</a:t>
            </a:r>
            <a:endParaRPr lang="en-GB" sz="3200" b="1" dirty="0">
              <a:solidFill>
                <a:srgbClr val="0000FF"/>
              </a:solidFill>
              <a:latin typeface="Times New Roman" panose="02020603050405020304" pitchFamily="18" charset="0"/>
              <a:cs typeface="Times New Roman" panose="02020603050405020304" pitchFamily="18" charset="0"/>
            </a:endParaRPr>
          </a:p>
        </p:txBody>
      </p:sp>
      <p:sp>
        <p:nvSpPr>
          <p:cNvPr id="5" name="Text Box 12">
            <a:extLst>
              <a:ext uri="{FF2B5EF4-FFF2-40B4-BE49-F238E27FC236}">
                <a16:creationId xmlns:a16="http://schemas.microsoft.com/office/drawing/2014/main" xmlns="" id="{4CAA7655-76EA-4965-9326-BAC5C65E8981}"/>
              </a:ext>
            </a:extLst>
          </p:cNvPr>
          <p:cNvSpPr txBox="1">
            <a:spLocks noChangeArrowheads="1"/>
          </p:cNvSpPr>
          <p:nvPr/>
        </p:nvSpPr>
        <p:spPr bwMode="auto">
          <a:xfrm>
            <a:off x="647736" y="908722"/>
            <a:ext cx="10896533" cy="77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4300" b="1" dirty="0" err="1">
                <a:solidFill>
                  <a:srgbClr val="FF0000"/>
                </a:solidFill>
                <a:latin typeface="Arial" panose="020B0604020202020204" pitchFamily="34" charset="0"/>
                <a:ea typeface="宋体" panose="02010600030101010101" pitchFamily="2" charset="-122"/>
                <a:cs typeface="Arial" panose="020B0604020202020204" pitchFamily="34" charset="0"/>
              </a:rPr>
              <a:t>Một</a:t>
            </a:r>
            <a:r>
              <a:rPr lang="en-US" sz="43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4300" b="1" dirty="0" err="1">
                <a:solidFill>
                  <a:srgbClr val="FF0000"/>
                </a:solidFill>
                <a:latin typeface="Arial" panose="020B0604020202020204" pitchFamily="34" charset="0"/>
                <a:ea typeface="宋体" panose="02010600030101010101" pitchFamily="2" charset="-122"/>
                <a:cs typeface="Arial" panose="020B0604020202020204" pitchFamily="34" charset="0"/>
              </a:rPr>
              <a:t>chuyên</a:t>
            </a:r>
            <a:r>
              <a:rPr lang="en-US" sz="43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4300" b="1" dirty="0" err="1">
                <a:solidFill>
                  <a:srgbClr val="FF0000"/>
                </a:solidFill>
                <a:latin typeface="Arial" panose="020B0604020202020204" pitchFamily="34" charset="0"/>
                <a:ea typeface="宋体" panose="02010600030101010101" pitchFamily="2" charset="-122"/>
                <a:cs typeface="Arial" panose="020B0604020202020204" pitchFamily="34" charset="0"/>
              </a:rPr>
              <a:t>gia</a:t>
            </a:r>
            <a:r>
              <a:rPr lang="en-US" sz="43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4300" b="1" err="1">
                <a:solidFill>
                  <a:srgbClr val="FF0000"/>
                </a:solidFill>
                <a:latin typeface="Arial" panose="020B0604020202020204" pitchFamily="34" charset="0"/>
                <a:ea typeface="宋体" panose="02010600030101010101" pitchFamily="2" charset="-122"/>
                <a:cs typeface="Arial" panose="020B0604020202020204" pitchFamily="34" charset="0"/>
              </a:rPr>
              <a:t>máy</a:t>
            </a:r>
            <a:r>
              <a:rPr lang="en-US" sz="4300" b="1">
                <a:solidFill>
                  <a:srgbClr val="FF0000"/>
                </a:solidFill>
                <a:latin typeface="Arial" panose="020B0604020202020204" pitchFamily="34" charset="0"/>
                <a:ea typeface="宋体" panose="02010600030101010101" pitchFamily="2" charset="-122"/>
                <a:cs typeface="Arial" panose="020B0604020202020204" pitchFamily="34" charset="0"/>
              </a:rPr>
              <a:t> xúc</a:t>
            </a:r>
            <a:endParaRPr lang="en-US" sz="4300" b="1" dirty="0">
              <a:solidFill>
                <a:srgbClr val="FF0000"/>
              </a:solidFill>
              <a:latin typeface="Arial" panose="020B0604020202020204" pitchFamily="34" charset="0"/>
              <a:ea typeface="宋体" panose="02010600030101010101" pitchFamily="2" charset="-122"/>
              <a:cs typeface="Arial" panose="020B0604020202020204" pitchFamily="34" charset="0"/>
            </a:endParaRPr>
          </a:p>
        </p:txBody>
      </p:sp>
      <p:sp>
        <p:nvSpPr>
          <p:cNvPr id="6" name="Text Box 7">
            <a:extLst>
              <a:ext uri="{FF2B5EF4-FFF2-40B4-BE49-F238E27FC236}">
                <a16:creationId xmlns:a16="http://schemas.microsoft.com/office/drawing/2014/main" xmlns="" id="{69B421A8-281D-4209-9E97-545DBF0433BA}"/>
              </a:ext>
            </a:extLst>
          </p:cNvPr>
          <p:cNvSpPr txBox="1">
            <a:spLocks noChangeArrowheads="1"/>
          </p:cNvSpPr>
          <p:nvPr/>
        </p:nvSpPr>
        <p:spPr bwMode="auto">
          <a:xfrm>
            <a:off x="647736" y="260649"/>
            <a:ext cx="10896533" cy="697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3700" b="1" u="sng" dirty="0" err="1">
                <a:solidFill>
                  <a:srgbClr val="00B050"/>
                </a:solidFill>
                <a:latin typeface="Arial" panose="020B0604020202020204" pitchFamily="34" charset="0"/>
                <a:ea typeface="宋体" panose="02010600030101010101" pitchFamily="2" charset="-122"/>
                <a:cs typeface="Arial" panose="020B0604020202020204" pitchFamily="34" charset="0"/>
              </a:rPr>
              <a:t>Tập</a:t>
            </a:r>
            <a:r>
              <a:rPr lang="en-US" sz="3700" b="1" u="sng" dirty="0">
                <a:solidFill>
                  <a:srgbClr val="00B050"/>
                </a:solidFill>
                <a:latin typeface="Arial" panose="020B0604020202020204" pitchFamily="34" charset="0"/>
                <a:ea typeface="宋体" panose="02010600030101010101" pitchFamily="2" charset="-122"/>
                <a:cs typeface="Arial" panose="020B0604020202020204" pitchFamily="34" charset="0"/>
              </a:rPr>
              <a:t> </a:t>
            </a:r>
            <a:r>
              <a:rPr lang="en-US" sz="3700" b="1" u="sng" dirty="0" err="1">
                <a:solidFill>
                  <a:srgbClr val="00B050"/>
                </a:solidFill>
                <a:latin typeface="Arial" panose="020B0604020202020204" pitchFamily="34" charset="0"/>
                <a:ea typeface="宋体" panose="02010600030101010101" pitchFamily="2" charset="-122"/>
                <a:cs typeface="Arial" panose="020B0604020202020204" pitchFamily="34" charset="0"/>
              </a:rPr>
              <a:t>đọc</a:t>
            </a:r>
            <a:endParaRPr lang="en-US" sz="3700" b="1" u="sng" dirty="0">
              <a:solidFill>
                <a:srgbClr val="00B050"/>
              </a:solidFill>
              <a:latin typeface="Arial" panose="020B0604020202020204" pitchFamily="34" charset="0"/>
              <a:ea typeface="宋体" panose="02010600030101010101" pitchFamily="2" charset="-122"/>
              <a:cs typeface="Arial" panose="020B0604020202020204" pitchFamily="34" charset="0"/>
            </a:endParaRPr>
          </a:p>
        </p:txBody>
      </p:sp>
      <p:sp>
        <p:nvSpPr>
          <p:cNvPr id="7" name="Text Box 9">
            <a:extLst>
              <a:ext uri="{FF2B5EF4-FFF2-40B4-BE49-F238E27FC236}">
                <a16:creationId xmlns:a16="http://schemas.microsoft.com/office/drawing/2014/main" xmlns="" id="{2B96DF49-9AEA-4EE5-B5D5-4AC7012DB040}"/>
              </a:ext>
            </a:extLst>
          </p:cNvPr>
          <p:cNvSpPr txBox="1">
            <a:spLocks noChangeArrowheads="1"/>
          </p:cNvSpPr>
          <p:nvPr/>
        </p:nvSpPr>
        <p:spPr bwMode="auto">
          <a:xfrm>
            <a:off x="6576053" y="1757333"/>
            <a:ext cx="50800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fontAlgn="base">
              <a:spcBef>
                <a:spcPct val="50000"/>
              </a:spcBef>
              <a:spcAft>
                <a:spcPct val="0"/>
              </a:spcAft>
              <a:defRPr/>
            </a:pPr>
            <a:r>
              <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Theo </a:t>
            </a:r>
            <a:r>
              <a:rPr lang="en-US" sz="3200" b="1" i="1" dirty="0" err="1">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Hồng</a:t>
            </a:r>
            <a:r>
              <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 </a:t>
            </a:r>
            <a:r>
              <a:rPr lang="en-US" sz="3200" b="1" i="1" dirty="0" err="1">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Thủy</a:t>
            </a:r>
            <a:endPar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endParaRPr>
          </a:p>
        </p:txBody>
      </p:sp>
      <p:pic>
        <p:nvPicPr>
          <p:cNvPr id="8" name="Picture 7">
            <a:extLst>
              <a:ext uri="{FF2B5EF4-FFF2-40B4-BE49-F238E27FC236}">
                <a16:creationId xmlns:a16="http://schemas.microsoft.com/office/drawing/2014/main" xmlns="" id="{933806D4-12CF-4E0C-BDB4-65EE0AB506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 y="-15554"/>
            <a:ext cx="1991543" cy="1572348"/>
          </a:xfrm>
          <a:prstGeom prst="rect">
            <a:avLst/>
          </a:prstGeom>
        </p:spPr>
      </p:pic>
    </p:spTree>
    <p:extLst>
      <p:ext uri="{BB962C8B-B14F-4D97-AF65-F5344CB8AC3E}">
        <p14:creationId xmlns:p14="http://schemas.microsoft.com/office/powerpoint/2010/main" val="250198188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xmlns="" id="{AAC56885-B097-417E-855E-48A790EFD4EF}"/>
              </a:ext>
            </a:extLst>
          </p:cNvPr>
          <p:cNvSpPr txBox="1">
            <a:spLocks noChangeArrowheads="1"/>
          </p:cNvSpPr>
          <p:nvPr/>
        </p:nvSpPr>
        <p:spPr bwMode="auto">
          <a:xfrm>
            <a:off x="324880" y="596935"/>
            <a:ext cx="10896533" cy="677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3600" b="1" dirty="0" err="1">
                <a:solidFill>
                  <a:srgbClr val="FF0000"/>
                </a:solidFill>
                <a:latin typeface="Arial" panose="020B0604020202020204" pitchFamily="34" charset="0"/>
                <a:ea typeface="宋体" panose="02010600030101010101" pitchFamily="2" charset="-122"/>
                <a:cs typeface="Arial" panose="020B0604020202020204" pitchFamily="34" charset="0"/>
              </a:rPr>
              <a:t>Một</a:t>
            </a:r>
            <a:r>
              <a:rPr lang="en-US" sz="36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3600" b="1" dirty="0" err="1">
                <a:solidFill>
                  <a:srgbClr val="FF0000"/>
                </a:solidFill>
                <a:latin typeface="Arial" panose="020B0604020202020204" pitchFamily="34" charset="0"/>
                <a:ea typeface="宋体" panose="02010600030101010101" pitchFamily="2" charset="-122"/>
                <a:cs typeface="Arial" panose="020B0604020202020204" pitchFamily="34" charset="0"/>
              </a:rPr>
              <a:t>chuyên</a:t>
            </a:r>
            <a:r>
              <a:rPr lang="en-US" sz="36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3600" b="1" dirty="0" err="1">
                <a:solidFill>
                  <a:srgbClr val="FF0000"/>
                </a:solidFill>
                <a:latin typeface="Arial" panose="020B0604020202020204" pitchFamily="34" charset="0"/>
                <a:ea typeface="宋体" panose="02010600030101010101" pitchFamily="2" charset="-122"/>
                <a:cs typeface="Arial" panose="020B0604020202020204" pitchFamily="34" charset="0"/>
              </a:rPr>
              <a:t>gia</a:t>
            </a:r>
            <a:r>
              <a:rPr lang="en-US" sz="3600" b="1" dirty="0">
                <a:solidFill>
                  <a:srgbClr val="FF0000"/>
                </a:solidFill>
                <a:latin typeface="Arial" panose="020B0604020202020204" pitchFamily="34" charset="0"/>
                <a:ea typeface="宋体" panose="02010600030101010101" pitchFamily="2" charset="-122"/>
                <a:cs typeface="Arial" panose="020B0604020202020204" pitchFamily="34" charset="0"/>
              </a:rPr>
              <a:t> </a:t>
            </a:r>
            <a:r>
              <a:rPr lang="en-US" sz="3600" b="1" err="1">
                <a:solidFill>
                  <a:srgbClr val="FF0000"/>
                </a:solidFill>
                <a:latin typeface="Arial" panose="020B0604020202020204" pitchFamily="34" charset="0"/>
                <a:ea typeface="宋体" panose="02010600030101010101" pitchFamily="2" charset="-122"/>
                <a:cs typeface="Arial" panose="020B0604020202020204" pitchFamily="34" charset="0"/>
              </a:rPr>
              <a:t>máy</a:t>
            </a:r>
            <a:r>
              <a:rPr lang="en-US" sz="3600" b="1">
                <a:solidFill>
                  <a:srgbClr val="FF0000"/>
                </a:solidFill>
                <a:latin typeface="Arial" panose="020B0604020202020204" pitchFamily="34" charset="0"/>
                <a:ea typeface="宋体" panose="02010600030101010101" pitchFamily="2" charset="-122"/>
                <a:cs typeface="Arial" panose="020B0604020202020204" pitchFamily="34" charset="0"/>
              </a:rPr>
              <a:t> xúc</a:t>
            </a:r>
            <a:endParaRPr lang="en-US" sz="3600" b="1" dirty="0">
              <a:solidFill>
                <a:srgbClr val="FF0000"/>
              </a:solidFill>
              <a:latin typeface="Arial" panose="020B0604020202020204" pitchFamily="34" charset="0"/>
              <a:ea typeface="宋体" panose="02010600030101010101" pitchFamily="2" charset="-122"/>
              <a:cs typeface="Arial" panose="020B0604020202020204" pitchFamily="34" charset="0"/>
            </a:endParaRPr>
          </a:p>
        </p:txBody>
      </p:sp>
      <p:sp>
        <p:nvSpPr>
          <p:cNvPr id="5" name="Text Box 7">
            <a:extLst>
              <a:ext uri="{FF2B5EF4-FFF2-40B4-BE49-F238E27FC236}">
                <a16:creationId xmlns:a16="http://schemas.microsoft.com/office/drawing/2014/main" xmlns="" id="{1A4E049A-2539-424A-8943-0280CA8F4D30}"/>
              </a:ext>
            </a:extLst>
          </p:cNvPr>
          <p:cNvSpPr txBox="1">
            <a:spLocks noChangeArrowheads="1"/>
          </p:cNvSpPr>
          <p:nvPr/>
        </p:nvSpPr>
        <p:spPr bwMode="auto">
          <a:xfrm>
            <a:off x="564228" y="20869"/>
            <a:ext cx="10896533" cy="697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3600" b="1" dirty="0" err="1">
                <a:solidFill>
                  <a:srgbClr val="00B050"/>
                </a:solidFill>
                <a:latin typeface="Arial" panose="020B0604020202020204" pitchFamily="34" charset="0"/>
                <a:ea typeface="宋体" panose="02010600030101010101" pitchFamily="2" charset="-122"/>
                <a:cs typeface="Arial" panose="020B0604020202020204" pitchFamily="34" charset="0"/>
              </a:rPr>
              <a:t>Tập</a:t>
            </a:r>
            <a:r>
              <a:rPr lang="en-US" sz="3600" b="1" dirty="0">
                <a:solidFill>
                  <a:srgbClr val="00B050"/>
                </a:solidFill>
                <a:latin typeface="Arial" panose="020B0604020202020204" pitchFamily="34" charset="0"/>
                <a:ea typeface="宋体" panose="02010600030101010101" pitchFamily="2" charset="-122"/>
                <a:cs typeface="Arial" panose="020B0604020202020204" pitchFamily="34" charset="0"/>
              </a:rPr>
              <a:t> </a:t>
            </a:r>
            <a:r>
              <a:rPr lang="en-US" sz="3600" b="1" dirty="0" err="1">
                <a:solidFill>
                  <a:srgbClr val="00B050"/>
                </a:solidFill>
                <a:latin typeface="Arial" panose="020B0604020202020204" pitchFamily="34" charset="0"/>
                <a:ea typeface="宋体" panose="02010600030101010101" pitchFamily="2" charset="-122"/>
                <a:cs typeface="Arial" panose="020B0604020202020204" pitchFamily="34" charset="0"/>
              </a:rPr>
              <a:t>đọc</a:t>
            </a:r>
            <a:endParaRPr lang="en-US" sz="3600" b="1" dirty="0">
              <a:solidFill>
                <a:srgbClr val="00B050"/>
              </a:solidFill>
              <a:latin typeface="Arial" panose="020B0604020202020204" pitchFamily="34" charset="0"/>
              <a:ea typeface="宋体" panose="02010600030101010101" pitchFamily="2" charset="-122"/>
              <a:cs typeface="Arial" panose="020B0604020202020204" pitchFamily="34" charset="0"/>
            </a:endParaRPr>
          </a:p>
        </p:txBody>
      </p:sp>
      <p:sp>
        <p:nvSpPr>
          <p:cNvPr id="6" name="Text Box 9">
            <a:extLst>
              <a:ext uri="{FF2B5EF4-FFF2-40B4-BE49-F238E27FC236}">
                <a16:creationId xmlns:a16="http://schemas.microsoft.com/office/drawing/2014/main" xmlns="" id="{D0034BB1-F8AD-49EC-9487-E5B16ED7D209}"/>
              </a:ext>
            </a:extLst>
          </p:cNvPr>
          <p:cNvSpPr txBox="1">
            <a:spLocks noChangeArrowheads="1"/>
          </p:cNvSpPr>
          <p:nvPr/>
        </p:nvSpPr>
        <p:spPr bwMode="auto">
          <a:xfrm>
            <a:off x="7561173" y="1247689"/>
            <a:ext cx="50800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fontAlgn="base">
              <a:spcBef>
                <a:spcPct val="50000"/>
              </a:spcBef>
              <a:spcAft>
                <a:spcPct val="0"/>
              </a:spcAft>
              <a:defRPr/>
            </a:pPr>
            <a:r>
              <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Theo </a:t>
            </a:r>
            <a:r>
              <a:rPr lang="en-US" sz="3200" b="1" i="1" dirty="0" err="1">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Hồng</a:t>
            </a:r>
            <a:r>
              <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 </a:t>
            </a:r>
            <a:r>
              <a:rPr lang="en-US" sz="3200" b="1" i="1" dirty="0" err="1">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rPr>
              <a:t>Thủy</a:t>
            </a:r>
            <a:endParaRPr lang="en-US" sz="3200" b="1" i="1" dirty="0">
              <a:solidFill>
                <a:prstClr val="black">
                  <a:lumMod val="85000"/>
                  <a:lumOff val="15000"/>
                </a:prstClr>
              </a:solidFill>
              <a:latin typeface="Arial" panose="020B0604020202020204" pitchFamily="34" charset="0"/>
              <a:ea typeface="宋体" panose="02010600030101010101" pitchFamily="2" charset="-122"/>
              <a:cs typeface="Arial" panose="020B0604020202020204" pitchFamily="34" charset="0"/>
            </a:endParaRPr>
          </a:p>
        </p:txBody>
      </p:sp>
      <p:sp>
        <p:nvSpPr>
          <p:cNvPr id="7" name="TextBox 6">
            <a:extLst>
              <a:ext uri="{FF2B5EF4-FFF2-40B4-BE49-F238E27FC236}">
                <a16:creationId xmlns:a16="http://schemas.microsoft.com/office/drawing/2014/main" xmlns="" id="{2E9B991B-2DC4-4B84-AF17-EE9C908B5716}"/>
              </a:ext>
            </a:extLst>
          </p:cNvPr>
          <p:cNvSpPr txBox="1"/>
          <p:nvPr/>
        </p:nvSpPr>
        <p:spPr>
          <a:xfrm>
            <a:off x="1758356" y="2551004"/>
            <a:ext cx="3761581" cy="1354213"/>
          </a:xfrm>
          <a:prstGeom prst="rect">
            <a:avLst/>
          </a:prstGeom>
          <a:noFill/>
        </p:spPr>
        <p:txBody>
          <a:bodyPr wrap="square" lIns="121912" tIns="60956" rIns="121912" bIns="60956" rtlCol="0">
            <a:spAutoFit/>
          </a:bodyPr>
          <a:lstStyle/>
          <a:p>
            <a:pPr fontAlgn="base">
              <a:spcBef>
                <a:spcPct val="0"/>
              </a:spcBef>
              <a:spcAft>
                <a:spcPct val="0"/>
              </a:spcAft>
              <a:defRPr/>
            </a:pPr>
            <a:r>
              <a:rPr lang="en-GB" sz="3600" b="1" dirty="0" err="1">
                <a:latin typeface="Arial" panose="020B0604020202020204" pitchFamily="34" charset="0"/>
                <a:ea typeface="宋体" panose="02010600030101010101" pitchFamily="2" charset="-122"/>
                <a:cs typeface="Arial" panose="020B0604020202020204" pitchFamily="34" charset="0"/>
              </a:rPr>
              <a:t>nhạt</a:t>
            </a:r>
            <a:r>
              <a:rPr lang="en-GB" sz="3600" b="1" dirty="0">
                <a:latin typeface="Arial" panose="020B0604020202020204" pitchFamily="34" charset="0"/>
                <a:ea typeface="宋体" panose="02010600030101010101" pitchFamily="2" charset="-122"/>
                <a:cs typeface="Arial" panose="020B0604020202020204" pitchFamily="34" charset="0"/>
              </a:rPr>
              <a:t> </a:t>
            </a:r>
            <a:r>
              <a:rPr lang="en-GB" sz="3600" b="1" dirty="0" err="1">
                <a:latin typeface="Arial" panose="020B0604020202020204" pitchFamily="34" charset="0"/>
                <a:ea typeface="宋体" panose="02010600030101010101" pitchFamily="2" charset="-122"/>
                <a:cs typeface="Arial" panose="020B0604020202020204" pitchFamily="34" charset="0"/>
              </a:rPr>
              <a:t>loãng</a:t>
            </a:r>
            <a:r>
              <a:rPr lang="en-GB" sz="3600" b="1" dirty="0">
                <a:latin typeface="Arial" panose="020B0604020202020204" pitchFamily="34" charset="0"/>
                <a:ea typeface="宋体" panose="02010600030101010101" pitchFamily="2" charset="-122"/>
                <a:cs typeface="Arial" panose="020B0604020202020204" pitchFamily="34" charset="0"/>
              </a:rPr>
              <a:t>         </a:t>
            </a:r>
          </a:p>
          <a:p>
            <a:pPr fontAlgn="base">
              <a:spcBef>
                <a:spcPct val="0"/>
              </a:spcBef>
              <a:spcAft>
                <a:spcPct val="0"/>
              </a:spcAft>
              <a:defRPr/>
            </a:pPr>
            <a:endParaRPr lang="en-GB" sz="4400" dirty="0">
              <a:latin typeface="Arial" panose="020B0604020202020204" pitchFamily="34" charset="0"/>
              <a:ea typeface="宋体" panose="02010600030101010101" pitchFamily="2" charset="-122"/>
              <a:cs typeface="Arial" panose="020B0604020202020204" pitchFamily="34" charset="0"/>
            </a:endParaRPr>
          </a:p>
        </p:txBody>
      </p:sp>
      <p:sp>
        <p:nvSpPr>
          <p:cNvPr id="9" name="TextBox 8">
            <a:extLst>
              <a:ext uri="{FF2B5EF4-FFF2-40B4-BE49-F238E27FC236}">
                <a16:creationId xmlns:a16="http://schemas.microsoft.com/office/drawing/2014/main" xmlns="" id="{FE992ECE-8E6A-4514-A3CC-712AC3DF63AD}"/>
              </a:ext>
            </a:extLst>
          </p:cNvPr>
          <p:cNvSpPr txBox="1"/>
          <p:nvPr/>
        </p:nvSpPr>
        <p:spPr>
          <a:xfrm>
            <a:off x="6885260" y="2551003"/>
            <a:ext cx="1985475" cy="677104"/>
          </a:xfrm>
          <a:prstGeom prst="rect">
            <a:avLst/>
          </a:prstGeom>
          <a:noFill/>
        </p:spPr>
        <p:txBody>
          <a:bodyPr wrap="none" lIns="121912" tIns="60956" rIns="121912" bIns="60956" rtlCol="0">
            <a:spAutoFit/>
          </a:bodyPr>
          <a:lstStyle/>
          <a:p>
            <a:pPr fontAlgn="base">
              <a:spcBef>
                <a:spcPct val="0"/>
              </a:spcBef>
              <a:spcAft>
                <a:spcPct val="0"/>
              </a:spcAft>
              <a:defRPr/>
            </a:pPr>
            <a:r>
              <a:rPr lang="en-GB" sz="3600" b="1" dirty="0" err="1">
                <a:latin typeface="Arial" panose="020B0604020202020204" pitchFamily="34" charset="0"/>
                <a:ea typeface="宋体" panose="02010600030101010101" pitchFamily="2" charset="-122"/>
                <a:cs typeface="Arial" panose="020B0604020202020204" pitchFamily="34" charset="0"/>
              </a:rPr>
              <a:t>dầu</a:t>
            </a:r>
            <a:r>
              <a:rPr lang="en-GB" sz="3600" b="1" dirty="0">
                <a:latin typeface="Arial" panose="020B0604020202020204" pitchFamily="34" charset="0"/>
                <a:ea typeface="宋体" panose="02010600030101010101" pitchFamily="2" charset="-122"/>
                <a:cs typeface="Arial" panose="020B0604020202020204" pitchFamily="34" charset="0"/>
              </a:rPr>
              <a:t> </a:t>
            </a:r>
            <a:r>
              <a:rPr lang="en-GB" sz="3600" b="1" dirty="0" err="1">
                <a:latin typeface="Arial" panose="020B0604020202020204" pitchFamily="34" charset="0"/>
                <a:ea typeface="宋体" panose="02010600030101010101" pitchFamily="2" charset="-122"/>
                <a:cs typeface="Arial" panose="020B0604020202020204" pitchFamily="34" charset="0"/>
              </a:rPr>
              <a:t>mỡ</a:t>
            </a:r>
            <a:endParaRPr lang="en-GB" sz="3600" b="1" dirty="0">
              <a:latin typeface="Arial" panose="020B0604020202020204" pitchFamily="34" charset="0"/>
              <a:ea typeface="宋体" panose="02010600030101010101" pitchFamily="2" charset="-122"/>
              <a:cs typeface="Arial" panose="020B0604020202020204" pitchFamily="34" charset="0"/>
            </a:endParaRPr>
          </a:p>
        </p:txBody>
      </p:sp>
      <p:grpSp>
        <p:nvGrpSpPr>
          <p:cNvPr id="10" name="Group 9">
            <a:extLst>
              <a:ext uri="{FF2B5EF4-FFF2-40B4-BE49-F238E27FC236}">
                <a16:creationId xmlns:a16="http://schemas.microsoft.com/office/drawing/2014/main" xmlns="" id="{5913F286-6336-4DD2-A23C-9447080595C5}"/>
              </a:ext>
            </a:extLst>
          </p:cNvPr>
          <p:cNvGrpSpPr/>
          <p:nvPr/>
        </p:nvGrpSpPr>
        <p:grpSpPr>
          <a:xfrm>
            <a:off x="495735" y="1463929"/>
            <a:ext cx="3333700" cy="935363"/>
            <a:chOff x="4884392" y="1255505"/>
            <a:chExt cx="6141045" cy="935363"/>
          </a:xfrm>
        </p:grpSpPr>
        <p:sp>
          <p:nvSpPr>
            <p:cNvPr id="11" name="椭圆 31">
              <a:extLst>
                <a:ext uri="{FF2B5EF4-FFF2-40B4-BE49-F238E27FC236}">
                  <a16:creationId xmlns:a16="http://schemas.microsoft.com/office/drawing/2014/main" xmlns="" id="{798780C1-313D-4BF0-ACD1-8BEC8369C05C}"/>
                </a:ext>
              </a:extLst>
            </p:cNvPr>
            <p:cNvSpPr/>
            <p:nvPr/>
          </p:nvSpPr>
          <p:spPr>
            <a:xfrm flipH="1">
              <a:off x="4933824" y="1255505"/>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54" fontAlgn="base">
                <a:spcBef>
                  <a:spcPct val="0"/>
                </a:spcBef>
                <a:spcAft>
                  <a:spcPct val="0"/>
                </a:spcAft>
                <a:defRPr/>
              </a:pPr>
              <a:endParaRPr lang="zh-CN" altLang="en-US" sz="1900">
                <a:solidFill>
                  <a:prstClr val="black"/>
                </a:solidFill>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12" name="Text Box 25">
              <a:extLst>
                <a:ext uri="{FF2B5EF4-FFF2-40B4-BE49-F238E27FC236}">
                  <a16:creationId xmlns:a16="http://schemas.microsoft.com/office/drawing/2014/main" xmlns="" id="{6AB10542-D0DD-4756-97C6-C2CC59AC3993}"/>
                </a:ext>
              </a:extLst>
            </p:cNvPr>
            <p:cNvSpPr txBox="1">
              <a:spLocks noChangeArrowheads="1"/>
            </p:cNvSpPr>
            <p:nvPr/>
          </p:nvSpPr>
          <p:spPr bwMode="auto">
            <a:xfrm>
              <a:off x="4884392" y="1357516"/>
              <a:ext cx="61410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Aft>
                  <a:spcPct val="0"/>
                </a:spcAft>
                <a:buNone/>
                <a:defRPr/>
              </a:pPr>
              <a:r>
                <a:rPr lang="en-GB" sz="4000" b="1" u="sng">
                  <a:solidFill>
                    <a:srgbClr val="15603B"/>
                  </a:solidFill>
                  <a:ea typeface="宋体" panose="02010600030101010101" pitchFamily="2" charset="-122"/>
                  <a:cs typeface="Times New Roman" panose="02020603050405020304" pitchFamily="18" charset="0"/>
                </a:rPr>
                <a:t>Luyện </a:t>
              </a:r>
              <a:r>
                <a:rPr lang="en-GB" sz="4000" b="1" u="sng" dirty="0" err="1">
                  <a:solidFill>
                    <a:srgbClr val="15603B"/>
                  </a:solidFill>
                  <a:ea typeface="宋体" panose="02010600030101010101" pitchFamily="2" charset="-122"/>
                  <a:cs typeface="Times New Roman" panose="02020603050405020304" pitchFamily="18" charset="0"/>
                </a:rPr>
                <a:t>đọc</a:t>
              </a:r>
              <a:r>
                <a:rPr lang="en-GB" sz="4000" b="1" u="sng" dirty="0">
                  <a:solidFill>
                    <a:srgbClr val="15603B"/>
                  </a:solidFill>
                  <a:ea typeface="宋体" panose="02010600030101010101" pitchFamily="2" charset="-122"/>
                  <a:cs typeface="Times New Roman" panose="02020603050405020304" pitchFamily="18" charset="0"/>
                </a:rPr>
                <a:t>:</a:t>
              </a:r>
            </a:p>
          </p:txBody>
        </p:sp>
      </p:grpSp>
      <p:sp>
        <p:nvSpPr>
          <p:cNvPr id="13" name="文本框 21">
            <a:extLst>
              <a:ext uri="{FF2B5EF4-FFF2-40B4-BE49-F238E27FC236}">
                <a16:creationId xmlns:a16="http://schemas.microsoft.com/office/drawing/2014/main" xmlns="" id="{B400FEFD-5F6B-4FFE-A7F7-F5BF13C0B05B}"/>
              </a:ext>
            </a:extLst>
          </p:cNvPr>
          <p:cNvSpPr txBox="1"/>
          <p:nvPr/>
        </p:nvSpPr>
        <p:spPr>
          <a:xfrm>
            <a:off x="1029081" y="4434407"/>
            <a:ext cx="10096891" cy="1938992"/>
          </a:xfrm>
          <a:prstGeom prst="rect">
            <a:avLst/>
          </a:prstGeom>
          <a:ln w="38100">
            <a:noFill/>
            <a:prstDash val="sysDot"/>
          </a:ln>
        </p:spPr>
        <p:style>
          <a:lnRef idx="2">
            <a:schemeClr val="accent1"/>
          </a:lnRef>
          <a:fillRef idx="1">
            <a:schemeClr val="lt1"/>
          </a:fillRef>
          <a:effectRef idx="0">
            <a:schemeClr val="accent1"/>
          </a:effectRef>
          <a:fontRef idx="minor">
            <a:schemeClr val="dk1"/>
          </a:fontRef>
        </p:style>
        <p:txBody>
          <a:bodyPr wrap="square" lIns="91436" tIns="45718" rIns="91436" bIns="45718" rtlCol="0">
            <a:spAutoFit/>
          </a:bodyPr>
          <a:lstStyle/>
          <a:p>
            <a:pPr lvl="0">
              <a:defRPr/>
            </a:pPr>
            <a:r>
              <a:rPr lang="en-US" sz="4000" b="1" dirty="0" err="1">
                <a:solidFill>
                  <a:schemeClr val="tx1"/>
                </a:solidFill>
                <a:latin typeface="Times New Roman" panose="02020603050405020304" pitchFamily="18" charset="0"/>
                <a:cs typeface="Times New Roman" panose="02020603050405020304" pitchFamily="18" charset="0"/>
              </a:rPr>
              <a:t>Ánh</a:t>
            </a:r>
            <a:r>
              <a:rPr lang="vi-VN" sz="4000" b="1" dirty="0">
                <a:solidFill>
                  <a:schemeClr val="tx1"/>
                </a:solidFill>
                <a:latin typeface="Times New Roman" panose="02020603050405020304" pitchFamily="18" charset="0"/>
                <a:cs typeface="Times New Roman" panose="02020603050405020304" pitchFamily="18" charset="0"/>
              </a:rPr>
              <a:t> nắng ban mai nhạt loãng</a:t>
            </a:r>
            <a:r>
              <a:rPr lang="en-US" sz="4000" b="1" dirty="0">
                <a:solidFill>
                  <a:schemeClr val="tx1"/>
                </a:solidFill>
                <a:latin typeface="Times New Roman" panose="02020603050405020304" pitchFamily="18" charset="0"/>
                <a:cs typeface="Times New Roman" panose="02020603050405020304" pitchFamily="18" charset="0"/>
              </a:rPr>
              <a:t> </a:t>
            </a:r>
            <a:r>
              <a:rPr lang="vi-VN" sz="4000" b="1" dirty="0">
                <a:solidFill>
                  <a:srgbClr val="FF0000"/>
                </a:solidFill>
                <a:latin typeface="Times New Roman" panose="02020603050405020304" pitchFamily="18" charset="0"/>
                <a:cs typeface="Times New Roman" panose="02020603050405020304" pitchFamily="18" charset="0"/>
              </a:rPr>
              <a:t>/</a:t>
            </a:r>
            <a:r>
              <a:rPr lang="en-US" sz="4000" b="1" dirty="0">
                <a:solidFill>
                  <a:schemeClr val="tx1"/>
                </a:solidFill>
                <a:latin typeface="Times New Roman" panose="02020603050405020304" pitchFamily="18" charset="0"/>
                <a:cs typeface="Times New Roman" panose="02020603050405020304" pitchFamily="18" charset="0"/>
              </a:rPr>
              <a:t> </a:t>
            </a:r>
            <a:r>
              <a:rPr lang="vi-VN" sz="4000" b="1" dirty="0">
                <a:solidFill>
                  <a:schemeClr val="tx1"/>
                </a:solidFill>
                <a:latin typeface="Times New Roman" panose="02020603050405020304" pitchFamily="18" charset="0"/>
                <a:cs typeface="Times New Roman" panose="02020603050405020304" pitchFamily="18" charset="0"/>
              </a:rPr>
              <a:t>rải trên vùng đất đỏ công trường </a:t>
            </a:r>
            <a:r>
              <a:rPr lang="vi-VN" sz="4000" b="1" dirty="0">
                <a:solidFill>
                  <a:srgbClr val="FF0000"/>
                </a:solidFill>
                <a:latin typeface="Times New Roman" panose="02020603050405020304" pitchFamily="18" charset="0"/>
                <a:cs typeface="Times New Roman" panose="02020603050405020304" pitchFamily="18" charset="0"/>
              </a:rPr>
              <a:t>/</a:t>
            </a:r>
            <a:r>
              <a:rPr lang="vi-VN" sz="4000" b="1" dirty="0">
                <a:solidFill>
                  <a:schemeClr val="tx1"/>
                </a:solidFill>
                <a:latin typeface="Times New Roman" panose="02020603050405020304" pitchFamily="18" charset="0"/>
                <a:cs typeface="Times New Roman" panose="02020603050405020304" pitchFamily="18" charset="0"/>
              </a:rPr>
              <a:t> tạo nên một hòa sắc êm dịu</a:t>
            </a:r>
            <a:r>
              <a:rPr lang="vi-VN" sz="4000" b="1" dirty="0">
                <a:solidFill>
                  <a:srgbClr val="FF0000"/>
                </a:solidFill>
                <a:latin typeface="Times New Roman" panose="02020603050405020304" pitchFamily="18" charset="0"/>
                <a:cs typeface="Times New Roman" panose="02020603050405020304" pitchFamily="18" charset="0"/>
              </a:rPr>
              <a:t>//</a:t>
            </a:r>
            <a:r>
              <a:rPr lang="vi-VN" sz="4000" b="1" dirty="0">
                <a:solidFill>
                  <a:schemeClr val="tx1"/>
                </a:solidFill>
                <a:latin typeface="Times New Roman" panose="02020603050405020304" pitchFamily="18" charset="0"/>
                <a:cs typeface="Times New Roman" panose="02020603050405020304" pitchFamily="18" charset="0"/>
              </a:rPr>
              <a:t>.</a:t>
            </a:r>
            <a:endParaRPr lang="zh-CN" altLang="en-US" sz="4000" b="1" spc="600" dirty="0">
              <a:solidFill>
                <a:schemeClr val="tx1"/>
              </a:solidFill>
              <a:latin typeface="Times New Roman" panose="02020603050405020304" pitchFamily="18" charset="0"/>
              <a:ea typeface="iekie jianheiti" panose="02000000000000000000" pitchFamily="2" charset="-128"/>
              <a:cs typeface="Times New Roman" panose="02020603050405020304" pitchFamily="18" charset="0"/>
              <a:sym typeface="iekie jianheiti" panose="02000000000000000000" pitchFamily="2" charset="-128"/>
            </a:endParaRPr>
          </a:p>
        </p:txBody>
      </p:sp>
      <p:sp>
        <p:nvSpPr>
          <p:cNvPr id="14" name="TextBox 13">
            <a:extLst>
              <a:ext uri="{FF2B5EF4-FFF2-40B4-BE49-F238E27FC236}">
                <a16:creationId xmlns:a16="http://schemas.microsoft.com/office/drawing/2014/main" xmlns="" id="{C8DD59F9-13DC-4167-9485-94BD5F251295}"/>
              </a:ext>
            </a:extLst>
          </p:cNvPr>
          <p:cNvSpPr txBox="1"/>
          <p:nvPr/>
        </p:nvSpPr>
        <p:spPr>
          <a:xfrm>
            <a:off x="6885259" y="3474329"/>
            <a:ext cx="3396480" cy="677104"/>
          </a:xfrm>
          <a:prstGeom prst="rect">
            <a:avLst/>
          </a:prstGeom>
          <a:noFill/>
        </p:spPr>
        <p:txBody>
          <a:bodyPr wrap="square" lIns="121912" tIns="60956" rIns="121912" bIns="60956" rtlCol="0">
            <a:spAutoFit/>
          </a:bodyPr>
          <a:lstStyle/>
          <a:p>
            <a:pPr fontAlgn="base">
              <a:spcBef>
                <a:spcPct val="0"/>
              </a:spcBef>
              <a:spcAft>
                <a:spcPct val="0"/>
              </a:spcAft>
              <a:defRPr/>
            </a:pPr>
            <a:r>
              <a:rPr lang="en-GB" sz="3600" b="1" dirty="0">
                <a:latin typeface="Times New Roman" panose="02020603050405020304" pitchFamily="18" charset="0"/>
                <a:ea typeface="宋体" panose="02010600030101010101" pitchFamily="2" charset="-122"/>
                <a:cs typeface="Times New Roman" panose="02020603050405020304" pitchFamily="18" charset="0"/>
              </a:rPr>
              <a:t>A-</a:t>
            </a:r>
            <a:r>
              <a:rPr lang="en-GB" sz="3600" b="1" dirty="0" err="1">
                <a:latin typeface="Times New Roman" panose="02020603050405020304" pitchFamily="18" charset="0"/>
                <a:ea typeface="宋体" panose="02010600030101010101" pitchFamily="2" charset="-122"/>
                <a:cs typeface="Times New Roman" panose="02020603050405020304" pitchFamily="18" charset="0"/>
              </a:rPr>
              <a:t>lếch</a:t>
            </a:r>
            <a:r>
              <a:rPr lang="en-GB" sz="3600" b="1" dirty="0">
                <a:latin typeface="Times New Roman" panose="02020603050405020304" pitchFamily="18" charset="0"/>
                <a:ea typeface="宋体" panose="02010600030101010101" pitchFamily="2" charset="-122"/>
                <a:cs typeface="Times New Roman" panose="02020603050405020304" pitchFamily="18" charset="0"/>
              </a:rPr>
              <a:t>-</a:t>
            </a:r>
            <a:r>
              <a:rPr lang="en-GB" sz="3600" b="1" dirty="0" err="1">
                <a:latin typeface="Times New Roman" panose="02020603050405020304" pitchFamily="18" charset="0"/>
                <a:ea typeface="宋体" panose="02010600030101010101" pitchFamily="2" charset="-122"/>
                <a:cs typeface="Times New Roman" panose="02020603050405020304" pitchFamily="18" charset="0"/>
              </a:rPr>
              <a:t>xây</a:t>
            </a:r>
            <a:endParaRPr lang="en-GB" sz="3600" b="1"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TextBox 14">
            <a:extLst>
              <a:ext uri="{FF2B5EF4-FFF2-40B4-BE49-F238E27FC236}">
                <a16:creationId xmlns:a16="http://schemas.microsoft.com/office/drawing/2014/main" xmlns="" id="{E5B70EAA-8419-4C07-AAD2-5637D042C75A}"/>
              </a:ext>
            </a:extLst>
          </p:cNvPr>
          <p:cNvSpPr txBox="1"/>
          <p:nvPr/>
        </p:nvSpPr>
        <p:spPr>
          <a:xfrm>
            <a:off x="1758357" y="3251647"/>
            <a:ext cx="4888075" cy="738660"/>
          </a:xfrm>
          <a:prstGeom prst="rect">
            <a:avLst/>
          </a:prstGeom>
          <a:noFill/>
        </p:spPr>
        <p:txBody>
          <a:bodyPr wrap="square" lIns="121912" tIns="60956" rIns="121912" bIns="60956" rtlCol="0">
            <a:spAutoFit/>
          </a:bodyPr>
          <a:lstStyle/>
          <a:p>
            <a:pPr fontAlgn="base">
              <a:spcBef>
                <a:spcPct val="0"/>
              </a:spcBef>
              <a:spcAft>
                <a:spcPct val="0"/>
              </a:spcAft>
              <a:defRPr/>
            </a:pPr>
            <a:r>
              <a:rPr lang="en-GB" sz="4000" b="1" dirty="0" err="1">
                <a:latin typeface="Times New Roman" panose="02020603050405020304" pitchFamily="18" charset="0"/>
                <a:ea typeface="宋体" panose="02010600030101010101" pitchFamily="2" charset="-122"/>
                <a:cs typeface="Times New Roman" panose="02020603050405020304" pitchFamily="18" charset="0"/>
              </a:rPr>
              <a:t>buồng</a:t>
            </a:r>
            <a:r>
              <a:rPr lang="en-GB" sz="4000" b="1" dirty="0">
                <a:latin typeface="Times New Roman" panose="02020603050405020304" pitchFamily="18" charset="0"/>
                <a:ea typeface="宋体" panose="02010600030101010101" pitchFamily="2" charset="-122"/>
                <a:cs typeface="Times New Roman" panose="02020603050405020304" pitchFamily="18" charset="0"/>
              </a:rPr>
              <a:t> </a:t>
            </a:r>
            <a:r>
              <a:rPr lang="en-GB" sz="4000" b="1" dirty="0" err="1">
                <a:latin typeface="Times New Roman" panose="02020603050405020304" pitchFamily="18" charset="0"/>
                <a:ea typeface="宋体" panose="02010600030101010101" pitchFamily="2" charset="-122"/>
                <a:cs typeface="Times New Roman" panose="02020603050405020304" pitchFamily="18" charset="0"/>
              </a:rPr>
              <a:t>lái</a:t>
            </a:r>
            <a:endParaRPr lang="en-GB" sz="4000" b="1" dirty="0">
              <a:latin typeface="Times New Roman" panose="02020603050405020304" pitchFamily="18" charset="0"/>
              <a:ea typeface="宋体" panose="02010600030101010101" pitchFamily="2" charset="-122"/>
              <a:cs typeface="Times New Roman" panose="02020603050405020304" pitchFamily="18" charset="0"/>
            </a:endParaRPr>
          </a:p>
        </p:txBody>
      </p:sp>
    </p:spTree>
    <p:custDataLst>
      <p:tags r:id="rId1"/>
    </p:custDataLst>
    <p:extLst>
      <p:ext uri="{BB962C8B-B14F-4D97-AF65-F5344CB8AC3E}">
        <p14:creationId xmlns:p14="http://schemas.microsoft.com/office/powerpoint/2010/main" val="11334134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ppt_x"/>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circle(in)">
                                      <p:cBhvr>
                                        <p:cTn id="3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3" grpId="0" animBg="1"/>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4" name="PA-文本框 9">
            <a:extLst>
              <a:ext uri="{FF2B5EF4-FFF2-40B4-BE49-F238E27FC236}">
                <a16:creationId xmlns:a16="http://schemas.microsoft.com/office/drawing/2014/main" xmlns="" id="{2A17D521-9C2C-4E4A-AEBA-AA66FEC3BA46}"/>
              </a:ext>
            </a:extLst>
          </p:cNvPr>
          <p:cNvSpPr txBox="1"/>
          <p:nvPr>
            <p:custDataLst>
              <p:tags r:id="rId1"/>
            </p:custDataLst>
          </p:nvPr>
        </p:nvSpPr>
        <p:spPr>
          <a:xfrm>
            <a:off x="454792" y="2312445"/>
            <a:ext cx="3705339" cy="3293209"/>
          </a:xfrm>
          <a:prstGeom prst="rect">
            <a:avLst/>
          </a:prstGeom>
        </p:spPr>
        <p:txBody>
          <a:bodyPr wrap="square" lIns="91436" tIns="45718" rIns="91436" bIns="45718">
            <a:spAutoFit/>
          </a:bodyPr>
          <a:lstStyle>
            <a:defPPr>
              <a:defRPr lang="zh-CN"/>
            </a:defPPr>
            <a:lvl1pPr defTabSz="457143">
              <a:lnSpc>
                <a:spcPct val="130000"/>
              </a:lnSpc>
              <a:defRPr sz="1200">
                <a:solidFill>
                  <a:schemeClr val="bg1">
                    <a:lumMod val="50000"/>
                  </a:schemeClr>
                </a:solidFill>
                <a:latin typeface="Source Han Sans CN Normal" panose="020B0400000000000000" pitchFamily="34" charset="-128"/>
                <a:ea typeface="Source Han Sans CN Normal" panose="020B0400000000000000" pitchFamily="34" charset="-128"/>
              </a:defRPr>
            </a:lvl1pPr>
          </a:lstStyle>
          <a:p>
            <a:pPr algn="just"/>
            <a:r>
              <a:rPr lang="vi-VN" sz="3200" b="1" dirty="0">
                <a:solidFill>
                  <a:srgbClr val="0000FF"/>
                </a:solidFill>
                <a:latin typeface="Times New Roman" panose="02020603050405020304" pitchFamily="18" charset="0"/>
                <a:cs typeface="Times New Roman" panose="02020603050405020304" pitchFamily="18" charset="0"/>
              </a:rPr>
              <a:t>Công trường: </a:t>
            </a:r>
            <a:r>
              <a:rPr lang="vi-VN" sz="3200" dirty="0">
                <a:solidFill>
                  <a:srgbClr val="0000FF"/>
                </a:solidFill>
                <a:latin typeface="Times New Roman" panose="02020603050405020304" pitchFamily="18" charset="0"/>
                <a:cs typeface="Times New Roman" panose="02020603050405020304" pitchFamily="18" charset="0"/>
              </a:rPr>
              <a:t>nơi tập trung người, dụng cụ, máy móc,… để thực hiện việc xây dựng hoặc khai thác.</a:t>
            </a:r>
            <a:endParaRPr lang="zh-CN" altLang="en-US" sz="3200" dirty="0">
              <a:solidFill>
                <a:srgbClr val="0000FF"/>
              </a:solidFill>
              <a:latin typeface="Times New Roman" panose="02020603050405020304" pitchFamily="18" charset="0"/>
              <a:ea typeface="iekie jianheiti" panose="02000000000000000000" pitchFamily="2" charset="-128"/>
              <a:cs typeface="Times New Roman" panose="02020603050405020304" pitchFamily="18" charset="0"/>
              <a:sym typeface="iekie jianheiti" panose="02000000000000000000" pitchFamily="2" charset="-128"/>
            </a:endParaRPr>
          </a:p>
        </p:txBody>
      </p:sp>
      <p:pic>
        <p:nvPicPr>
          <p:cNvPr id="5" name="Content Placeholder 5">
            <a:extLst>
              <a:ext uri="{FF2B5EF4-FFF2-40B4-BE49-F238E27FC236}">
                <a16:creationId xmlns:a16="http://schemas.microsoft.com/office/drawing/2014/main" xmlns="" id="{5369D6B4-DB9A-4D06-BE4F-8C60625261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3157" y="1497167"/>
            <a:ext cx="6844643" cy="46600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WordArt 5">
            <a:extLst>
              <a:ext uri="{FF2B5EF4-FFF2-40B4-BE49-F238E27FC236}">
                <a16:creationId xmlns:a16="http://schemas.microsoft.com/office/drawing/2014/main" xmlns="" id="{894F6DB6-DA14-44F4-98EB-CAC06A1B7D16}"/>
              </a:ext>
            </a:extLst>
          </p:cNvPr>
          <p:cNvSpPr>
            <a:spLocks noChangeArrowheads="1" noChangeShapeType="1" noTextEdit="1"/>
          </p:cNvSpPr>
          <p:nvPr/>
        </p:nvSpPr>
        <p:spPr bwMode="auto">
          <a:xfrm>
            <a:off x="1910495" y="388139"/>
            <a:ext cx="6702748" cy="955737"/>
          </a:xfrm>
          <a:prstGeom prst="rect">
            <a:avLst/>
          </a:prstGeom>
        </p:spPr>
        <p:txBody>
          <a:bodyPr wrap="none" lIns="121912" tIns="60956" rIns="121912" bIns="60956" fromWordArt="1">
            <a:prstTxWarp prst="textCurveDown">
              <a:avLst>
                <a:gd name="adj" fmla="val 43477"/>
              </a:avLst>
            </a:prstTxWarp>
            <a:scene3d>
              <a:camera prst="orthographicFront"/>
              <a:lightRig rig="legacyHarsh2" dir="b"/>
            </a:scene3d>
            <a:sp3d extrusionH="430200" prstMaterial="legacyMatte">
              <a:extrusionClr>
                <a:srgbClr val="FF6600"/>
              </a:extrusionClr>
            </a:sp3d>
          </a:bodyPr>
          <a:lstStyle/>
          <a:p>
            <a:pPr algn="ctr"/>
            <a:r>
              <a:rPr lang="en-US" altLang="zh-CN" sz="4800" b="1">
                <a:solidFill>
                  <a:schemeClr val="accent6">
                    <a:lumMod val="50000"/>
                  </a:schemeClr>
                </a:solidFill>
                <a:latin typeface="Times New Roman" panose="02020603050405020304" pitchFamily="18" charset="0"/>
                <a:ea typeface="inpin heiti" charset="-122"/>
                <a:cs typeface="Times New Roman" panose="02020603050405020304" pitchFamily="18" charset="0"/>
              </a:rPr>
              <a:t>GIẢI NGHĨA TỪ</a:t>
            </a:r>
            <a:endParaRPr lang="en-GB" sz="4800" b="1" kern="10" dirty="0">
              <a:ln w="9525">
                <a:round/>
                <a:headEnd/>
                <a:tailEnd/>
              </a:ln>
              <a:solidFill>
                <a:srgbClr val="FFC000"/>
              </a:solidFill>
              <a:latin typeface="Times New Roman"/>
              <a:cs typeface="Times New Roman"/>
            </a:endParaRPr>
          </a:p>
        </p:txBody>
      </p:sp>
    </p:spTree>
    <p:extLst>
      <p:ext uri="{BB962C8B-B14F-4D97-AF65-F5344CB8AC3E}">
        <p14:creationId xmlns:p14="http://schemas.microsoft.com/office/powerpoint/2010/main" val="362274529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1" name="Text Box 20">
            <a:extLst>
              <a:ext uri="{FF2B5EF4-FFF2-40B4-BE49-F238E27FC236}">
                <a16:creationId xmlns:a16="http://schemas.microsoft.com/office/drawing/2014/main" xmlns="" id="{4700C66E-E9BB-45A2-9B7C-F7E078366EEC}"/>
              </a:ext>
            </a:extLst>
          </p:cNvPr>
          <p:cNvSpPr txBox="1">
            <a:spLocks noChangeArrowheads="1"/>
          </p:cNvSpPr>
          <p:nvPr/>
        </p:nvSpPr>
        <p:spPr bwMode="auto">
          <a:xfrm>
            <a:off x="1008194" y="783913"/>
            <a:ext cx="5660092" cy="65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defRPr/>
            </a:pPr>
            <a:r>
              <a:rPr lang="en-US" sz="3500" b="1" dirty="0" err="1">
                <a:solidFill>
                  <a:srgbClr val="0000FF"/>
                </a:solidFill>
                <a:latin typeface="Times New Roman" panose="02020603050405020304" pitchFamily="18" charset="0"/>
                <a:cs typeface="Times New Roman" panose="02020603050405020304" pitchFamily="18" charset="0"/>
              </a:rPr>
              <a:t>Hòa</a:t>
            </a:r>
            <a:r>
              <a:rPr lang="en-US" sz="3500" b="1" dirty="0">
                <a:solidFill>
                  <a:srgbClr val="0000FF"/>
                </a:solidFill>
                <a:latin typeface="Times New Roman" panose="02020603050405020304" pitchFamily="18" charset="0"/>
                <a:cs typeface="Times New Roman" panose="02020603050405020304" pitchFamily="18" charset="0"/>
              </a:rPr>
              <a:t> </a:t>
            </a:r>
            <a:r>
              <a:rPr lang="en-US" sz="3500" b="1" dirty="0" err="1">
                <a:solidFill>
                  <a:srgbClr val="0000FF"/>
                </a:solidFill>
                <a:latin typeface="Times New Roman" panose="02020603050405020304" pitchFamily="18" charset="0"/>
                <a:cs typeface="Times New Roman" panose="02020603050405020304" pitchFamily="18" charset="0"/>
              </a:rPr>
              <a:t>sắc</a:t>
            </a:r>
            <a:r>
              <a:rPr lang="en-US" sz="3500" b="1"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sự</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phối</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hợp</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màu</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sắc</a:t>
            </a:r>
            <a:endParaRPr lang="en-US" sz="3500" dirty="0">
              <a:solidFill>
                <a:srgbClr val="0000FF"/>
              </a:solidFill>
              <a:latin typeface="Times New Roman" panose="02020603050405020304" pitchFamily="18" charset="0"/>
              <a:cs typeface="Times New Roman" panose="02020603050405020304" pitchFamily="18" charset="0"/>
            </a:endParaRPr>
          </a:p>
        </p:txBody>
      </p:sp>
      <p:sp>
        <p:nvSpPr>
          <p:cNvPr id="4" name="Text Box 23">
            <a:extLst>
              <a:ext uri="{FF2B5EF4-FFF2-40B4-BE49-F238E27FC236}">
                <a16:creationId xmlns:a16="http://schemas.microsoft.com/office/drawing/2014/main" xmlns="" id="{CED6555F-2E69-4A14-AD67-B9F5796E1EA6}"/>
              </a:ext>
            </a:extLst>
          </p:cNvPr>
          <p:cNvSpPr txBox="1">
            <a:spLocks noChangeArrowheads="1"/>
          </p:cNvSpPr>
          <p:nvPr/>
        </p:nvSpPr>
        <p:spPr bwMode="auto">
          <a:xfrm>
            <a:off x="1008195" y="2466645"/>
            <a:ext cx="5516889" cy="65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defRPr/>
            </a:pPr>
            <a:r>
              <a:rPr lang="en-US" sz="3500" b="1" dirty="0" err="1">
                <a:solidFill>
                  <a:srgbClr val="0000FF"/>
                </a:solidFill>
                <a:latin typeface="Times New Roman" panose="02020603050405020304" pitchFamily="18" charset="0"/>
                <a:cs typeface="Times New Roman" panose="02020603050405020304" pitchFamily="18" charset="0"/>
              </a:rPr>
              <a:t>Chất</a:t>
            </a:r>
            <a:r>
              <a:rPr lang="en-US" sz="3500" b="1" dirty="0">
                <a:solidFill>
                  <a:srgbClr val="0000FF"/>
                </a:solidFill>
                <a:latin typeface="Times New Roman" panose="02020603050405020304" pitchFamily="18" charset="0"/>
                <a:cs typeface="Times New Roman" panose="02020603050405020304" pitchFamily="18" charset="0"/>
              </a:rPr>
              <a:t> </a:t>
            </a:r>
            <a:r>
              <a:rPr lang="en-US" sz="3500" b="1" dirty="0" err="1">
                <a:solidFill>
                  <a:srgbClr val="0000FF"/>
                </a:solidFill>
                <a:latin typeface="Times New Roman" panose="02020603050405020304" pitchFamily="18" charset="0"/>
                <a:cs typeface="Times New Roman" panose="02020603050405020304" pitchFamily="18" charset="0"/>
              </a:rPr>
              <a:t>phác</a:t>
            </a:r>
            <a:r>
              <a:rPr lang="en-US" sz="3500" b="1"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thật</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thà</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mộc</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mạc</a:t>
            </a:r>
            <a:endParaRPr lang="en-US" sz="3500" dirty="0">
              <a:solidFill>
                <a:srgbClr val="0000FF"/>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9507AAE6-9294-447E-A655-DFEB7F3C2241}"/>
              </a:ext>
            </a:extLst>
          </p:cNvPr>
          <p:cNvSpPr txBox="1"/>
          <p:nvPr/>
        </p:nvSpPr>
        <p:spPr>
          <a:xfrm>
            <a:off x="1030292" y="1625277"/>
            <a:ext cx="4939645" cy="646331"/>
          </a:xfrm>
          <a:prstGeom prst="rect">
            <a:avLst/>
          </a:prstGeom>
          <a:noFill/>
        </p:spPr>
        <p:txBody>
          <a:bodyPr wrap="square" lIns="91436" tIns="45718" rIns="91436" bIns="45718">
            <a:spAutoFit/>
          </a:bodyPr>
          <a:lstStyle/>
          <a:p>
            <a:pPr>
              <a:defRPr/>
            </a:pPr>
            <a:r>
              <a:rPr lang="en-US" sz="3600" b="1" dirty="0" err="1">
                <a:solidFill>
                  <a:srgbClr val="0000FF"/>
                </a:solidFill>
                <a:latin typeface="Times New Roman" panose="02020603050405020304" pitchFamily="18" charset="0"/>
                <a:cs typeface="Times New Roman" panose="02020603050405020304" pitchFamily="18" charset="0"/>
              </a:rPr>
              <a:t>Điểm</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tâm</a:t>
            </a:r>
            <a:r>
              <a:rPr lang="en-US" sz="3600" b="1"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ăn</a:t>
            </a:r>
            <a:r>
              <a:rPr lang="en-US" sz="3600"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lót</a:t>
            </a:r>
            <a:r>
              <a:rPr lang="en-US" sz="3600" dirty="0">
                <a:solidFill>
                  <a:srgbClr val="0000FF"/>
                </a:solidFill>
                <a:latin typeface="Times New Roman" panose="02020603050405020304" pitchFamily="18" charset="0"/>
                <a:cs typeface="Times New Roman" panose="02020603050405020304" pitchFamily="18" charset="0"/>
              </a:rPr>
              <a:t> </a:t>
            </a:r>
            <a:r>
              <a:rPr lang="en-US" sz="3600" dirty="0" err="1">
                <a:solidFill>
                  <a:srgbClr val="0000FF"/>
                </a:solidFill>
                <a:latin typeface="Times New Roman" panose="02020603050405020304" pitchFamily="18" charset="0"/>
                <a:cs typeface="Times New Roman" panose="02020603050405020304" pitchFamily="18" charset="0"/>
              </a:rPr>
              <a:t>dạ</a:t>
            </a:r>
            <a:endParaRPr lang="en-US" sz="3600" dirty="0">
              <a:solidFill>
                <a:srgbClr val="0000FF"/>
              </a:solidFill>
              <a:latin typeface="Times New Roman" panose="02020603050405020304" pitchFamily="18" charset="0"/>
              <a:cs typeface="Times New Roman" panose="02020603050405020304" pitchFamily="18" charset="0"/>
            </a:endParaRPr>
          </a:p>
        </p:txBody>
      </p:sp>
      <p:sp>
        <p:nvSpPr>
          <p:cNvPr id="6" name="Text Box 24">
            <a:extLst>
              <a:ext uri="{FF2B5EF4-FFF2-40B4-BE49-F238E27FC236}">
                <a16:creationId xmlns:a16="http://schemas.microsoft.com/office/drawing/2014/main" xmlns="" id="{177132F1-47DA-4CCE-B7D6-A659BE7F2AE8}"/>
              </a:ext>
            </a:extLst>
          </p:cNvPr>
          <p:cNvSpPr txBox="1">
            <a:spLocks noChangeArrowheads="1"/>
          </p:cNvSpPr>
          <p:nvPr/>
        </p:nvSpPr>
        <p:spPr bwMode="auto">
          <a:xfrm>
            <a:off x="1030291" y="3308009"/>
            <a:ext cx="9842060" cy="1190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a:defRPr/>
            </a:pPr>
            <a:r>
              <a:rPr lang="en-US" sz="3500" b="1" dirty="0" err="1">
                <a:solidFill>
                  <a:srgbClr val="0000FF"/>
                </a:solidFill>
                <a:latin typeface="Times New Roman" panose="02020603050405020304" pitchFamily="18" charset="0"/>
                <a:cs typeface="Times New Roman" panose="02020603050405020304" pitchFamily="18" charset="0"/>
              </a:rPr>
              <a:t>Phiên</a:t>
            </a:r>
            <a:r>
              <a:rPr lang="en-US" sz="3500" b="1" dirty="0">
                <a:solidFill>
                  <a:srgbClr val="0000FF"/>
                </a:solidFill>
                <a:latin typeface="Times New Roman" panose="02020603050405020304" pitchFamily="18" charset="0"/>
                <a:cs typeface="Times New Roman" panose="02020603050405020304" pitchFamily="18" charset="0"/>
              </a:rPr>
              <a:t> </a:t>
            </a:r>
            <a:r>
              <a:rPr lang="en-US" sz="3500" b="1" dirty="0" err="1">
                <a:solidFill>
                  <a:srgbClr val="0000FF"/>
                </a:solidFill>
                <a:latin typeface="Times New Roman" panose="02020603050405020304" pitchFamily="18" charset="0"/>
                <a:cs typeface="Times New Roman" panose="02020603050405020304" pitchFamily="18" charset="0"/>
              </a:rPr>
              <a:t>dịch</a:t>
            </a:r>
            <a:r>
              <a:rPr lang="en-US" sz="3500" b="1"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dịch</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từ</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ngôn</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ngữ</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dân</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tộc</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này</a:t>
            </a:r>
            <a:r>
              <a:rPr lang="en-US" sz="3500" dirty="0">
                <a:solidFill>
                  <a:srgbClr val="0000FF"/>
                </a:solidFill>
                <a:latin typeface="Times New Roman" panose="02020603050405020304" pitchFamily="18" charset="0"/>
                <a:cs typeface="Times New Roman" panose="02020603050405020304" pitchFamily="18" charset="0"/>
              </a:rPr>
              <a:t> sang </a:t>
            </a:r>
            <a:r>
              <a:rPr lang="en-US" sz="3500" dirty="0" err="1">
                <a:solidFill>
                  <a:srgbClr val="0000FF"/>
                </a:solidFill>
                <a:latin typeface="Times New Roman" panose="02020603050405020304" pitchFamily="18" charset="0"/>
                <a:cs typeface="Times New Roman" panose="02020603050405020304" pitchFamily="18" charset="0"/>
              </a:rPr>
              <a:t>ngôn</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ngữ</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dân</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tộc</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khác</a:t>
            </a:r>
            <a:endParaRPr lang="en-US" sz="3500" dirty="0">
              <a:solidFill>
                <a:srgbClr val="0000FF"/>
              </a:solidFill>
              <a:latin typeface="Times New Roman" panose="02020603050405020304" pitchFamily="18" charset="0"/>
              <a:cs typeface="Times New Roman" panose="02020603050405020304" pitchFamily="18" charset="0"/>
            </a:endParaRPr>
          </a:p>
        </p:txBody>
      </p:sp>
      <p:sp>
        <p:nvSpPr>
          <p:cNvPr id="7" name="Text Box 25">
            <a:extLst>
              <a:ext uri="{FF2B5EF4-FFF2-40B4-BE49-F238E27FC236}">
                <a16:creationId xmlns:a16="http://schemas.microsoft.com/office/drawing/2014/main" xmlns="" id="{C152B095-703B-4DDD-AF2C-C9083946BC87}"/>
              </a:ext>
            </a:extLst>
          </p:cNvPr>
          <p:cNvSpPr txBox="1">
            <a:spLocks noChangeArrowheads="1"/>
          </p:cNvSpPr>
          <p:nvPr/>
        </p:nvSpPr>
        <p:spPr bwMode="auto">
          <a:xfrm>
            <a:off x="1030293" y="4549384"/>
            <a:ext cx="9797863" cy="1190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a:defRPr/>
            </a:pPr>
            <a:r>
              <a:rPr lang="en-US" sz="3500" b="1" dirty="0" err="1">
                <a:solidFill>
                  <a:srgbClr val="0000FF"/>
                </a:solidFill>
                <a:latin typeface="Times New Roman" panose="02020603050405020304" pitchFamily="18" charset="0"/>
                <a:cs typeface="Times New Roman" panose="02020603050405020304" pitchFamily="18" charset="0"/>
              </a:rPr>
              <a:t>Chuyên</a:t>
            </a:r>
            <a:r>
              <a:rPr lang="en-US" sz="3500" b="1" dirty="0">
                <a:solidFill>
                  <a:srgbClr val="0000FF"/>
                </a:solidFill>
                <a:latin typeface="Times New Roman" panose="02020603050405020304" pitchFamily="18" charset="0"/>
                <a:cs typeface="Times New Roman" panose="02020603050405020304" pitchFamily="18" charset="0"/>
              </a:rPr>
              <a:t> </a:t>
            </a:r>
            <a:r>
              <a:rPr lang="en-US" sz="3500" b="1" dirty="0" err="1">
                <a:solidFill>
                  <a:srgbClr val="0000FF"/>
                </a:solidFill>
                <a:latin typeface="Times New Roman" panose="02020603050405020304" pitchFamily="18" charset="0"/>
                <a:cs typeface="Times New Roman" panose="02020603050405020304" pitchFamily="18" charset="0"/>
              </a:rPr>
              <a:t>gia</a:t>
            </a:r>
            <a:r>
              <a:rPr lang="en-US" sz="3500" dirty="0">
                <a:solidFill>
                  <a:srgbClr val="0000FF"/>
                </a:solidFill>
                <a:latin typeface="Times New Roman" panose="02020603050405020304" pitchFamily="18" charset="0"/>
                <a:cs typeface="Times New Roman" panose="02020603050405020304" pitchFamily="18" charset="0"/>
              </a:rPr>
              <a:t>: ở </a:t>
            </a:r>
            <a:r>
              <a:rPr lang="en-US" sz="3500" dirty="0" err="1">
                <a:solidFill>
                  <a:srgbClr val="0000FF"/>
                </a:solidFill>
                <a:latin typeface="Times New Roman" panose="02020603050405020304" pitchFamily="18" charset="0"/>
                <a:cs typeface="Times New Roman" panose="02020603050405020304" pitchFamily="18" charset="0"/>
              </a:rPr>
              <a:t>đây</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chỉ</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các</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cán</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bộ</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nước</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ngoài</a:t>
            </a:r>
            <a:r>
              <a:rPr lang="en-US" sz="3500" dirty="0">
                <a:solidFill>
                  <a:srgbClr val="0000FF"/>
                </a:solidFill>
                <a:latin typeface="Times New Roman" panose="02020603050405020304" pitchFamily="18" charset="0"/>
                <a:cs typeface="Times New Roman" panose="02020603050405020304" pitchFamily="18" charset="0"/>
              </a:rPr>
              <a:t> sang </a:t>
            </a:r>
            <a:r>
              <a:rPr lang="en-US" sz="3500" dirty="0" err="1">
                <a:solidFill>
                  <a:srgbClr val="0000FF"/>
                </a:solidFill>
                <a:latin typeface="Times New Roman" panose="02020603050405020304" pitchFamily="18" charset="0"/>
                <a:cs typeface="Times New Roman" panose="02020603050405020304" pitchFamily="18" charset="0"/>
              </a:rPr>
              <a:t>giúp</a:t>
            </a:r>
            <a:r>
              <a:rPr lang="en-US" sz="3500" dirty="0">
                <a:solidFill>
                  <a:srgbClr val="0000FF"/>
                </a:solidFill>
                <a:latin typeface="Times New Roman" panose="02020603050405020304" pitchFamily="18" charset="0"/>
                <a:cs typeface="Times New Roman" panose="02020603050405020304" pitchFamily="18" charset="0"/>
              </a:rPr>
              <a:t> </a:t>
            </a:r>
            <a:r>
              <a:rPr lang="en-US" sz="3500" dirty="0" err="1">
                <a:solidFill>
                  <a:srgbClr val="0000FF"/>
                </a:solidFill>
                <a:latin typeface="Times New Roman" panose="02020603050405020304" pitchFamily="18" charset="0"/>
                <a:cs typeface="Times New Roman" panose="02020603050405020304" pitchFamily="18" charset="0"/>
              </a:rPr>
              <a:t>nước</a:t>
            </a:r>
            <a:r>
              <a:rPr lang="en-US" sz="3500" dirty="0">
                <a:solidFill>
                  <a:srgbClr val="0000FF"/>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23532208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B0191C01-CEDA-484C-8AA7-3421D89F2A50}"/>
              </a:ext>
            </a:extLst>
          </p:cNvPr>
          <p:cNvSpPr/>
          <p:nvPr/>
        </p:nvSpPr>
        <p:spPr>
          <a:xfrm>
            <a:off x="423045" y="2412977"/>
            <a:ext cx="10567447" cy="584775"/>
          </a:xfrm>
          <a:prstGeom prst="rect">
            <a:avLst/>
          </a:prstGeom>
        </p:spPr>
        <p:txBody>
          <a:bodyPr wrap="square" lIns="91436" tIns="45718" rIns="91436" bIns="45718">
            <a:spAutoFit/>
          </a:bodyPr>
          <a:lstStyle/>
          <a:p>
            <a:pPr>
              <a:defRPr/>
            </a:pPr>
            <a:r>
              <a:rPr lang="en-US" sz="3200" b="1" dirty="0" err="1">
                <a:solidFill>
                  <a:srgbClr val="15603B"/>
                </a:solidFill>
                <a:latin typeface="Times New Roman" panose="02020603050405020304" pitchFamily="18" charset="0"/>
                <a:cs typeface="Times New Roman" panose="02020603050405020304" pitchFamily="18" charset="0"/>
              </a:rPr>
              <a:t>Câu</a:t>
            </a:r>
            <a:r>
              <a:rPr lang="en-US" sz="3200" b="1" dirty="0">
                <a:solidFill>
                  <a:srgbClr val="15603B"/>
                </a:solidFill>
                <a:latin typeface="Times New Roman" panose="02020603050405020304" pitchFamily="18" charset="0"/>
                <a:cs typeface="Times New Roman" panose="02020603050405020304" pitchFamily="18" charset="0"/>
              </a:rPr>
              <a:t> 1: </a:t>
            </a:r>
            <a:r>
              <a:rPr lang="en-US" sz="3200" b="1" dirty="0" err="1">
                <a:solidFill>
                  <a:srgbClr val="15603B"/>
                </a:solidFill>
                <a:latin typeface="Times New Roman" panose="02020603050405020304" pitchFamily="18" charset="0"/>
                <a:cs typeface="Times New Roman" panose="02020603050405020304" pitchFamily="18" charset="0"/>
              </a:rPr>
              <a:t>Anh</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Thủy</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gặp</a:t>
            </a:r>
            <a:r>
              <a:rPr lang="en-US" sz="3200" b="1" dirty="0">
                <a:solidFill>
                  <a:srgbClr val="15603B"/>
                </a:solidFill>
                <a:latin typeface="Times New Roman" panose="02020603050405020304" pitchFamily="18" charset="0"/>
                <a:cs typeface="Times New Roman" panose="02020603050405020304" pitchFamily="18" charset="0"/>
              </a:rPr>
              <a:t> A-</a:t>
            </a:r>
            <a:r>
              <a:rPr lang="en-US" sz="3200" b="1" dirty="0" err="1">
                <a:solidFill>
                  <a:srgbClr val="15603B"/>
                </a:solidFill>
                <a:latin typeface="Times New Roman" panose="02020603050405020304" pitchFamily="18" charset="0"/>
                <a:cs typeface="Times New Roman" panose="02020603050405020304" pitchFamily="18" charset="0"/>
              </a:rPr>
              <a:t>lếch</a:t>
            </a:r>
            <a:r>
              <a:rPr lang="en-US" sz="3200" b="1" dirty="0">
                <a:solidFill>
                  <a:srgbClr val="15603B"/>
                </a:solidFill>
                <a:latin typeface="Times New Roman" panose="02020603050405020304" pitchFamily="18" charset="0"/>
                <a:cs typeface="Times New Roman" panose="02020603050405020304" pitchFamily="18" charset="0"/>
              </a:rPr>
              <a:t>-</a:t>
            </a:r>
            <a:r>
              <a:rPr lang="en-US" sz="3200" b="1" dirty="0" err="1">
                <a:solidFill>
                  <a:srgbClr val="15603B"/>
                </a:solidFill>
                <a:latin typeface="Times New Roman" panose="02020603050405020304" pitchFamily="18" charset="0"/>
                <a:cs typeface="Times New Roman" panose="02020603050405020304" pitchFamily="18" charset="0"/>
              </a:rPr>
              <a:t>xây</a:t>
            </a:r>
            <a:r>
              <a:rPr lang="en-US" sz="3200" b="1" dirty="0">
                <a:solidFill>
                  <a:srgbClr val="15603B"/>
                </a:solidFill>
                <a:latin typeface="Times New Roman" panose="02020603050405020304" pitchFamily="18" charset="0"/>
                <a:cs typeface="Times New Roman" panose="02020603050405020304" pitchFamily="18" charset="0"/>
              </a:rPr>
              <a:t> ở </a:t>
            </a:r>
            <a:r>
              <a:rPr lang="en-US" sz="3200" b="1" dirty="0" err="1">
                <a:solidFill>
                  <a:srgbClr val="15603B"/>
                </a:solidFill>
                <a:latin typeface="Times New Roman" panose="02020603050405020304" pitchFamily="18" charset="0"/>
                <a:cs typeface="Times New Roman" panose="02020603050405020304" pitchFamily="18" charset="0"/>
              </a:rPr>
              <a:t>đâu</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vào</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lúc</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nào</a:t>
            </a:r>
            <a:r>
              <a:rPr lang="en-US" sz="3200" b="1" dirty="0">
                <a:solidFill>
                  <a:srgbClr val="15603B"/>
                </a:solidFill>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xmlns="" id="{7E19AD22-44AE-4614-A509-AC8EC2000195}"/>
              </a:ext>
            </a:extLst>
          </p:cNvPr>
          <p:cNvSpPr txBox="1"/>
          <p:nvPr/>
        </p:nvSpPr>
        <p:spPr>
          <a:xfrm>
            <a:off x="423043" y="3638608"/>
            <a:ext cx="11768959" cy="646331"/>
          </a:xfrm>
          <a:prstGeom prst="rect">
            <a:avLst/>
          </a:prstGeom>
          <a:noFill/>
        </p:spPr>
        <p:txBody>
          <a:bodyPr wrap="square" lIns="91436" tIns="45718" rIns="91436" bIns="45718" rtlCol="0">
            <a:spAutoFit/>
          </a:bodyPr>
          <a:lstStyle/>
          <a:p>
            <a:pPr>
              <a:defRPr/>
            </a:pPr>
            <a:r>
              <a:rPr lang="en-US" sz="3600" b="1" dirty="0">
                <a:solidFill>
                  <a:srgbClr val="0000FF"/>
                </a:solidFill>
                <a:latin typeface="+mj-lt"/>
                <a:cs typeface="Arial" panose="020B0604020202020204" pitchFamily="34" charset="0"/>
              </a:rPr>
              <a:t>- </a:t>
            </a:r>
            <a:r>
              <a:rPr lang="vi-VN" sz="3600" b="1" dirty="0">
                <a:solidFill>
                  <a:srgbClr val="0000FF"/>
                </a:solidFill>
                <a:latin typeface="+mj-lt"/>
                <a:cs typeface="Arial" panose="020B0604020202020204" pitchFamily="34" charset="0"/>
              </a:rPr>
              <a:t>Anh </a:t>
            </a:r>
            <a:r>
              <a:rPr lang="vi-VN" sz="3600" b="1" dirty="0">
                <a:solidFill>
                  <a:srgbClr val="0000FF"/>
                </a:solidFill>
                <a:latin typeface="+mj-lt"/>
                <a:cs typeface="Arial" panose="020B0604020202020204" pitchFamily="34" charset="0"/>
              </a:rPr>
              <a:t>Thủy gặp </a:t>
            </a:r>
            <a:r>
              <a:rPr lang="vi-VN" sz="3600" b="1" dirty="0">
                <a:solidFill>
                  <a:srgbClr val="0000FF"/>
                </a:solidFill>
                <a:latin typeface="+mj-lt"/>
                <a:cs typeface="Arial" panose="020B0604020202020204" pitchFamily="34" charset="0"/>
              </a:rPr>
              <a:t>A-lếch-xây</a:t>
            </a:r>
            <a:r>
              <a:rPr lang="en-US" sz="3600" b="1" dirty="0">
                <a:solidFill>
                  <a:srgbClr val="0000FF"/>
                </a:solidFill>
                <a:latin typeface="+mj-lt"/>
                <a:cs typeface="Arial" panose="020B0604020202020204" pitchFamily="34" charset="0"/>
              </a:rPr>
              <a:t> </a:t>
            </a:r>
            <a:r>
              <a:rPr lang="en-US" sz="3600" b="1" dirty="0" err="1">
                <a:solidFill>
                  <a:srgbClr val="0000FF"/>
                </a:solidFill>
                <a:latin typeface="Times New Roman" panose="02020603050405020304" pitchFamily="18" charset="0"/>
                <a:cs typeface="Times New Roman" panose="02020603050405020304" pitchFamily="18" charset="0"/>
              </a:rPr>
              <a:t>tại</a:t>
            </a:r>
            <a:r>
              <a:rPr lang="en-US" sz="3600" b="1" dirty="0">
                <a:solidFill>
                  <a:srgbClr val="0000FF"/>
                </a:solidFill>
                <a:latin typeface="+mj-lt"/>
                <a:cs typeface="Arial" panose="020B0604020202020204" pitchFamily="34" charset="0"/>
              </a:rPr>
              <a:t> </a:t>
            </a:r>
            <a:r>
              <a:rPr lang="en-US" sz="3600" b="1" dirty="0" err="1">
                <a:solidFill>
                  <a:srgbClr val="0000FF"/>
                </a:solidFill>
                <a:latin typeface="Times New Roman" panose="02020603050405020304" pitchFamily="18" charset="0"/>
                <a:cs typeface="Times New Roman" panose="02020603050405020304" pitchFamily="18" charset="0"/>
              </a:rPr>
              <a:t>một</a:t>
            </a:r>
            <a:r>
              <a:rPr lang="en-US" sz="3600" b="1" dirty="0">
                <a:solidFill>
                  <a:srgbClr val="0000FF"/>
                </a:solidFill>
                <a:latin typeface="+mj-lt"/>
                <a:cs typeface="Arial" panose="020B0604020202020204" pitchFamily="34" charset="0"/>
              </a:rPr>
              <a:t> </a:t>
            </a:r>
            <a:r>
              <a:rPr lang="vi-VN" sz="3600" b="1" dirty="0">
                <a:solidFill>
                  <a:srgbClr val="0000FF"/>
                </a:solidFill>
                <a:latin typeface="+mj-lt"/>
                <a:cs typeface="Arial" panose="020B0604020202020204" pitchFamily="34" charset="0"/>
              </a:rPr>
              <a:t>công </a:t>
            </a:r>
            <a:r>
              <a:rPr lang="vi-VN" sz="3600" b="1" dirty="0">
                <a:solidFill>
                  <a:srgbClr val="0000FF"/>
                </a:solidFill>
                <a:latin typeface="+mj-lt"/>
                <a:cs typeface="Arial" panose="020B0604020202020204" pitchFamily="34" charset="0"/>
              </a:rPr>
              <a:t>trường </a:t>
            </a:r>
            <a:r>
              <a:rPr lang="en-US" sz="3600" b="1" dirty="0" err="1">
                <a:solidFill>
                  <a:srgbClr val="0000FF"/>
                </a:solidFill>
                <a:latin typeface="Times New Roman" panose="02020603050405020304" pitchFamily="18" charset="0"/>
                <a:cs typeface="Times New Roman" panose="02020603050405020304" pitchFamily="18" charset="0"/>
              </a:rPr>
              <a:t>xây</a:t>
            </a:r>
            <a:r>
              <a:rPr lang="en-US" sz="3600" b="1" dirty="0">
                <a:solidFill>
                  <a:srgbClr val="0000FF"/>
                </a:solidFill>
                <a:latin typeface="Times New Roman" panose="02020603050405020304" pitchFamily="18" charset="0"/>
                <a:cs typeface="Times New Roman" panose="02020603050405020304" pitchFamily="18" charset="0"/>
              </a:rPr>
              <a:t> </a:t>
            </a:r>
            <a:r>
              <a:rPr lang="en-US" sz="3600" b="1" dirty="0" err="1">
                <a:solidFill>
                  <a:srgbClr val="0000FF"/>
                </a:solidFill>
                <a:latin typeface="Times New Roman" panose="02020603050405020304" pitchFamily="18" charset="0"/>
                <a:cs typeface="Times New Roman" panose="02020603050405020304" pitchFamily="18" charset="0"/>
              </a:rPr>
              <a:t>dựng</a:t>
            </a:r>
            <a:r>
              <a:rPr lang="vi-VN" sz="3600" b="1" dirty="0">
                <a:solidFill>
                  <a:srgbClr val="0000FF"/>
                </a:solidFill>
                <a:latin typeface="+mj-lt"/>
                <a:cs typeface="Arial" panose="020B0604020202020204" pitchFamily="34" charset="0"/>
              </a:rPr>
              <a:t>. </a:t>
            </a:r>
            <a:endParaRPr lang="en-US" sz="3600" b="1" dirty="0">
              <a:solidFill>
                <a:srgbClr val="0000FF"/>
              </a:solidFill>
              <a:latin typeface="+mj-lt"/>
              <a:cs typeface="Arial" panose="020B0604020202020204" pitchFamily="34" charset="0"/>
            </a:endParaRPr>
          </a:p>
        </p:txBody>
      </p:sp>
      <p:grpSp>
        <p:nvGrpSpPr>
          <p:cNvPr id="7" name="组合 41">
            <a:extLst>
              <a:ext uri="{FF2B5EF4-FFF2-40B4-BE49-F238E27FC236}">
                <a16:creationId xmlns:a16="http://schemas.microsoft.com/office/drawing/2014/main" xmlns="" id="{87226B0D-119C-4EBF-9186-1C2E0F83EE10}"/>
              </a:ext>
            </a:extLst>
          </p:cNvPr>
          <p:cNvGrpSpPr/>
          <p:nvPr/>
        </p:nvGrpSpPr>
        <p:grpSpPr>
          <a:xfrm>
            <a:off x="1793353" y="430491"/>
            <a:ext cx="8375335" cy="1341628"/>
            <a:chOff x="1513192" y="1554345"/>
            <a:chExt cx="9542584" cy="2489152"/>
          </a:xfrm>
        </p:grpSpPr>
        <p:sp>
          <p:nvSpPr>
            <p:cNvPr id="8" name="Rectangle 4">
              <a:extLst>
                <a:ext uri="{FF2B5EF4-FFF2-40B4-BE49-F238E27FC236}">
                  <a16:creationId xmlns:a16="http://schemas.microsoft.com/office/drawing/2014/main" xmlns="" id="{86297EE3-6573-45F5-B6CA-7406E4549735}"/>
                </a:ext>
              </a:extLst>
            </p:cNvPr>
            <p:cNvSpPr/>
            <p:nvPr/>
          </p:nvSpPr>
          <p:spPr>
            <a:xfrm>
              <a:off x="1513192" y="1554345"/>
              <a:ext cx="9542584" cy="2489152"/>
            </a:xfrm>
            <a:prstGeom prst="roundRect">
              <a:avLst>
                <a:gd name="adj" fmla="val 50000"/>
              </a:avLst>
            </a:prstGeom>
            <a:solidFill>
              <a:schemeClr val="bg1"/>
            </a:solidFill>
            <a:ln>
              <a:noFill/>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en-US" sz="1600" dirty="0">
                <a:solidFill>
                  <a:prstClr val="white"/>
                </a:solidFill>
                <a:latin typeface="Calibri"/>
              </a:endParaRPr>
            </a:p>
          </p:txBody>
        </p:sp>
        <p:sp>
          <p:nvSpPr>
            <p:cNvPr id="9" name="Rectangle 4">
              <a:extLst>
                <a:ext uri="{FF2B5EF4-FFF2-40B4-BE49-F238E27FC236}">
                  <a16:creationId xmlns:a16="http://schemas.microsoft.com/office/drawing/2014/main" xmlns="" id="{0A387B83-6C1E-4EA2-8126-9592F04BA775}"/>
                </a:ext>
              </a:extLst>
            </p:cNvPr>
            <p:cNvSpPr/>
            <p:nvPr/>
          </p:nvSpPr>
          <p:spPr>
            <a:xfrm>
              <a:off x="1706880" y="1727314"/>
              <a:ext cx="9178079" cy="2112677"/>
            </a:xfrm>
            <a:prstGeom prst="roundRect">
              <a:avLst>
                <a:gd name="adj" fmla="val 50000"/>
              </a:avLst>
            </a:prstGeom>
            <a:noFill/>
            <a:ln w="38100" cap="rnd">
              <a:solidFill>
                <a:srgbClr val="1FC2A4"/>
              </a:solidFill>
              <a:prstDash val="dash"/>
              <a:round/>
            </a:ln>
            <a:effectLst>
              <a:outerShdw blurRad="1524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defRPr/>
              </a:pPr>
              <a:endParaRPr lang="en-US" sz="1600" dirty="0">
                <a:solidFill>
                  <a:prstClr val="white"/>
                </a:solidFill>
                <a:latin typeface="Calibri"/>
              </a:endParaRPr>
            </a:p>
          </p:txBody>
        </p:sp>
      </p:grpSp>
      <p:sp>
        <p:nvSpPr>
          <p:cNvPr id="10" name="文本框 38">
            <a:extLst>
              <a:ext uri="{FF2B5EF4-FFF2-40B4-BE49-F238E27FC236}">
                <a16:creationId xmlns:a16="http://schemas.microsoft.com/office/drawing/2014/main" xmlns="" id="{F73E9F1C-2D65-4D4B-9C02-FB6A84BD6B16}"/>
              </a:ext>
            </a:extLst>
          </p:cNvPr>
          <p:cNvSpPr txBox="1"/>
          <p:nvPr/>
        </p:nvSpPr>
        <p:spPr>
          <a:xfrm>
            <a:off x="2023316" y="624768"/>
            <a:ext cx="7603779" cy="830997"/>
          </a:xfrm>
          <a:prstGeom prst="rect">
            <a:avLst/>
          </a:prstGeom>
          <a:noFill/>
        </p:spPr>
        <p:txBody>
          <a:bodyPr wrap="square" lIns="91436" tIns="45718" rIns="91436" bIns="45718" rtlCol="0">
            <a:spAutoFit/>
          </a:bodyPr>
          <a:lstStyle/>
          <a:p>
            <a:pPr algn="ctr" defTabSz="457178">
              <a:defRPr/>
            </a:pPr>
            <a:r>
              <a:rPr lang="en-US" altLang="zh-CN" sz="4800" b="1">
                <a:solidFill>
                  <a:srgbClr val="1FC2A4"/>
                </a:solidFill>
                <a:latin typeface="Arial" panose="020B0604020202020204" pitchFamily="34" charset="0"/>
                <a:ea typeface="小宝贝儿拼音体" panose="02010601030101010101" pitchFamily="2" charset="-122"/>
                <a:cs typeface="Arial" panose="020B0604020202020204" pitchFamily="34" charset="0"/>
              </a:rPr>
              <a:t>Tìm hiểu bài</a:t>
            </a:r>
            <a:endParaRPr lang="zh-CN" altLang="en-US" sz="4800" b="1" dirty="0">
              <a:solidFill>
                <a:srgbClr val="1FC2A4"/>
              </a:solidFill>
              <a:latin typeface="Arial" panose="020B0604020202020204" pitchFamily="34" charset="0"/>
              <a:ea typeface="小宝贝儿拼音体" panose="02010601030101010101" pitchFamily="2" charset="-122"/>
              <a:cs typeface="Arial" panose="020B0604020202020204" pitchFamily="34" charset="0"/>
            </a:endParaRPr>
          </a:p>
        </p:txBody>
      </p:sp>
    </p:spTree>
    <p:extLst>
      <p:ext uri="{BB962C8B-B14F-4D97-AF65-F5344CB8AC3E}">
        <p14:creationId xmlns:p14="http://schemas.microsoft.com/office/powerpoint/2010/main" val="420612425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DDDE2CBC-749D-423A-BD8E-024F501AC324}"/>
              </a:ext>
            </a:extLst>
          </p:cNvPr>
          <p:cNvSpPr/>
          <p:nvPr/>
        </p:nvSpPr>
        <p:spPr>
          <a:xfrm>
            <a:off x="2" y="1052077"/>
            <a:ext cx="12127345" cy="584775"/>
          </a:xfrm>
          <a:prstGeom prst="rect">
            <a:avLst/>
          </a:prstGeom>
        </p:spPr>
        <p:txBody>
          <a:bodyPr wrap="square" lIns="91436" tIns="45718" rIns="91436" bIns="45718">
            <a:spAutoFit/>
          </a:bodyPr>
          <a:lstStyle/>
          <a:p>
            <a:pPr>
              <a:defRPr/>
            </a:pPr>
            <a:r>
              <a:rPr lang="en-US" sz="3200" b="1" dirty="0" err="1">
                <a:solidFill>
                  <a:srgbClr val="5D9948">
                    <a:lumMod val="50000"/>
                  </a:srgbClr>
                </a:solidFill>
                <a:latin typeface="Times New Roman" panose="02020603050405020304" pitchFamily="18" charset="0"/>
                <a:cs typeface="Times New Roman" panose="02020603050405020304" pitchFamily="18" charset="0"/>
              </a:rPr>
              <a:t>Câu</a:t>
            </a:r>
            <a:r>
              <a:rPr lang="en-US" sz="3200" b="1" dirty="0">
                <a:solidFill>
                  <a:srgbClr val="5D9948">
                    <a:lumMod val="50000"/>
                  </a:srgbClr>
                </a:solidFill>
                <a:latin typeface="Times New Roman" panose="02020603050405020304" pitchFamily="18" charset="0"/>
                <a:cs typeface="Times New Roman" panose="02020603050405020304" pitchFamily="18" charset="0"/>
              </a:rPr>
              <a:t> 2: </a:t>
            </a:r>
            <a:r>
              <a:rPr lang="en-US" sz="3200" b="1" dirty="0" err="1">
                <a:solidFill>
                  <a:srgbClr val="5D9948">
                    <a:lumMod val="50000"/>
                  </a:srgbClr>
                </a:solidFill>
                <a:latin typeface="Times New Roman" panose="02020603050405020304" pitchFamily="18" charset="0"/>
                <a:cs typeface="Times New Roman" panose="02020603050405020304" pitchFamily="18" charset="0"/>
              </a:rPr>
              <a:t>Dáng</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vẻ</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của</a:t>
            </a:r>
            <a:r>
              <a:rPr lang="en-US" sz="3200" b="1" dirty="0">
                <a:solidFill>
                  <a:srgbClr val="5D9948">
                    <a:lumMod val="50000"/>
                  </a:srgbClr>
                </a:solidFill>
                <a:latin typeface="Times New Roman" panose="02020603050405020304" pitchFamily="18" charset="0"/>
                <a:cs typeface="Times New Roman" panose="02020603050405020304" pitchFamily="18" charset="0"/>
              </a:rPr>
              <a:t> A-</a:t>
            </a:r>
            <a:r>
              <a:rPr lang="en-US" sz="3200" b="1" dirty="0" err="1">
                <a:solidFill>
                  <a:srgbClr val="5D9948">
                    <a:lumMod val="50000"/>
                  </a:srgbClr>
                </a:solidFill>
                <a:latin typeface="Times New Roman" panose="02020603050405020304" pitchFamily="18" charset="0"/>
                <a:cs typeface="Times New Roman" panose="02020603050405020304" pitchFamily="18" charset="0"/>
              </a:rPr>
              <a:t>lếch</a:t>
            </a:r>
            <a:r>
              <a:rPr lang="en-US" sz="3200" b="1" dirty="0">
                <a:solidFill>
                  <a:srgbClr val="5D9948">
                    <a:lumMod val="50000"/>
                  </a:srgbClr>
                </a:solidFill>
                <a:latin typeface="Times New Roman" panose="02020603050405020304" pitchFamily="18" charset="0"/>
                <a:cs typeface="Times New Roman" panose="02020603050405020304" pitchFamily="18" charset="0"/>
              </a:rPr>
              <a:t>-</a:t>
            </a:r>
            <a:r>
              <a:rPr lang="en-US" sz="3200" b="1" dirty="0" err="1">
                <a:solidFill>
                  <a:srgbClr val="5D9948">
                    <a:lumMod val="50000"/>
                  </a:srgbClr>
                </a:solidFill>
                <a:latin typeface="Times New Roman" panose="02020603050405020304" pitchFamily="18" charset="0"/>
                <a:cs typeface="Times New Roman" panose="02020603050405020304" pitchFamily="18" charset="0"/>
              </a:rPr>
              <a:t>xây</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có</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gì</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đặc</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biệt</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khiến</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anh</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Thủy</a:t>
            </a:r>
            <a:r>
              <a:rPr lang="en-US" sz="3200" b="1" dirty="0">
                <a:solidFill>
                  <a:srgbClr val="5D9948">
                    <a:lumMod val="50000"/>
                  </a:srgbClr>
                </a:solidFill>
                <a:latin typeface="Times New Roman" panose="02020603050405020304" pitchFamily="18" charset="0"/>
                <a:cs typeface="Times New Roman" panose="02020603050405020304" pitchFamily="18" charset="0"/>
              </a:rPr>
              <a:t> </a:t>
            </a:r>
            <a:r>
              <a:rPr lang="en-US" sz="3200" b="1" dirty="0" err="1">
                <a:solidFill>
                  <a:srgbClr val="5D9948">
                    <a:lumMod val="50000"/>
                  </a:srgbClr>
                </a:solidFill>
                <a:latin typeface="Times New Roman" panose="02020603050405020304" pitchFamily="18" charset="0"/>
                <a:cs typeface="Times New Roman" panose="02020603050405020304" pitchFamily="18" charset="0"/>
              </a:rPr>
              <a:t>chú</a:t>
            </a:r>
            <a:r>
              <a:rPr lang="en-US" sz="3200" b="1" dirty="0">
                <a:solidFill>
                  <a:srgbClr val="5D9948">
                    <a:lumMod val="50000"/>
                  </a:srgbClr>
                </a:solidFill>
                <a:latin typeface="Times New Roman" panose="02020603050405020304" pitchFamily="18" charset="0"/>
                <a:cs typeface="Times New Roman" panose="02020603050405020304" pitchFamily="18" charset="0"/>
              </a:rPr>
              <a:t> ý?</a:t>
            </a:r>
          </a:p>
        </p:txBody>
      </p:sp>
      <p:sp>
        <p:nvSpPr>
          <p:cNvPr id="5" name="TextBox 4">
            <a:extLst>
              <a:ext uri="{FF2B5EF4-FFF2-40B4-BE49-F238E27FC236}">
                <a16:creationId xmlns:a16="http://schemas.microsoft.com/office/drawing/2014/main" xmlns="" id="{C71EAC94-6601-40FE-9199-F6C4421C0E4E}"/>
              </a:ext>
            </a:extLst>
          </p:cNvPr>
          <p:cNvSpPr txBox="1"/>
          <p:nvPr/>
        </p:nvSpPr>
        <p:spPr>
          <a:xfrm>
            <a:off x="251925" y="2206042"/>
            <a:ext cx="11312003" cy="2554545"/>
          </a:xfrm>
          <a:prstGeom prst="rect">
            <a:avLst/>
          </a:prstGeom>
          <a:noFill/>
        </p:spPr>
        <p:txBody>
          <a:bodyPr wrap="square" lIns="91436" tIns="45718" rIns="91436" bIns="45718" rtlCol="0">
            <a:spAutoFit/>
          </a:bodyPr>
          <a:lstStyle/>
          <a:p>
            <a:pPr>
              <a:defRPr/>
            </a:pPr>
            <a:r>
              <a:rPr lang="vi-VN"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Một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người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ngoại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quốc</a:t>
            </a:r>
            <a:r>
              <a:rPr lang="en-US" sz="3200" b="1" dirty="0">
                <a:solidFill>
                  <a:srgbClr val="0000FF"/>
                </a:solidFill>
                <a:latin typeface="Times New Roman" panose="02020603050405020304" pitchFamily="18" charset="0"/>
                <a:cs typeface="Times New Roman" panose="02020603050405020304" pitchFamily="18" charset="0"/>
              </a:rPr>
              <a:t> </a:t>
            </a:r>
            <a:r>
              <a:rPr lang="vi-VN" sz="3200" b="1" dirty="0">
                <a:solidFill>
                  <a:srgbClr val="0000FF"/>
                </a:solidFill>
                <a:latin typeface="Times New Roman" panose="02020603050405020304" pitchFamily="18" charset="0"/>
                <a:cs typeface="Times New Roman" panose="02020603050405020304" pitchFamily="18" charset="0"/>
              </a:rPr>
              <a:t>cao lớn</a:t>
            </a:r>
            <a:r>
              <a:rPr lang="en-US" sz="3200" b="1" dirty="0">
                <a:solidFill>
                  <a:srgbClr val="0000FF"/>
                </a:solidFill>
                <a:latin typeface="Times New Roman" panose="02020603050405020304" pitchFamily="18" charset="0"/>
                <a:cs typeface="Times New Roman" panose="02020603050405020304" pitchFamily="18" charset="0"/>
              </a:rPr>
              <a:t>,</a:t>
            </a:r>
            <a:r>
              <a:rPr lang="vi-VN"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mái</a:t>
            </a:r>
            <a:r>
              <a:rPr lang="en-US" sz="3200" b="1" dirty="0">
                <a:solidFill>
                  <a:srgbClr val="0000FF"/>
                </a:solidFill>
                <a:latin typeface="Times New Roman" panose="02020603050405020304" pitchFamily="18" charset="0"/>
                <a:cs typeface="Times New Roman" panose="02020603050405020304" pitchFamily="18" charset="0"/>
              </a:rPr>
              <a:t> </a:t>
            </a:r>
            <a:r>
              <a:rPr lang="vi-VN" sz="3200" b="1" dirty="0">
                <a:solidFill>
                  <a:srgbClr val="0000FF"/>
                </a:solidFill>
                <a:latin typeface="Times New Roman" panose="02020603050405020304" pitchFamily="18" charset="0"/>
                <a:cs typeface="Times New Roman" panose="02020603050405020304" pitchFamily="18" charset="0"/>
              </a:rPr>
              <a:t>tóc </a:t>
            </a:r>
            <a:r>
              <a:rPr lang="vi-VN" sz="3200" b="1" dirty="0">
                <a:solidFill>
                  <a:srgbClr val="0000FF"/>
                </a:solidFill>
                <a:latin typeface="Times New Roman" panose="02020603050405020304" pitchFamily="18" charset="0"/>
                <a:cs typeface="Times New Roman" panose="02020603050405020304" pitchFamily="18" charset="0"/>
              </a:rPr>
              <a:t>vàng óng ửng lên như một mảng </a:t>
            </a:r>
            <a:r>
              <a:rPr lang="vi-VN" sz="3200" b="1" dirty="0">
                <a:solidFill>
                  <a:srgbClr val="0000FF"/>
                </a:solidFill>
                <a:latin typeface="Times New Roman" panose="02020603050405020304" pitchFamily="18" charset="0"/>
                <a:cs typeface="Times New Roman" panose="02020603050405020304" pitchFamily="18" charset="0"/>
              </a:rPr>
              <a:t>nắng.</a:t>
            </a:r>
            <a:r>
              <a:rPr lang="en-US" sz="3200" b="1" dirty="0">
                <a:solidFill>
                  <a:srgbClr val="0000FF"/>
                </a:solidFill>
                <a:latin typeface="Times New Roman" panose="02020603050405020304" pitchFamily="18" charset="0"/>
                <a:cs typeface="Times New Roman" panose="02020603050405020304" pitchFamily="18" charset="0"/>
              </a:rPr>
              <a:t> </a:t>
            </a:r>
          </a:p>
          <a:p>
            <a:pPr lvl="0">
              <a:defRPr/>
            </a:pP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a:solidFill>
                  <a:srgbClr val="0000FF"/>
                </a:solidFill>
                <a:latin typeface="Times New Roman" panose="02020603050405020304" pitchFamily="18" charset="0"/>
                <a:cs typeface="Times New Roman" panose="02020603050405020304" pitchFamily="18" charset="0"/>
              </a:rPr>
              <a:t>B</a:t>
            </a:r>
            <a:r>
              <a:rPr lang="vi-VN" sz="3200" b="1" dirty="0">
                <a:solidFill>
                  <a:srgbClr val="0000FF"/>
                </a:solidFill>
                <a:latin typeface="Times New Roman" panose="02020603050405020304" pitchFamily="18" charset="0"/>
                <a:cs typeface="Times New Roman" panose="02020603050405020304" pitchFamily="18" charset="0"/>
              </a:rPr>
              <a:t>ộ </a:t>
            </a:r>
            <a:r>
              <a:rPr lang="vi-VN" sz="3200" b="1" dirty="0">
                <a:solidFill>
                  <a:srgbClr val="0000FF"/>
                </a:solidFill>
                <a:latin typeface="Times New Roman" panose="02020603050405020304" pitchFamily="18" charset="0"/>
                <a:cs typeface="Times New Roman" panose="02020603050405020304" pitchFamily="18" charset="0"/>
              </a:rPr>
              <a:t>quần áo xanh công </a:t>
            </a:r>
            <a:r>
              <a:rPr lang="vi-VN" sz="3200" b="1" dirty="0">
                <a:solidFill>
                  <a:srgbClr val="0000FF"/>
                </a:solidFill>
                <a:latin typeface="Times New Roman" panose="02020603050405020304" pitchFamily="18" charset="0"/>
                <a:cs typeface="Times New Roman" panose="02020603050405020304" pitchFamily="18" charset="0"/>
              </a:rPr>
              <a:t>nhân</a:t>
            </a:r>
            <a:r>
              <a:rPr lang="en-US" sz="3200" b="1" dirty="0">
                <a:solidFill>
                  <a:srgbClr val="0000FF"/>
                </a:solidFill>
                <a:latin typeface="Times New Roman" panose="02020603050405020304" pitchFamily="18" charset="0"/>
                <a:cs typeface="Times New Roman" panose="02020603050405020304" pitchFamily="18" charset="0"/>
              </a:rPr>
              <a:t>, t</a:t>
            </a:r>
            <a:r>
              <a:rPr lang="vi-VN" sz="3200" b="1" dirty="0">
                <a:solidFill>
                  <a:srgbClr val="0000FF"/>
                </a:solidFill>
                <a:latin typeface="Times New Roman" panose="02020603050405020304" pitchFamily="18" charset="0"/>
                <a:cs typeface="Times New Roman" panose="02020603050405020304" pitchFamily="18" charset="0"/>
              </a:rPr>
              <a:t>hân </a:t>
            </a:r>
            <a:r>
              <a:rPr lang="vi-VN" sz="3200" b="1" dirty="0">
                <a:solidFill>
                  <a:srgbClr val="0000FF"/>
                </a:solidFill>
                <a:latin typeface="Times New Roman" panose="02020603050405020304" pitchFamily="18" charset="0"/>
                <a:cs typeface="Times New Roman" panose="02020603050405020304" pitchFamily="18" charset="0"/>
              </a:rPr>
              <a:t>hình chắc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vi-VN" sz="3200" b="1" dirty="0">
                <a:solidFill>
                  <a:srgbClr val="0000FF"/>
                </a:solidFill>
                <a:latin typeface="Times New Roman" panose="02020603050405020304" pitchFamily="18" charset="0"/>
                <a:cs typeface="Times New Roman" panose="02020603050405020304" pitchFamily="18" charset="0"/>
              </a:rPr>
              <a:t>khỏe</a:t>
            </a:r>
            <a:r>
              <a:rPr lang="en-US" sz="3200" b="1" dirty="0">
                <a:solidFill>
                  <a:srgbClr val="0000FF"/>
                </a:solidFill>
                <a:latin typeface="Times New Roman" panose="02020603050405020304" pitchFamily="18" charset="0"/>
                <a:cs typeface="Times New Roman" panose="02020603050405020304" pitchFamily="18" charset="0"/>
              </a:rPr>
              <a: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a:solidFill>
                  <a:srgbClr val="0000FF"/>
                </a:solidFill>
                <a:latin typeface="Times New Roman" panose="02020603050405020304" pitchFamily="18" charset="0"/>
                <a:cs typeface="Times New Roman" panose="02020603050405020304" pitchFamily="18" charset="0"/>
              </a:rPr>
              <a:t>k</a:t>
            </a:r>
            <a:r>
              <a:rPr lang="vi-VN" sz="3200" b="1" dirty="0">
                <a:solidFill>
                  <a:srgbClr val="0000FF"/>
                </a:solidFill>
                <a:latin typeface="Times New Roman" panose="02020603050405020304" pitchFamily="18" charset="0"/>
                <a:cs typeface="Times New Roman" panose="02020603050405020304" pitchFamily="18" charset="0"/>
              </a:rPr>
              <a:t>huôn </a:t>
            </a:r>
            <a:r>
              <a:rPr lang="vi-VN" sz="3200" b="1" dirty="0">
                <a:solidFill>
                  <a:srgbClr val="0000FF"/>
                </a:solidFill>
                <a:latin typeface="Times New Roman" panose="02020603050405020304" pitchFamily="18" charset="0"/>
                <a:cs typeface="Times New Roman" panose="02020603050405020304" pitchFamily="18" charset="0"/>
              </a:rPr>
              <a:t>mặt to chất phác.</a:t>
            </a:r>
          </a:p>
          <a:p>
            <a:pPr>
              <a:defRPr/>
            </a:pPr>
            <a:r>
              <a:rPr lang="vi-VN" sz="3200" b="1" dirty="0">
                <a:solidFill>
                  <a:srgbClr val="0000FF"/>
                </a:solidFill>
                <a:latin typeface="Times New Roman" panose="02020603050405020304" pitchFamily="18" charset="0"/>
                <a:cs typeface="Times New Roman" panose="02020603050405020304" pitchFamily="18" charset="0"/>
              </a:rPr>
              <a:t>+ Tất cả </a:t>
            </a:r>
            <a:r>
              <a:rPr lang="vi-VN" sz="3200" b="1" dirty="0">
                <a:solidFill>
                  <a:srgbClr val="0000FF"/>
                </a:solidFill>
                <a:latin typeface="Times New Roman" panose="02020603050405020304" pitchFamily="18" charset="0"/>
                <a:cs typeface="Times New Roman" panose="02020603050405020304" pitchFamily="18" charset="0"/>
              </a:rPr>
              <a:t>gợi </a:t>
            </a:r>
            <a:r>
              <a:rPr lang="vi-VN" sz="3200" b="1" dirty="0">
                <a:solidFill>
                  <a:srgbClr val="0000FF"/>
                </a:solidFill>
                <a:latin typeface="Times New Roman" panose="02020603050405020304" pitchFamily="18" charset="0"/>
                <a:cs typeface="Times New Roman" panose="02020603050405020304" pitchFamily="18" charset="0"/>
              </a:rPr>
              <a:t>lên ngay từ phút đầu </a:t>
            </a:r>
            <a:r>
              <a:rPr lang="en-US" sz="3200" b="1" dirty="0" err="1">
                <a:solidFill>
                  <a:srgbClr val="0000FF"/>
                </a:solidFill>
                <a:latin typeface="Times New Roman" panose="02020603050405020304" pitchFamily="18" charset="0"/>
                <a:cs typeface="Times New Roman" panose="02020603050405020304" pitchFamily="18" charset="0"/>
              </a:rPr>
              <a:t>những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nét</a:t>
            </a:r>
            <a:r>
              <a:rPr lang="en-US" sz="3200" b="1" dirty="0">
                <a:solidFill>
                  <a:srgbClr val="0000FF"/>
                </a:solidFill>
                <a:latin typeface="Times New Roman" panose="02020603050405020304" pitchFamily="18" charset="0"/>
                <a:cs typeface="Times New Roman" panose="02020603050405020304" pitchFamily="18" charset="0"/>
              </a:rPr>
              <a:t> </a:t>
            </a:r>
            <a:r>
              <a:rPr lang="vi-VN" sz="3200" b="1" dirty="0">
                <a:solidFill>
                  <a:srgbClr val="0000FF"/>
                </a:solidFill>
                <a:latin typeface="Times New Roman" panose="02020603050405020304" pitchFamily="18" charset="0"/>
                <a:cs typeface="Times New Roman" panose="02020603050405020304" pitchFamily="18" charset="0"/>
              </a:rPr>
              <a:t>giản dị</a:t>
            </a:r>
            <a:r>
              <a:rPr lang="en-US" sz="3200" b="1" dirty="0">
                <a:solidFill>
                  <a:srgbClr val="0000FF"/>
                </a:solidFill>
                <a:latin typeface="Times New Roman" panose="02020603050405020304" pitchFamily="18" charset="0"/>
                <a:cs typeface="Times New Roman" panose="02020603050405020304" pitchFamily="18" charset="0"/>
              </a:rPr>
              <a:t>,</a:t>
            </a:r>
            <a:r>
              <a:rPr lang="vi-VN" sz="3200" b="1" dirty="0">
                <a:solidFill>
                  <a:srgbClr val="0000FF"/>
                </a:solidFill>
                <a:latin typeface="Times New Roman" panose="02020603050405020304" pitchFamily="18" charset="0"/>
                <a:cs typeface="Times New Roman" panose="02020603050405020304" pitchFamily="18" charset="0"/>
              </a:rPr>
              <a:t> </a:t>
            </a:r>
            <a:r>
              <a:rPr lang="vi-VN" sz="3200" b="1" dirty="0">
                <a:solidFill>
                  <a:srgbClr val="0000FF"/>
                </a:solidFill>
                <a:latin typeface="Times New Roman" panose="02020603050405020304" pitchFamily="18" charset="0"/>
                <a:cs typeface="Times New Roman" panose="02020603050405020304" pitchFamily="18" charset="0"/>
              </a:rPr>
              <a:t>thân mật.</a:t>
            </a:r>
          </a:p>
        </p:txBody>
      </p:sp>
    </p:spTree>
    <p:extLst>
      <p:ext uri="{BB962C8B-B14F-4D97-AF65-F5344CB8AC3E}">
        <p14:creationId xmlns:p14="http://schemas.microsoft.com/office/powerpoint/2010/main" val="28646823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xmlns="" id="{9F362E6C-BA5D-4523-A27E-47FAE1109935}"/>
              </a:ext>
            </a:extLst>
          </p:cNvPr>
          <p:cNvSpPr txBox="1">
            <a:spLocks noChangeArrowheads="1"/>
          </p:cNvSpPr>
          <p:nvPr/>
        </p:nvSpPr>
        <p:spPr bwMode="auto">
          <a:xfrm>
            <a:off x="988577" y="2422156"/>
            <a:ext cx="10489687" cy="2230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a:lnSpc>
                <a:spcPct val="107000"/>
              </a:lnSpc>
              <a:spcAft>
                <a:spcPts val="800"/>
              </a:spcAft>
              <a:defRPr/>
            </a:pPr>
            <a:r>
              <a:rPr lang="en-US" sz="3200" b="1">
                <a:ln w="0"/>
                <a:solidFill>
                  <a:srgbClr val="0000FF"/>
                </a:solidFill>
                <a:latin typeface="Times New Roman" panose="02020603050405020304" pitchFamily="18" charset="0"/>
                <a:ea typeface="Calibri" panose="020F0502020204030204" pitchFamily="34" charset="0"/>
                <a:cs typeface="Times New Roman" panose="02020603050405020304" pitchFamily="18" charset="0"/>
              </a:rPr>
              <a:t>Cuộc gặp gỡ của họ diễn ra thật giản dị mà thân tình, thắm thiết với những câu nói, những cử chỉ gần gũi và thân thiện. Họ nhìn nhau với ánh mắt đầy thiện cảm, họ bắt tay nhau bằng đôi bàn tay dính đầy dầu mỡ. </a:t>
            </a:r>
          </a:p>
        </p:txBody>
      </p:sp>
      <p:sp>
        <p:nvSpPr>
          <p:cNvPr id="5" name="Text Box 6">
            <a:extLst>
              <a:ext uri="{FF2B5EF4-FFF2-40B4-BE49-F238E27FC236}">
                <a16:creationId xmlns:a16="http://schemas.microsoft.com/office/drawing/2014/main" xmlns="" id="{986DB8EC-B0FA-45D8-9CDE-48D2E98910AA}"/>
              </a:ext>
            </a:extLst>
          </p:cNvPr>
          <p:cNvSpPr txBox="1">
            <a:spLocks noChangeArrowheads="1"/>
          </p:cNvSpPr>
          <p:nvPr/>
        </p:nvSpPr>
        <p:spPr bwMode="auto">
          <a:xfrm>
            <a:off x="851159" y="1083548"/>
            <a:ext cx="10489687" cy="1176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a:lnSpc>
                <a:spcPct val="107000"/>
              </a:lnSpc>
              <a:spcAft>
                <a:spcPts val="800"/>
              </a:spcAft>
              <a:defRPr/>
            </a:pPr>
            <a:r>
              <a:rPr lang="en-US" sz="3200" b="1">
                <a:solidFill>
                  <a:srgbClr val="15603B"/>
                </a:solidFill>
                <a:latin typeface="Times New Roman" panose="02020603050405020304" pitchFamily="18" charset="0"/>
                <a:cs typeface="Times New Roman" panose="02020603050405020304" pitchFamily="18" charset="0"/>
              </a:rPr>
              <a:t>Câu 3: </a:t>
            </a:r>
            <a:r>
              <a:rPr lang="vi-VN" sz="3200" b="1">
                <a:solidFill>
                  <a:srgbClr val="15603B"/>
                </a:solidFill>
                <a:latin typeface="Times New Roman" panose="02020603050405020304" pitchFamily="18" charset="0"/>
                <a:cs typeface="Times New Roman" panose="02020603050405020304" pitchFamily="18" charset="0"/>
              </a:rPr>
              <a:t>Cuộc gặp gỡ giữa hai bạn đồng nghiệp diễn ra như thế nào?</a:t>
            </a:r>
            <a:endParaRPr lang="en-US" sz="3200">
              <a:ln w="0"/>
              <a:solidFill>
                <a:srgbClr val="15603B"/>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747166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
                                        </p:tgtEl>
                                        <p:attrNameLst>
                                          <p:attrName>style.visibility</p:attrName>
                                        </p:attrNameLst>
                                      </p:cBhvr>
                                      <p:to>
                                        <p:strVal val="visible"/>
                                      </p:to>
                                    </p:set>
                                    <p:anim calcmode="discrete" valueType="clr">
                                      <p:cBhvr override="childStyle">
                                        <p:cTn id="14"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
                                        </p:tgtEl>
                                        <p:attrNameLst>
                                          <p:attrName>fillcolor</p:attrName>
                                        </p:attrNameLst>
                                      </p:cBhvr>
                                      <p:tavLst>
                                        <p:tav tm="0">
                                          <p:val>
                                            <p:clrVal>
                                              <a:schemeClr val="accent2"/>
                                            </p:clrVal>
                                          </p:val>
                                        </p:tav>
                                        <p:tav tm="50000">
                                          <p:val>
                                            <p:clrVal>
                                              <a:schemeClr val="hlink"/>
                                            </p:clrVal>
                                          </p:val>
                                        </p:tav>
                                      </p:tavLst>
                                    </p:anim>
                                    <p:set>
                                      <p:cBhvr>
                                        <p:cTn id="16"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DD675A8-E08B-48C0-A5FC-C25C0A12E64C}"/>
              </a:ext>
            </a:extLst>
          </p:cNvPr>
          <p:cNvSpPr/>
          <p:nvPr/>
        </p:nvSpPr>
        <p:spPr>
          <a:xfrm>
            <a:off x="688158" y="1206543"/>
            <a:ext cx="10223292" cy="584775"/>
          </a:xfrm>
          <a:prstGeom prst="rect">
            <a:avLst/>
          </a:prstGeom>
          <a:solidFill>
            <a:schemeClr val="accent4">
              <a:lumMod val="20000"/>
              <a:lumOff val="80000"/>
            </a:schemeClr>
          </a:solidFill>
          <a:ln>
            <a:noFill/>
          </a:ln>
        </p:spPr>
        <p:txBody>
          <a:bodyPr wrap="square" lIns="91436" tIns="45718" rIns="91436" bIns="45718">
            <a:spAutoFit/>
          </a:bodyPr>
          <a:lstStyle/>
          <a:p>
            <a:pPr>
              <a:defRPr/>
            </a:pPr>
            <a:r>
              <a:rPr lang="en-US" sz="3200" b="1" err="1">
                <a:solidFill>
                  <a:srgbClr val="15603B"/>
                </a:solidFill>
                <a:latin typeface="Times New Roman" panose="02020603050405020304" pitchFamily="18" charset="0"/>
                <a:cs typeface="Times New Roman" panose="02020603050405020304" pitchFamily="18" charset="0"/>
              </a:rPr>
              <a:t>Câu</a:t>
            </a:r>
            <a:r>
              <a:rPr lang="en-US" sz="3200" b="1">
                <a:solidFill>
                  <a:srgbClr val="15603B"/>
                </a:solidFill>
                <a:latin typeface="Times New Roman" panose="02020603050405020304" pitchFamily="18" charset="0"/>
                <a:cs typeface="Times New Roman" panose="02020603050405020304" pitchFamily="18" charset="0"/>
              </a:rPr>
              <a:t> 4: </a:t>
            </a:r>
            <a:r>
              <a:rPr lang="en-US" sz="3200" b="1" dirty="0">
                <a:solidFill>
                  <a:srgbClr val="15603B"/>
                </a:solidFill>
                <a:latin typeface="Times New Roman" panose="02020603050405020304" pitchFamily="18" charset="0"/>
                <a:cs typeface="Times New Roman" panose="02020603050405020304" pitchFamily="18" charset="0"/>
              </a:rPr>
              <a:t>Chi </a:t>
            </a:r>
            <a:r>
              <a:rPr lang="en-US" sz="3200" b="1" dirty="0" err="1">
                <a:solidFill>
                  <a:srgbClr val="15603B"/>
                </a:solidFill>
                <a:latin typeface="Times New Roman" panose="02020603050405020304" pitchFamily="18" charset="0"/>
                <a:cs typeface="Times New Roman" panose="02020603050405020304" pitchFamily="18" charset="0"/>
              </a:rPr>
              <a:t>tiết</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nào</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trong</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bài</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khiến</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em</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nhớ</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nhất</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Vì</a:t>
            </a:r>
            <a:r>
              <a:rPr lang="en-US" sz="3200" b="1" dirty="0">
                <a:solidFill>
                  <a:srgbClr val="15603B"/>
                </a:solidFill>
                <a:latin typeface="Times New Roman" panose="02020603050405020304" pitchFamily="18" charset="0"/>
                <a:cs typeface="Times New Roman" panose="02020603050405020304" pitchFamily="18" charset="0"/>
              </a:rPr>
              <a:t> </a:t>
            </a:r>
            <a:r>
              <a:rPr lang="en-US" sz="3200" b="1" dirty="0" err="1">
                <a:solidFill>
                  <a:srgbClr val="15603B"/>
                </a:solidFill>
                <a:latin typeface="Times New Roman" panose="02020603050405020304" pitchFamily="18" charset="0"/>
                <a:cs typeface="Times New Roman" panose="02020603050405020304" pitchFamily="18" charset="0"/>
              </a:rPr>
              <a:t>sao</a:t>
            </a:r>
            <a:r>
              <a:rPr lang="en-US" sz="3200" b="1" dirty="0">
                <a:solidFill>
                  <a:srgbClr val="15603B"/>
                </a:solidFill>
                <a:latin typeface="Times New Roman" panose="02020603050405020304" pitchFamily="18" charset="0"/>
                <a:cs typeface="Times New Roman" panose="02020603050405020304" pitchFamily="18" charset="0"/>
              </a:rPr>
              <a:t>?</a:t>
            </a:r>
          </a:p>
        </p:txBody>
      </p:sp>
      <p:sp>
        <p:nvSpPr>
          <p:cNvPr id="3" name="Text Box 8">
            <a:extLst>
              <a:ext uri="{FF2B5EF4-FFF2-40B4-BE49-F238E27FC236}">
                <a16:creationId xmlns:a16="http://schemas.microsoft.com/office/drawing/2014/main" xmlns="" id="{5F7F2A81-E02F-49DF-845B-DCC9EFD577B0}"/>
              </a:ext>
            </a:extLst>
          </p:cNvPr>
          <p:cNvSpPr txBox="1">
            <a:spLocks noChangeArrowheads="1"/>
          </p:cNvSpPr>
          <p:nvPr/>
        </p:nvSpPr>
        <p:spPr bwMode="auto">
          <a:xfrm>
            <a:off x="688158" y="2565997"/>
            <a:ext cx="10661716" cy="2585319"/>
          </a:xfrm>
          <a:prstGeom prst="rect">
            <a:avLst/>
          </a:prstGeom>
          <a:solidFill>
            <a:schemeClr val="accent6">
              <a:lumMod val="20000"/>
              <a:lumOff val="80000"/>
            </a:schemeClr>
          </a:solidFill>
          <a:ln w="57150">
            <a:noFill/>
            <a:prstDash val="sysDot"/>
          </a:ln>
        </p:spPr>
        <p:style>
          <a:lnRef idx="2">
            <a:schemeClr val="accent1"/>
          </a:lnRef>
          <a:fillRef idx="1">
            <a:schemeClr val="lt1"/>
          </a:fillRef>
          <a:effectRef idx="0">
            <a:schemeClr val="accent1"/>
          </a:effectRef>
          <a:fontRef idx="minor">
            <a:schemeClr val="dk1"/>
          </a:fontRef>
        </p:style>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marL="609555" indent="-609555" algn="just">
              <a:buFont typeface="Arial" charset="0"/>
              <a:buChar char="•"/>
              <a:defRPr/>
            </a:pPr>
            <a:r>
              <a:rPr lang="en-US" sz="3200" b="1" dirty="0">
                <a:solidFill>
                  <a:srgbClr val="0000FF"/>
                </a:solidFill>
                <a:latin typeface="Times New Roman" panose="02020603050405020304" pitchFamily="18" charset="0"/>
                <a:cs typeface="Times New Roman" panose="02020603050405020304" pitchFamily="18" charset="0"/>
              </a:rPr>
              <a:t>Chi </a:t>
            </a:r>
            <a:r>
              <a:rPr lang="en-US" sz="3200" b="1" dirty="0" err="1">
                <a:solidFill>
                  <a:srgbClr val="0000FF"/>
                </a:solidFill>
                <a:latin typeface="Times New Roman" panose="02020603050405020304" pitchFamily="18" charset="0"/>
                <a:cs typeface="Times New Roman" panose="02020603050405020304" pitchFamily="18" charset="0"/>
              </a:rPr>
              <a:t>tiết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anh</a:t>
            </a:r>
            <a:r>
              <a:rPr lang="en-US" sz="3200" b="1" dirty="0">
                <a:solidFill>
                  <a:srgbClr val="0000FF"/>
                </a:solidFill>
                <a:latin typeface="Times New Roman" panose="02020603050405020304" pitchFamily="18" charset="0"/>
                <a:cs typeface="Times New Roman" panose="02020603050405020304" pitchFamily="18" charset="0"/>
              </a:rPr>
              <a:t> A-</a:t>
            </a:r>
            <a:r>
              <a:rPr lang="en-US" sz="3200" b="1" dirty="0" err="1">
                <a:solidFill>
                  <a:srgbClr val="0000FF"/>
                </a:solidFill>
                <a:latin typeface="Times New Roman" panose="02020603050405020304" pitchFamily="18" charset="0"/>
                <a:cs typeface="Times New Roman" panose="02020603050405020304" pitchFamily="18" charset="0"/>
              </a:rPr>
              <a:t>lếch</a:t>
            </a:r>
            <a:r>
              <a:rPr lang="en-US" sz="3200" b="1" dirty="0">
                <a:solidFill>
                  <a:srgbClr val="0000FF"/>
                </a:solidFill>
                <a:latin typeface="Times New Roman" panose="02020603050405020304" pitchFamily="18" charset="0"/>
                <a:cs typeface="Times New Roman" panose="02020603050405020304" pitchFamily="18" charset="0"/>
              </a:rPr>
              <a:t>-</a:t>
            </a:r>
            <a:r>
              <a:rPr lang="en-US" sz="3200" b="1" dirty="0" err="1">
                <a:solidFill>
                  <a:srgbClr val="0000FF"/>
                </a:solidFill>
                <a:latin typeface="Times New Roman" panose="02020603050405020304" pitchFamily="18" charset="0"/>
                <a:cs typeface="Times New Roman" panose="02020603050405020304" pitchFamily="18" charset="0"/>
              </a:rPr>
              <a:t>xây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thực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khi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xuất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hiện</a:t>
            </a:r>
            <a:r>
              <a:rPr lang="en-US" sz="3200" b="1" dirty="0">
                <a:solidFill>
                  <a:srgbClr val="0000FF"/>
                </a:solidFill>
                <a:latin typeface="Times New Roman" panose="02020603050405020304" pitchFamily="18" charset="0"/>
                <a:cs typeface="Times New Roman" panose="02020603050405020304" pitchFamily="18" charset="0"/>
              </a:rPr>
              <a:t> ở </a:t>
            </a:r>
            <a:r>
              <a:rPr lang="en-US" sz="3200" b="1" dirty="0" err="1">
                <a:solidFill>
                  <a:srgbClr val="0000FF"/>
                </a:solidFill>
                <a:latin typeface="Times New Roman" panose="02020603050405020304" pitchFamily="18" charset="0"/>
                <a:cs typeface="Times New Roman" panose="02020603050405020304" pitchFamily="18" charset="0"/>
              </a:rPr>
              <a:t>công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trường</a:t>
            </a:r>
            <a:r>
              <a:rPr lang="en-US" sz="3200" b="1" dirty="0">
                <a:solidFill>
                  <a:srgbClr val="0000FF"/>
                </a:solidFill>
                <a:latin typeface="Times New Roman" panose="02020603050405020304" pitchFamily="18" charset="0"/>
                <a:cs typeface="Times New Roman" panose="02020603050405020304" pitchFamily="18" charset="0"/>
              </a:rPr>
              <a:t>.</a:t>
            </a:r>
          </a:p>
          <a:p>
            <a:pPr marL="609555" indent="-609555" algn="just">
              <a:buFont typeface="Arial" charset="0"/>
              <a:buChar char="•"/>
              <a:defRPr/>
            </a:pPr>
            <a:r>
              <a:rPr lang="en-US" sz="3200" b="1" dirty="0">
                <a:solidFill>
                  <a:srgbClr val="0000FF"/>
                </a:solidFill>
                <a:latin typeface="Times New Roman" panose="02020603050405020304" pitchFamily="18" charset="0"/>
                <a:cs typeface="Times New Roman" panose="02020603050405020304" pitchFamily="18" charset="0"/>
              </a:rPr>
              <a:t>Chi </a:t>
            </a:r>
            <a:r>
              <a:rPr lang="en-US" sz="3200" b="1" dirty="0" err="1">
                <a:solidFill>
                  <a:srgbClr val="0000FF"/>
                </a:solidFill>
                <a:latin typeface="Times New Roman" panose="02020603050405020304" pitchFamily="18" charset="0"/>
                <a:cs typeface="Times New Roman" panose="02020603050405020304" pitchFamily="18" charset="0"/>
              </a:rPr>
              <a:t>tiết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tả</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cuộc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gặp</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gỡ</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giữa</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anh</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Thủy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và</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anh</a:t>
            </a:r>
            <a:r>
              <a:rPr lang="en-US" sz="3200" b="1" dirty="0">
                <a:solidFill>
                  <a:srgbClr val="0000FF"/>
                </a:solidFill>
                <a:latin typeface="Times New Roman" panose="02020603050405020304" pitchFamily="18" charset="0"/>
                <a:cs typeface="Times New Roman" panose="02020603050405020304" pitchFamily="18" charset="0"/>
              </a:rPr>
              <a:t> A-</a:t>
            </a:r>
            <a:r>
              <a:rPr lang="en-US" sz="3200" b="1" dirty="0" err="1">
                <a:solidFill>
                  <a:srgbClr val="0000FF"/>
                </a:solidFill>
                <a:latin typeface="Times New Roman" panose="02020603050405020304" pitchFamily="18" charset="0"/>
                <a:cs typeface="Times New Roman" panose="02020603050405020304" pitchFamily="18" charset="0"/>
              </a:rPr>
              <a:t>lếch</a:t>
            </a:r>
            <a:r>
              <a:rPr lang="en-US" sz="3200" b="1" dirty="0">
                <a:solidFill>
                  <a:srgbClr val="0000FF"/>
                </a:solidFill>
                <a:latin typeface="Times New Roman" panose="02020603050405020304" pitchFamily="18" charset="0"/>
                <a:cs typeface="Times New Roman" panose="02020603050405020304" pitchFamily="18" charset="0"/>
              </a:rPr>
              <a:t>-</a:t>
            </a:r>
            <a:r>
              <a:rPr lang="en-US" sz="3200" b="1" dirty="0" err="1">
                <a:solidFill>
                  <a:srgbClr val="0000FF"/>
                </a:solidFill>
                <a:latin typeface="Times New Roman" panose="02020603050405020304" pitchFamily="18" charset="0"/>
                <a:cs typeface="Times New Roman" panose="02020603050405020304" pitchFamily="18" charset="0"/>
              </a:rPr>
              <a:t>xây</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Họ</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hiểu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nhau</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công</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việc</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Họ</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nói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chuyện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rất</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cởi</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mở</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thân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mật</a:t>
            </a:r>
            <a:r>
              <a:rPr lang="en-US" sz="32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7701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16C4F62E-7FA0-4191-A79F-AEEBB8D9C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3105001" y="-2927350"/>
            <a:ext cx="7338099" cy="12712700"/>
          </a:xfrm>
          <a:prstGeom prst="rect">
            <a:avLst/>
          </a:prstGeom>
        </p:spPr>
      </p:pic>
      <p:pic>
        <p:nvPicPr>
          <p:cNvPr id="4" name="图片 3">
            <a:extLst>
              <a:ext uri="{FF2B5EF4-FFF2-40B4-BE49-F238E27FC236}">
                <a16:creationId xmlns:a16="http://schemas.microsoft.com/office/drawing/2014/main" xmlns="" id="{5BDE7B89-4708-4A75-ACCC-80DB1BE1F1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 y="-38099"/>
            <a:ext cx="12192000" cy="1060969"/>
          </a:xfrm>
          <a:prstGeom prst="rect">
            <a:avLst/>
          </a:prstGeom>
        </p:spPr>
      </p:pic>
      <p:pic>
        <p:nvPicPr>
          <p:cNvPr id="6" name="图片 5">
            <a:extLst>
              <a:ext uri="{FF2B5EF4-FFF2-40B4-BE49-F238E27FC236}">
                <a16:creationId xmlns:a16="http://schemas.microsoft.com/office/drawing/2014/main" xmlns="" id="{D32581F6-2E2D-4081-9184-8F689CA1E1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364" y="517379"/>
            <a:ext cx="1971675" cy="1857375"/>
          </a:xfrm>
          <a:prstGeom prst="rect">
            <a:avLst/>
          </a:prstGeom>
        </p:spPr>
      </p:pic>
      <p:sp>
        <p:nvSpPr>
          <p:cNvPr id="18" name="Text Box 6">
            <a:extLst>
              <a:ext uri="{FF2B5EF4-FFF2-40B4-BE49-F238E27FC236}">
                <a16:creationId xmlns:a16="http://schemas.microsoft.com/office/drawing/2014/main" xmlns="" id="{65DF7C04-5B6F-4517-A1C1-C1BA53E0645B}"/>
              </a:ext>
            </a:extLst>
          </p:cNvPr>
          <p:cNvSpPr txBox="1">
            <a:spLocks noChangeArrowheads="1"/>
          </p:cNvSpPr>
          <p:nvPr/>
        </p:nvSpPr>
        <p:spPr bwMode="auto">
          <a:xfrm>
            <a:off x="2205039" y="1883792"/>
            <a:ext cx="8174039" cy="2092877"/>
          </a:xfrm>
          <a:prstGeom prst="rect">
            <a:avLst/>
          </a:prstGeom>
          <a:solidFill>
            <a:schemeClr val="accent6">
              <a:lumMod val="20000"/>
              <a:lumOff val="80000"/>
            </a:schemeClr>
          </a:solidFill>
          <a:ln>
            <a:noFill/>
          </a:ln>
          <a:effec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a:defRPr/>
            </a:pPr>
            <a:r>
              <a:rPr lang="en-US" altLang="en-US" sz="3200" b="1" u="sng" dirty="0" err="1">
                <a:solidFill>
                  <a:srgbClr val="FF0000"/>
                </a:solidFill>
                <a:latin typeface="Times New Roman" panose="02020603050405020304" pitchFamily="18" charset="0"/>
                <a:cs typeface="Times New Roman" panose="02020603050405020304" pitchFamily="18" charset="0"/>
              </a:rPr>
              <a:t>Nội</a:t>
            </a:r>
            <a:r>
              <a:rPr lang="en-US" altLang="en-US" sz="3200" b="1" u="sng" dirty="0">
                <a:solidFill>
                  <a:srgbClr val="FF0000"/>
                </a:solidFill>
                <a:latin typeface="Times New Roman" panose="02020603050405020304" pitchFamily="18" charset="0"/>
                <a:cs typeface="Times New Roman" panose="02020603050405020304" pitchFamily="18" charset="0"/>
              </a:rPr>
              <a:t> </a:t>
            </a:r>
            <a:r>
              <a:rPr lang="en-US" altLang="en-US" sz="3200" b="1" u="sng" dirty="0">
                <a:solidFill>
                  <a:srgbClr val="FF0000"/>
                </a:solidFill>
                <a:latin typeface="Times New Roman" panose="02020603050405020304" pitchFamily="18" charset="0"/>
                <a:cs typeface="Times New Roman" panose="02020603050405020304" pitchFamily="18" charset="0"/>
              </a:rPr>
              <a:t>dung</a:t>
            </a:r>
            <a:r>
              <a:rPr lang="en-US" altLang="en-US" sz="3200" b="1" dirty="0">
                <a:solidFill>
                  <a:srgbClr val="FF0000"/>
                </a:solidFill>
                <a:latin typeface="Times New Roman" panose="02020603050405020304" pitchFamily="18" charset="0"/>
                <a:cs typeface="Times New Roman" panose="02020603050405020304" pitchFamily="18" charset="0"/>
              </a:rPr>
              <a:t>: </a:t>
            </a:r>
            <a:r>
              <a:rPr lang="vi-VN" sz="3200" b="1" dirty="0">
                <a:ln w="0"/>
                <a:solidFill>
                  <a:srgbClr val="0000FF"/>
                </a:solidFill>
                <a:latin typeface="Times New Roman" panose="02020603050405020304" pitchFamily="18" charset="0"/>
                <a:ea typeface="微软雅黑"/>
                <a:cs typeface="Times New Roman" panose="02020603050405020304" pitchFamily="18" charset="0"/>
              </a:rPr>
              <a:t>Bài văn ca ngợi tình cảm chân thành của một chuyên gia nước bạn với một công nhân Việt Nam</a:t>
            </a:r>
            <a:r>
              <a:rPr lang="en-US" sz="3200" b="1" dirty="0">
                <a:ln w="0"/>
                <a:solidFill>
                  <a:srgbClr val="0000FF"/>
                </a:solidFill>
                <a:latin typeface="Times New Roman" panose="02020603050405020304" pitchFamily="18" charset="0"/>
                <a:ea typeface="微软雅黑"/>
                <a:cs typeface="Times New Roman" panose="02020603050405020304" pitchFamily="18" charset="0"/>
              </a:rPr>
              <a:t>.</a:t>
            </a:r>
            <a:r>
              <a:rPr lang="vi-VN" sz="3200" b="1" dirty="0">
                <a:ln w="0"/>
                <a:solidFill>
                  <a:srgbClr val="0000FF"/>
                </a:solidFill>
                <a:latin typeface="Times New Roman" panose="02020603050405020304" pitchFamily="18" charset="0"/>
                <a:ea typeface="微软雅黑"/>
                <a:cs typeface="Times New Roman" panose="02020603050405020304" pitchFamily="18" charset="0"/>
              </a:rPr>
              <a:t> </a:t>
            </a:r>
            <a:r>
              <a:rPr lang="en-US" sz="3200" b="1" dirty="0">
                <a:ln w="0"/>
                <a:solidFill>
                  <a:srgbClr val="0000FF"/>
                </a:solidFill>
                <a:latin typeface="Times New Roman" panose="02020603050405020304" pitchFamily="18" charset="0"/>
                <a:ea typeface="微软雅黑"/>
                <a:cs typeface="Times New Roman" panose="02020603050405020304" pitchFamily="18" charset="0"/>
              </a:rPr>
              <a:t>Q</a:t>
            </a:r>
            <a:r>
              <a:rPr lang="vi-VN" sz="3200" b="1" dirty="0">
                <a:ln w="0"/>
                <a:solidFill>
                  <a:srgbClr val="0000FF"/>
                </a:solidFill>
                <a:latin typeface="Times New Roman" panose="02020603050405020304" pitchFamily="18" charset="0"/>
                <a:ea typeface="微软雅黑"/>
                <a:cs typeface="Times New Roman" panose="02020603050405020304" pitchFamily="18" charset="0"/>
              </a:rPr>
              <a:t>ua đó</a:t>
            </a:r>
            <a:r>
              <a:rPr lang="en-US" sz="3200" b="1" dirty="0">
                <a:ln w="0"/>
                <a:solidFill>
                  <a:srgbClr val="0000FF"/>
                </a:solidFill>
                <a:latin typeface="Times New Roman" panose="02020603050405020304" pitchFamily="18" charset="0"/>
                <a:ea typeface="微软雅黑"/>
                <a:cs typeface="Times New Roman" panose="02020603050405020304" pitchFamily="18" charset="0"/>
              </a:rPr>
              <a:t>,</a:t>
            </a:r>
            <a:r>
              <a:rPr lang="vi-VN" sz="3200" b="1" dirty="0">
                <a:ln w="0"/>
                <a:solidFill>
                  <a:srgbClr val="0000FF"/>
                </a:solidFill>
                <a:latin typeface="Times New Roman" panose="02020603050405020304" pitchFamily="18" charset="0"/>
                <a:ea typeface="微软雅黑"/>
                <a:cs typeface="Times New Roman" panose="02020603050405020304" pitchFamily="18" charset="0"/>
              </a:rPr>
              <a:t> thể hiện vẻ đẹp của tình hữu nghị giữa các dân tộc.</a:t>
            </a:r>
            <a:endParaRPr lang="en-US" sz="3600" b="1" dirty="0">
              <a:ln w="0"/>
              <a:solidFill>
                <a:srgbClr val="0000FF"/>
              </a:solidFill>
              <a:latin typeface="Times New Roman" panose="02020603050405020304" pitchFamily="18" charset="0"/>
              <a:ea typeface="微软雅黑"/>
              <a:cs typeface="Times New Roman" panose="02020603050405020304" pitchFamily="18" charset="0"/>
            </a:endParaRPr>
          </a:p>
        </p:txBody>
      </p:sp>
      <p:pic>
        <p:nvPicPr>
          <p:cNvPr id="19" name="图片 2069" descr="3">
            <a:extLst>
              <a:ext uri="{FF2B5EF4-FFF2-40B4-BE49-F238E27FC236}">
                <a16:creationId xmlns:a16="http://schemas.microsoft.com/office/drawing/2014/main" xmlns="" id="{F532F471-A4E4-421A-A739-955AE1B367DA}"/>
              </a:ext>
            </a:extLst>
          </p:cNvPr>
          <p:cNvPicPr>
            <a:picLocks noChangeAspect="1"/>
          </p:cNvPicPr>
          <p:nvPr/>
        </p:nvPicPr>
        <p:blipFill>
          <a:blip r:embed="rId7"/>
          <a:stretch>
            <a:fillRect/>
          </a:stretch>
        </p:blipFill>
        <p:spPr>
          <a:xfrm>
            <a:off x="251791" y="5099261"/>
            <a:ext cx="3906495" cy="1630009"/>
          </a:xfrm>
          <a:prstGeom prst="rect">
            <a:avLst/>
          </a:prstGeom>
          <a:noFill/>
          <a:ln w="9525">
            <a:noFill/>
          </a:ln>
        </p:spPr>
      </p:pic>
    </p:spTree>
    <p:custDataLst>
      <p:tags r:id="rId1"/>
    </p:custDataLst>
    <p:extLst>
      <p:ext uri="{BB962C8B-B14F-4D97-AF65-F5344CB8AC3E}">
        <p14:creationId xmlns:p14="http://schemas.microsoft.com/office/powerpoint/2010/main" val="9255033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Thủy điện Hòa Bình - Công trình kỳ vĩ của thế kỷ 20 - VnExpress"/>
          <p:cNvSpPr>
            <a:spLocks noChangeAspect="1" noChangeArrowheads="1"/>
          </p:cNvSpPr>
          <p:nvPr/>
        </p:nvSpPr>
        <p:spPr bwMode="auto">
          <a:xfrm>
            <a:off x="207433" y="-144461"/>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sp>
        <p:nvSpPr>
          <p:cNvPr id="3" name="AutoShape 7" descr="Nhà máy thủy điện Hòa Bình - Kênh truyền hình Đài Tiếng nói Việt Nam - VOVTV"/>
          <p:cNvSpPr>
            <a:spLocks noChangeAspect="1" noChangeArrowheads="1"/>
          </p:cNvSpPr>
          <p:nvPr/>
        </p:nvSpPr>
        <p:spPr bwMode="auto">
          <a:xfrm>
            <a:off x="410633" y="7940"/>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pic>
        <p:nvPicPr>
          <p:cNvPr id="14338" name="Picture 2" descr="Báo Đà Nẵng điện tử"/>
          <p:cNvPicPr>
            <a:picLocks noChangeAspect="1" noChangeArrowheads="1"/>
          </p:cNvPicPr>
          <p:nvPr/>
        </p:nvPicPr>
        <p:blipFill>
          <a:blip r:embed="rId2"/>
          <a:srcRect/>
          <a:stretch>
            <a:fillRect/>
          </a:stretch>
        </p:blipFill>
        <p:spPr bwMode="auto">
          <a:xfrm>
            <a:off x="0" y="0"/>
            <a:ext cx="12192000" cy="5969000"/>
          </a:xfrm>
          <a:prstGeom prst="rect">
            <a:avLst/>
          </a:prstGeom>
          <a:noFill/>
        </p:spPr>
      </p:pic>
      <p:pic>
        <p:nvPicPr>
          <p:cNvPr id="14340" name="Picture 4" descr="Chuẩn bị khởi công Nhà máy Thủy điện Hòa Bình mở rộng - Báo Nhân Dân"/>
          <p:cNvPicPr>
            <a:picLocks noChangeAspect="1" noChangeArrowheads="1"/>
          </p:cNvPicPr>
          <p:nvPr/>
        </p:nvPicPr>
        <p:blipFill>
          <a:blip r:embed="rId3"/>
          <a:srcRect/>
          <a:stretch>
            <a:fillRect/>
          </a:stretch>
        </p:blipFill>
        <p:spPr bwMode="auto">
          <a:xfrm>
            <a:off x="0" y="-25400"/>
            <a:ext cx="12192000" cy="5994400"/>
          </a:xfrm>
          <a:prstGeom prst="rect">
            <a:avLst/>
          </a:prstGeom>
          <a:noFill/>
        </p:spPr>
      </p:pic>
      <p:sp>
        <p:nvSpPr>
          <p:cNvPr id="10" name="Rectangle 9"/>
          <p:cNvSpPr/>
          <p:nvPr/>
        </p:nvSpPr>
        <p:spPr>
          <a:xfrm>
            <a:off x="711200" y="5791200"/>
            <a:ext cx="11277600" cy="838200"/>
          </a:xfrm>
          <a:prstGeom prst="rect">
            <a:avLst/>
          </a:prstGeom>
          <a:noFill/>
          <a:ln>
            <a:noFill/>
          </a:ln>
        </p:spPr>
        <p:style>
          <a:lnRef idx="2">
            <a:schemeClr val="dk1"/>
          </a:lnRef>
          <a:fillRef idx="1">
            <a:schemeClr val="lt1"/>
          </a:fillRef>
          <a:effectRef idx="0">
            <a:schemeClr val="dk1"/>
          </a:effectRef>
          <a:fontRef idx="minor">
            <a:schemeClr val="dk1"/>
          </a:fontRef>
        </p:style>
        <p:txBody>
          <a:bodyPr lIns="121914" tIns="60957" rIns="121914" bIns="60957" rtlCol="0" anchor="ctr"/>
          <a:lstStyle/>
          <a:p>
            <a:pPr algn="ctr" defTabSz="1219140"/>
            <a:r>
              <a:rPr lang="en-US" sz="3700" b="1" dirty="0" err="1">
                <a:solidFill>
                  <a:prstClr val="black"/>
                </a:solidFill>
                <a:latin typeface="Times New Roman" pitchFamily="18" charset="0"/>
                <a:cs typeface="Times New Roman" pitchFamily="18" charset="0"/>
              </a:rPr>
              <a:t>Nhà</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máy</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thủy</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điện</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Hòa</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Bình</a:t>
            </a:r>
            <a:endParaRPr lang="en-US" sz="37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150510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dissolve">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WordArt 323"/>
          <p:cNvSpPr>
            <a:spLocks noChangeArrowheads="1" noChangeShapeType="1" noTextEdit="1"/>
          </p:cNvSpPr>
          <p:nvPr/>
        </p:nvSpPr>
        <p:spPr bwMode="auto">
          <a:xfrm>
            <a:off x="4513083" y="1244600"/>
            <a:ext cx="6908800" cy="1981200"/>
          </a:xfrm>
          <a:prstGeom prst="rect">
            <a:avLst/>
          </a:prstGeom>
        </p:spPr>
        <p:txBody>
          <a:bodyPr wrap="none" lIns="121909" tIns="60954" rIns="121909" bIns="60954" fromWordArt="1">
            <a:prstTxWarp prst="textPlain">
              <a:avLst>
                <a:gd name="adj" fmla="val 50000"/>
              </a:avLst>
            </a:prstTxWarp>
          </a:bodyPr>
          <a:lstStyle/>
          <a:p>
            <a:pPr algn="ctr" defTabSz="1219080"/>
            <a:r>
              <a:rPr lang="en-SG" sz="4800" b="1"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 TẬP ĐỌC 5</a:t>
            </a:r>
          </a:p>
          <a:p>
            <a:pPr algn="ctr" defTabSz="1219080"/>
            <a:r>
              <a:rPr lang="en-SG" sz="4800" b="1" kern="10" dirty="0" err="1">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Một</a:t>
            </a:r>
            <a:r>
              <a:rPr lang="en-SG" sz="4800" b="1" kern="10" dirty="0">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 </a:t>
            </a:r>
            <a:r>
              <a:rPr lang="en-SG" sz="4800" b="1" kern="10" dirty="0" err="1">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chuyên</a:t>
            </a:r>
            <a:r>
              <a:rPr lang="en-SG" sz="4800" b="1" kern="10" dirty="0">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 </a:t>
            </a:r>
            <a:r>
              <a:rPr lang="en-SG" sz="4800" b="1" kern="10" dirty="0" err="1">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gia</a:t>
            </a:r>
            <a:r>
              <a:rPr lang="en-SG" sz="4800" b="1" kern="10" dirty="0">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 </a:t>
            </a:r>
            <a:r>
              <a:rPr lang="en-SG" sz="4800" b="1" kern="10" dirty="0" err="1">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máy</a:t>
            </a:r>
            <a:r>
              <a:rPr lang="en-SG" sz="4800" b="1" kern="10" dirty="0">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 </a:t>
            </a:r>
            <a:r>
              <a:rPr lang="en-SG" sz="4800" b="1" kern="10" dirty="0" err="1">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xúc</a:t>
            </a:r>
            <a:r>
              <a:rPr lang="en-SG" sz="4800" b="1" kern="10" dirty="0">
                <a:ln w="19050">
                  <a:solidFill>
                    <a:srgbClr val="99CCFF"/>
                  </a:solidFill>
                  <a:round/>
                  <a:headEnd/>
                  <a:tailEnd/>
                </a:ln>
                <a:solidFill>
                  <a:srgbClr val="FF0000"/>
                </a:solidFill>
                <a:effectLst>
                  <a:outerShdw dist="35921" dir="2700000" algn="ctr" rotWithShape="0">
                    <a:srgbClr val="990000"/>
                  </a:outerShdw>
                </a:effectLst>
                <a:latin typeface="Times New Roman"/>
                <a:cs typeface="Times New Roman"/>
              </a:rPr>
              <a:t>  </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644" y="1300161"/>
            <a:ext cx="3457576" cy="3457576"/>
          </a:xfrm>
          <a:prstGeom prst="rect">
            <a:avLst/>
          </a:prstGeom>
        </p:spPr>
      </p:pic>
      <p:pic>
        <p:nvPicPr>
          <p:cNvPr id="2" name="Nhac-nen-vui-nhon-lam-video-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1200" y="6273800"/>
            <a:ext cx="812800" cy="812800"/>
          </a:xfrm>
          <a:prstGeom prst="rect">
            <a:avLst/>
          </a:prstGeom>
        </p:spPr>
      </p:pic>
      <p:cxnSp>
        <p:nvCxnSpPr>
          <p:cNvPr id="4" name="Straight Connector 3"/>
          <p:cNvCxnSpPr/>
          <p:nvPr/>
        </p:nvCxnSpPr>
        <p:spPr>
          <a:xfrm>
            <a:off x="6502400" y="3632200"/>
            <a:ext cx="4165600" cy="0"/>
          </a:xfrm>
          <a:prstGeom prst="line">
            <a:avLst/>
          </a:prstGeom>
          <a:ln w="38100">
            <a:solidFill>
              <a:srgbClr val="FFCC6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705600" y="3835400"/>
            <a:ext cx="4165600" cy="0"/>
          </a:xfrm>
          <a:prstGeom prst="line">
            <a:avLst/>
          </a:prstGeom>
          <a:ln w="1016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98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4000" accel="50000" decel="50000" fill="hold" grpId="0" nodeType="withEffect">
                                  <p:stCondLst>
                                    <p:cond delay="0"/>
                                  </p:stCondLst>
                                  <p:childTnLst>
                                    <p:animMotion origin="layout" path="M -0.03334 0.08881 L -0.03334 0.19982 " pathEditMode="relative" rAng="0" ptsTypes="AA">
                                      <p:cBhvr>
                                        <p:cTn id="6" dur="2000" spd="-100000" fill="hold"/>
                                        <p:tgtEl>
                                          <p:spTgt spid="12"/>
                                        </p:tgtEl>
                                        <p:attrNameLst>
                                          <p:attrName>ppt_x</p:attrName>
                                          <p:attrName>ppt_y</p:attrName>
                                        </p:attrNameLst>
                                      </p:cBhvr>
                                      <p:rCtr x="0" y="5550"/>
                                    </p:animMotion>
                                  </p:childTnLst>
                                </p:cTn>
                              </p:par>
                              <p:par>
                                <p:cTn id="7" presetID="64" presetClass="path" presetSubtype="0" repeatCount="4000" accel="50000" decel="50000" fill="hold" grpId="1" nodeType="withEffect">
                                  <p:stCondLst>
                                    <p:cond delay="0"/>
                                  </p:stCondLst>
                                  <p:childTnLst>
                                    <p:animMotion origin="layout" path="M 3.33333E-6 0.0111 L 3.33333E-6 -0.04439 " pathEditMode="relative" rAng="0" ptsTypes="AA">
                                      <p:cBhvr>
                                        <p:cTn id="8" dur="2000" fill="hold"/>
                                        <p:tgtEl>
                                          <p:spTgt spid="12"/>
                                        </p:tgtEl>
                                        <p:attrNameLst>
                                          <p:attrName>ppt_x</p:attrName>
                                          <p:attrName>ppt_y</p:attrName>
                                        </p:attrNameLst>
                                      </p:cBhvr>
                                      <p:rCtr x="0" y="-2775"/>
                                    </p:animMotion>
                                  </p:childTnLst>
                                </p:cTn>
                              </p:par>
                              <p:par>
                                <p:cTn id="9" presetID="42" presetClass="path" presetSubtype="0" repeatCount="4000" accel="50000" decel="50000" fill="hold" grpId="2" nodeType="withEffect">
                                  <p:stCondLst>
                                    <p:cond delay="0"/>
                                  </p:stCondLst>
                                  <p:childTnLst>
                                    <p:animMotion origin="layout" path="M 3.33333E-6 -0.04439 L 3.33333E-6 0.0222 " pathEditMode="relative" rAng="0" ptsTypes="AA">
                                      <p:cBhvr>
                                        <p:cTn id="10" dur="2000" fill="hold"/>
                                        <p:tgtEl>
                                          <p:spTgt spid="12"/>
                                        </p:tgtEl>
                                        <p:attrNameLst>
                                          <p:attrName>ppt_x</p:attrName>
                                          <p:attrName>ppt_y</p:attrName>
                                        </p:attrNameLst>
                                      </p:cBhvr>
                                      <p:rCtr x="0" y="3329"/>
                                    </p:animMotion>
                                  </p:childTnLst>
                                </p:cTn>
                              </p:par>
                              <p:par>
                                <p:cTn id="11" presetID="23" presetClass="entr" presetSubtype="16" repeatCount="4000" fill="hold" grpId="3" nodeType="with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childTnLst>
                                </p:cTn>
                              </p:par>
                              <p:par>
                                <p:cTn id="15" presetID="26"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80">
                                          <p:stCondLst>
                                            <p:cond delay="0"/>
                                          </p:stCondLst>
                                        </p:cTn>
                                        <p:tgtEl>
                                          <p:spTgt spid="14"/>
                                        </p:tgtEl>
                                      </p:cBhvr>
                                    </p:animEffect>
                                    <p:anim calcmode="lin" valueType="num">
                                      <p:cBhvr>
                                        <p:cTn id="1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3" dur="26">
                                          <p:stCondLst>
                                            <p:cond delay="650"/>
                                          </p:stCondLst>
                                        </p:cTn>
                                        <p:tgtEl>
                                          <p:spTgt spid="14"/>
                                        </p:tgtEl>
                                      </p:cBhvr>
                                      <p:to x="100000" y="60000"/>
                                    </p:animScale>
                                    <p:animScale>
                                      <p:cBhvr>
                                        <p:cTn id="24" dur="166" decel="50000">
                                          <p:stCondLst>
                                            <p:cond delay="676"/>
                                          </p:stCondLst>
                                        </p:cTn>
                                        <p:tgtEl>
                                          <p:spTgt spid="14"/>
                                        </p:tgtEl>
                                      </p:cBhvr>
                                      <p:to x="100000" y="100000"/>
                                    </p:animScale>
                                    <p:animScale>
                                      <p:cBhvr>
                                        <p:cTn id="25" dur="26">
                                          <p:stCondLst>
                                            <p:cond delay="1312"/>
                                          </p:stCondLst>
                                        </p:cTn>
                                        <p:tgtEl>
                                          <p:spTgt spid="14"/>
                                        </p:tgtEl>
                                      </p:cBhvr>
                                      <p:to x="100000" y="80000"/>
                                    </p:animScale>
                                    <p:animScale>
                                      <p:cBhvr>
                                        <p:cTn id="26" dur="166" decel="50000">
                                          <p:stCondLst>
                                            <p:cond delay="1338"/>
                                          </p:stCondLst>
                                        </p:cTn>
                                        <p:tgtEl>
                                          <p:spTgt spid="14"/>
                                        </p:tgtEl>
                                      </p:cBhvr>
                                      <p:to x="100000" y="100000"/>
                                    </p:animScale>
                                    <p:animScale>
                                      <p:cBhvr>
                                        <p:cTn id="27" dur="26">
                                          <p:stCondLst>
                                            <p:cond delay="1642"/>
                                          </p:stCondLst>
                                        </p:cTn>
                                        <p:tgtEl>
                                          <p:spTgt spid="14"/>
                                        </p:tgtEl>
                                      </p:cBhvr>
                                      <p:to x="100000" y="90000"/>
                                    </p:animScale>
                                    <p:animScale>
                                      <p:cBhvr>
                                        <p:cTn id="28" dur="166" decel="50000">
                                          <p:stCondLst>
                                            <p:cond delay="1668"/>
                                          </p:stCondLst>
                                        </p:cTn>
                                        <p:tgtEl>
                                          <p:spTgt spid="14"/>
                                        </p:tgtEl>
                                      </p:cBhvr>
                                      <p:to x="100000" y="100000"/>
                                    </p:animScale>
                                    <p:animScale>
                                      <p:cBhvr>
                                        <p:cTn id="29" dur="26">
                                          <p:stCondLst>
                                            <p:cond delay="1808"/>
                                          </p:stCondLst>
                                        </p:cTn>
                                        <p:tgtEl>
                                          <p:spTgt spid="14"/>
                                        </p:tgtEl>
                                      </p:cBhvr>
                                      <p:to x="100000" y="95000"/>
                                    </p:animScale>
                                    <p:animScale>
                                      <p:cBhvr>
                                        <p:cTn id="30" dur="166" decel="50000">
                                          <p:stCondLst>
                                            <p:cond delay="1834"/>
                                          </p:stCondLst>
                                        </p:cTn>
                                        <p:tgtEl>
                                          <p:spTgt spid="14"/>
                                        </p:tgtEl>
                                      </p:cBhvr>
                                      <p:to x="100000" y="100000"/>
                                    </p:animScale>
                                  </p:childTnLst>
                                </p:cTn>
                              </p:par>
                              <p:par>
                                <p:cTn id="31" presetID="1" presetClass="mediacall" presetSubtype="0" fill="hold" nodeType="withEffect">
                                  <p:stCondLst>
                                    <p:cond delay="0"/>
                                  </p:stCondLst>
                                  <p:childTnLst>
                                    <p:cmd type="call" cmd="playFrom(0.0)">
                                      <p:cBhvr>
                                        <p:cTn id="32" dur="116401" fill="hold"/>
                                        <p:tgtEl>
                                          <p:spTgt spid="2"/>
                                        </p:tgtEl>
                                      </p:cBhvr>
                                    </p:cmd>
                                  </p:childTnLst>
                                </p:cTn>
                              </p:par>
                              <p:par>
                                <p:cTn id="33" presetID="45" presetClass="entr" presetSubtype="0" repeatCount="300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2000"/>
                                        <p:tgtEl>
                                          <p:spTgt spid="14"/>
                                        </p:tgtEl>
                                      </p:cBhvr>
                                    </p:animEffect>
                                    <p:anim calcmode="lin" valueType="num">
                                      <p:cBhvr>
                                        <p:cTn id="36" dur="2000" fill="hold"/>
                                        <p:tgtEl>
                                          <p:spTgt spid="14"/>
                                        </p:tgtEl>
                                        <p:attrNameLst>
                                          <p:attrName>ppt_w</p:attrName>
                                        </p:attrNameLst>
                                      </p:cBhvr>
                                      <p:tavLst>
                                        <p:tav tm="0" fmla="#ppt_w*sin(2.5*pi*$)">
                                          <p:val>
                                            <p:fltVal val="0"/>
                                          </p:val>
                                        </p:tav>
                                        <p:tav tm="100000">
                                          <p:val>
                                            <p:fltVal val="1"/>
                                          </p:val>
                                        </p:tav>
                                      </p:tavLst>
                                    </p:anim>
                                    <p:anim calcmode="lin" valueType="num">
                                      <p:cBhvr>
                                        <p:cTn id="37" dur="2000" fill="hold"/>
                                        <p:tgtEl>
                                          <p:spTgt spid="14"/>
                                        </p:tgtEl>
                                        <p:attrNameLst>
                                          <p:attrName>ppt_h</p:attrName>
                                        </p:attrNameLst>
                                      </p:cBhvr>
                                      <p:tavLst>
                                        <p:tav tm="0">
                                          <p:val>
                                            <p:strVal val="#ppt_h"/>
                                          </p:val>
                                        </p:tav>
                                        <p:tav tm="100000">
                                          <p:val>
                                            <p:strVal val="#ppt_h"/>
                                          </p:val>
                                        </p:tav>
                                      </p:tavLst>
                                    </p:anim>
                                  </p:childTnLst>
                                </p:cTn>
                              </p:par>
                              <p:par>
                                <p:cTn id="38" presetID="45" presetClass="entr" presetSubtype="0" repeatCount="3000" fill="hold"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2000"/>
                                        <p:tgtEl>
                                          <p:spTgt spid="4"/>
                                        </p:tgtEl>
                                      </p:cBhvr>
                                    </p:animEffect>
                                    <p:anim calcmode="lin" valueType="num">
                                      <p:cBhvr>
                                        <p:cTn id="41" dur="2000" fill="hold"/>
                                        <p:tgtEl>
                                          <p:spTgt spid="4"/>
                                        </p:tgtEl>
                                        <p:attrNameLst>
                                          <p:attrName>ppt_w</p:attrName>
                                        </p:attrNameLst>
                                      </p:cBhvr>
                                      <p:tavLst>
                                        <p:tav tm="0" fmla="#ppt_w*sin(2.5*pi*$)">
                                          <p:val>
                                            <p:fltVal val="0"/>
                                          </p:val>
                                        </p:tav>
                                        <p:tav tm="100000">
                                          <p:val>
                                            <p:fltVal val="1"/>
                                          </p:val>
                                        </p:tav>
                                      </p:tavLst>
                                    </p:anim>
                                    <p:anim calcmode="lin" valueType="num">
                                      <p:cBhvr>
                                        <p:cTn id="42" dur="2000" fill="hold"/>
                                        <p:tgtEl>
                                          <p:spTgt spid="4"/>
                                        </p:tgtEl>
                                        <p:attrNameLst>
                                          <p:attrName>ppt_h</p:attrName>
                                        </p:attrNameLst>
                                      </p:cBhvr>
                                      <p:tavLst>
                                        <p:tav tm="0">
                                          <p:val>
                                            <p:strVal val="#ppt_h"/>
                                          </p:val>
                                        </p:tav>
                                        <p:tav tm="100000">
                                          <p:val>
                                            <p:strVal val="#ppt_h"/>
                                          </p:val>
                                        </p:tav>
                                      </p:tavLst>
                                    </p:anim>
                                  </p:childTnLst>
                                </p:cTn>
                              </p:par>
                              <p:par>
                                <p:cTn id="43" presetID="45" presetClass="entr" presetSubtype="0" repeatCount="300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2000"/>
                                        <p:tgtEl>
                                          <p:spTgt spid="15"/>
                                        </p:tgtEl>
                                      </p:cBhvr>
                                    </p:animEffect>
                                    <p:anim calcmode="lin" valueType="num">
                                      <p:cBhvr>
                                        <p:cTn id="46" dur="2000" fill="hold"/>
                                        <p:tgtEl>
                                          <p:spTgt spid="15"/>
                                        </p:tgtEl>
                                        <p:attrNameLst>
                                          <p:attrName>ppt_w</p:attrName>
                                        </p:attrNameLst>
                                      </p:cBhvr>
                                      <p:tavLst>
                                        <p:tav tm="0" fmla="#ppt_w*sin(2.5*pi*$)">
                                          <p:val>
                                            <p:fltVal val="0"/>
                                          </p:val>
                                        </p:tav>
                                        <p:tav tm="100000">
                                          <p:val>
                                            <p:fltVal val="1"/>
                                          </p:val>
                                        </p:tav>
                                      </p:tavLst>
                                    </p:anim>
                                    <p:anim calcmode="lin" valueType="num">
                                      <p:cBhvr>
                                        <p:cTn id="47" dur="2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2"/>
                </p:tgtEl>
              </p:cMediaNode>
            </p:audio>
          </p:childTnLst>
        </p:cTn>
      </p:par>
    </p:tnLst>
    <p:bldLst>
      <p:bldP spid="12" grpId="0"/>
      <p:bldP spid="12" grpId="1"/>
      <p:bldP spid="12" grpId="2"/>
      <p:bldP spid="12" grpId="3"/>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1000"/>
            <a:duotone>
              <a:schemeClr val="bg2">
                <a:shade val="30000"/>
                <a:satMod val="455000"/>
              </a:schemeClr>
              <a:schemeClr val="bg2">
                <a:tint val="95000"/>
                <a:satMod val="120000"/>
              </a:schemeClr>
            </a:duotone>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04800" y="569992"/>
            <a:ext cx="11582400" cy="3570208"/>
          </a:xfrm>
          <a:prstGeom prst="rect">
            <a:avLst/>
          </a:prstGeom>
          <a:noFill/>
        </p:spPr>
        <p:txBody>
          <a:bodyPr wrap="square" lIns="121914" tIns="60957" rIns="121914" bIns="60957" rtlCol="0">
            <a:spAutoFit/>
          </a:bodyPr>
          <a:lstStyle/>
          <a:p>
            <a:pPr algn="just" defTabSz="1219140"/>
            <a:r>
              <a:rPr lang="en-US" sz="3700" b="1" dirty="0" err="1">
                <a:solidFill>
                  <a:prstClr val="black"/>
                </a:solidFill>
                <a:latin typeface="Times New Roman" pitchFamily="18" charset="0"/>
                <a:cs typeface="Times New Roman" pitchFamily="18" charset="0"/>
              </a:rPr>
              <a:t>Nhà</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máy</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Thủy</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điện</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Hòa</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Bình</a:t>
            </a:r>
            <a:r>
              <a:rPr lang="en-US" sz="3700" b="1" dirty="0">
                <a:solidFill>
                  <a:prstClr val="black"/>
                </a:solidFill>
                <a:latin typeface="Times New Roman" pitchFamily="18" charset="0"/>
                <a:cs typeface="Times New Roman" pitchFamily="18" charset="0"/>
              </a:rPr>
              <a:t>  </a:t>
            </a:r>
            <a:r>
              <a:rPr lang="vi-VN" sz="3700" b="1" dirty="0">
                <a:solidFill>
                  <a:prstClr val="black"/>
                </a:solidFill>
                <a:latin typeface="Times New Roman" pitchFamily="18" charset="0"/>
                <a:cs typeface="Times New Roman" pitchFamily="18" charset="0"/>
              </a:rPr>
              <a:t>được xây dựng tại tỉnh Hòa Bình, trên dòng sông Đà thuộc miền Bắc Việt Nam. </a:t>
            </a:r>
            <a:endParaRPr lang="en-US" sz="3700" b="1" dirty="0">
              <a:solidFill>
                <a:prstClr val="black"/>
              </a:solidFill>
              <a:latin typeface="Times New Roman" pitchFamily="18" charset="0"/>
              <a:cs typeface="Times New Roman" pitchFamily="18" charset="0"/>
            </a:endParaRPr>
          </a:p>
          <a:p>
            <a:pPr algn="just" defTabSz="1219140"/>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Nhà</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máy</a:t>
            </a:r>
            <a:r>
              <a:rPr lang="en-US" sz="3700" b="1" dirty="0">
                <a:solidFill>
                  <a:prstClr val="black"/>
                </a:solidFill>
                <a:latin typeface="Times New Roman" pitchFamily="18" charset="0"/>
                <a:cs typeface="Times New Roman" pitchFamily="18" charset="0"/>
              </a:rPr>
              <a:t> do </a:t>
            </a:r>
            <a:r>
              <a:rPr lang="en-US" sz="3700" b="1" dirty="0" err="1">
                <a:solidFill>
                  <a:prstClr val="black"/>
                </a:solidFill>
                <a:latin typeface="Times New Roman" pitchFamily="18" charset="0"/>
                <a:cs typeface="Times New Roman" pitchFamily="18" charset="0"/>
              </a:rPr>
              <a:t>Liên</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Xô</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giúp</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đỡ</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và</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khởi</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công</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xây</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dựng</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vào</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tháng</a:t>
            </a:r>
            <a:r>
              <a:rPr lang="en-US" sz="3700" b="1" dirty="0">
                <a:solidFill>
                  <a:prstClr val="black"/>
                </a:solidFill>
                <a:latin typeface="Times New Roman" pitchFamily="18" charset="0"/>
                <a:cs typeface="Times New Roman" pitchFamily="18" charset="0"/>
              </a:rPr>
              <a:t> 6/11/1979</a:t>
            </a:r>
            <a:r>
              <a:rPr lang="vi-VN" sz="3700" b="1" dirty="0">
                <a:solidFill>
                  <a:prstClr val="black"/>
                </a:solidFill>
                <a:latin typeface="Times New Roman" pitchFamily="18" charset="0"/>
                <a:cs typeface="Times New Roman" pitchFamily="18" charset="0"/>
              </a:rPr>
              <a:t> </a:t>
            </a:r>
            <a:endParaRPr lang="en-US" sz="3700" b="1" dirty="0">
              <a:solidFill>
                <a:prstClr val="black"/>
              </a:solidFill>
              <a:latin typeface="Times New Roman" pitchFamily="18" charset="0"/>
              <a:cs typeface="Times New Roman" pitchFamily="18" charset="0"/>
            </a:endParaRPr>
          </a:p>
          <a:p>
            <a:pPr algn="just" defTabSz="1219140"/>
            <a:endParaRPr lang="en-US" sz="3700"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60240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descr="Cầu Mỹ Thuận - Cây cầu đẹp nhất ở Vĩnh Long"/>
          <p:cNvSpPr>
            <a:spLocks noChangeAspect="1" noChangeArrowheads="1"/>
          </p:cNvSpPr>
          <p:nvPr/>
        </p:nvSpPr>
        <p:spPr bwMode="auto">
          <a:xfrm>
            <a:off x="207433" y="-144461"/>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sp>
        <p:nvSpPr>
          <p:cNvPr id="3" name="AutoShape 8" descr="Cầu Mỹ Thuận – Wikipedia tiếng Việt"/>
          <p:cNvSpPr>
            <a:spLocks noChangeAspect="1" noChangeArrowheads="1"/>
          </p:cNvSpPr>
          <p:nvPr/>
        </p:nvSpPr>
        <p:spPr bwMode="auto">
          <a:xfrm>
            <a:off x="410633" y="7940"/>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sp>
        <p:nvSpPr>
          <p:cNvPr id="8" name="TextBox 7"/>
          <p:cNvSpPr txBox="1"/>
          <p:nvPr/>
        </p:nvSpPr>
        <p:spPr>
          <a:xfrm>
            <a:off x="1243551" y="5709143"/>
            <a:ext cx="9908100" cy="1107996"/>
          </a:xfrm>
          <a:prstGeom prst="rect">
            <a:avLst/>
          </a:prstGeom>
          <a:noFill/>
        </p:spPr>
        <p:txBody>
          <a:bodyPr wrap="square" lIns="121914" tIns="60957" rIns="121914" bIns="60957" rtlCol="0">
            <a:spAutoFit/>
          </a:bodyPr>
          <a:lstStyle/>
          <a:p>
            <a:pPr algn="ctr" defTabSz="1219140"/>
            <a:r>
              <a:rPr lang="vi-VN" sz="3200" b="1" dirty="0">
                <a:solidFill>
                  <a:prstClr val="black"/>
                </a:solidFill>
                <a:latin typeface="Times New Roman" pitchFamily="18" charset="0"/>
                <a:cs typeface="Times New Roman" pitchFamily="18" charset="0"/>
              </a:rPr>
              <a:t>Cầu Thăng Long – Hà Nội</a:t>
            </a:r>
            <a:r>
              <a:rPr lang="en-US" sz="3200" b="1" dirty="0">
                <a:solidFill>
                  <a:prstClr val="black"/>
                </a:solidFill>
                <a:latin typeface="Times New Roman" pitchFamily="18" charset="0"/>
                <a:cs typeface="Times New Roman" pitchFamily="18" charset="0"/>
              </a:rPr>
              <a:t> </a:t>
            </a:r>
            <a:r>
              <a:rPr lang="vi-VN" sz="3200" b="1" dirty="0">
                <a:solidFill>
                  <a:prstClr val="black"/>
                </a:solidFill>
                <a:latin typeface="Times New Roman" pitchFamily="18" charset="0"/>
                <a:cs typeface="Times New Roman" pitchFamily="18" charset="0"/>
              </a:rPr>
              <a:t>(Công trình hợp tác hữu nghị Việt Nam- Liên Xô)</a:t>
            </a:r>
            <a:endParaRPr lang="en-US" sz="3200" b="1" dirty="0">
              <a:solidFill>
                <a:prstClr val="black"/>
              </a:solidFill>
              <a:latin typeface="Times New Roman" pitchFamily="18" charset="0"/>
              <a:cs typeface="Times New Roman" pitchFamily="18" charset="0"/>
            </a:endParaRPr>
          </a:p>
        </p:txBody>
      </p:sp>
      <p:pic>
        <p:nvPicPr>
          <p:cNvPr id="10242" name="Picture 2" descr="Dự kiến cấm ôtô qua cầu Thăng Long từ 6/8 - VnExpress"/>
          <p:cNvPicPr>
            <a:picLocks noChangeAspect="1" noChangeArrowheads="1"/>
          </p:cNvPicPr>
          <p:nvPr/>
        </p:nvPicPr>
        <p:blipFill>
          <a:blip r:embed="rId2"/>
          <a:srcRect/>
          <a:stretch>
            <a:fillRect/>
          </a:stretch>
        </p:blipFill>
        <p:spPr bwMode="auto">
          <a:xfrm>
            <a:off x="0" y="0"/>
            <a:ext cx="12192000" cy="4953000"/>
          </a:xfrm>
          <a:prstGeom prst="rect">
            <a:avLst/>
          </a:prstGeom>
          <a:noFill/>
        </p:spPr>
      </p:pic>
      <p:pic>
        <p:nvPicPr>
          <p:cNvPr id="10244" name="Picture 4" descr="Cầu Thăng Long - nhịp cầu hữu nghị Việt Xô - Vi vu Hà Nội"/>
          <p:cNvPicPr>
            <a:picLocks noChangeAspect="1" noChangeArrowheads="1"/>
          </p:cNvPicPr>
          <p:nvPr/>
        </p:nvPicPr>
        <p:blipFill>
          <a:blip r:embed="rId3"/>
          <a:srcRect/>
          <a:stretch>
            <a:fillRect/>
          </a:stretch>
        </p:blipFill>
        <p:spPr bwMode="auto">
          <a:xfrm>
            <a:off x="0" y="0"/>
            <a:ext cx="12192000" cy="5709144"/>
          </a:xfrm>
          <a:prstGeom prst="rect">
            <a:avLst/>
          </a:prstGeom>
          <a:noFill/>
        </p:spPr>
      </p:pic>
    </p:spTree>
    <p:extLst>
      <p:ext uri="{BB962C8B-B14F-4D97-AF65-F5344CB8AC3E}">
        <p14:creationId xmlns:p14="http://schemas.microsoft.com/office/powerpoint/2010/main" val="1122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 calcmode="lin" valueType="num">
                                      <p:cBhvr>
                                        <p:cTn id="7" dur="500" fill="hold"/>
                                        <p:tgtEl>
                                          <p:spTgt spid="10244"/>
                                        </p:tgtEl>
                                        <p:attrNameLst>
                                          <p:attrName>ppt_w</p:attrName>
                                        </p:attrNameLst>
                                      </p:cBhvr>
                                      <p:tavLst>
                                        <p:tav tm="0">
                                          <p:val>
                                            <p:fltVal val="0"/>
                                          </p:val>
                                        </p:tav>
                                        <p:tav tm="100000">
                                          <p:val>
                                            <p:strVal val="#ppt_w"/>
                                          </p:val>
                                        </p:tav>
                                      </p:tavLst>
                                    </p:anim>
                                    <p:anim calcmode="lin" valueType="num">
                                      <p:cBhvr>
                                        <p:cTn id="8" dur="500" fill="hold"/>
                                        <p:tgtEl>
                                          <p:spTgt spid="10244"/>
                                        </p:tgtEl>
                                        <p:attrNameLst>
                                          <p:attrName>ppt_h</p:attrName>
                                        </p:attrNameLst>
                                      </p:cBhvr>
                                      <p:tavLst>
                                        <p:tav tm="0">
                                          <p:val>
                                            <p:fltVal val="0"/>
                                          </p:val>
                                        </p:tav>
                                        <p:tav tm="100000">
                                          <p:val>
                                            <p:strVal val="#ppt_h"/>
                                          </p:val>
                                        </p:tav>
                                      </p:tavLst>
                                    </p:anim>
                                    <p:animEffect transition="in" filter="fade">
                                      <p:cBhvr>
                                        <p:cTn id="9" dur="5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descr="Cầu Mỹ Thuận - Cây cầu đẹp nhất ở Vĩnh Long"/>
          <p:cNvSpPr>
            <a:spLocks noChangeAspect="1" noChangeArrowheads="1"/>
          </p:cNvSpPr>
          <p:nvPr/>
        </p:nvSpPr>
        <p:spPr bwMode="auto">
          <a:xfrm>
            <a:off x="207433" y="-144461"/>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sp>
        <p:nvSpPr>
          <p:cNvPr id="3" name="AutoShape 8" descr="Cầu Mỹ Thuận – Wikipedia tiếng Việt"/>
          <p:cNvSpPr>
            <a:spLocks noChangeAspect="1" noChangeArrowheads="1"/>
          </p:cNvSpPr>
          <p:nvPr/>
        </p:nvSpPr>
        <p:spPr bwMode="auto">
          <a:xfrm>
            <a:off x="410633" y="7940"/>
            <a:ext cx="4064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14" tIns="60957" rIns="121914" bIns="60957" numCol="1" anchor="t" anchorCtr="0" compatLnSpc="1">
            <a:prstTxWarp prst="textNoShape">
              <a:avLst/>
            </a:prstTxWarp>
          </a:bodyPr>
          <a:lstStyle/>
          <a:p>
            <a:pPr defTabSz="1219140"/>
            <a:endParaRPr lang="en-US" sz="2400">
              <a:solidFill>
                <a:prstClr val="black"/>
              </a:solidFill>
            </a:endParaRPr>
          </a:p>
        </p:txBody>
      </p:sp>
      <p:sp>
        <p:nvSpPr>
          <p:cNvPr id="9" name="TextBox 8"/>
          <p:cNvSpPr txBox="1"/>
          <p:nvPr/>
        </p:nvSpPr>
        <p:spPr>
          <a:xfrm>
            <a:off x="203200" y="5580337"/>
            <a:ext cx="11988800" cy="1272143"/>
          </a:xfrm>
          <a:prstGeom prst="rect">
            <a:avLst/>
          </a:prstGeom>
          <a:noFill/>
        </p:spPr>
        <p:txBody>
          <a:bodyPr wrap="square" lIns="121914" tIns="60957" rIns="121914" bIns="60957" rtlCol="0">
            <a:spAutoFit/>
          </a:bodyPr>
          <a:lstStyle/>
          <a:p>
            <a:pPr algn="ctr" defTabSz="1219140"/>
            <a:r>
              <a:rPr lang="vi-VN" sz="3700" b="1" dirty="0">
                <a:solidFill>
                  <a:srgbClr val="FF0000"/>
                </a:solidFill>
                <a:latin typeface="Times New Roman" pitchFamily="18" charset="0"/>
                <a:cs typeface="Times New Roman" pitchFamily="18" charset="0"/>
              </a:rPr>
              <a:t>Cầu Mỹ Thuận – Vĩnh Long</a:t>
            </a:r>
            <a:r>
              <a:rPr lang="en-US" sz="3700" b="1" dirty="0">
                <a:solidFill>
                  <a:srgbClr val="FF0000"/>
                </a:solidFill>
                <a:latin typeface="Times New Roman" pitchFamily="18" charset="0"/>
                <a:cs typeface="Times New Roman" pitchFamily="18" charset="0"/>
              </a:rPr>
              <a:t> </a:t>
            </a:r>
            <a:r>
              <a:rPr lang="vi-VN" sz="3700" b="1" dirty="0">
                <a:solidFill>
                  <a:srgbClr val="FF0000"/>
                </a:solidFill>
                <a:latin typeface="Times New Roman" pitchFamily="18" charset="0"/>
                <a:cs typeface="Times New Roman" pitchFamily="18" charset="0"/>
              </a:rPr>
              <a:t>(Công trình hợp tác hữu nghị Việt Nam- Ô-trây-li-a)</a:t>
            </a:r>
            <a:endParaRPr lang="en-US" sz="3700" b="1" dirty="0">
              <a:solidFill>
                <a:srgbClr val="FF0000"/>
              </a:solidFill>
              <a:latin typeface="Times New Roman" pitchFamily="18" charset="0"/>
              <a:cs typeface="Times New Roman" pitchFamily="18" charset="0"/>
            </a:endParaRPr>
          </a:p>
        </p:txBody>
      </p:sp>
      <p:pic>
        <p:nvPicPr>
          <p:cNvPr id="71682" name="Picture 2" descr="Cầu Mỹ Thuận – Wikipedia tiếng Việt"/>
          <p:cNvPicPr>
            <a:picLocks noChangeAspect="1" noChangeArrowheads="1"/>
          </p:cNvPicPr>
          <p:nvPr/>
        </p:nvPicPr>
        <p:blipFill>
          <a:blip r:embed="rId2" cstate="print"/>
          <a:srcRect/>
          <a:stretch>
            <a:fillRect/>
          </a:stretch>
        </p:blipFill>
        <p:spPr bwMode="auto">
          <a:xfrm>
            <a:off x="0" y="0"/>
            <a:ext cx="12192000" cy="5664200"/>
          </a:xfrm>
          <a:prstGeom prst="rect">
            <a:avLst/>
          </a:prstGeom>
          <a:noFill/>
        </p:spPr>
      </p:pic>
    </p:spTree>
    <p:extLst>
      <p:ext uri="{BB962C8B-B14F-4D97-AF65-F5344CB8AC3E}">
        <p14:creationId xmlns:p14="http://schemas.microsoft.com/office/powerpoint/2010/main" val="3727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xmlns="" id="{65EFA26C-9B8B-4194-B442-56EE23378E79}"/>
              </a:ext>
            </a:extLst>
          </p:cNvPr>
          <p:cNvSpPr txBox="1">
            <a:spLocks noChangeArrowheads="1"/>
          </p:cNvSpPr>
          <p:nvPr/>
        </p:nvSpPr>
        <p:spPr bwMode="auto">
          <a:xfrm>
            <a:off x="798136" y="1702894"/>
            <a:ext cx="10595728" cy="4555089"/>
          </a:xfrm>
          <a:prstGeom prst="rect">
            <a:avLst/>
          </a:prstGeom>
          <a:noFill/>
          <a:ln/>
        </p:spPr>
        <p:style>
          <a:lnRef idx="2">
            <a:schemeClr val="accent2"/>
          </a:lnRef>
          <a:fillRef idx="1">
            <a:schemeClr val="lt1"/>
          </a:fillRef>
          <a:effectRef idx="0">
            <a:schemeClr val="accent2"/>
          </a:effectRef>
          <a:fontRef idx="minor">
            <a:schemeClr val="dk1"/>
          </a:fontRef>
        </p:style>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just" fontAlgn="base">
              <a:spcBef>
                <a:spcPct val="0"/>
              </a:spcBef>
              <a:spcAft>
                <a:spcPct val="0"/>
              </a:spcAft>
              <a:defRPr/>
            </a:pP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lếch</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xây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nhìn</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tôi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bằng</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đôi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mắt</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sâu</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và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xanh</a:t>
            </a:r>
            <a:r>
              <a:rPr lang="en-US" sz="3200" b="1" dirty="0">
                <a:solidFill>
                  <a:schemeClr val="tx1"/>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mỉm</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cười</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hỏi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p>
          <a:p>
            <a:pPr algn="just" fontAlgn="base">
              <a:spcBef>
                <a:spcPct val="0"/>
              </a:spcBef>
              <a:spcAft>
                <a:spcPct val="0"/>
              </a:spcAft>
              <a:defRPr/>
            </a:pP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Đồng</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chí</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lái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máy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xúc</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bao</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nhiêu</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năm</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rồi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p>
          <a:p>
            <a:pPr algn="just" fontAlgn="base">
              <a:spcBef>
                <a:spcPct val="0"/>
              </a:spcBef>
              <a:spcAft>
                <a:spcPct val="0"/>
              </a:spcAft>
              <a:defRPr/>
            </a:pP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Tính</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đến</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nay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năm</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thứ</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mười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một</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Tôi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đáp</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p>
          <a:p>
            <a:pPr algn="just" fontAlgn="base">
              <a:spcBef>
                <a:spcPct val="0"/>
              </a:spcBef>
              <a:spcAft>
                <a:spcPct val="0"/>
              </a:spcAft>
              <a:defRPr/>
            </a:pP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Thế</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lếch</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xây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đưa</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bàn</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tay</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vừa</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to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vừa</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chắc</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ra</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nắm</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lấy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bàn</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tay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đầy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dầu</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mỡ</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của</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tôi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lắc</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mạnh</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và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nói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p>
          <a:p>
            <a:pPr algn="just" fontAlgn="base">
              <a:spcBef>
                <a:spcPct val="0"/>
              </a:spcBef>
              <a:spcAft>
                <a:spcPct val="0"/>
              </a:spcAft>
              <a:defRPr/>
            </a:pP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Chúng</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mình</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bạn</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đồng</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nghiệp</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đấy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đồng</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chí</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Thủy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ạ!</a:t>
            </a:r>
          </a:p>
          <a:p>
            <a:pPr algn="just" fontAlgn="base">
              <a:spcBef>
                <a:spcPct val="0"/>
              </a:spcBef>
              <a:spcAft>
                <a:spcPct val="0"/>
              </a:spcAft>
              <a:defRPr/>
            </a:pP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Cuộc</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tiếp</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xúc</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thân</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mật</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ấy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đã</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mở</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đầu</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cho</a:t>
            </a:r>
            <a:r>
              <a:rPr lang="en-US" sz="32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tình</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bạn</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thắm</a:t>
            </a:r>
            <a:r>
              <a:rPr lang="en-US" sz="3200" b="1"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thiết</a:t>
            </a:r>
            <a:r>
              <a:rPr lang="en-US" sz="3200" b="1" dirty="0">
                <a:solidFill>
                  <a:srgbClr val="008000"/>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giữa</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tôi</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và</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lếch</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r>
              <a:rPr lang="en-US" sz="3200" b="1" dirty="0" err="1">
                <a:solidFill>
                  <a:prstClr val="black"/>
                </a:solidFill>
                <a:latin typeface="Times New Roman" panose="02020603050405020304" pitchFamily="18" charset="0"/>
                <a:ea typeface="宋体" panose="02010600030101010101" pitchFamily="2" charset="-122"/>
                <a:cs typeface="Times New Roman" panose="02020603050405020304" pitchFamily="18" charset="0"/>
              </a:rPr>
              <a:t>xây</a:t>
            </a:r>
            <a:r>
              <a:rPr lang="en-US" sz="3200"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lang="en-US" sz="3200"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Text Box 11">
            <a:extLst>
              <a:ext uri="{FF2B5EF4-FFF2-40B4-BE49-F238E27FC236}">
                <a16:creationId xmlns:a16="http://schemas.microsoft.com/office/drawing/2014/main" xmlns="" id="{22F1709B-5046-42B5-8FDD-6D332A2FEA61}"/>
              </a:ext>
            </a:extLst>
          </p:cNvPr>
          <p:cNvSpPr txBox="1">
            <a:spLocks noChangeArrowheads="1"/>
          </p:cNvSpPr>
          <p:nvPr/>
        </p:nvSpPr>
        <p:spPr bwMode="auto">
          <a:xfrm>
            <a:off x="47328" y="548681"/>
            <a:ext cx="9409045" cy="697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2" tIns="60956" rIns="121912" bIns="60956">
            <a:spAutoFit/>
          </a:bodyPr>
          <a:lstStyle>
            <a:lvl1pPr marL="457200" indent="-457200">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marL="0" indent="0" fontAlgn="base">
              <a:spcBef>
                <a:spcPct val="50000"/>
              </a:spcBef>
              <a:spcAft>
                <a:spcPct val="0"/>
              </a:spcAft>
              <a:defRPr/>
            </a:pPr>
            <a:r>
              <a:rPr lang="en-US" sz="3700" b="1" dirty="0">
                <a:solidFill>
                  <a:srgbClr val="0070C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Arial" panose="020B0604020202020204" pitchFamily="34" charset="0"/>
              </a:rPr>
              <a:t>        </a:t>
            </a:r>
            <a:endParaRPr lang="en-US" sz="3700" b="1" u="sng" dirty="0">
              <a:solidFill>
                <a:srgbClr val="FF0000"/>
              </a:solidFill>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Arial" panose="020B0604020202020204" pitchFamily="34" charset="0"/>
            </a:endParaRPr>
          </a:p>
        </p:txBody>
      </p:sp>
      <p:grpSp>
        <p:nvGrpSpPr>
          <p:cNvPr id="6" name="Group 5">
            <a:extLst>
              <a:ext uri="{FF2B5EF4-FFF2-40B4-BE49-F238E27FC236}">
                <a16:creationId xmlns:a16="http://schemas.microsoft.com/office/drawing/2014/main" xmlns="" id="{F9EE9FC8-6CA1-4DE7-8293-36C8071F7B31}"/>
              </a:ext>
            </a:extLst>
          </p:cNvPr>
          <p:cNvGrpSpPr/>
          <p:nvPr/>
        </p:nvGrpSpPr>
        <p:grpSpPr>
          <a:xfrm>
            <a:off x="2424979" y="548680"/>
            <a:ext cx="8736845" cy="935363"/>
            <a:chOff x="5226974" y="1827097"/>
            <a:chExt cx="6887642" cy="935363"/>
          </a:xfrm>
        </p:grpSpPr>
        <p:sp>
          <p:nvSpPr>
            <p:cNvPr id="7" name="椭圆 31">
              <a:extLst>
                <a:ext uri="{FF2B5EF4-FFF2-40B4-BE49-F238E27FC236}">
                  <a16:creationId xmlns:a16="http://schemas.microsoft.com/office/drawing/2014/main" xmlns="" id="{8142D679-C8B8-460D-B09A-ADF8951F0932}"/>
                </a:ext>
              </a:extLst>
            </p:cNvPr>
            <p:cNvSpPr/>
            <p:nvPr/>
          </p:nvSpPr>
          <p:spPr>
            <a:xfrm flipH="1">
              <a:off x="5226974" y="1827097"/>
              <a:ext cx="5832648" cy="93536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chemeClr val="tx1"/>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354" fontAlgn="base">
                <a:spcBef>
                  <a:spcPct val="0"/>
                </a:spcBef>
                <a:spcAft>
                  <a:spcPct val="0"/>
                </a:spcAft>
                <a:defRPr/>
              </a:pPr>
              <a:endParaRPr lang="zh-CN" altLang="en-US" sz="1900">
                <a:solidFill>
                  <a:prstClr val="black"/>
                </a:solidFill>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sp>
          <p:nvSpPr>
            <p:cNvPr id="8" name="Text Box 25">
              <a:extLst>
                <a:ext uri="{FF2B5EF4-FFF2-40B4-BE49-F238E27FC236}">
                  <a16:creationId xmlns:a16="http://schemas.microsoft.com/office/drawing/2014/main" xmlns="" id="{0EC50992-FDBA-4E56-B920-4F517E454C93}"/>
                </a:ext>
              </a:extLst>
            </p:cNvPr>
            <p:cNvSpPr txBox="1">
              <a:spLocks noChangeArrowheads="1"/>
            </p:cNvSpPr>
            <p:nvPr/>
          </p:nvSpPr>
          <p:spPr bwMode="auto">
            <a:xfrm>
              <a:off x="5973570" y="1909504"/>
              <a:ext cx="614104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50000"/>
                </a:spcBef>
                <a:spcAft>
                  <a:spcPct val="0"/>
                </a:spcAft>
                <a:buNone/>
                <a:defRPr/>
              </a:pPr>
              <a:r>
                <a:rPr lang="en-US" sz="4400" b="1">
                  <a:solidFill>
                    <a:srgbClr val="FF0000"/>
                  </a:solidFill>
                  <a:ea typeface="宋体" panose="02010600030101010101" pitchFamily="2" charset="-122"/>
                  <a:cs typeface="Times New Roman" panose="02020603050405020304" pitchFamily="18" charset="0"/>
                </a:rPr>
                <a:t>Luyện </a:t>
              </a:r>
              <a:r>
                <a:rPr lang="en-US" sz="4400" b="1" dirty="0" err="1">
                  <a:solidFill>
                    <a:srgbClr val="FF0000"/>
                  </a:solidFill>
                  <a:ea typeface="宋体" panose="02010600030101010101" pitchFamily="2" charset="-122"/>
                  <a:cs typeface="Times New Roman" panose="02020603050405020304" pitchFamily="18" charset="0"/>
                </a:rPr>
                <a:t>đọc</a:t>
              </a:r>
              <a:r>
                <a:rPr lang="en-US" sz="4400" b="1" dirty="0">
                  <a:solidFill>
                    <a:srgbClr val="FF0000"/>
                  </a:solidFill>
                  <a:ea typeface="宋体" panose="02010600030101010101" pitchFamily="2" charset="-122"/>
                  <a:cs typeface="Times New Roman" panose="02020603050405020304" pitchFamily="18" charset="0"/>
                </a:rPr>
                <a:t> </a:t>
              </a:r>
              <a:r>
                <a:rPr lang="en-US" sz="4400" b="1" err="1">
                  <a:solidFill>
                    <a:srgbClr val="FF0000"/>
                  </a:solidFill>
                  <a:ea typeface="宋体" panose="02010600030101010101" pitchFamily="2" charset="-122"/>
                  <a:cs typeface="Times New Roman" panose="02020603050405020304" pitchFamily="18" charset="0"/>
                </a:rPr>
                <a:t>diễn</a:t>
              </a:r>
              <a:r>
                <a:rPr lang="en-US" sz="4400" b="1">
                  <a:solidFill>
                    <a:srgbClr val="FF0000"/>
                  </a:solidFill>
                  <a:ea typeface="宋体" panose="02010600030101010101" pitchFamily="2" charset="-122"/>
                  <a:cs typeface="Times New Roman" panose="02020603050405020304" pitchFamily="18" charset="0"/>
                </a:rPr>
                <a:t> cảm</a:t>
              </a:r>
              <a:endParaRPr lang="en-US" sz="4400" b="1" dirty="0">
                <a:solidFill>
                  <a:srgbClr val="FF0000"/>
                </a:solidFill>
                <a:ea typeface="宋体" panose="02010600030101010101" pitchFamily="2" charset="-122"/>
                <a:cs typeface="Times New Roman" panose="02020603050405020304" pitchFamily="18" charset="0"/>
              </a:endParaRPr>
            </a:p>
          </p:txBody>
        </p:sp>
      </p:grpSp>
      <p:pic>
        <p:nvPicPr>
          <p:cNvPr id="9" name="Picture 8" descr="Học Tập Và Giáo Dục Cho Trẻ Em Hình ảnh | Định dạng hình ảnh PSD 400196827|  vn.lovepik.com">
            <a:extLst>
              <a:ext uri="{FF2B5EF4-FFF2-40B4-BE49-F238E27FC236}">
                <a16:creationId xmlns:a16="http://schemas.microsoft.com/office/drawing/2014/main" xmlns="" id="{CE75DB69-8C5F-4591-B9C9-2FBF7897F7A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6437" y="15647"/>
            <a:ext cx="2191131" cy="1341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2221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xmlns="" id="{5B74DB1E-5F56-4F03-9FB9-285C2E214758}"/>
              </a:ext>
            </a:extLst>
          </p:cNvPr>
          <p:cNvSpPr txBox="1">
            <a:spLocks noChangeArrowheads="1"/>
          </p:cNvSpPr>
          <p:nvPr/>
        </p:nvSpPr>
        <p:spPr bwMode="auto">
          <a:xfrm>
            <a:off x="2495873" y="2055813"/>
            <a:ext cx="7416824" cy="41044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21904" tIns="60950" rIns="121904" bIns="60950">
            <a:prstTxWarp prst="textArchUp">
              <a:avLst>
                <a:gd name="adj" fmla="val 9309204"/>
              </a:avLst>
            </a:prstTxWarp>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defTabSz="457178" eaLnBrk="1" hangingPunct="1">
              <a:defRPr/>
            </a:pPr>
            <a:r>
              <a:rPr lang="en-US" altLang="zh-CN" sz="6700">
                <a:solidFill>
                  <a:prstClr val="black"/>
                </a:solidFill>
                <a:latin typeface="Victorian" pitchFamily="2" charset="0"/>
                <a:ea typeface="迷你简雁翎" panose="02010609000101010101" pitchFamily="49" charset="-122"/>
              </a:rPr>
              <a:t>TẠM BIỆT CÁC EM</a:t>
            </a:r>
            <a:endParaRPr lang="zh-CN" altLang="en-US" sz="6700" dirty="0">
              <a:solidFill>
                <a:prstClr val="black"/>
              </a:solidFill>
              <a:latin typeface="Victorian" pitchFamily="2" charset="0"/>
              <a:ea typeface="迷你简雁翎" panose="02010609000101010101" pitchFamily="49" charset="-122"/>
            </a:endParaRPr>
          </a:p>
        </p:txBody>
      </p:sp>
    </p:spTree>
    <p:extLst>
      <p:ext uri="{BB962C8B-B14F-4D97-AF65-F5344CB8AC3E}">
        <p14:creationId xmlns:p14="http://schemas.microsoft.com/office/powerpoint/2010/main" val="33173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8" presetClass="emph" presetSubtype="0" fill="hold" grpId="1" nodeType="afterEffect">
                                  <p:stCondLst>
                                    <p:cond delay="0"/>
                                  </p:stCondLst>
                                  <p:iterate type="lt">
                                    <p:tmPct val="10000"/>
                                  </p:iterate>
                                  <p:childTnLst>
                                    <p:animClr clrSpc="rgb" dir="cw">
                                      <p:cBhvr override="childStyle">
                                        <p:cTn id="12" dur="3000" fill="hold"/>
                                        <p:tgtEl>
                                          <p:spTgt spid="5"/>
                                        </p:tgtEl>
                                        <p:attrNameLst>
                                          <p:attrName>style.color</p:attrName>
                                        </p:attrNameLst>
                                      </p:cBhvr>
                                      <p:to>
                                        <a:srgbClr val="0000FF"/>
                                      </p:to>
                                    </p:animClr>
                                    <p:animClr clrSpc="rgb" dir="cw">
                                      <p:cBhvr>
                                        <p:cTn id="13" dur="3000" fill="hold"/>
                                        <p:tgtEl>
                                          <p:spTgt spid="5"/>
                                        </p:tgtEl>
                                        <p:attrNameLst>
                                          <p:attrName>fillcolor</p:attrName>
                                        </p:attrNameLst>
                                      </p:cBhvr>
                                      <p:to>
                                        <a:srgbClr val="0000FF"/>
                                      </p:to>
                                    </p:animClr>
                                    <p:set>
                                      <p:cBhvr>
                                        <p:cTn id="14" dur="3000" fill="hold"/>
                                        <p:tgtEl>
                                          <p:spTgt spid="5"/>
                                        </p:tgtEl>
                                        <p:attrNameLst>
                                          <p:attrName>fill.type</p:attrName>
                                        </p:attrNameLst>
                                      </p:cBhvr>
                                      <p:to>
                                        <p:strVal val="solid"/>
                                      </p:to>
                                    </p:set>
                                    <p:anim to="1.5" calcmode="lin" valueType="num">
                                      <p:cBhvr override="childStyle">
                                        <p:cTn id="15" dur="3000" fill="hold"/>
                                        <p:tgtEl>
                                          <p:spTgt spid="5"/>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a:xfrm>
            <a:off x="2167156" y="787401"/>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533347">
              <a:lnSpc>
                <a:spcPct val="90000"/>
              </a:lnSpc>
              <a:spcBef>
                <a:spcPct val="0"/>
              </a:spcBef>
              <a:spcAft>
                <a:spcPct val="35000"/>
              </a:spcAft>
            </a:pPr>
            <a:r>
              <a:rPr lang="vi-VN" sz="3200" b="1" dirty="0">
                <a:solidFill>
                  <a:prstClr val="white"/>
                </a:solidFill>
              </a:rPr>
              <a:t> Điều gì sẽ gây nguy hiểm cho trái đất?</a:t>
            </a:r>
            <a:endParaRPr lang="en-SG" sz="3200" dirty="0">
              <a:solidFill>
                <a:prstClr val="white"/>
              </a:solidFill>
            </a:endParaRPr>
          </a:p>
        </p:txBody>
      </p:sp>
      <p:sp>
        <p:nvSpPr>
          <p:cNvPr id="7" name="Freeform 6"/>
          <p:cNvSpPr/>
          <p:nvPr/>
        </p:nvSpPr>
        <p:spPr>
          <a:xfrm>
            <a:off x="2167156" y="1964297"/>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defTabSz="1219080"/>
            <a:r>
              <a:rPr lang="vi-VN" sz="3200" dirty="0">
                <a:solidFill>
                  <a:prstClr val="white"/>
                </a:solidFill>
              </a:rPr>
              <a:t>A. Khói hình nấm, bom H</a:t>
            </a:r>
          </a:p>
        </p:txBody>
      </p:sp>
      <p:sp>
        <p:nvSpPr>
          <p:cNvPr id="8" name="Freeform 7"/>
          <p:cNvSpPr/>
          <p:nvPr/>
        </p:nvSpPr>
        <p:spPr>
          <a:xfrm>
            <a:off x="2167156" y="3045798"/>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defTabSz="1219080"/>
            <a:r>
              <a:rPr lang="vi-VN" sz="3200" dirty="0">
                <a:solidFill>
                  <a:prstClr val="white"/>
                </a:solidFill>
              </a:rPr>
              <a:t>B. Bom H, khói hình nấm</a:t>
            </a:r>
            <a:r>
              <a:rPr lang="en-US" sz="3200" dirty="0">
                <a:solidFill>
                  <a:prstClr val="white"/>
                </a:solidFill>
              </a:rPr>
              <a:t>.</a:t>
            </a:r>
            <a:endParaRPr lang="vi-VN" sz="3200" dirty="0">
              <a:solidFill>
                <a:prstClr val="white"/>
              </a:solidFill>
            </a:endParaRPr>
          </a:p>
        </p:txBody>
      </p:sp>
      <p:sp>
        <p:nvSpPr>
          <p:cNvPr id="9" name="Freeform 8"/>
          <p:cNvSpPr/>
          <p:nvPr/>
        </p:nvSpPr>
        <p:spPr>
          <a:xfrm>
            <a:off x="2167156" y="4139797"/>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defTabSz="1219080"/>
            <a:r>
              <a:rPr lang="vi-VN" sz="3200" dirty="0">
                <a:solidFill>
                  <a:prstClr val="white"/>
                </a:solidFill>
              </a:rPr>
              <a:t>C. Bom A, bom H, khói hình nấm.</a:t>
            </a:r>
            <a:endParaRPr lang="en-SG" sz="3200" dirty="0">
              <a:solidFill>
                <a:prstClr val="white"/>
              </a:solidFill>
            </a:endParaRPr>
          </a:p>
        </p:txBody>
      </p:sp>
      <p:sp>
        <p:nvSpPr>
          <p:cNvPr id="10" name="Freeform 9"/>
          <p:cNvSpPr/>
          <p:nvPr/>
        </p:nvSpPr>
        <p:spPr>
          <a:xfrm>
            <a:off x="2167156" y="5222061"/>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defTabSz="1219080"/>
            <a:r>
              <a:rPr lang="vi-VN" sz="3200" dirty="0">
                <a:solidFill>
                  <a:prstClr val="white"/>
                </a:solidFill>
              </a:rPr>
              <a:t>D. Không có điều gì làm trái đất nguy hiểm.</a:t>
            </a:r>
            <a:endParaRPr lang="en-SG" sz="3200" dirty="0">
              <a:solidFill>
                <a:prstClr val="white"/>
              </a:solidFill>
            </a:endParaRPr>
          </a:p>
        </p:txBody>
      </p:sp>
      <p:sp>
        <p:nvSpPr>
          <p:cNvPr id="11" name="Rounded Rectangle 10"/>
          <p:cNvSpPr/>
          <p:nvPr/>
        </p:nvSpPr>
        <p:spPr>
          <a:xfrm>
            <a:off x="669642" y="5703761"/>
            <a:ext cx="1200727" cy="481697"/>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rtlCol="0" anchor="ctr"/>
          <a:lstStyle/>
          <a:p>
            <a:pPr algn="ctr" defTabSz="1219080"/>
            <a:r>
              <a:rPr lang="en-US" dirty="0" err="1" smtClean="0">
                <a:ln>
                  <a:solidFill>
                    <a:srgbClr val="FFCC66"/>
                  </a:solidFill>
                </a:ln>
                <a:solidFill>
                  <a:srgbClr val="FF0000"/>
                </a:solidFill>
              </a:rPr>
              <a:t>Đáp</a:t>
            </a:r>
            <a:r>
              <a:rPr lang="en-US" dirty="0" smtClean="0">
                <a:ln>
                  <a:solidFill>
                    <a:srgbClr val="FFCC66"/>
                  </a:solidFill>
                </a:ln>
                <a:solidFill>
                  <a:srgbClr val="FF0000"/>
                </a:solidFill>
              </a:rPr>
              <a:t> </a:t>
            </a:r>
            <a:r>
              <a:rPr lang="en-US" dirty="0" err="1" smtClean="0">
                <a:ln>
                  <a:solidFill>
                    <a:srgbClr val="FFCC66"/>
                  </a:solidFill>
                </a:ln>
                <a:solidFill>
                  <a:srgbClr val="FF0000"/>
                </a:solidFill>
              </a:rPr>
              <a:t>án</a:t>
            </a:r>
            <a:endParaRPr lang="en-SG" dirty="0">
              <a:ln>
                <a:solidFill>
                  <a:srgbClr val="FFCC66"/>
                </a:solidFill>
              </a:ln>
              <a:solidFill>
                <a:srgbClr val="FF0000"/>
              </a:solidFill>
            </a:endParaRPr>
          </a:p>
        </p:txBody>
      </p:sp>
    </p:spTree>
    <p:extLst>
      <p:ext uri="{BB962C8B-B14F-4D97-AF65-F5344CB8AC3E}">
        <p14:creationId xmlns:p14="http://schemas.microsoft.com/office/powerpoint/2010/main" val="5423149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mph" presetSubtype="6" repeatCount="2000" fill="hold" nodeType="clickEffect">
                                  <p:stCondLst>
                                    <p:cond delay="0"/>
                                  </p:stCondLst>
                                  <p:childTnLst>
                                    <p:animClr clrSpc="hsl" dir="cw">
                                      <p:cBhvr>
                                        <p:cTn id="6" dur="2000" fill="hold"/>
                                        <p:tgtEl>
                                          <p:spTgt spid="7"/>
                                        </p:tgtEl>
                                        <p:attrNameLst>
                                          <p:attrName>fillcolor</p:attrName>
                                        </p:attrNameLst>
                                      </p:cBhvr>
                                      <p:to>
                                        <a:schemeClr val="accent2"/>
                                      </p:to>
                                    </p:animClr>
                                    <p:set>
                                      <p:cBhvr>
                                        <p:cTn id="7" dur="2000" fill="hold"/>
                                        <p:tgtEl>
                                          <p:spTgt spid="7"/>
                                        </p:tgtEl>
                                        <p:attrNameLst>
                                          <p:attrName>fill.type</p:attrName>
                                        </p:attrNameLst>
                                      </p:cBhvr>
                                      <p:to>
                                        <p:strVal val="solid"/>
                                      </p:to>
                                    </p:set>
                                    <p:set>
                                      <p:cBhvr>
                                        <p:cTn id="8" dur="200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1" presetClass="emph" presetSubtype="6" repeatCount="2000" fill="hold" nodeType="clickEffect">
                                  <p:stCondLst>
                                    <p:cond delay="0"/>
                                  </p:stCondLst>
                                  <p:childTnLst>
                                    <p:animClr clrSpc="hsl" dir="cw">
                                      <p:cBhvr>
                                        <p:cTn id="13" dur="2000" fill="hold"/>
                                        <p:tgtEl>
                                          <p:spTgt spid="8"/>
                                        </p:tgtEl>
                                        <p:attrNameLst>
                                          <p:attrName>fillcolor</p:attrName>
                                        </p:attrNameLst>
                                      </p:cBhvr>
                                      <p:to>
                                        <a:schemeClr val="accent2"/>
                                      </p:to>
                                    </p:animClr>
                                    <p:set>
                                      <p:cBhvr>
                                        <p:cTn id="14" dur="2000" fill="hold"/>
                                        <p:tgtEl>
                                          <p:spTgt spid="8"/>
                                        </p:tgtEl>
                                        <p:attrNameLst>
                                          <p:attrName>fill.type</p:attrName>
                                        </p:attrNameLst>
                                      </p:cBhvr>
                                      <p:to>
                                        <p:strVal val="solid"/>
                                      </p:to>
                                    </p:set>
                                    <p:set>
                                      <p:cBhvr>
                                        <p:cTn id="15"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9"/>
                    </p:tgtEl>
                  </p:cond>
                </p:stCondLst>
                <p:endSync evt="end" delay="0">
                  <p:rtn val="all"/>
                </p:endSync>
                <p:childTnLst>
                  <p:par>
                    <p:cTn id="17" fill="hold">
                      <p:stCondLst>
                        <p:cond delay="0"/>
                      </p:stCondLst>
                      <p:childTnLst>
                        <p:par>
                          <p:cTn id="18" fill="hold">
                            <p:stCondLst>
                              <p:cond delay="0"/>
                            </p:stCondLst>
                            <p:childTnLst>
                              <p:par>
                                <p:cTn id="19" presetID="1" presetClass="emph" presetSubtype="6" repeatCount="2000" fill="hold" nodeType="clickEffect">
                                  <p:stCondLst>
                                    <p:cond delay="0"/>
                                  </p:stCondLst>
                                  <p:childTnLst>
                                    <p:animClr clrSpc="hsl" dir="cw">
                                      <p:cBhvr>
                                        <p:cTn id="20" dur="2000" fill="hold"/>
                                        <p:tgtEl>
                                          <p:spTgt spid="9"/>
                                        </p:tgtEl>
                                        <p:attrNameLst>
                                          <p:attrName>fillcolor</p:attrName>
                                        </p:attrNameLst>
                                      </p:cBhvr>
                                      <p:to>
                                        <a:schemeClr val="accent2"/>
                                      </p:to>
                                    </p:animClr>
                                    <p:set>
                                      <p:cBhvr>
                                        <p:cTn id="21" dur="2000" fill="hold"/>
                                        <p:tgtEl>
                                          <p:spTgt spid="9"/>
                                        </p:tgtEl>
                                        <p:attrNameLst>
                                          <p:attrName>fill.type</p:attrName>
                                        </p:attrNameLst>
                                      </p:cBhvr>
                                      <p:to>
                                        <p:strVal val="solid"/>
                                      </p:to>
                                    </p:set>
                                    <p:set>
                                      <p:cBhvr>
                                        <p:cTn id="22"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 presetClass="emph" presetSubtype="6" repeatCount="2000" fill="hold" nodeType="clickEffect">
                                  <p:stCondLst>
                                    <p:cond delay="0"/>
                                  </p:stCondLst>
                                  <p:childTnLst>
                                    <p:animClr clrSpc="hsl" dir="cw">
                                      <p:cBhvr>
                                        <p:cTn id="27" dur="2000" fill="hold"/>
                                        <p:tgtEl>
                                          <p:spTgt spid="10"/>
                                        </p:tgtEl>
                                        <p:attrNameLst>
                                          <p:attrName>fillcolor</p:attrName>
                                        </p:attrNameLst>
                                      </p:cBhvr>
                                      <p:to>
                                        <a:schemeClr val="accent2"/>
                                      </p:to>
                                    </p:animClr>
                                    <p:set>
                                      <p:cBhvr>
                                        <p:cTn id="28" dur="2000" fill="hold"/>
                                        <p:tgtEl>
                                          <p:spTgt spid="10"/>
                                        </p:tgtEl>
                                        <p:attrNameLst>
                                          <p:attrName>fill.type</p:attrName>
                                        </p:attrNameLst>
                                      </p:cBhvr>
                                      <p:to>
                                        <p:strVal val="solid"/>
                                      </p:to>
                                    </p:set>
                                    <p:set>
                                      <p:cBhvr>
                                        <p:cTn id="29"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30" restart="whenNotActive" fill="hold" evtFilter="cancelBubble" nodeType="interactiveSeq">
                <p:stCondLst>
                  <p:cond evt="onClick" delay="0">
                    <p:tgtEl>
                      <p:spTgt spid="11"/>
                    </p:tgtEl>
                  </p:cond>
                </p:stCondLst>
                <p:endSync evt="end" delay="0">
                  <p:rtn val="all"/>
                </p:endSync>
                <p:childTnLst>
                  <p:par>
                    <p:cTn id="31" fill="hold">
                      <p:stCondLst>
                        <p:cond delay="0"/>
                      </p:stCondLst>
                      <p:childTnLst>
                        <p:par>
                          <p:cTn id="32" fill="hold">
                            <p:stCondLst>
                              <p:cond delay="0"/>
                            </p:stCondLst>
                            <p:childTnLst>
                              <p:par>
                                <p:cTn id="33" presetID="1" presetClass="emph" presetSubtype="6" repeatCount="2000" fill="hold" nodeType="clickEffect">
                                  <p:stCondLst>
                                    <p:cond delay="0"/>
                                  </p:stCondLst>
                                  <p:childTnLst>
                                    <p:animClr clrSpc="hsl" dir="cw">
                                      <p:cBhvr>
                                        <p:cTn id="34" dur="500" fill="hold"/>
                                        <p:tgtEl>
                                          <p:spTgt spid="9"/>
                                        </p:tgtEl>
                                        <p:attrNameLst>
                                          <p:attrName>fillcolor</p:attrName>
                                        </p:attrNameLst>
                                      </p:cBhvr>
                                      <p:to>
                                        <a:srgbClr val="00CC00"/>
                                      </p:to>
                                    </p:animClr>
                                    <p:set>
                                      <p:cBhvr>
                                        <p:cTn id="35" dur="500" fill="hold"/>
                                        <p:tgtEl>
                                          <p:spTgt spid="9"/>
                                        </p:tgtEl>
                                        <p:attrNameLst>
                                          <p:attrName>fill.type</p:attrName>
                                        </p:attrNameLst>
                                      </p:cBhvr>
                                      <p:to>
                                        <p:strVal val="solid"/>
                                      </p:to>
                                    </p:set>
                                    <p:set>
                                      <p:cBhvr>
                                        <p:cTn id="36" dur="500" fill="hold"/>
                                        <p:tgtEl>
                                          <p:spTgt spid="9"/>
                                        </p:tgtEl>
                                        <p:attrNameLst>
                                          <p:attrName>fill.on</p:attrName>
                                        </p:attrNameLst>
                                      </p:cBhvr>
                                      <p:to>
                                        <p:strVal val="true"/>
                                      </p:to>
                                    </p:set>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2167156" y="787401"/>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3200" b="1" dirty="0">
                <a:solidFill>
                  <a:prstClr val="white"/>
                </a:solidFill>
              </a:rPr>
              <a:t>Những màu da nào được nhắc đến trong khổ thơ thứ hai của bài thơ?</a:t>
            </a:r>
            <a:endParaRPr lang="en-SG" sz="3200" dirty="0">
              <a:solidFill>
                <a:prstClr val="white"/>
              </a:solidFill>
            </a:endParaRPr>
          </a:p>
        </p:txBody>
      </p:sp>
      <p:sp>
        <p:nvSpPr>
          <p:cNvPr id="3" name="Freeform 2"/>
          <p:cNvSpPr/>
          <p:nvPr/>
        </p:nvSpPr>
        <p:spPr>
          <a:xfrm>
            <a:off x="2167156" y="1964297"/>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3200" dirty="0">
                <a:solidFill>
                  <a:prstClr val="white"/>
                </a:solidFill>
              </a:rPr>
              <a:t>A. Vàng</a:t>
            </a:r>
          </a:p>
        </p:txBody>
      </p:sp>
      <p:sp>
        <p:nvSpPr>
          <p:cNvPr id="4" name="Freeform 3"/>
          <p:cNvSpPr/>
          <p:nvPr/>
        </p:nvSpPr>
        <p:spPr>
          <a:xfrm>
            <a:off x="2167156" y="3045798"/>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3200" dirty="0">
                <a:solidFill>
                  <a:prstClr val="white"/>
                </a:solidFill>
              </a:rPr>
              <a:t>B. Trắng</a:t>
            </a:r>
          </a:p>
        </p:txBody>
      </p:sp>
      <p:sp>
        <p:nvSpPr>
          <p:cNvPr id="5" name="Freeform 4"/>
          <p:cNvSpPr/>
          <p:nvPr/>
        </p:nvSpPr>
        <p:spPr>
          <a:xfrm>
            <a:off x="2167156" y="4139797"/>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3200" dirty="0">
                <a:solidFill>
                  <a:prstClr val="white"/>
                </a:solidFill>
              </a:rPr>
              <a:t>C. Đen</a:t>
            </a:r>
          </a:p>
        </p:txBody>
      </p:sp>
      <p:sp>
        <p:nvSpPr>
          <p:cNvPr id="6" name="Freeform 5"/>
          <p:cNvSpPr/>
          <p:nvPr/>
        </p:nvSpPr>
        <p:spPr>
          <a:xfrm>
            <a:off x="2167156" y="5222061"/>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3200" dirty="0">
                <a:solidFill>
                  <a:prstClr val="white"/>
                </a:solidFill>
              </a:rPr>
              <a:t>D. Cả ba màu da: vàng, trắng, đen.</a:t>
            </a:r>
          </a:p>
        </p:txBody>
      </p:sp>
      <p:sp>
        <p:nvSpPr>
          <p:cNvPr id="7" name="Rounded Rectangle 6"/>
          <p:cNvSpPr/>
          <p:nvPr/>
        </p:nvSpPr>
        <p:spPr>
          <a:xfrm>
            <a:off x="669642" y="5703761"/>
            <a:ext cx="1200727" cy="481697"/>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rtlCol="0" anchor="ctr"/>
          <a:lstStyle/>
          <a:p>
            <a:pPr algn="ctr" defTabSz="1219080"/>
            <a:r>
              <a:rPr lang="en-US" dirty="0" err="1" smtClean="0">
                <a:ln>
                  <a:solidFill>
                    <a:srgbClr val="FFCC66"/>
                  </a:solidFill>
                </a:ln>
                <a:solidFill>
                  <a:srgbClr val="FF0000"/>
                </a:solidFill>
              </a:rPr>
              <a:t>Đáp</a:t>
            </a:r>
            <a:r>
              <a:rPr lang="en-US" dirty="0" smtClean="0">
                <a:ln>
                  <a:solidFill>
                    <a:srgbClr val="FFCC66"/>
                  </a:solidFill>
                </a:ln>
                <a:solidFill>
                  <a:srgbClr val="FF0000"/>
                </a:solidFill>
              </a:rPr>
              <a:t> </a:t>
            </a:r>
            <a:r>
              <a:rPr lang="en-US" dirty="0" err="1" smtClean="0">
                <a:ln>
                  <a:solidFill>
                    <a:srgbClr val="FFCC66"/>
                  </a:solidFill>
                </a:ln>
                <a:solidFill>
                  <a:srgbClr val="FF0000"/>
                </a:solidFill>
              </a:rPr>
              <a:t>án</a:t>
            </a:r>
            <a:endParaRPr lang="en-SG" dirty="0">
              <a:ln>
                <a:solidFill>
                  <a:srgbClr val="FFCC66"/>
                </a:solidFill>
              </a:ln>
              <a:solidFill>
                <a:srgbClr val="FF0000"/>
              </a:solidFill>
            </a:endParaRPr>
          </a:p>
        </p:txBody>
      </p:sp>
    </p:spTree>
    <p:extLst>
      <p:ext uri="{BB962C8B-B14F-4D97-AF65-F5344CB8AC3E}">
        <p14:creationId xmlns:p14="http://schemas.microsoft.com/office/powerpoint/2010/main" val="42188280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mph" presetSubtype="6" repeatCount="2000" fill="hold" nodeType="clickEffect">
                                  <p:stCondLst>
                                    <p:cond delay="0"/>
                                  </p:stCondLst>
                                  <p:childTnLst>
                                    <p:animClr clrSpc="hsl" dir="cw">
                                      <p:cBhvr>
                                        <p:cTn id="6" dur="2000" fill="hold"/>
                                        <p:tgtEl>
                                          <p:spTgt spid="3"/>
                                        </p:tgtEl>
                                        <p:attrNameLst>
                                          <p:attrName>fillcolor</p:attrName>
                                        </p:attrNameLst>
                                      </p:cBhvr>
                                      <p:to>
                                        <a:schemeClr val="accent2"/>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 presetClass="emph" presetSubtype="6" repeatCount="2000" fill="hold" nodeType="clickEffect">
                                  <p:stCondLst>
                                    <p:cond delay="0"/>
                                  </p:stCondLst>
                                  <p:childTnLst>
                                    <p:animClr clrSpc="hsl" dir="cw">
                                      <p:cBhvr>
                                        <p:cTn id="13" dur="2000" fill="hold"/>
                                        <p:tgtEl>
                                          <p:spTgt spid="4"/>
                                        </p:tgtEl>
                                        <p:attrNameLst>
                                          <p:attrName>fillcolor</p:attrName>
                                        </p:attrNameLst>
                                      </p:cBhvr>
                                      <p:to>
                                        <a:schemeClr val="accent2"/>
                                      </p:to>
                                    </p:animClr>
                                    <p:set>
                                      <p:cBhvr>
                                        <p:cTn id="14" dur="2000" fill="hold"/>
                                        <p:tgtEl>
                                          <p:spTgt spid="4"/>
                                        </p:tgtEl>
                                        <p:attrNameLst>
                                          <p:attrName>fill.type</p:attrName>
                                        </p:attrNameLst>
                                      </p:cBhvr>
                                      <p:to>
                                        <p:strVal val="solid"/>
                                      </p:to>
                                    </p:set>
                                    <p:set>
                                      <p:cBhvr>
                                        <p:cTn id="15"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mph" presetSubtype="6" repeatCount="2000" fill="hold" nodeType="clickEffect">
                                  <p:stCondLst>
                                    <p:cond delay="0"/>
                                  </p:stCondLst>
                                  <p:childTnLst>
                                    <p:animClr clrSpc="hsl" dir="cw">
                                      <p:cBhvr>
                                        <p:cTn id="20" dur="2000" fill="hold"/>
                                        <p:tgtEl>
                                          <p:spTgt spid="5"/>
                                        </p:tgtEl>
                                        <p:attrNameLst>
                                          <p:attrName>fillcolor</p:attrName>
                                        </p:attrNameLst>
                                      </p:cBhvr>
                                      <p:to>
                                        <a:schemeClr val="accent2"/>
                                      </p:to>
                                    </p:animClr>
                                    <p:set>
                                      <p:cBhvr>
                                        <p:cTn id="21" dur="2000" fill="hold"/>
                                        <p:tgtEl>
                                          <p:spTgt spid="5"/>
                                        </p:tgtEl>
                                        <p:attrNameLst>
                                          <p:attrName>fill.type</p:attrName>
                                        </p:attrNameLst>
                                      </p:cBhvr>
                                      <p:to>
                                        <p:strVal val="solid"/>
                                      </p:to>
                                    </p:set>
                                    <p:set>
                                      <p:cBhvr>
                                        <p:cTn id="22"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6"/>
                    </p:tgtEl>
                  </p:cond>
                </p:stCondLst>
                <p:endSync evt="end" delay="0">
                  <p:rtn val="all"/>
                </p:endSync>
                <p:childTnLst>
                  <p:par>
                    <p:cTn id="24" fill="hold">
                      <p:stCondLst>
                        <p:cond delay="0"/>
                      </p:stCondLst>
                      <p:childTnLst>
                        <p:par>
                          <p:cTn id="25" fill="hold">
                            <p:stCondLst>
                              <p:cond delay="0"/>
                            </p:stCondLst>
                            <p:childTnLst>
                              <p:par>
                                <p:cTn id="26" presetID="1" presetClass="emph" presetSubtype="6" repeatCount="2000" fill="hold" nodeType="clickEffect">
                                  <p:stCondLst>
                                    <p:cond delay="0"/>
                                  </p:stCondLst>
                                  <p:childTnLst>
                                    <p:animClr clrSpc="hsl" dir="cw">
                                      <p:cBhvr>
                                        <p:cTn id="27" dur="2000" fill="hold"/>
                                        <p:tgtEl>
                                          <p:spTgt spid="6"/>
                                        </p:tgtEl>
                                        <p:attrNameLst>
                                          <p:attrName>fillcolor</p:attrName>
                                        </p:attrNameLst>
                                      </p:cBhvr>
                                      <p:to>
                                        <a:schemeClr val="accent2"/>
                                      </p:to>
                                    </p:animClr>
                                    <p:set>
                                      <p:cBhvr>
                                        <p:cTn id="28" dur="2000" fill="hold"/>
                                        <p:tgtEl>
                                          <p:spTgt spid="6"/>
                                        </p:tgtEl>
                                        <p:attrNameLst>
                                          <p:attrName>fill.type</p:attrName>
                                        </p:attrNameLst>
                                      </p:cBhvr>
                                      <p:to>
                                        <p:strVal val="solid"/>
                                      </p:to>
                                    </p:set>
                                    <p:set>
                                      <p:cBhvr>
                                        <p:cTn id="29" dur="200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1" presetClass="emph" presetSubtype="6" repeatCount="2000" fill="hold" nodeType="clickEffect">
                                  <p:stCondLst>
                                    <p:cond delay="0"/>
                                  </p:stCondLst>
                                  <p:childTnLst>
                                    <p:animClr clrSpc="hsl" dir="cw">
                                      <p:cBhvr>
                                        <p:cTn id="34" dur="500" fill="hold"/>
                                        <p:tgtEl>
                                          <p:spTgt spid="6"/>
                                        </p:tgtEl>
                                        <p:attrNameLst>
                                          <p:attrName>fillcolor</p:attrName>
                                        </p:attrNameLst>
                                      </p:cBhvr>
                                      <p:to>
                                        <a:srgbClr val="00CC00"/>
                                      </p:to>
                                    </p:animClr>
                                    <p:set>
                                      <p:cBhvr>
                                        <p:cTn id="35" dur="500" fill="hold"/>
                                        <p:tgtEl>
                                          <p:spTgt spid="6"/>
                                        </p:tgtEl>
                                        <p:attrNameLst>
                                          <p:attrName>fill.type</p:attrName>
                                        </p:attrNameLst>
                                      </p:cBhvr>
                                      <p:to>
                                        <p:strVal val="solid"/>
                                      </p:to>
                                    </p:set>
                                    <p:set>
                                      <p:cBhvr>
                                        <p:cTn id="36" dur="500" fill="hold"/>
                                        <p:tgtEl>
                                          <p:spTgt spid="6"/>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770542" y="493320"/>
            <a:ext cx="9202263" cy="1551557"/>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2700" b="1" dirty="0">
                <a:solidFill>
                  <a:prstClr val="white"/>
                </a:solidFill>
              </a:rPr>
              <a:t>Con hiểu câu thơ này có nghĩa là gì?</a:t>
            </a:r>
          </a:p>
          <a:p>
            <a:pPr algn="ctr" defTabSz="1219080"/>
            <a:r>
              <a:rPr lang="vi-VN" sz="2700" dirty="0">
                <a:solidFill>
                  <a:prstClr val="white"/>
                </a:solidFill>
              </a:rPr>
              <a:t>“Màu hoa nào cũng quý, cũng thơm!</a:t>
            </a:r>
            <a:br>
              <a:rPr lang="vi-VN" sz="2700" dirty="0">
                <a:solidFill>
                  <a:prstClr val="white"/>
                </a:solidFill>
              </a:rPr>
            </a:br>
            <a:r>
              <a:rPr lang="vi-VN" sz="2700" dirty="0">
                <a:solidFill>
                  <a:prstClr val="white"/>
                </a:solidFill>
              </a:rPr>
              <a:t>Màu hoa nào cũng quý cũng thơm!”</a:t>
            </a:r>
          </a:p>
        </p:txBody>
      </p:sp>
      <p:sp>
        <p:nvSpPr>
          <p:cNvPr id="3" name="Freeform 2"/>
          <p:cNvSpPr/>
          <p:nvPr/>
        </p:nvSpPr>
        <p:spPr>
          <a:xfrm>
            <a:off x="2167156" y="2160805"/>
            <a:ext cx="8365693" cy="96339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vi-VN" sz="2700" dirty="0">
                <a:solidFill>
                  <a:prstClr val="white"/>
                </a:solidFill>
              </a:rPr>
              <a:t>A. Mỗi loài hoa có vẻ đẹp riêng nhưng loài hoa nào cũng quý cũng thơm.</a:t>
            </a:r>
          </a:p>
        </p:txBody>
      </p:sp>
      <p:sp>
        <p:nvSpPr>
          <p:cNvPr id="4" name="Freeform 3"/>
          <p:cNvSpPr/>
          <p:nvPr/>
        </p:nvSpPr>
        <p:spPr>
          <a:xfrm>
            <a:off x="2167156" y="3225804"/>
            <a:ext cx="8365693" cy="1059735"/>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algn="ctr" defTabSz="1219080"/>
            <a:r>
              <a:rPr lang="en-US" sz="2700" dirty="0">
                <a:solidFill>
                  <a:prstClr val="white"/>
                </a:solidFill>
              </a:rPr>
              <a:t>B</a:t>
            </a:r>
            <a:r>
              <a:rPr lang="vi-VN" sz="2700" dirty="0">
                <a:solidFill>
                  <a:prstClr val="white"/>
                </a:solidFill>
              </a:rPr>
              <a:t>. Hoa là sự vật thơm nhất, quý nhất và đẹp nhất trên đời này.</a:t>
            </a:r>
          </a:p>
        </p:txBody>
      </p:sp>
      <p:sp>
        <p:nvSpPr>
          <p:cNvPr id="5" name="Freeform 4"/>
          <p:cNvSpPr/>
          <p:nvPr/>
        </p:nvSpPr>
        <p:spPr>
          <a:xfrm>
            <a:off x="2167156" y="4391997"/>
            <a:ext cx="8365693" cy="1706713"/>
          </a:xfrm>
          <a:custGeom>
            <a:avLst/>
            <a:gdLst>
              <a:gd name="connsiteX0" fmla="*/ 0 w 2660904"/>
              <a:gd name="connsiteY0" fmla="*/ 56180 h 337073"/>
              <a:gd name="connsiteX1" fmla="*/ 56180 w 2660904"/>
              <a:gd name="connsiteY1" fmla="*/ 0 h 337073"/>
              <a:gd name="connsiteX2" fmla="*/ 2604724 w 2660904"/>
              <a:gd name="connsiteY2" fmla="*/ 0 h 337073"/>
              <a:gd name="connsiteX3" fmla="*/ 2660904 w 2660904"/>
              <a:gd name="connsiteY3" fmla="*/ 56180 h 337073"/>
              <a:gd name="connsiteX4" fmla="*/ 2660904 w 2660904"/>
              <a:gd name="connsiteY4" fmla="*/ 280893 h 337073"/>
              <a:gd name="connsiteX5" fmla="*/ 2604724 w 2660904"/>
              <a:gd name="connsiteY5" fmla="*/ 337073 h 337073"/>
              <a:gd name="connsiteX6" fmla="*/ 56180 w 2660904"/>
              <a:gd name="connsiteY6" fmla="*/ 337073 h 337073"/>
              <a:gd name="connsiteX7" fmla="*/ 0 w 2660904"/>
              <a:gd name="connsiteY7" fmla="*/ 280893 h 337073"/>
              <a:gd name="connsiteX8" fmla="*/ 0 w 2660904"/>
              <a:gd name="connsiteY8" fmla="*/ 56180 h 337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60904" h="337073">
                <a:moveTo>
                  <a:pt x="0" y="56180"/>
                </a:moveTo>
                <a:cubicBezTo>
                  <a:pt x="0" y="25153"/>
                  <a:pt x="25153" y="0"/>
                  <a:pt x="56180" y="0"/>
                </a:cubicBezTo>
                <a:lnTo>
                  <a:pt x="2604724" y="0"/>
                </a:lnTo>
                <a:cubicBezTo>
                  <a:pt x="2635751" y="0"/>
                  <a:pt x="2660904" y="25153"/>
                  <a:pt x="2660904" y="56180"/>
                </a:cubicBezTo>
                <a:lnTo>
                  <a:pt x="2660904" y="280893"/>
                </a:lnTo>
                <a:cubicBezTo>
                  <a:pt x="2660904" y="311920"/>
                  <a:pt x="2635751" y="337073"/>
                  <a:pt x="2604724" y="337073"/>
                </a:cubicBezTo>
                <a:lnTo>
                  <a:pt x="56180" y="337073"/>
                </a:lnTo>
                <a:cubicBezTo>
                  <a:pt x="25153" y="337073"/>
                  <a:pt x="0" y="311920"/>
                  <a:pt x="0" y="280893"/>
                </a:cubicBezTo>
                <a:lnTo>
                  <a:pt x="0" y="56180"/>
                </a:ln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7654" tIns="44798" rIns="67654" bIns="44798" numCol="1" spcCol="1693" anchor="ctr" anchorCtr="0">
            <a:noAutofit/>
          </a:bodyPr>
          <a:lstStyle/>
          <a:p>
            <a:pPr defTabSz="1219080"/>
            <a:r>
              <a:rPr lang="vi-VN" sz="2700" dirty="0">
                <a:solidFill>
                  <a:prstClr val="white"/>
                </a:solidFill>
              </a:rPr>
              <a:t>B. Mỗi loài hoa có vẻ đẹp riêng nhưng loài hoa nào cũng quý cũng thơm. Cũng như mọi trẻ em trên thế giới dù khác nhau màu da nhưng đều bình đẳng, đều đáng quý, đáng yêu</a:t>
            </a:r>
          </a:p>
        </p:txBody>
      </p:sp>
      <p:sp>
        <p:nvSpPr>
          <p:cNvPr id="7" name="Rounded Rectangle 6"/>
          <p:cNvSpPr/>
          <p:nvPr/>
        </p:nvSpPr>
        <p:spPr>
          <a:xfrm>
            <a:off x="669642" y="5703761"/>
            <a:ext cx="1200727" cy="481697"/>
          </a:xfrm>
          <a:prstGeom prst="round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lIns="121909" tIns="60954" rIns="121909" bIns="60954" rtlCol="0" anchor="ctr"/>
          <a:lstStyle/>
          <a:p>
            <a:pPr algn="ctr" defTabSz="1219080"/>
            <a:r>
              <a:rPr lang="en-US" dirty="0" err="1" smtClean="0">
                <a:ln>
                  <a:solidFill>
                    <a:srgbClr val="FFCC66"/>
                  </a:solidFill>
                </a:ln>
                <a:solidFill>
                  <a:srgbClr val="FF0000"/>
                </a:solidFill>
              </a:rPr>
              <a:t>Đáp</a:t>
            </a:r>
            <a:r>
              <a:rPr lang="en-US" dirty="0" smtClean="0">
                <a:ln>
                  <a:solidFill>
                    <a:srgbClr val="FFCC66"/>
                  </a:solidFill>
                </a:ln>
                <a:solidFill>
                  <a:srgbClr val="FF0000"/>
                </a:solidFill>
              </a:rPr>
              <a:t> </a:t>
            </a:r>
            <a:r>
              <a:rPr lang="en-US" dirty="0" err="1" smtClean="0">
                <a:ln>
                  <a:solidFill>
                    <a:srgbClr val="FFCC66"/>
                  </a:solidFill>
                </a:ln>
                <a:solidFill>
                  <a:srgbClr val="FF0000"/>
                </a:solidFill>
              </a:rPr>
              <a:t>án</a:t>
            </a:r>
            <a:endParaRPr lang="en-SG" dirty="0">
              <a:ln>
                <a:solidFill>
                  <a:srgbClr val="FFCC66"/>
                </a:solidFill>
              </a:ln>
              <a:solidFill>
                <a:srgbClr val="FF0000"/>
              </a:solidFill>
            </a:endParaRPr>
          </a:p>
        </p:txBody>
      </p:sp>
    </p:spTree>
    <p:extLst>
      <p:ext uri="{BB962C8B-B14F-4D97-AF65-F5344CB8AC3E}">
        <p14:creationId xmlns:p14="http://schemas.microsoft.com/office/powerpoint/2010/main" val="33099553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emph" presetSubtype="6" repeatCount="2000" fill="hold" nodeType="clickEffect">
                                  <p:stCondLst>
                                    <p:cond delay="0"/>
                                  </p:stCondLst>
                                  <p:childTnLst>
                                    <p:animClr clrSpc="hsl" dir="cw">
                                      <p:cBhvr>
                                        <p:cTn id="6" dur="2000" fill="hold"/>
                                        <p:tgtEl>
                                          <p:spTgt spid="3"/>
                                        </p:tgtEl>
                                        <p:attrNameLst>
                                          <p:attrName>fillcolor</p:attrName>
                                        </p:attrNameLst>
                                      </p:cBhvr>
                                      <p:to>
                                        <a:schemeClr val="accent2"/>
                                      </p:to>
                                    </p:animClr>
                                    <p:set>
                                      <p:cBhvr>
                                        <p:cTn id="7" dur="2000" fill="hold"/>
                                        <p:tgtEl>
                                          <p:spTgt spid="3"/>
                                        </p:tgtEl>
                                        <p:attrNameLst>
                                          <p:attrName>fill.type</p:attrName>
                                        </p:attrNameLst>
                                      </p:cBhvr>
                                      <p:to>
                                        <p:strVal val="solid"/>
                                      </p:to>
                                    </p:set>
                                    <p:set>
                                      <p:cBhvr>
                                        <p:cTn id="8" dur="2000" fill="hold"/>
                                        <p:tgtEl>
                                          <p:spTgt spid="3"/>
                                        </p:tgtEl>
                                        <p:attrNameLst>
                                          <p:attrName>fill.on</p:attrName>
                                        </p:attrNameLst>
                                      </p:cBhvr>
                                      <p:to>
                                        <p:strVal val="true"/>
                                      </p:to>
                                    </p:set>
                                  </p:childTnLst>
                                </p:cTn>
                              </p:par>
                            </p:childTnLst>
                          </p:cTn>
                        </p:par>
                      </p:childTnLst>
                    </p:cTn>
                  </p:par>
                </p:childTnLst>
              </p:cTn>
              <p:nextCondLst>
                <p:cond evt="onClick" delay="0">
                  <p:tgtEl>
                    <p:spTgt spid="3"/>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 presetClass="emph" presetSubtype="6" repeatCount="2000" fill="hold" nodeType="clickEffect">
                                  <p:stCondLst>
                                    <p:cond delay="0"/>
                                  </p:stCondLst>
                                  <p:childTnLst>
                                    <p:animClr clrSpc="hsl" dir="cw">
                                      <p:cBhvr>
                                        <p:cTn id="13" dur="2000" fill="hold"/>
                                        <p:tgtEl>
                                          <p:spTgt spid="4"/>
                                        </p:tgtEl>
                                        <p:attrNameLst>
                                          <p:attrName>fillcolor</p:attrName>
                                        </p:attrNameLst>
                                      </p:cBhvr>
                                      <p:to>
                                        <a:schemeClr val="accent2"/>
                                      </p:to>
                                    </p:animClr>
                                    <p:set>
                                      <p:cBhvr>
                                        <p:cTn id="14" dur="2000" fill="hold"/>
                                        <p:tgtEl>
                                          <p:spTgt spid="4"/>
                                        </p:tgtEl>
                                        <p:attrNameLst>
                                          <p:attrName>fill.type</p:attrName>
                                        </p:attrNameLst>
                                      </p:cBhvr>
                                      <p:to>
                                        <p:strVal val="solid"/>
                                      </p:to>
                                    </p:set>
                                    <p:set>
                                      <p:cBhvr>
                                        <p:cTn id="15"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1" presetClass="emph" presetSubtype="6" repeatCount="2000" fill="hold" nodeType="clickEffect">
                                  <p:stCondLst>
                                    <p:cond delay="0"/>
                                  </p:stCondLst>
                                  <p:childTnLst>
                                    <p:animClr clrSpc="hsl" dir="cw">
                                      <p:cBhvr>
                                        <p:cTn id="20" dur="2000" fill="hold"/>
                                        <p:tgtEl>
                                          <p:spTgt spid="5"/>
                                        </p:tgtEl>
                                        <p:attrNameLst>
                                          <p:attrName>fillcolor</p:attrName>
                                        </p:attrNameLst>
                                      </p:cBhvr>
                                      <p:to>
                                        <a:schemeClr val="accent2"/>
                                      </p:to>
                                    </p:animClr>
                                    <p:set>
                                      <p:cBhvr>
                                        <p:cTn id="21" dur="2000" fill="hold"/>
                                        <p:tgtEl>
                                          <p:spTgt spid="5"/>
                                        </p:tgtEl>
                                        <p:attrNameLst>
                                          <p:attrName>fill.type</p:attrName>
                                        </p:attrNameLst>
                                      </p:cBhvr>
                                      <p:to>
                                        <p:strVal val="solid"/>
                                      </p:to>
                                    </p:set>
                                    <p:set>
                                      <p:cBhvr>
                                        <p:cTn id="22" dur="20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6" repeatCount="2000" fill="hold" nodeType="clickEffect">
                                  <p:stCondLst>
                                    <p:cond delay="0"/>
                                  </p:stCondLst>
                                  <p:childTnLst>
                                    <p:animClr clrSpc="hsl" dir="cw">
                                      <p:cBhvr>
                                        <p:cTn id="27" dur="500" fill="hold"/>
                                        <p:tgtEl>
                                          <p:spTgt spid="5"/>
                                        </p:tgtEl>
                                        <p:attrNameLst>
                                          <p:attrName>fillcolor</p:attrName>
                                        </p:attrNameLst>
                                      </p:cBhvr>
                                      <p:to>
                                        <a:srgbClr val="00CC00"/>
                                      </p:to>
                                    </p:animClr>
                                    <p:set>
                                      <p:cBhvr>
                                        <p:cTn id="28" dur="500" fill="hold"/>
                                        <p:tgtEl>
                                          <p:spTgt spid="5"/>
                                        </p:tgtEl>
                                        <p:attrNameLst>
                                          <p:attrName>fill.type</p:attrName>
                                        </p:attrNameLst>
                                      </p:cBhvr>
                                      <p:to>
                                        <p:strVal val="solid"/>
                                      </p:to>
                                    </p:set>
                                    <p:set>
                                      <p:cBhvr>
                                        <p:cTn id="29" dur="500" fill="hold"/>
                                        <p:tgtEl>
                                          <p:spTgt spid="5"/>
                                        </p:tgtEl>
                                        <p:attrNameLst>
                                          <p:attrName>fill.on</p:attrName>
                                        </p:attrNameLst>
                                      </p:cBhvr>
                                      <p:to>
                                        <p:strVal val="true"/>
                                      </p:to>
                                    </p:set>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hông có mô tả.">
            <a:extLst>
              <a:ext uri="{FF2B5EF4-FFF2-40B4-BE49-F238E27FC236}">
                <a16:creationId xmlns="" xmlns:a16="http://schemas.microsoft.com/office/drawing/2014/main" id="{19AB46BF-B826-124E-B2EE-812D0F917E50}"/>
              </a:ext>
            </a:extLst>
          </p:cNvPr>
          <p:cNvPicPr>
            <a:picLocks noChangeAspect="1" noChangeArrowheads="1"/>
          </p:cNvPicPr>
          <p:nvPr/>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b="69449"/>
          <a:stretch/>
        </p:blipFill>
        <p:spPr bwMode="auto">
          <a:xfrm>
            <a:off x="560445" y="209259"/>
            <a:ext cx="2823899" cy="10962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s://baiviet.com/wp-content/uploads/2018/08/soan-bai-tap-doc-mot-chuyen-gia-may-xuc-sgk-tieng-viet-lop-5-ta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0109" y="213144"/>
            <a:ext cx="7389091" cy="62345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1600" y="2226045"/>
            <a:ext cx="4165600" cy="697627"/>
          </a:xfrm>
          <a:prstGeom prst="rect">
            <a:avLst/>
          </a:prstGeom>
          <a:noFill/>
        </p:spPr>
        <p:txBody>
          <a:bodyPr wrap="square" lIns="121909" tIns="60954" rIns="121909" bIns="60954" rtlCol="0">
            <a:spAutoFit/>
          </a:bodyPr>
          <a:lstStyle/>
          <a:p>
            <a:pPr algn="ctr" defTabSz="1219080"/>
            <a:r>
              <a:rPr lang="en-US" sz="3700" b="1" dirty="0" err="1">
                <a:solidFill>
                  <a:prstClr val="black"/>
                </a:solidFill>
                <a:latin typeface="Times New Roman" pitchFamily="18" charset="0"/>
                <a:cs typeface="Times New Roman" pitchFamily="18" charset="0"/>
              </a:rPr>
              <a:t>Bức</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tranh</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vẽ</a:t>
            </a:r>
            <a:r>
              <a:rPr lang="en-US" sz="3700" b="1" dirty="0">
                <a:solidFill>
                  <a:prstClr val="black"/>
                </a:solidFill>
                <a:latin typeface="Times New Roman" pitchFamily="18" charset="0"/>
                <a:cs typeface="Times New Roman" pitchFamily="18" charset="0"/>
              </a:rPr>
              <a:t> </a:t>
            </a:r>
            <a:r>
              <a:rPr lang="en-US" sz="3700" b="1" dirty="0" err="1">
                <a:solidFill>
                  <a:prstClr val="black"/>
                </a:solidFill>
                <a:latin typeface="Times New Roman" pitchFamily="18" charset="0"/>
                <a:cs typeface="Times New Roman" pitchFamily="18" charset="0"/>
              </a:rPr>
              <a:t>gì</a:t>
            </a:r>
            <a:r>
              <a:rPr lang="en-US" sz="3700" b="1"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19047947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720" y="-25400"/>
            <a:ext cx="12237720" cy="3365024"/>
          </a:xfrm>
          <a:prstGeom prst="rect">
            <a:avLst/>
          </a:prstGeom>
          <a:noFill/>
          <a:ln>
            <a:noFill/>
          </a:ln>
        </p:spPr>
        <p:txBody>
          <a:bodyPr wrap="square" lIns="121909" tIns="60954" rIns="121909" bIns="60954" rtlCol="0">
            <a:spAutoFit/>
          </a:bodyPr>
          <a:lstStyle/>
          <a:p>
            <a:pPr algn="ctr" defTabSz="1219080">
              <a:spcBef>
                <a:spcPts val="1600"/>
              </a:spcBef>
            </a:pPr>
            <a:endParaRPr lang="en-US" sz="4300" b="1" dirty="0">
              <a:solidFill>
                <a:srgbClr val="0000FF"/>
              </a:solidFill>
              <a:latin typeface="HP001 4 hàng" pitchFamily="34" charset="0"/>
              <a:cs typeface="Arial" pitchFamily="34" charset="0"/>
            </a:endParaRPr>
          </a:p>
          <a:p>
            <a:pPr algn="ctr" defTabSz="1219080">
              <a:spcBef>
                <a:spcPts val="1600"/>
              </a:spcBef>
            </a:pPr>
            <a:r>
              <a:rPr lang="en-US" sz="4300" b="1" dirty="0" err="1">
                <a:solidFill>
                  <a:srgbClr val="0000FF"/>
                </a:solidFill>
                <a:latin typeface="HP001 4 hàng" pitchFamily="34" charset="0"/>
                <a:cs typeface="Arial" pitchFamily="34" charset="0"/>
              </a:rPr>
              <a:t>Thứ</a:t>
            </a:r>
            <a:r>
              <a:rPr lang="en-US" sz="4300" b="1" dirty="0">
                <a:solidFill>
                  <a:srgbClr val="0000FF"/>
                </a:solidFill>
                <a:latin typeface="HP001 4 hàng" pitchFamily="34" charset="0"/>
                <a:cs typeface="Arial" pitchFamily="34" charset="0"/>
              </a:rPr>
              <a:t> </a:t>
            </a:r>
            <a:r>
              <a:rPr lang="en-US" sz="4300" b="1" dirty="0" err="1">
                <a:solidFill>
                  <a:srgbClr val="0000FF"/>
                </a:solidFill>
                <a:latin typeface="HP001 4 hàng" pitchFamily="34" charset="0"/>
                <a:cs typeface="Arial" pitchFamily="34" charset="0"/>
              </a:rPr>
              <a:t>hai</a:t>
            </a:r>
            <a:r>
              <a:rPr lang="en-US" sz="4300" b="1" dirty="0">
                <a:solidFill>
                  <a:srgbClr val="0000FF"/>
                </a:solidFill>
                <a:latin typeface="HP001 4 hàng" pitchFamily="34" charset="0"/>
                <a:cs typeface="Arial" pitchFamily="34" charset="0"/>
              </a:rPr>
              <a:t> </a:t>
            </a:r>
            <a:r>
              <a:rPr lang="en-US" sz="4300" b="1" dirty="0" err="1">
                <a:solidFill>
                  <a:srgbClr val="0000FF"/>
                </a:solidFill>
                <a:latin typeface="HP001 4 hàng" pitchFamily="34" charset="0"/>
                <a:cs typeface="Arial" pitchFamily="34" charset="0"/>
              </a:rPr>
              <a:t>ngày</a:t>
            </a:r>
            <a:r>
              <a:rPr lang="en-US" sz="4300" b="1" dirty="0">
                <a:solidFill>
                  <a:srgbClr val="0000FF"/>
                </a:solidFill>
                <a:latin typeface="HP001 4 hàng" pitchFamily="34" charset="0"/>
                <a:cs typeface="Arial" pitchFamily="34" charset="0"/>
              </a:rPr>
              <a:t> 3 </a:t>
            </a:r>
            <a:r>
              <a:rPr lang="en-US" sz="4300" b="1" dirty="0" err="1">
                <a:solidFill>
                  <a:srgbClr val="0000FF"/>
                </a:solidFill>
                <a:latin typeface="HP001 4 hàng" pitchFamily="34" charset="0"/>
                <a:cs typeface="Arial" pitchFamily="34" charset="0"/>
              </a:rPr>
              <a:t>tháng</a:t>
            </a:r>
            <a:r>
              <a:rPr lang="en-US" sz="4300" b="1" dirty="0">
                <a:solidFill>
                  <a:srgbClr val="0000FF"/>
                </a:solidFill>
                <a:latin typeface="HP001 4 hàng" pitchFamily="34" charset="0"/>
                <a:cs typeface="Arial" pitchFamily="34" charset="0"/>
              </a:rPr>
              <a:t> 10 </a:t>
            </a:r>
            <a:r>
              <a:rPr lang="en-US" sz="4300" b="1" dirty="0" err="1">
                <a:solidFill>
                  <a:srgbClr val="0000FF"/>
                </a:solidFill>
                <a:latin typeface="HP001 4 hàng" pitchFamily="34" charset="0"/>
                <a:cs typeface="Arial" pitchFamily="34" charset="0"/>
              </a:rPr>
              <a:t>năm</a:t>
            </a:r>
            <a:r>
              <a:rPr lang="en-US" sz="4300" b="1" dirty="0">
                <a:solidFill>
                  <a:srgbClr val="0000FF"/>
                </a:solidFill>
                <a:latin typeface="HP001 4 hàng" pitchFamily="34" charset="0"/>
                <a:cs typeface="Arial" pitchFamily="34" charset="0"/>
              </a:rPr>
              <a:t> 2022</a:t>
            </a:r>
          </a:p>
          <a:p>
            <a:pPr algn="ctr" defTabSz="1219080">
              <a:spcBef>
                <a:spcPts val="1600"/>
              </a:spcBef>
            </a:pPr>
            <a:r>
              <a:rPr lang="en-US" sz="4300" b="1" dirty="0" err="1">
                <a:solidFill>
                  <a:srgbClr val="0000FF"/>
                </a:solidFill>
                <a:latin typeface="HP001 4 hàng" pitchFamily="34" charset="0"/>
                <a:cs typeface="Arial" pitchFamily="34" charset="0"/>
              </a:rPr>
              <a:t>Tập</a:t>
            </a:r>
            <a:r>
              <a:rPr lang="en-US" sz="4300" b="1" dirty="0">
                <a:solidFill>
                  <a:srgbClr val="0000FF"/>
                </a:solidFill>
                <a:latin typeface="HP001 4 hàng" pitchFamily="34" charset="0"/>
                <a:cs typeface="Arial" pitchFamily="34" charset="0"/>
              </a:rPr>
              <a:t> </a:t>
            </a:r>
            <a:r>
              <a:rPr lang="en-US" sz="4300" b="1" dirty="0" err="1">
                <a:solidFill>
                  <a:srgbClr val="0000FF"/>
                </a:solidFill>
                <a:latin typeface="HP001 4 hàng" pitchFamily="34" charset="0"/>
                <a:cs typeface="Arial" pitchFamily="34" charset="0"/>
              </a:rPr>
              <a:t>đọc</a:t>
            </a:r>
            <a:endParaRPr lang="en-US" sz="4300" b="1" dirty="0">
              <a:solidFill>
                <a:srgbClr val="0000FF"/>
              </a:solidFill>
              <a:latin typeface="HP001 4 hàng" pitchFamily="34" charset="0"/>
              <a:cs typeface="Arial" pitchFamily="34" charset="0"/>
            </a:endParaRPr>
          </a:p>
          <a:p>
            <a:pPr algn="ctr" defTabSz="1219080">
              <a:spcBef>
                <a:spcPts val="1600"/>
              </a:spcBef>
            </a:pPr>
            <a:r>
              <a:rPr lang="en-US" sz="4300" b="1" dirty="0" err="1">
                <a:solidFill>
                  <a:srgbClr val="FF0000"/>
                </a:solidFill>
                <a:latin typeface="HP001 4 hàng" pitchFamily="34" charset="0"/>
                <a:cs typeface="Arial" pitchFamily="34" charset="0"/>
              </a:rPr>
              <a:t>Tiết</a:t>
            </a:r>
            <a:r>
              <a:rPr lang="en-US" sz="4300" b="1" dirty="0">
                <a:solidFill>
                  <a:srgbClr val="FF0000"/>
                </a:solidFill>
                <a:latin typeface="HP001 4 hàng" pitchFamily="34" charset="0"/>
                <a:cs typeface="Arial" pitchFamily="34" charset="0"/>
              </a:rPr>
              <a:t> 9. </a:t>
            </a:r>
            <a:r>
              <a:rPr lang="en-US" sz="4300" b="1" dirty="0" err="1">
                <a:solidFill>
                  <a:srgbClr val="FF0000"/>
                </a:solidFill>
                <a:latin typeface="HP001 4 hàng" pitchFamily="34" charset="0"/>
                <a:cs typeface="Arial" pitchFamily="34" charset="0"/>
              </a:rPr>
              <a:t>Một</a:t>
            </a:r>
            <a:r>
              <a:rPr lang="en-US" sz="4300" b="1" dirty="0">
                <a:solidFill>
                  <a:srgbClr val="FF0000"/>
                </a:solidFill>
                <a:latin typeface="HP001 4 hàng" pitchFamily="34" charset="0"/>
                <a:cs typeface="Arial" pitchFamily="34" charset="0"/>
              </a:rPr>
              <a:t> </a:t>
            </a:r>
            <a:r>
              <a:rPr lang="en-US" sz="4300" b="1" dirty="0" err="1">
                <a:solidFill>
                  <a:srgbClr val="FF0000"/>
                </a:solidFill>
                <a:latin typeface="HP001 4 hàng" pitchFamily="34" charset="0"/>
                <a:cs typeface="Arial" pitchFamily="34" charset="0"/>
              </a:rPr>
              <a:t>chuyên</a:t>
            </a:r>
            <a:r>
              <a:rPr lang="en-US" sz="4300" b="1" dirty="0">
                <a:solidFill>
                  <a:srgbClr val="FF0000"/>
                </a:solidFill>
                <a:latin typeface="HP001 4 hàng" pitchFamily="34" charset="0"/>
                <a:cs typeface="Arial" pitchFamily="34" charset="0"/>
              </a:rPr>
              <a:t> </a:t>
            </a:r>
            <a:r>
              <a:rPr lang="en-US" sz="4300" b="1" dirty="0" err="1">
                <a:solidFill>
                  <a:srgbClr val="FF0000"/>
                </a:solidFill>
                <a:latin typeface="HP001 4 hàng" pitchFamily="34" charset="0"/>
                <a:cs typeface="Arial" pitchFamily="34" charset="0"/>
              </a:rPr>
              <a:t>gia</a:t>
            </a:r>
            <a:r>
              <a:rPr lang="en-US" sz="4300" b="1" dirty="0">
                <a:solidFill>
                  <a:srgbClr val="FF0000"/>
                </a:solidFill>
                <a:latin typeface="HP001 4 hàng" pitchFamily="34" charset="0"/>
                <a:cs typeface="Arial" pitchFamily="34" charset="0"/>
              </a:rPr>
              <a:t> </a:t>
            </a:r>
            <a:r>
              <a:rPr lang="en-US" sz="4300" b="1" dirty="0" err="1">
                <a:solidFill>
                  <a:srgbClr val="FF0000"/>
                </a:solidFill>
                <a:latin typeface="HP001 4 hàng" pitchFamily="34" charset="0"/>
                <a:cs typeface="Arial" pitchFamily="34" charset="0"/>
              </a:rPr>
              <a:t>máy</a:t>
            </a:r>
            <a:r>
              <a:rPr lang="en-US" sz="4300" b="1" dirty="0">
                <a:solidFill>
                  <a:srgbClr val="FF0000"/>
                </a:solidFill>
                <a:latin typeface="HP001 4 hàng" pitchFamily="34" charset="0"/>
                <a:cs typeface="Arial" pitchFamily="34" charset="0"/>
              </a:rPr>
              <a:t> </a:t>
            </a:r>
            <a:r>
              <a:rPr lang="en-US" sz="4300" b="1" dirty="0" err="1">
                <a:solidFill>
                  <a:srgbClr val="FF0000"/>
                </a:solidFill>
                <a:latin typeface="HP001 4 hàng" pitchFamily="34" charset="0"/>
                <a:cs typeface="Arial" pitchFamily="34" charset="0"/>
              </a:rPr>
              <a:t>xúc</a:t>
            </a:r>
            <a:endParaRPr lang="en-SG" sz="4300" b="1" dirty="0">
              <a:solidFill>
                <a:srgbClr val="FF0000"/>
              </a:solidFill>
              <a:latin typeface="HP001 4 hàng" pitchFamily="34" charset="0"/>
              <a:cs typeface="Arial" pitchFamily="34" charset="0"/>
            </a:endParaRPr>
          </a:p>
        </p:txBody>
      </p:sp>
    </p:spTree>
    <p:extLst>
      <p:ext uri="{BB962C8B-B14F-4D97-AF65-F5344CB8AC3E}">
        <p14:creationId xmlns:p14="http://schemas.microsoft.com/office/powerpoint/2010/main" val="14320592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xmlns="" id="{5F7EE045-1046-45F3-A3A2-B858571F8D12}"/>
              </a:ext>
            </a:extLst>
          </p:cNvPr>
          <p:cNvSpPr/>
          <p:nvPr/>
        </p:nvSpPr>
        <p:spPr>
          <a:xfrm>
            <a:off x="7215614" y="4832202"/>
            <a:ext cx="3929204" cy="644665"/>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rtlCol="0" anchor="ctr"/>
          <a:lstStyle/>
          <a:p>
            <a:pPr algn="ctr"/>
            <a:endParaRPr lang="en-US"/>
          </a:p>
        </p:txBody>
      </p:sp>
      <p:pic>
        <p:nvPicPr>
          <p:cNvPr id="4" name="Content Placeholder 3">
            <a:extLst>
              <a:ext uri="{FF2B5EF4-FFF2-40B4-BE49-F238E27FC236}">
                <a16:creationId xmlns:a16="http://schemas.microsoft.com/office/drawing/2014/main" xmlns="" id="{D8755BF5-94E2-4FF0-835E-7A5C19CE6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048" y="2232173"/>
            <a:ext cx="5564453" cy="40840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 Box 12">
            <a:extLst>
              <a:ext uri="{FF2B5EF4-FFF2-40B4-BE49-F238E27FC236}">
                <a16:creationId xmlns:a16="http://schemas.microsoft.com/office/drawing/2014/main" xmlns="" id="{CC7A079A-44B0-4353-8BB1-42D095AC60B2}"/>
              </a:ext>
            </a:extLst>
          </p:cNvPr>
          <p:cNvSpPr txBox="1">
            <a:spLocks noChangeArrowheads="1"/>
          </p:cNvSpPr>
          <p:nvPr/>
        </p:nvSpPr>
        <p:spPr bwMode="auto">
          <a:xfrm rot="21214202">
            <a:off x="159437" y="1582529"/>
            <a:ext cx="5295944" cy="553995"/>
          </a:xfrm>
          <a:prstGeom prst="rect">
            <a:avLst/>
          </a:prstGeom>
          <a:solidFill>
            <a:schemeClr val="accent5">
              <a:lumMod val="20000"/>
              <a:lumOff val="80000"/>
            </a:schemeClr>
          </a:solidFill>
          <a:ln w="9525">
            <a:solidFill>
              <a:schemeClr val="tx1"/>
            </a:solidFill>
            <a:miter lim="800000"/>
            <a:headEnd/>
            <a:tailEnd/>
          </a:ln>
          <a:effec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Nhà</a:t>
            </a:r>
            <a:r>
              <a:rPr lang="en-US" sz="2800" b="1" dirty="0">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 </a:t>
            </a: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máy</a:t>
            </a:r>
            <a:r>
              <a:rPr lang="en-US" sz="2800" b="1" dirty="0">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 </a:t>
            </a: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thủy</a:t>
            </a:r>
            <a:r>
              <a:rPr lang="en-US" sz="2800" b="1" dirty="0">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 </a:t>
            </a: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điện</a:t>
            </a:r>
            <a:r>
              <a:rPr lang="en-US" sz="2800" b="1" dirty="0">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 </a:t>
            </a: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Hòa</a:t>
            </a:r>
            <a:r>
              <a:rPr lang="en-US" sz="2800" b="1" dirty="0">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 </a:t>
            </a:r>
            <a:r>
              <a:rPr lang="en-US" sz="2800" b="1" dirty="0" err="1">
                <a:solidFill>
                  <a:srgbClr val="FF0000"/>
                </a:solidFill>
                <a:effectLst>
                  <a:outerShdw blurRad="38100" dist="38100" dir="2700000" algn="tl">
                    <a:srgbClr val="000000">
                      <a:alpha val="43137"/>
                    </a:srgbClr>
                  </a:outerShdw>
                </a:effectLst>
                <a:latin typeface="Arial" pitchFamily="34" charset="0"/>
                <a:ea typeface="宋体" panose="02010600030101010101" pitchFamily="2" charset="-122"/>
                <a:cs typeface="Arial" pitchFamily="34" charset="0"/>
              </a:rPr>
              <a:t>Bình</a:t>
            </a:r>
            <a:endParaRPr lang="en-US" sz="2800" b="1" dirty="0">
              <a:solidFill>
                <a:srgbClr val="FF0000"/>
              </a:solidFill>
              <a:latin typeface="Arial" pitchFamily="34" charset="0"/>
              <a:ea typeface="宋体" panose="02010600030101010101" pitchFamily="2" charset="-122"/>
              <a:cs typeface="Arial" pitchFamily="34" charset="0"/>
            </a:endParaRPr>
          </a:p>
        </p:txBody>
      </p:sp>
      <p:pic>
        <p:nvPicPr>
          <p:cNvPr id="6" name="Picture 5">
            <a:extLst>
              <a:ext uri="{FF2B5EF4-FFF2-40B4-BE49-F238E27FC236}">
                <a16:creationId xmlns:a16="http://schemas.microsoft.com/office/drawing/2014/main" xmlns="" id="{BD553F71-FF97-44DC-8BC0-2A58350304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5502" y="733737"/>
            <a:ext cx="6286500" cy="38766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 Box 12">
            <a:extLst>
              <a:ext uri="{FF2B5EF4-FFF2-40B4-BE49-F238E27FC236}">
                <a16:creationId xmlns:a16="http://schemas.microsoft.com/office/drawing/2014/main" xmlns="" id="{2D0B5207-CA49-4A73-B346-CD1BD4A8B68C}"/>
              </a:ext>
            </a:extLst>
          </p:cNvPr>
          <p:cNvSpPr txBox="1">
            <a:spLocks noChangeArrowheads="1"/>
          </p:cNvSpPr>
          <p:nvPr/>
        </p:nvSpPr>
        <p:spPr bwMode="auto">
          <a:xfrm>
            <a:off x="7451800" y="4877533"/>
            <a:ext cx="3320997" cy="553995"/>
          </a:xfrm>
          <a:prstGeom prst="rect">
            <a:avLst/>
          </a:prstGeom>
          <a:noFill/>
          <a:ln w="9525">
            <a:noFill/>
            <a:miter lim="800000"/>
            <a:headEnd/>
            <a:tailEnd/>
          </a:ln>
          <a:effectLst/>
        </p:spPr>
        <p:txBody>
          <a:bodyPr wrap="square" lIns="121912" tIns="60956" rIns="121912" bIns="60956">
            <a:spAutoFit/>
          </a:bodyPr>
          <a:lstStyle>
            <a:lvl1pPr>
              <a:defRPr>
                <a:solidFill>
                  <a:srgbClr val="404040"/>
                </a:solidFill>
                <a:latin typeface="Century Gothic" pitchFamily="34" charset="0"/>
              </a:defRPr>
            </a:lvl1pPr>
            <a:lvl2pPr>
              <a:defRPr sz="1600">
                <a:solidFill>
                  <a:srgbClr val="404040"/>
                </a:solidFill>
                <a:latin typeface="Century Gothic" pitchFamily="34" charset="0"/>
              </a:defRPr>
            </a:lvl2pPr>
            <a:lvl3pPr>
              <a:defRPr sz="1400">
                <a:solidFill>
                  <a:srgbClr val="404040"/>
                </a:solidFill>
                <a:latin typeface="Century Gothic" pitchFamily="34" charset="0"/>
              </a:defRPr>
            </a:lvl3pPr>
            <a:lvl4pPr>
              <a:defRPr sz="1200">
                <a:solidFill>
                  <a:srgbClr val="404040"/>
                </a:solidFill>
                <a:latin typeface="Century Gothic" pitchFamily="34" charset="0"/>
              </a:defRPr>
            </a:lvl4pPr>
            <a:lvl5pPr>
              <a:defRPr sz="1200">
                <a:solidFill>
                  <a:srgbClr val="404040"/>
                </a:solidFill>
                <a:latin typeface="Century Gothic" pitchFamily="34" charset="0"/>
              </a:defRPr>
            </a:lvl5pPr>
            <a:lvl6pPr fontAlgn="base">
              <a:spcAft>
                <a:spcPct val="0"/>
              </a:spcAft>
              <a:buFont typeface="Wingdings 3" pitchFamily="18" charset="2"/>
              <a:defRPr sz="1200">
                <a:solidFill>
                  <a:srgbClr val="404040"/>
                </a:solidFill>
                <a:latin typeface="Century Gothic" pitchFamily="34" charset="0"/>
              </a:defRPr>
            </a:lvl6pPr>
            <a:lvl7pPr fontAlgn="base">
              <a:spcAft>
                <a:spcPct val="0"/>
              </a:spcAft>
              <a:buFont typeface="Wingdings 3" pitchFamily="18" charset="2"/>
              <a:defRPr sz="1200">
                <a:solidFill>
                  <a:srgbClr val="404040"/>
                </a:solidFill>
                <a:latin typeface="Century Gothic" pitchFamily="34" charset="0"/>
              </a:defRPr>
            </a:lvl7pPr>
            <a:lvl8pPr fontAlgn="base">
              <a:spcAft>
                <a:spcPct val="0"/>
              </a:spcAft>
              <a:buFont typeface="Wingdings 3" pitchFamily="18" charset="2"/>
              <a:defRPr sz="1200">
                <a:solidFill>
                  <a:srgbClr val="404040"/>
                </a:solidFill>
                <a:latin typeface="Century Gothic" pitchFamily="34" charset="0"/>
              </a:defRPr>
            </a:lvl8pPr>
            <a:lvl9pPr fontAlgn="base">
              <a:spcAft>
                <a:spcPct val="0"/>
              </a:spcAft>
              <a:buFont typeface="Wingdings 3" pitchFamily="18" charset="2"/>
              <a:defRPr sz="1200">
                <a:solidFill>
                  <a:srgbClr val="404040"/>
                </a:solidFill>
                <a:latin typeface="Century Gothic" pitchFamily="34" charset="0"/>
              </a:defRPr>
            </a:lvl9pPr>
          </a:lstStyle>
          <a:p>
            <a:pPr algn="ctr" fontAlgn="base">
              <a:spcBef>
                <a:spcPct val="0"/>
              </a:spcBef>
              <a:spcAft>
                <a:spcPct val="0"/>
              </a:spcAft>
              <a:defRPr/>
            </a:pPr>
            <a:r>
              <a:rPr lang="en-US" sz="2800" b="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Cầu</a:t>
            </a:r>
            <a:r>
              <a:rPr lang="en-US" sz="28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sz="2800" b="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Thăng</a:t>
            </a:r>
            <a:r>
              <a:rPr lang="en-US" sz="28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Long</a:t>
            </a:r>
          </a:p>
        </p:txBody>
      </p:sp>
    </p:spTree>
    <p:extLst>
      <p:ext uri="{BB962C8B-B14F-4D97-AF65-F5344CB8AC3E}">
        <p14:creationId xmlns:p14="http://schemas.microsoft.com/office/powerpoint/2010/main" val="10772710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21D99-81F3-4822-917C-D4660F744C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7323A1E6-9982-478D-836C-F68199B53B0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6A7FDADC-3A87-4E9F-B8DD-D1BED5321FFD}"/>
              </a:ext>
            </a:extLst>
          </p:cNvPr>
          <p:cNvPicPr>
            <a:picLocks noChangeAspect="1"/>
          </p:cNvPicPr>
          <p:nvPr/>
        </p:nvPicPr>
        <p:blipFill rotWithShape="1">
          <a:blip r:embed="rId2"/>
          <a:srcRect t="4282" b="7824"/>
          <a:stretch/>
        </p:blipFill>
        <p:spPr>
          <a:xfrm>
            <a:off x="5956300" y="120076"/>
            <a:ext cx="6171045" cy="5111497"/>
          </a:xfrm>
          <a:prstGeom prst="rect">
            <a:avLst/>
          </a:prstGeom>
        </p:spPr>
      </p:pic>
      <p:pic>
        <p:nvPicPr>
          <p:cNvPr id="5" name="Picture 4">
            <a:extLst>
              <a:ext uri="{FF2B5EF4-FFF2-40B4-BE49-F238E27FC236}">
                <a16:creationId xmlns:a16="http://schemas.microsoft.com/office/drawing/2014/main" xmlns="" id="{7FD38922-8CC2-4756-9D54-719B652CFE09}"/>
              </a:ext>
            </a:extLst>
          </p:cNvPr>
          <p:cNvPicPr>
            <a:picLocks noChangeAspect="1"/>
          </p:cNvPicPr>
          <p:nvPr/>
        </p:nvPicPr>
        <p:blipFill>
          <a:blip r:embed="rId3"/>
          <a:stretch>
            <a:fillRect/>
          </a:stretch>
        </p:blipFill>
        <p:spPr>
          <a:xfrm>
            <a:off x="2" y="-157018"/>
            <a:ext cx="5956300" cy="7015019"/>
          </a:xfrm>
          <a:prstGeom prst="rect">
            <a:avLst/>
          </a:prstGeom>
        </p:spPr>
      </p:pic>
      <p:pic>
        <p:nvPicPr>
          <p:cNvPr id="6" name="Picture 5">
            <a:extLst>
              <a:ext uri="{FF2B5EF4-FFF2-40B4-BE49-F238E27FC236}">
                <a16:creationId xmlns:a16="http://schemas.microsoft.com/office/drawing/2014/main" xmlns="" id="{12A77698-749C-4881-A3A6-C2C2C7957C07}"/>
              </a:ext>
            </a:extLst>
          </p:cNvPr>
          <p:cNvPicPr>
            <a:picLocks noChangeAspect="1"/>
          </p:cNvPicPr>
          <p:nvPr/>
        </p:nvPicPr>
        <p:blipFill rotWithShape="1">
          <a:blip r:embed="rId4">
            <a:extLst>
              <a:ext uri="{28A0092B-C50C-407E-A947-70E740481C1C}">
                <a14:useLocalDpi xmlns:a14="http://schemas.microsoft.com/office/drawing/2010/main" val="0"/>
              </a:ext>
            </a:extLst>
          </a:blip>
          <a:srcRect l="5035" t="27617" r="2871" b="30030"/>
          <a:stretch/>
        </p:blipFill>
        <p:spPr>
          <a:xfrm>
            <a:off x="7814767" y="5174603"/>
            <a:ext cx="4312580" cy="1683399"/>
          </a:xfrm>
          <a:prstGeom prst="rect">
            <a:avLst/>
          </a:prstGeom>
        </p:spPr>
      </p:pic>
      <p:sp>
        <p:nvSpPr>
          <p:cNvPr id="7" name="Rectangle 6">
            <a:extLst>
              <a:ext uri="{FF2B5EF4-FFF2-40B4-BE49-F238E27FC236}">
                <a16:creationId xmlns:a16="http://schemas.microsoft.com/office/drawing/2014/main" xmlns="" id="{722576D6-11D8-45D6-A9F8-24EEC9C6C527}"/>
              </a:ext>
            </a:extLst>
          </p:cNvPr>
          <p:cNvSpPr/>
          <p:nvPr/>
        </p:nvSpPr>
        <p:spPr>
          <a:xfrm>
            <a:off x="9583135" y="5808316"/>
            <a:ext cx="2544212" cy="830997"/>
          </a:xfrm>
          <a:prstGeom prst="rect">
            <a:avLst/>
          </a:prstGeom>
        </p:spPr>
        <p:txBody>
          <a:bodyPr wrap="square" lIns="91436" tIns="45718" rIns="91436" bIns="45718">
            <a:spAutoFit/>
          </a:bodyPr>
          <a:lstStyle/>
          <a:p>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SGK </a:t>
            </a:r>
            <a:r>
              <a:rPr lang="en-GB"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Tiếng</a:t>
            </a:r>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Việt</a:t>
            </a:r>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trang</a:t>
            </a:r>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45,46</a:t>
            </a:r>
          </a:p>
        </p:txBody>
      </p:sp>
    </p:spTree>
    <p:extLst>
      <p:ext uri="{BB962C8B-B14F-4D97-AF65-F5344CB8AC3E}">
        <p14:creationId xmlns:p14="http://schemas.microsoft.com/office/powerpoint/2010/main" val="2989559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8763519"/>
</p:tagLst>
</file>

<file path=ppt/tags/tag2.xml><?xml version="1.0" encoding="utf-8"?>
<p:tagLst xmlns:a="http://schemas.openxmlformats.org/drawingml/2006/main" xmlns:r="http://schemas.openxmlformats.org/officeDocument/2006/relationships" xmlns:p="http://schemas.openxmlformats.org/presentationml/2006/main">
  <p:tag name="PA" val="v4.3.1"/>
</p:tagLst>
</file>

<file path=ppt/tags/tag3.xml><?xml version="1.0" encoding="utf-8"?>
<p:tagLst xmlns:a="http://schemas.openxmlformats.org/drawingml/2006/main" xmlns:r="http://schemas.openxmlformats.org/officeDocument/2006/relationships" xmlns:p="http://schemas.openxmlformats.org/presentationml/2006/main">
  <p:tag name="TIMING" val="|4.2"/>
</p:tagLst>
</file>

<file path=ppt/tags/tag4.xml><?xml version="1.0" encoding="utf-8"?>
<p:tagLst xmlns:a="http://schemas.openxmlformats.org/drawingml/2006/main" xmlns:r="http://schemas.openxmlformats.org/officeDocument/2006/relationships" xmlns:p="http://schemas.openxmlformats.org/presentationml/2006/main">
  <p:tag name="PA" val="v5.1.0"/>
</p:tagLst>
</file>

<file path=ppt/tags/tag5.xml><?xml version="1.0" encoding="utf-8"?>
<p:tagLst xmlns:a="http://schemas.openxmlformats.org/drawingml/2006/main" xmlns:r="http://schemas.openxmlformats.org/officeDocument/2006/relationships" xmlns:p="http://schemas.openxmlformats.org/presentationml/2006/main">
  <p:tag name="TIMING" val="|10.4|1"/>
</p:tagLst>
</file>

<file path=ppt/theme/_rels/them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23">
      <a:dk1>
        <a:srgbClr val="000000"/>
      </a:dk1>
      <a:lt1>
        <a:srgbClr val="FFFFFF"/>
      </a:lt1>
      <a:dk2>
        <a:srgbClr val="44546A"/>
      </a:dk2>
      <a:lt2>
        <a:srgbClr val="E7E6E6"/>
      </a:lt2>
      <a:accent1>
        <a:srgbClr val="5D9948"/>
      </a:accent1>
      <a:accent2>
        <a:srgbClr val="BAC98A"/>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islide色">
      <a:dk1>
        <a:srgbClr val="000000"/>
      </a:dk1>
      <a:lt1>
        <a:srgbClr val="FFFFFF"/>
      </a:lt1>
      <a:dk2>
        <a:srgbClr val="778495"/>
      </a:dk2>
      <a:lt2>
        <a:srgbClr val="F0F0F0"/>
      </a:lt2>
      <a:accent1>
        <a:srgbClr val="27AFA2"/>
      </a:accent1>
      <a:accent2>
        <a:srgbClr val="F77140"/>
      </a:accent2>
      <a:accent3>
        <a:srgbClr val="FF9E0F"/>
      </a:accent3>
      <a:accent4>
        <a:srgbClr val="F77140"/>
      </a:accent4>
      <a:accent5>
        <a:srgbClr val="27AFA2"/>
      </a:accent5>
      <a:accent6>
        <a:srgbClr val="FF9E0F"/>
      </a:accent6>
      <a:hlink>
        <a:srgbClr val="4276AA"/>
      </a:hlink>
      <a:folHlink>
        <a:srgbClr val="BFBFBF"/>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chor="ctr" anchorCtr="0">
        <a:spAutoFit/>
      </a:bodyPr>
      <a:lstStyle>
        <a:defPPr algn="l">
          <a:defRPr dirty="0" smtClean="0"/>
        </a:defPPr>
      </a:lstStyle>
    </a:txDef>
  </a:objectDefaults>
  <a:extraClrSchemeLst/>
  <a:extLst>
    <a:ext uri="{05A4C25C-085E-4340-85A3-A5531E510DB2}">
      <thm15:themeFamily xmlns:thm15="http://schemas.microsoft.com/office/thememl/2012/main" xmlns="" name="QT.potx" id="{AEBD0564-65FA-4B13-80F3-F483FE40E815}" vid="{53A2CC4D-D4C4-4A17-A467-553F8E91B19D}"/>
    </a:ext>
  </a:ext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TotalTime>
  <Words>836</Words>
  <Application>Microsoft Office PowerPoint</Application>
  <PresentationFormat>Custom</PresentationFormat>
  <Paragraphs>86</Paragraphs>
  <Slides>24</Slides>
  <Notes>4</Notes>
  <HiddenSlides>0</HiddenSlides>
  <MMClips>1</MMClips>
  <ScaleCrop>false</ScaleCrop>
  <HeadingPairs>
    <vt:vector size="4" baseType="variant">
      <vt:variant>
        <vt:lpstr>Theme</vt:lpstr>
      </vt:variant>
      <vt:variant>
        <vt:i4>6</vt:i4>
      </vt:variant>
      <vt:variant>
        <vt:lpstr>Slide Titles</vt:lpstr>
      </vt:variant>
      <vt:variant>
        <vt:i4>24</vt:i4>
      </vt:variant>
    </vt:vector>
  </HeadingPairs>
  <TitlesOfParts>
    <vt:vector size="30" baseType="lpstr">
      <vt:lpstr>Office Theme</vt:lpstr>
      <vt:lpstr>Office 主题​​</vt:lpstr>
      <vt:lpstr>Office 主题</vt:lpstr>
      <vt:lpstr>Default Design</vt:lpstr>
      <vt:lpstr>1_Office 主题</vt:lpstr>
      <vt:lpstr>Trek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ĐINH THỊ THÚY HẰNG</dc:creator>
  <cp:lastModifiedBy>Admin</cp:lastModifiedBy>
  <cp:revision>14</cp:revision>
  <dcterms:created xsi:type="dcterms:W3CDTF">2021-09-25T10:20:03Z</dcterms:created>
  <dcterms:modified xsi:type="dcterms:W3CDTF">2022-10-02T14:16:30Z</dcterms:modified>
</cp:coreProperties>
</file>