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718" r:id="rId4"/>
  </p:sldMasterIdLst>
  <p:notesMasterIdLst>
    <p:notesMasterId r:id="rId35"/>
  </p:notesMasterIdLst>
  <p:sldIdLst>
    <p:sldId id="256" r:id="rId5"/>
    <p:sldId id="260" r:id="rId6"/>
    <p:sldId id="286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61" r:id="rId15"/>
    <p:sldId id="262" r:id="rId16"/>
    <p:sldId id="266" r:id="rId17"/>
    <p:sldId id="287" r:id="rId18"/>
    <p:sldId id="265" r:id="rId19"/>
    <p:sldId id="264" r:id="rId20"/>
    <p:sldId id="270" r:id="rId21"/>
    <p:sldId id="267" r:id="rId22"/>
    <p:sldId id="268" r:id="rId23"/>
    <p:sldId id="269" r:id="rId24"/>
    <p:sldId id="272" r:id="rId25"/>
    <p:sldId id="273" r:id="rId26"/>
    <p:sldId id="276" r:id="rId27"/>
    <p:sldId id="275" r:id="rId28"/>
    <p:sldId id="288" r:id="rId29"/>
    <p:sldId id="274" r:id="rId30"/>
    <p:sldId id="271" r:id="rId31"/>
    <p:sldId id="278" r:id="rId32"/>
    <p:sldId id="279" r:id="rId33"/>
    <p:sldId id="281" r:id="rId34"/>
  </p:sldIdLst>
  <p:sldSz cx="12161838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5BD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6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6CC32-28EC-45B3-9B3C-299E01BDDD51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5CC11-6BA9-418F-9FEA-5B9305826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9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307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0723" name="文本占位符 307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9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080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en-US" smtClean="0">
              <a:latin typeface="Calibri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D709B15-CEFF-4F23-BC9F-229D50673EF2}" type="slidenum">
              <a:rPr lang="en-US" altLang="en-US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471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32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425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32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978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E08DF-DA78-46F4-852F-0D5173D95A43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425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F0A44A-32D8-4BCF-9055-A55B0A68BE1D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99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71773"/>
      </p:ext>
    </p:extLst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4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4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44505"/>
      </p:ext>
    </p:extLst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6"/>
            <a:ext cx="537359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50" y="1535116"/>
            <a:ext cx="537570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50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18214"/>
      </p:ext>
    </p:extLst>
  </p:cSld>
  <p:clrMapOvr>
    <a:masterClrMapping/>
  </p:clrMapOvr>
  <p:transition spd="med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71792"/>
      </p:ext>
    </p:extLst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71634"/>
      </p:ext>
    </p:extLst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7" y="273052"/>
            <a:ext cx="4001161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5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7" y="1435103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366178"/>
      </p:ext>
    </p:extLst>
  </p:cSld>
  <p:clrMapOvr>
    <a:masterClrMapping/>
  </p:clrMapOvr>
  <p:transition spd="med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3"/>
            <a:ext cx="7297103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41"/>
            <a:ext cx="7297103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29441"/>
      </p:ext>
    </p:extLst>
  </p:cSld>
  <p:clrMapOvr>
    <a:masterClrMapping/>
  </p:clrMapOvr>
  <p:transition spd="med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697167"/>
      </p:ext>
    </p:extLst>
  </p:cSld>
  <p:clrMapOvr>
    <a:masterClrMapping/>
  </p:clrMapOvr>
  <p:transition spd="med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2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2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11183"/>
      </p:ext>
    </p:extLst>
  </p:cSld>
  <p:clrMapOvr>
    <a:masterClrMapping/>
  </p:clrMapOvr>
  <p:transition spd="med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61838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896779" y="-74389"/>
            <a:ext cx="15261378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52457183"/>
      </p:ext>
    </p:extLst>
  </p:cSld>
  <p:clrMapOvr>
    <a:masterClrMapping/>
  </p:clrMapOvr>
  <p:transition spd="med">
    <p:split orient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61838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896779" y="-74389"/>
            <a:ext cx="15261378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0194423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33090"/>
      </p:ext>
    </p:extLst>
  </p:cSld>
  <p:clrMapOvr>
    <a:masterClrMapping/>
  </p:clrMapOvr>
  <p:transition spd="med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59" y="1122400"/>
            <a:ext cx="9121551" cy="2387680"/>
          </a:xfrm>
          <a:prstGeom prst="rect">
            <a:avLst/>
          </a:prstGeom>
        </p:spPr>
        <p:txBody>
          <a:bodyPr lIns="55733" tIns="27866" rIns="55733" bIns="27866" anchor="b"/>
          <a:lstStyle>
            <a:lvl1pPr algn="ctr">
              <a:defRPr sz="5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59" y="3602163"/>
            <a:ext cx="9121551" cy="1655817"/>
          </a:xfrm>
          <a:prstGeom prst="rect">
            <a:avLst/>
          </a:prstGeom>
        </p:spPr>
        <p:txBody>
          <a:bodyPr lIns="55733" tIns="27866" rIns="55733" bIns="27866"/>
          <a:lstStyle>
            <a:lvl1pPr marL="0" indent="0" algn="ctr">
              <a:buNone/>
              <a:defRPr sz="2000"/>
            </a:lvl1pPr>
            <a:lvl2pPr marL="383549" indent="0" algn="ctr">
              <a:buNone/>
              <a:defRPr sz="1700"/>
            </a:lvl2pPr>
            <a:lvl3pPr marL="767098" indent="0" algn="ctr">
              <a:buNone/>
              <a:defRPr sz="1500"/>
            </a:lvl3pPr>
            <a:lvl4pPr marL="1150648" indent="0" algn="ctr">
              <a:buNone/>
              <a:defRPr sz="1300"/>
            </a:lvl4pPr>
            <a:lvl5pPr marL="1533810" indent="0" algn="ctr">
              <a:buNone/>
              <a:defRPr sz="1300"/>
            </a:lvl5pPr>
            <a:lvl6pPr marL="1917359" indent="0" algn="ctr">
              <a:buNone/>
              <a:defRPr sz="1300"/>
            </a:lvl6pPr>
            <a:lvl7pPr marL="2300908" indent="0" algn="ctr">
              <a:buNone/>
              <a:defRPr sz="1300"/>
            </a:lvl7pPr>
            <a:lvl8pPr marL="2684457" indent="0" algn="ctr">
              <a:buNone/>
              <a:defRPr sz="1300"/>
            </a:lvl8pPr>
            <a:lvl9pPr marL="3068007" indent="0" algn="ctr">
              <a:buNone/>
              <a:defRPr sz="13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526417083"/>
      </p:ext>
    </p:extLst>
  </p:cSld>
  <p:clrMapOvr>
    <a:masterClrMapping/>
  </p:clrMapOvr>
  <p:transition spd="med">
    <p:split orient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59" y="1122400"/>
            <a:ext cx="9121551" cy="2387680"/>
          </a:xfrm>
          <a:prstGeom prst="rect">
            <a:avLst/>
          </a:prstGeom>
        </p:spPr>
        <p:txBody>
          <a:bodyPr lIns="55733" tIns="27866" rIns="55733" bIns="27866" anchor="b"/>
          <a:lstStyle>
            <a:lvl1pPr algn="ctr">
              <a:defRPr sz="5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59" y="3602163"/>
            <a:ext cx="9121551" cy="1655817"/>
          </a:xfrm>
          <a:prstGeom prst="rect">
            <a:avLst/>
          </a:prstGeom>
        </p:spPr>
        <p:txBody>
          <a:bodyPr lIns="55733" tIns="27866" rIns="55733" bIns="27866"/>
          <a:lstStyle>
            <a:lvl1pPr marL="0" indent="0" algn="ctr">
              <a:buNone/>
              <a:defRPr sz="2000"/>
            </a:lvl1pPr>
            <a:lvl2pPr marL="383549" indent="0" algn="ctr">
              <a:buNone/>
              <a:defRPr sz="1700"/>
            </a:lvl2pPr>
            <a:lvl3pPr marL="767098" indent="0" algn="ctr">
              <a:buNone/>
              <a:defRPr sz="1500"/>
            </a:lvl3pPr>
            <a:lvl4pPr marL="1150648" indent="0" algn="ctr">
              <a:buNone/>
              <a:defRPr sz="1300"/>
            </a:lvl4pPr>
            <a:lvl5pPr marL="1533810" indent="0" algn="ctr">
              <a:buNone/>
              <a:defRPr sz="1300"/>
            </a:lvl5pPr>
            <a:lvl6pPr marL="1917359" indent="0" algn="ctr">
              <a:buNone/>
              <a:defRPr sz="1300"/>
            </a:lvl6pPr>
            <a:lvl7pPr marL="2300908" indent="0" algn="ctr">
              <a:buNone/>
              <a:defRPr sz="1300"/>
            </a:lvl7pPr>
            <a:lvl8pPr marL="2684457" indent="0" algn="ctr">
              <a:buNone/>
              <a:defRPr sz="1300"/>
            </a:lvl8pPr>
            <a:lvl9pPr marL="3068007" indent="0" algn="ctr">
              <a:buNone/>
              <a:defRPr sz="13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131947955"/>
      </p:ext>
    </p:extLst>
  </p:cSld>
  <p:clrMapOvr>
    <a:masterClrMapping/>
  </p:clrMapOvr>
  <p:transition spd="med">
    <p:split orient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45691637"/>
      </p:ext>
    </p:extLst>
  </p:cSld>
  <p:clrMapOvr>
    <a:masterClrMapping/>
  </p:clrMapOvr>
  <p:transition spd="med">
    <p:split orient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224319112"/>
      </p:ext>
    </p:extLst>
  </p:cSld>
  <p:clrMapOvr>
    <a:masterClrMapping/>
  </p:clrMapOvr>
  <p:transition spd="med">
    <p:split orient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069037398"/>
      </p:ext>
    </p:extLst>
  </p:cSld>
  <p:clrMapOvr>
    <a:masterClrMapping/>
  </p:clrMapOvr>
  <p:transition spd="med">
    <p:split orient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3801114"/>
      </p:ext>
    </p:extLst>
  </p:cSld>
  <p:clrMapOvr>
    <a:masterClrMapping/>
  </p:clrMapOvr>
  <p:transition spd="med">
    <p:split orient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26130335"/>
      </p:ext>
    </p:extLst>
  </p:cSld>
  <p:clrMapOvr>
    <a:masterClrMapping/>
  </p:clrMapOvr>
  <p:transition spd="med">
    <p:split orient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569969574"/>
      </p:ext>
    </p:extLst>
  </p:cSld>
  <p:clrMapOvr>
    <a:masterClrMapping/>
  </p:clrMapOvr>
  <p:transition spd="med">
    <p:split orient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68531553"/>
      </p:ext>
    </p:extLst>
  </p:cSld>
  <p:clrMapOvr>
    <a:masterClrMapping/>
  </p:clrMapOvr>
  <p:transition spd="med">
    <p:split orient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01189054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71061"/>
      </p:ext>
    </p:extLst>
  </p:cSld>
  <p:clrMapOvr>
    <a:masterClrMapping/>
  </p:clrMapOvr>
  <p:transition spd="med">
    <p:split orient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497450542"/>
      </p:ext>
    </p:extLst>
  </p:cSld>
  <p:clrMapOvr>
    <a:masterClrMapping/>
  </p:clrMapOvr>
  <p:transition spd="med">
    <p:split orient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620628307"/>
      </p:ext>
    </p:extLst>
  </p:cSld>
  <p:clrMapOvr>
    <a:masterClrMapping/>
  </p:clrMapOvr>
  <p:transition spd="med">
    <p:split orient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65544649"/>
      </p:ext>
    </p:extLst>
  </p:cSld>
  <p:clrMapOvr>
    <a:masterClrMapping/>
  </p:clrMapOvr>
  <p:transition spd="med">
    <p:split orient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9812" y="1709800"/>
            <a:ext cx="10489783" cy="2852833"/>
          </a:xfrm>
          <a:prstGeom prst="rect">
            <a:avLst/>
          </a:prstGeom>
        </p:spPr>
        <p:txBody>
          <a:bodyPr lIns="55733" tIns="27866" rIns="55733" bIns="27866" anchor="b"/>
          <a:lstStyle>
            <a:lvl1pPr>
              <a:defRPr sz="5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29812" y="4589621"/>
            <a:ext cx="10489783" cy="1500237"/>
          </a:xfrm>
          <a:prstGeom prst="rect">
            <a:avLst/>
          </a:prstGeom>
        </p:spPr>
        <p:txBody>
          <a:bodyPr lIns="55733" tIns="27866" rIns="55733" bIns="27866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8354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670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5064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5338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91735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3009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8445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0680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00465385"/>
      </p:ext>
    </p:extLst>
  </p:cSld>
  <p:clrMapOvr>
    <a:masterClrMapping/>
  </p:clrMapOvr>
  <p:transition spd="med">
    <p:split orient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6143" y="1825687"/>
            <a:ext cx="5168878" cy="4351484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7052" y="1825687"/>
            <a:ext cx="5168878" cy="4351484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61903003"/>
      </p:ext>
    </p:extLst>
  </p:cSld>
  <p:clrMapOvr>
    <a:masterClrMapping/>
  </p:clrMapOvr>
  <p:transition spd="med">
    <p:split orient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7731" y="365139"/>
            <a:ext cx="10489783" cy="1325607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3866" y="1778498"/>
            <a:ext cx="4861608" cy="823940"/>
          </a:xfrm>
          <a:prstGeom prst="rect">
            <a:avLst/>
          </a:prstGeom>
        </p:spPr>
        <p:txBody>
          <a:bodyPr lIns="55733" tIns="27866" rIns="55733" bIns="27866" anchor="ctr" anchorCtr="0"/>
          <a:lstStyle>
            <a:lvl1pPr marL="0" indent="0">
              <a:buNone/>
              <a:defRPr sz="2300"/>
            </a:lvl1pPr>
            <a:lvl2pPr marL="383549" indent="0">
              <a:buNone/>
              <a:defRPr sz="2000"/>
            </a:lvl2pPr>
            <a:lvl3pPr marL="767098" indent="0">
              <a:buNone/>
              <a:defRPr sz="1700"/>
            </a:lvl3pPr>
            <a:lvl4pPr marL="1150648" indent="0">
              <a:buNone/>
              <a:defRPr sz="1500"/>
            </a:lvl4pPr>
            <a:lvl5pPr marL="1533810" indent="0">
              <a:buNone/>
              <a:defRPr sz="1500"/>
            </a:lvl5pPr>
            <a:lvl6pPr marL="1917359" indent="0">
              <a:buNone/>
              <a:defRPr sz="1500"/>
            </a:lvl6pPr>
            <a:lvl7pPr marL="2300908" indent="0">
              <a:buNone/>
              <a:defRPr sz="1500"/>
            </a:lvl7pPr>
            <a:lvl8pPr marL="2684457" indent="0">
              <a:buNone/>
              <a:defRPr sz="1500"/>
            </a:lvl8pPr>
            <a:lvl9pPr marL="3068007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3866" y="2665471"/>
            <a:ext cx="4861608" cy="3524403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41581" y="1778498"/>
            <a:ext cx="4885552" cy="823940"/>
          </a:xfrm>
          <a:prstGeom prst="rect">
            <a:avLst/>
          </a:prstGeom>
        </p:spPr>
        <p:txBody>
          <a:bodyPr lIns="55733" tIns="27866" rIns="55733" bIns="27866" anchor="ctr" anchorCtr="0"/>
          <a:lstStyle>
            <a:lvl1pPr marL="0" indent="0">
              <a:buNone/>
              <a:defRPr sz="2300"/>
            </a:lvl1pPr>
            <a:lvl2pPr marL="383549" indent="0">
              <a:buNone/>
              <a:defRPr sz="2000"/>
            </a:lvl2pPr>
            <a:lvl3pPr marL="767098" indent="0">
              <a:buNone/>
              <a:defRPr sz="1700"/>
            </a:lvl3pPr>
            <a:lvl4pPr marL="1150648" indent="0">
              <a:buNone/>
              <a:defRPr sz="1500"/>
            </a:lvl4pPr>
            <a:lvl5pPr marL="1533810" indent="0">
              <a:buNone/>
              <a:defRPr sz="1500"/>
            </a:lvl5pPr>
            <a:lvl6pPr marL="1917359" indent="0">
              <a:buNone/>
              <a:defRPr sz="1500"/>
            </a:lvl6pPr>
            <a:lvl7pPr marL="2300908" indent="0">
              <a:buNone/>
              <a:defRPr sz="1500"/>
            </a:lvl7pPr>
            <a:lvl8pPr marL="2684457" indent="0">
              <a:buNone/>
              <a:defRPr sz="1500"/>
            </a:lvl8pPr>
            <a:lvl9pPr marL="3068007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41581" y="2665471"/>
            <a:ext cx="4885552" cy="3524403"/>
          </a:xfrm>
          <a:prstGeom prst="rect">
            <a:avLst/>
          </a:prstGeo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7701615"/>
      </p:ext>
    </p:extLst>
  </p:cSld>
  <p:clrMapOvr>
    <a:masterClrMapping/>
  </p:clrMapOvr>
  <p:transition spd="med">
    <p:split orient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65473505"/>
      </p:ext>
    </p:extLst>
  </p:cSld>
  <p:clrMapOvr>
    <a:masterClrMapping/>
  </p:clrMapOvr>
  <p:transition spd="med">
    <p:split orient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488518"/>
      </p:ext>
    </p:extLst>
  </p:cSld>
  <p:clrMapOvr>
    <a:masterClrMapping/>
  </p:clrMapOvr>
  <p:transition spd="med">
    <p:split orient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7731" y="457219"/>
            <a:ext cx="3922582" cy="1600253"/>
          </a:xfrm>
          <a:prstGeom prst="rect">
            <a:avLst/>
          </a:prstGeom>
        </p:spPr>
        <p:txBody>
          <a:bodyPr lIns="55733" tIns="27866" rIns="55733" bIns="27866" anchor="b"/>
          <a:lstStyle>
            <a:lvl1pPr>
              <a:defRPr sz="27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70463" y="987459"/>
            <a:ext cx="6157048" cy="4873788"/>
          </a:xfrm>
          <a:prstGeom prst="rect">
            <a:avLst/>
          </a:prstGeom>
        </p:spPr>
        <p:txBody>
          <a:bodyPr lIns="55733" tIns="27866" rIns="55733" bIns="27866"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7731" y="2057470"/>
            <a:ext cx="3922582" cy="3811716"/>
          </a:xfrm>
          <a:prstGeom prst="rect">
            <a:avLst/>
          </a:prstGeom>
        </p:spPr>
        <p:txBody>
          <a:bodyPr lIns="55733" tIns="27866" rIns="55733" bIns="27866"/>
          <a:lstStyle>
            <a:lvl1pPr marL="0" indent="0">
              <a:buNone/>
              <a:defRPr sz="1300"/>
            </a:lvl1pPr>
            <a:lvl2pPr marL="383549" indent="0">
              <a:buNone/>
              <a:defRPr sz="1200"/>
            </a:lvl2pPr>
            <a:lvl3pPr marL="767098" indent="0">
              <a:buNone/>
              <a:defRPr sz="1000"/>
            </a:lvl3pPr>
            <a:lvl4pPr marL="1150648" indent="0">
              <a:buNone/>
              <a:defRPr sz="800"/>
            </a:lvl4pPr>
            <a:lvl5pPr marL="1533810" indent="0">
              <a:buNone/>
              <a:defRPr sz="800"/>
            </a:lvl5pPr>
            <a:lvl6pPr marL="1917359" indent="0">
              <a:buNone/>
              <a:defRPr sz="800"/>
            </a:lvl6pPr>
            <a:lvl7pPr marL="2300908" indent="0">
              <a:buNone/>
              <a:defRPr sz="800"/>
            </a:lvl7pPr>
            <a:lvl8pPr marL="2684457" indent="0">
              <a:buNone/>
              <a:defRPr sz="800"/>
            </a:lvl8pPr>
            <a:lvl9pPr marL="3068007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921256045"/>
      </p:ext>
    </p:extLst>
  </p:cSld>
  <p:clrMapOvr>
    <a:masterClrMapping/>
  </p:clrMapOvr>
  <p:transition spd="med">
    <p:split orient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7731" y="457219"/>
            <a:ext cx="4155123" cy="1600253"/>
          </a:xfrm>
          <a:prstGeom prst="rect">
            <a:avLst/>
          </a:prstGeom>
        </p:spPr>
        <p:txBody>
          <a:bodyPr lIns="55733" tIns="27866" rIns="55733" bIns="27866" anchor="b"/>
          <a:lstStyle>
            <a:lvl1pPr>
              <a:defRPr sz="27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70463" y="457221"/>
            <a:ext cx="6157048" cy="5404031"/>
          </a:xfrm>
          <a:prstGeom prst="rect">
            <a:avLst/>
          </a:prstGeom>
        </p:spPr>
        <p:txBody>
          <a:bodyPr lIns="55733" tIns="27866" rIns="55733" bIns="27866"/>
          <a:lstStyle>
            <a:lvl1pPr marL="0" indent="0">
              <a:buNone/>
              <a:defRPr sz="2700"/>
            </a:lvl1pPr>
            <a:lvl2pPr marL="383549" indent="0">
              <a:buNone/>
              <a:defRPr sz="2300"/>
            </a:lvl2pPr>
            <a:lvl3pPr marL="767098" indent="0">
              <a:buNone/>
              <a:defRPr sz="2000"/>
            </a:lvl3pPr>
            <a:lvl4pPr marL="1150648" indent="0">
              <a:buNone/>
              <a:defRPr sz="1700"/>
            </a:lvl4pPr>
            <a:lvl5pPr marL="1533810" indent="0">
              <a:buNone/>
              <a:defRPr sz="1700"/>
            </a:lvl5pPr>
            <a:lvl6pPr marL="1917359" indent="0">
              <a:buNone/>
              <a:defRPr sz="1700"/>
            </a:lvl6pPr>
            <a:lvl7pPr marL="2300908" indent="0">
              <a:buNone/>
              <a:defRPr sz="1700"/>
            </a:lvl7pPr>
            <a:lvl8pPr marL="2684457" indent="0">
              <a:buNone/>
              <a:defRPr sz="1700"/>
            </a:lvl8pPr>
            <a:lvl9pPr marL="3068007" indent="0">
              <a:buNone/>
              <a:defRPr sz="1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7731" y="2057470"/>
            <a:ext cx="4155123" cy="3811716"/>
          </a:xfrm>
          <a:prstGeom prst="rect">
            <a:avLst/>
          </a:prstGeom>
        </p:spPr>
        <p:txBody>
          <a:bodyPr lIns="55733" tIns="27866" rIns="55733" bIns="27866"/>
          <a:lstStyle>
            <a:lvl1pPr marL="0" indent="0">
              <a:buNone/>
              <a:defRPr sz="1700"/>
            </a:lvl1pPr>
            <a:lvl2pPr marL="383549" indent="0">
              <a:buNone/>
              <a:defRPr sz="1500"/>
            </a:lvl2pPr>
            <a:lvl3pPr marL="767098" indent="0">
              <a:buNone/>
              <a:defRPr sz="1300"/>
            </a:lvl3pPr>
            <a:lvl4pPr marL="1150648" indent="0">
              <a:buNone/>
              <a:defRPr sz="1200"/>
            </a:lvl4pPr>
            <a:lvl5pPr marL="1533810" indent="0">
              <a:buNone/>
              <a:defRPr sz="1200"/>
            </a:lvl5pPr>
            <a:lvl6pPr marL="1917359" indent="0">
              <a:buNone/>
              <a:defRPr sz="1200"/>
            </a:lvl6pPr>
            <a:lvl7pPr marL="2300908" indent="0">
              <a:buNone/>
              <a:defRPr sz="1200"/>
            </a:lvl7pPr>
            <a:lvl8pPr marL="2684457" indent="0">
              <a:buNone/>
              <a:defRPr sz="1200"/>
            </a:lvl8pPr>
            <a:lvl9pPr marL="306800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00366919"/>
      </p:ext>
    </p:extLst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85949"/>
      </p:ext>
    </p:extLst>
  </p:cSld>
  <p:clrMapOvr>
    <a:masterClrMapping/>
  </p:clrMapOvr>
  <p:transition spd="med">
    <p:split orient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1405" y="198999"/>
            <a:ext cx="5965272" cy="827235"/>
          </a:xfrm>
          <a:prstGeom prst="rect">
            <a:avLst/>
          </a:prstGeom>
        </p:spPr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31405" y="1158132"/>
            <a:ext cx="5965272" cy="3275847"/>
          </a:xfrm>
          <a:prstGeom prst="rect">
            <a:avLst/>
          </a:prstGeom>
        </p:spPr>
        <p:txBody>
          <a:bodyPr vert="eaVert"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63266133"/>
      </p:ext>
    </p:extLst>
  </p:cSld>
  <p:clrMapOvr>
    <a:masterClrMapping/>
  </p:clrMapOvr>
  <p:transition spd="med">
    <p:split orient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03480" y="365139"/>
            <a:ext cx="2622446" cy="5812032"/>
          </a:xfrm>
          <a:prstGeom prst="rect">
            <a:avLst/>
          </a:prstGeom>
        </p:spPr>
        <p:txBody>
          <a:bodyPr vert="eaVert"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6147" y="365139"/>
            <a:ext cx="7715312" cy="5812032"/>
          </a:xfrm>
          <a:prstGeom prst="rect">
            <a:avLst/>
          </a:prstGeom>
        </p:spPr>
        <p:txBody>
          <a:bodyPr vert="eaVert"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992476438"/>
      </p:ext>
    </p:extLst>
  </p:cSld>
  <p:clrMapOvr>
    <a:masterClrMapping/>
  </p:clrMapOvr>
  <p:transition spd="med">
    <p:split orient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lIns="55733" tIns="27866" rIns="55733" bIns="27866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6143" y="1825687"/>
            <a:ext cx="5168878" cy="4351484"/>
          </a:xfr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57052" y="1825691"/>
            <a:ext cx="5168878" cy="2098745"/>
          </a:xfr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57052" y="4076841"/>
            <a:ext cx="5168878" cy="2100333"/>
          </a:xfrm>
        </p:spPr>
        <p:txBody>
          <a:bodyPr lIns="55733" tIns="27866" rIns="55733" bIns="27866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24607441"/>
      </p:ext>
    </p:extLst>
  </p:cSld>
  <p:clrMapOvr>
    <a:masterClrMapping/>
  </p:clrMapOvr>
  <p:transition spd="med">
    <p:split orient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16878"/>
      </p:ext>
    </p:extLst>
  </p:cSld>
  <p:clrMapOvr>
    <a:masterClrMapping/>
  </p:clrMapOvr>
  <p:transition spd="med">
    <p:split orient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65570"/>
      </p:ext>
    </p:extLst>
  </p:cSld>
  <p:clrMapOvr>
    <a:masterClrMapping/>
  </p:clrMapOvr>
  <p:transition spd="med">
    <p:split orient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28036"/>
      </p:ext>
    </p:extLst>
  </p:cSld>
  <p:clrMapOvr>
    <a:masterClrMapping/>
  </p:clrMapOvr>
  <p:transition spd="med">
    <p:split orient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548903"/>
      </p:ext>
    </p:extLst>
  </p:cSld>
  <p:clrMapOvr>
    <a:masterClrMapping/>
  </p:clrMapOvr>
  <p:transition spd="med">
    <p:split orient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2138" y="2130428"/>
            <a:ext cx="10337562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919330"/>
      </p:ext>
    </p:extLst>
  </p:cSld>
  <p:clrMapOvr>
    <a:masterClrMapping/>
  </p:clrMapOvr>
  <p:transition spd="med">
    <p:split orient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2856646"/>
      </p:ext>
    </p:extLst>
  </p:cSld>
  <p:clrMapOvr>
    <a:masterClrMapping/>
  </p:clrMapOvr>
  <p:transition spd="med">
    <p:split orient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4049998"/>
      </p:ext>
    </p:extLst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48729"/>
      </p:ext>
    </p:extLst>
  </p:cSld>
  <p:clrMapOvr>
    <a:masterClrMapping/>
  </p:clrMapOvr>
  <p:transition spd="med">
    <p:split orient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47064"/>
      </p:ext>
    </p:extLst>
  </p:cSld>
  <p:clrMapOvr>
    <a:masterClrMapping/>
  </p:clrMapOvr>
  <p:transition spd="med">
    <p:split orient="vert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1002"/>
      </p:ext>
    </p:extLst>
  </p:cSld>
  <p:clrMapOvr>
    <a:masterClrMapping/>
  </p:clrMapOvr>
  <p:transition spd="med">
    <p:split orient="vert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5285"/>
      </p:ext>
    </p:extLst>
  </p:cSld>
  <p:clrMapOvr>
    <a:masterClrMapping/>
  </p:clrMapOvr>
  <p:transition spd="med">
    <p:split orient="vert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73935"/>
      </p:ext>
    </p:extLst>
  </p:cSld>
  <p:clrMapOvr>
    <a:masterClrMapping/>
  </p:clrMapOvr>
  <p:transition spd="med">
    <p:split orient="vert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09328"/>
      </p:ext>
    </p:extLst>
  </p:cSld>
  <p:clrMapOvr>
    <a:masterClrMapping/>
  </p:clrMapOvr>
  <p:transition spd="med">
    <p:split orient="vert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95004"/>
      </p:ext>
    </p:extLst>
  </p:cSld>
  <p:clrMapOvr>
    <a:masterClrMapping/>
  </p:clrMapOvr>
  <p:transition spd="med">
    <p:split orient="vert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441" y="6021290"/>
            <a:ext cx="2394399" cy="9594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16988" y="-835856"/>
            <a:ext cx="13281628" cy="1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92100"/>
      </p:ext>
    </p:extLst>
  </p:cSld>
  <p:clrMapOvr>
    <a:masterClrMapping/>
  </p:clrMapOvr>
  <p:transition spd="med">
    <p:split orient="vert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61838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752" y="5001289"/>
            <a:ext cx="2849552" cy="2856619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1896779" y="-74389"/>
            <a:ext cx="15261378" cy="2077769"/>
            <a:chOff x="-900605" y="-49427"/>
            <a:chExt cx="5490815" cy="745701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75293461"/>
      </p:ext>
    </p:extLst>
  </p:cSld>
  <p:clrMapOvr>
    <a:masterClrMapping/>
  </p:clrMapOvr>
  <p:transition spd="med">
    <p:split orient="vert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3"/>
            <a:ext cx="12161838" cy="34925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-1896779" y="-74389"/>
            <a:ext cx="15261378" cy="2077769"/>
            <a:chOff x="-900605" y="-49427"/>
            <a:chExt cx="5490815" cy="745701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727"/>
            <a:stretch>
              <a:fillRect/>
            </a:stretch>
          </p:blipFill>
          <p:spPr>
            <a:xfrm rot="5400000">
              <a:off x="3006573" y="-914061"/>
              <a:ext cx="719003" cy="244827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4070" y="-1247404"/>
              <a:ext cx="719003" cy="316835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14875777"/>
      </p:ext>
    </p:extLst>
  </p:cSld>
  <p:clrMapOvr>
    <a:masterClrMapping/>
  </p:clrMapOvr>
  <p:transition spd="med">
    <p:split orient="vert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0702" y="4406903"/>
            <a:ext cx="10337562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62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24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8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4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31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7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03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89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143990"/>
      </p:ext>
    </p:extLst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03835"/>
      </p:ext>
    </p:extLst>
  </p:cSld>
  <p:clrMapOvr>
    <a:masterClrMapping/>
  </p:clrMapOvr>
  <p:transition spd="med">
    <p:split orient="vert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8092" y="1200153"/>
            <a:ext cx="537147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82268" y="1200153"/>
            <a:ext cx="537147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39060"/>
      </p:ext>
    </p:extLst>
  </p:cSld>
  <p:clrMapOvr>
    <a:masterClrMapping/>
  </p:clrMapOvr>
  <p:transition spd="med">
    <p:split orient="vert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092" y="274639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093" y="1535115"/>
            <a:ext cx="537359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25" indent="0">
              <a:buNone/>
              <a:defRPr sz="2700" b="1"/>
            </a:lvl2pPr>
            <a:lvl3pPr marL="1217249" indent="0">
              <a:buNone/>
              <a:defRPr sz="2400" b="1"/>
            </a:lvl3pPr>
            <a:lvl4pPr marL="1825874" indent="0">
              <a:buNone/>
              <a:defRPr sz="2100" b="1"/>
            </a:lvl4pPr>
            <a:lvl5pPr marL="2434499" indent="0">
              <a:buNone/>
              <a:defRPr sz="2100" b="1"/>
            </a:lvl5pPr>
            <a:lvl6pPr marL="3043123" indent="0">
              <a:buNone/>
              <a:defRPr sz="2100" b="1"/>
            </a:lvl6pPr>
            <a:lvl7pPr marL="3651748" indent="0">
              <a:buNone/>
              <a:defRPr sz="2100" b="1"/>
            </a:lvl7pPr>
            <a:lvl8pPr marL="4260372" indent="0">
              <a:buNone/>
              <a:defRPr sz="2100" b="1"/>
            </a:lvl8pPr>
            <a:lvl9pPr marL="4868997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1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8048" y="1535115"/>
            <a:ext cx="537570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25" indent="0">
              <a:buNone/>
              <a:defRPr sz="2700" b="1"/>
            </a:lvl2pPr>
            <a:lvl3pPr marL="1217249" indent="0">
              <a:buNone/>
              <a:defRPr sz="2400" b="1"/>
            </a:lvl3pPr>
            <a:lvl4pPr marL="1825874" indent="0">
              <a:buNone/>
              <a:defRPr sz="2100" b="1"/>
            </a:lvl4pPr>
            <a:lvl5pPr marL="2434499" indent="0">
              <a:buNone/>
              <a:defRPr sz="2100" b="1"/>
            </a:lvl5pPr>
            <a:lvl6pPr marL="3043123" indent="0">
              <a:buNone/>
              <a:defRPr sz="2100" b="1"/>
            </a:lvl6pPr>
            <a:lvl7pPr marL="3651748" indent="0">
              <a:buNone/>
              <a:defRPr sz="2100" b="1"/>
            </a:lvl7pPr>
            <a:lvl8pPr marL="4260372" indent="0">
              <a:buNone/>
              <a:defRPr sz="2100" b="1"/>
            </a:lvl8pPr>
            <a:lvl9pPr marL="4868997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8048" y="2174875"/>
            <a:ext cx="5375701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993987"/>
      </p:ext>
    </p:extLst>
  </p:cSld>
  <p:clrMapOvr>
    <a:masterClrMapping/>
  </p:clrMapOvr>
  <p:transition spd="med">
    <p:split orient="vert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65945"/>
      </p:ext>
    </p:extLst>
  </p:cSld>
  <p:clrMapOvr>
    <a:masterClrMapping/>
  </p:clrMapOvr>
  <p:transition spd="med">
    <p:split orient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823731"/>
      </p:ext>
    </p:extLst>
  </p:cSld>
  <p:clrMapOvr>
    <a:masterClrMapping/>
  </p:clrMapOvr>
  <p:transition spd="med">
    <p:split orient="vert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095" y="273051"/>
            <a:ext cx="4001161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54941" y="273054"/>
            <a:ext cx="6798805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8095" y="1435103"/>
            <a:ext cx="4001161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625" indent="0">
              <a:buNone/>
              <a:defRPr sz="1600"/>
            </a:lvl2pPr>
            <a:lvl3pPr marL="1217249" indent="0">
              <a:buNone/>
              <a:defRPr sz="1300"/>
            </a:lvl3pPr>
            <a:lvl4pPr marL="1825874" indent="0">
              <a:buNone/>
              <a:defRPr sz="1200"/>
            </a:lvl4pPr>
            <a:lvl5pPr marL="2434499" indent="0">
              <a:buNone/>
              <a:defRPr sz="1200"/>
            </a:lvl5pPr>
            <a:lvl6pPr marL="3043123" indent="0">
              <a:buNone/>
              <a:defRPr sz="1200"/>
            </a:lvl6pPr>
            <a:lvl7pPr marL="3651748" indent="0">
              <a:buNone/>
              <a:defRPr sz="1200"/>
            </a:lvl7pPr>
            <a:lvl8pPr marL="4260372" indent="0">
              <a:buNone/>
              <a:defRPr sz="1200"/>
            </a:lvl8pPr>
            <a:lvl9pPr marL="486899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78606"/>
      </p:ext>
    </p:extLst>
  </p:cSld>
  <p:clrMapOvr>
    <a:masterClrMapping/>
  </p:clrMapOvr>
  <p:transition spd="med">
    <p:split orient="vert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3805" y="4800602"/>
            <a:ext cx="7297103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625" indent="0">
              <a:buNone/>
              <a:defRPr sz="3700"/>
            </a:lvl2pPr>
            <a:lvl3pPr marL="1217249" indent="0">
              <a:buNone/>
              <a:defRPr sz="3200"/>
            </a:lvl3pPr>
            <a:lvl4pPr marL="1825874" indent="0">
              <a:buNone/>
              <a:defRPr sz="2700"/>
            </a:lvl4pPr>
            <a:lvl5pPr marL="2434499" indent="0">
              <a:buNone/>
              <a:defRPr sz="2700"/>
            </a:lvl5pPr>
            <a:lvl6pPr marL="3043123" indent="0">
              <a:buNone/>
              <a:defRPr sz="2700"/>
            </a:lvl6pPr>
            <a:lvl7pPr marL="3651748" indent="0">
              <a:buNone/>
              <a:defRPr sz="2700"/>
            </a:lvl7pPr>
            <a:lvl8pPr marL="4260372" indent="0">
              <a:buNone/>
              <a:defRPr sz="2700"/>
            </a:lvl8pPr>
            <a:lvl9pPr marL="4868997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3805" y="5367340"/>
            <a:ext cx="7297103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625" indent="0">
              <a:buNone/>
              <a:defRPr sz="1600"/>
            </a:lvl2pPr>
            <a:lvl3pPr marL="1217249" indent="0">
              <a:buNone/>
              <a:defRPr sz="1300"/>
            </a:lvl3pPr>
            <a:lvl4pPr marL="1825874" indent="0">
              <a:buNone/>
              <a:defRPr sz="1200"/>
            </a:lvl4pPr>
            <a:lvl5pPr marL="2434499" indent="0">
              <a:buNone/>
              <a:defRPr sz="1200"/>
            </a:lvl5pPr>
            <a:lvl6pPr marL="3043123" indent="0">
              <a:buNone/>
              <a:defRPr sz="1200"/>
            </a:lvl6pPr>
            <a:lvl7pPr marL="3651748" indent="0">
              <a:buNone/>
              <a:defRPr sz="1200"/>
            </a:lvl7pPr>
            <a:lvl8pPr marL="4260372" indent="0">
              <a:buNone/>
              <a:defRPr sz="1200"/>
            </a:lvl8pPr>
            <a:lvl9pPr marL="4868997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461830"/>
      </p:ext>
    </p:extLst>
  </p:cSld>
  <p:clrMapOvr>
    <a:masterClrMapping/>
  </p:clrMapOvr>
  <p:transition spd="med">
    <p:split orient="vert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74375"/>
      </p:ext>
    </p:extLst>
  </p:cSld>
  <p:clrMapOvr>
    <a:masterClrMapping/>
  </p:clrMapOvr>
  <p:transition spd="med">
    <p:split orient="vert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17332" y="206377"/>
            <a:ext cx="2736414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8092" y="206377"/>
            <a:ext cx="8006543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86304"/>
      </p:ext>
    </p:extLst>
  </p:cSld>
  <p:clrMapOvr>
    <a:masterClrMapping/>
  </p:clrMapOvr>
  <p:transition spd="med">
    <p:split orient="vert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1138D-7E77-429A-AF95-9D560AB68C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678563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A1676-5A72-4A9A-9356-1B877F348D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633737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02220"/>
      </p:ext>
    </p:extLst>
  </p:cSld>
  <p:clrMapOvr>
    <a:masterClrMapping/>
  </p:clrMapOvr>
  <p:transition spd="med">
    <p:split orient="vert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DB0C3-B371-4F72-91C4-D801E72E7A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72443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9D86-211F-449B-91D7-2A553E16FD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619412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2ECAB-B195-43DA-8CB3-35EF363A12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442581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146D2-1EC1-45EF-AA45-BC162C3251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84242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96DF8-07D9-4310-9A48-5F2F32E82E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863514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A57E7-0DE3-4E5E-8E68-FBAFCC5AF4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970597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5E775-9639-4C1D-9904-FE96B99807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8506565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4C9B7-7475-4BFE-B1BF-4E48F875A6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0709259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39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39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21B04-92B3-4CD5-BA99-0D98165793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3819778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0"/>
            <a:ext cx="10945654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2" y="3938589"/>
            <a:ext cx="10945654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78945-7C10-4738-A758-46E23677FF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46808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5003"/>
      </p:ext>
    </p:extLst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4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73668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9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4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4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9C432-1C5A-4005-BF0C-1F7FC47FC920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6" y="6356354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4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4D9EC-0839-4E2E-A92A-E9DA6F6E3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9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1" r:id="rId2"/>
    <p:sldLayoutId id="2147483710" r:id="rId3"/>
    <p:sldLayoutId id="2147483696" r:id="rId4"/>
    <p:sldLayoutId id="2147483691" r:id="rId5"/>
    <p:sldLayoutId id="2147483650" r:id="rId6"/>
    <p:sldLayoutId id="2147483694" r:id="rId7"/>
    <p:sldLayoutId id="2147483692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90" r:id="rId18"/>
    <p:sldLayoutId id="2147483693" r:id="rId19"/>
  </p:sldLayoutIdLst>
  <p:transition spd="med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1156" y="1153"/>
            <a:ext cx="12159536" cy="685570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36424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9" r:id="rId2"/>
    <p:sldLayoutId id="2147483662" r:id="rId3"/>
    <p:sldLayoutId id="2147483715" r:id="rId4"/>
    <p:sldLayoutId id="2147483714" r:id="rId5"/>
    <p:sldLayoutId id="2147483713" r:id="rId6"/>
    <p:sldLayoutId id="2147483712" r:id="rId7"/>
    <p:sldLayoutId id="2147483708" r:id="rId8"/>
    <p:sldLayoutId id="2147483703" r:id="rId9"/>
    <p:sldLayoutId id="2147483702" r:id="rId10"/>
    <p:sldLayoutId id="2147483698" r:id="rId11"/>
    <p:sldLayoutId id="2147483697" r:id="rId12"/>
    <p:sldLayoutId id="2147483695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705" r:id="rId25"/>
    <p:sldLayoutId id="2147483704" r:id="rId26"/>
    <p:sldLayoutId id="2147483699" r:id="rId27"/>
  </p:sldLayoutIdLst>
  <p:transition spd="med">
    <p:split orient="vert"/>
  </p:transition>
  <p:hf sldNum="0" hdr="0"/>
  <p:txStyles>
    <p:titleStyle>
      <a:lvl1pPr marL="0" lvl="0" indent="0" algn="ctr" defTabSz="914558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524" lvl="0" indent="-342524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3102" lvl="1" indent="-286404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2907" lvl="2" indent="-228349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379" lvl="3" indent="-229123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078" lvl="4" indent="-228349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532649" lvl="5" indent="-139332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811312" lvl="6" indent="-139332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089976" lvl="7" indent="-139332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68639" lvl="8" indent="-139332" algn="l" defTabSz="914558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78663" lvl="1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57327" lvl="2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835990" lvl="3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114654" lvl="4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93317" lvl="5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71980" lvl="6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50644" lvl="7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229307" lvl="8" indent="0" algn="l" defTabSz="55732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8092" y="274639"/>
            <a:ext cx="10945654" cy="1143000"/>
          </a:xfrm>
          <a:prstGeom prst="rect">
            <a:avLst/>
          </a:prstGeom>
        </p:spPr>
        <p:txBody>
          <a:bodyPr vert="horz" lIns="121725" tIns="60862" rIns="121725" bIns="6086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092" y="1600203"/>
            <a:ext cx="10945654" cy="4525963"/>
          </a:xfrm>
          <a:prstGeom prst="rect">
            <a:avLst/>
          </a:prstGeom>
        </p:spPr>
        <p:txBody>
          <a:bodyPr vert="horz" lIns="121725" tIns="60862" rIns="121725" bIns="6086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8092" y="6356353"/>
            <a:ext cx="2837762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249"/>
            <a:fld id="{BB9E6C50-F2B0-4117-AF69-C839F5CC2C8C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7249"/>
              <a:t>2022/10/12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55296" y="6356353"/>
            <a:ext cx="3851249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249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15984" y="6356353"/>
            <a:ext cx="2837762" cy="365125"/>
          </a:xfrm>
          <a:prstGeom prst="rect">
            <a:avLst/>
          </a:prstGeom>
        </p:spPr>
        <p:txBody>
          <a:bodyPr vert="horz" lIns="121725" tIns="60862" rIns="121725" bIns="6086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249"/>
            <a:fld id="{2B6AB1BC-A075-4A18-8F82-2A7D645F5683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 defTabSz="1217249"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029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707" r:id="rId3"/>
    <p:sldLayoutId id="2147483677" r:id="rId4"/>
    <p:sldLayoutId id="2147483717" r:id="rId5"/>
    <p:sldLayoutId id="2147483716" r:id="rId6"/>
    <p:sldLayoutId id="2147483706" r:id="rId7"/>
    <p:sldLayoutId id="2147483701" r:id="rId8"/>
    <p:sldLayoutId id="2147483700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</p:sldLayoutIdLst>
  <p:transition spd="med">
    <p:split orient="vert"/>
  </p:transition>
  <p:txStyles>
    <p:titleStyle>
      <a:lvl1pPr algn="ctr" defTabSz="121724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468" indent="-456468" algn="l" defTabSz="1217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5" indent="-380390" algn="l" defTabSz="1217249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562" indent="-304312" algn="l" defTabSz="1217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186" indent="-304312" algn="l" defTabSz="1217249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811" indent="-304312" algn="l" defTabSz="1217249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7436" indent="-304312" algn="l" defTabSz="1217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060" indent="-304312" algn="l" defTabSz="1217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685" indent="-304312" algn="l" defTabSz="1217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309" indent="-304312" algn="l" defTabSz="1217249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25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249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874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499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123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748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372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997" algn="l" defTabSz="121724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8092" y="1600201"/>
            <a:ext cx="1094565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5B7E15-82A2-4E2C-83E5-B1AB967C6740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430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9.xml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8.emf"/><Relationship Id="rId11" Type="http://schemas.openxmlformats.org/officeDocument/2006/relationships/image" Target="../media/image43.emf"/><Relationship Id="rId5" Type="http://schemas.openxmlformats.org/officeDocument/2006/relationships/image" Target="../media/image37.emf"/><Relationship Id="rId10" Type="http://schemas.openxmlformats.org/officeDocument/2006/relationships/image" Target="../media/image42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17.jpeg"/><Relationship Id="rId5" Type="http://schemas.openxmlformats.org/officeDocument/2006/relationships/hyperlink" Target="http://a367.yahoofs.com/lifestory/bJuNzVWBERjlGm9__DOT__gQGaWDhFpBkFan3UyaA-_2/blog/20100409090032992.jpg?lb_____DnEBS44_Y" TargetMode="Externa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7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9.xml"/><Relationship Id="rId6" Type="http://schemas.openxmlformats.org/officeDocument/2006/relationships/hyperlink" Target="http://a367.yahoofs.com/lifestory/bJuNzVWBERjlGm9__DOT__gQGaWDhFpBkFan3UyaA-_2/blog/20100409090032992.jpg?lb_____DnEBS44_Y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1.wav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519" y="838202"/>
            <a:ext cx="10337562" cy="1470025"/>
          </a:xfrm>
        </p:spPr>
        <p:txBody>
          <a:bodyPr>
            <a:norm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1032" y="2438400"/>
            <a:ext cx="8513287" cy="2209800"/>
          </a:xfrm>
        </p:spPr>
        <p:txBody>
          <a:bodyPr>
            <a:noAutofit/>
          </a:bodyPr>
          <a:lstStyle/>
          <a:p>
            <a:r>
              <a:rPr lang="en-US" sz="6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rộng vốn từ:</a:t>
            </a:r>
          </a:p>
          <a:p>
            <a:r>
              <a:rPr lang="en-US" sz="6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nghị - Hợp tác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97717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http://static.panoramio.com/photos/large/54861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46" y="869950"/>
            <a:ext cx="1145239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0" y="439738"/>
            <a:ext cx="121618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n-US" sz="2200" b="1" smtClean="0">
                <a:solidFill>
                  <a:prstClr val="black"/>
                </a:solidFill>
                <a:cs typeface="Arial" charset="0"/>
              </a:rPr>
              <a:t>Một số công trình do nước ngoài </a:t>
            </a:r>
            <a:r>
              <a:rPr lang="en-GB" altLang="en-US" sz="2200" b="1" smtClean="0">
                <a:solidFill>
                  <a:srgbClr val="0000CC"/>
                </a:solidFill>
                <a:cs typeface="Arial" charset="0"/>
              </a:rPr>
              <a:t>hợp tác</a:t>
            </a:r>
            <a:r>
              <a:rPr lang="en-GB" altLang="en-US" sz="2200" b="1" smtClean="0">
                <a:solidFill>
                  <a:prstClr val="black"/>
                </a:solidFill>
                <a:cs typeface="Arial" charset="0"/>
              </a:rPr>
              <a:t> với Việt Nam xây dựng</a:t>
            </a: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304046" y="1219200"/>
            <a:ext cx="293911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n-US" sz="2000" b="1" smtClean="0">
                <a:solidFill>
                  <a:srgbClr val="0000CC"/>
                </a:solidFill>
                <a:cs typeface="Arial" charset="0"/>
              </a:rPr>
              <a:t>Thuỷ điện Trị An</a:t>
            </a:r>
          </a:p>
        </p:txBody>
      </p:sp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912138" y="4832350"/>
            <a:ext cx="103375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 tác: </a:t>
            </a:r>
            <a:r>
              <a:rPr lang="en-US" altLang="en-US" sz="3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Cùng chung sức giúp đỡ lẫn nhau trong một công việc, một lĩnh vực nào đó nhằm một mục đích chung.</a:t>
            </a:r>
          </a:p>
        </p:txBody>
      </p:sp>
    </p:spTree>
    <p:extLst>
      <p:ext uri="{BB962C8B-B14F-4D97-AF65-F5344CB8AC3E}">
        <p14:creationId xmlns:p14="http://schemas.microsoft.com/office/powerpoint/2010/main" val="10965983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9;p10"/>
          <p:cNvSpPr/>
          <p:nvPr/>
        </p:nvSpPr>
        <p:spPr>
          <a:xfrm>
            <a:off x="1051720" y="408432"/>
            <a:ext cx="10210799" cy="1600391"/>
          </a:xfrm>
          <a:prstGeom prst="roundRect">
            <a:avLst/>
          </a:prstGeom>
          <a:solidFill>
            <a:srgbClr val="92D050"/>
          </a:solidFill>
          <a:ln w="28575">
            <a:solidFill>
              <a:schemeClr val="bg1"/>
            </a:solidFill>
            <a:prstDash val="dash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3" tIns="45699" rIns="91423" bIns="45699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Bài tập 1: Xếp những từ có tiếng </a:t>
            </a:r>
            <a:r>
              <a:rPr lang="en-US" sz="4400" b="1" i="1">
                <a:solidFill>
                  <a:srgbClr val="FFFF00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hữu</a:t>
            </a:r>
            <a:r>
              <a:rPr lang="en-US" sz="4400" b="1" i="1">
                <a:solidFill>
                  <a:schemeClr val="bg1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 </a:t>
            </a:r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cho dưới đây thành hai nhóm a và b</a:t>
            </a:r>
            <a:endParaRPr sz="4400" b="1">
              <a:solidFill>
                <a:schemeClr val="bg1"/>
              </a:solidFill>
              <a:latin typeface="Times New Roman" panose="02020603050405020304" pitchFamily="18" charset="0"/>
              <a:ea typeface="Cookie"/>
              <a:cs typeface="Times New Roman" panose="02020603050405020304" pitchFamily="18" charset="0"/>
              <a:sym typeface="Cookie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7448" y="2017694"/>
            <a:ext cx="957955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400" b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hữu nghị, hữu hiệu, chiến hữu, hữu tình, thân hữu, hữu ích, hữu hảo, bằng hữu, bạn hữu, hữu dụng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68459" y="4106934"/>
            <a:ext cx="110560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4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altLang="en-US" sz="4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en-US" sz="4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altLang="en-US" sz="4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alt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”. 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M: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endParaRPr lang="en-US" alt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51719" y="5037750"/>
            <a:ext cx="10820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4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altLang="en-US" sz="4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en-US" sz="4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altLang="en-US" sz="4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alt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alt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”.          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M: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alt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endParaRPr lang="en-US" alt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94521" y="216854"/>
            <a:ext cx="10972799" cy="6336347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/>
          </a:p>
        </p:txBody>
      </p:sp>
      <p:pic>
        <p:nvPicPr>
          <p:cNvPr id="9" name="Google Shape;119;p10"/>
          <p:cNvPicPr preferRelativeResize="0"/>
          <p:nvPr/>
        </p:nvPicPr>
        <p:blipFill rotWithShape="1">
          <a:blip r:embed="rId3">
            <a:alphaModFix/>
          </a:blip>
          <a:srcRect l="73099" r="2958" b="67481"/>
          <a:stretch/>
        </p:blipFill>
        <p:spPr>
          <a:xfrm>
            <a:off x="10424319" y="2"/>
            <a:ext cx="1848964" cy="14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8;p10"/>
          <p:cNvPicPr preferRelativeResize="0"/>
          <p:nvPr/>
        </p:nvPicPr>
        <p:blipFill rotWithShape="1">
          <a:blip r:embed="rId4">
            <a:alphaModFix/>
          </a:blip>
          <a:srcRect l="24896" r="20119" b="33390"/>
          <a:stretch/>
        </p:blipFill>
        <p:spPr>
          <a:xfrm flipH="1">
            <a:off x="-228440" y="6019801"/>
            <a:ext cx="2499359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7;p10"/>
          <p:cNvPicPr preferRelativeResize="0"/>
          <p:nvPr/>
        </p:nvPicPr>
        <p:blipFill rotWithShape="1">
          <a:blip r:embed="rId5">
            <a:alphaModFix/>
          </a:blip>
          <a:srcRect l="81842" t="-10451" b="9412"/>
          <a:stretch/>
        </p:blipFill>
        <p:spPr>
          <a:xfrm>
            <a:off x="10576720" y="5638800"/>
            <a:ext cx="1615281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6;p10"/>
          <p:cNvPicPr preferRelativeResize="0"/>
          <p:nvPr/>
        </p:nvPicPr>
        <p:blipFill rotWithShape="1">
          <a:blip r:embed="rId6">
            <a:alphaModFix/>
          </a:blip>
          <a:srcRect r="83500" b="67837"/>
          <a:stretch/>
        </p:blipFill>
        <p:spPr>
          <a:xfrm>
            <a:off x="-105529" y="226513"/>
            <a:ext cx="1157247" cy="134625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704054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99459" y="817563"/>
            <a:ext cx="3181661" cy="1059236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Hữu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315139" y="1295400"/>
            <a:ext cx="4343400" cy="4419600"/>
            <a:chOff x="7085960" y="1295400"/>
            <a:chExt cx="3572577" cy="4419600"/>
          </a:xfrm>
          <a:solidFill>
            <a:schemeClr val="bg1"/>
          </a:solidFill>
        </p:grpSpPr>
        <p:pic>
          <p:nvPicPr>
            <p:cNvPr id="16" name="Pictur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0178" y="1295400"/>
              <a:ext cx="1216067" cy="14779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ounded Rectangle 9"/>
            <p:cNvSpPr/>
            <p:nvPr/>
          </p:nvSpPr>
          <p:spPr bwMode="auto">
            <a:xfrm>
              <a:off x="7085960" y="2641008"/>
              <a:ext cx="3572577" cy="3073992"/>
            </a:xfrm>
            <a:prstGeom prst="round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0" cap="none" spc="0" normalizeH="0" baseline="0" noProof="0">
                  <a:ln>
                    <a:noFill/>
                  </a:ln>
                  <a:solidFill>
                    <a:schemeClr val="accent1">
                      <a:lumMod val="2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Có nghĩa là </a:t>
              </a:r>
              <a:r>
                <a:rPr kumimoji="0" lang="en-US" sz="5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“có”</a:t>
              </a:r>
            </a:p>
          </p:txBody>
        </p:sp>
      </p:grpSp>
      <p:cxnSp>
        <p:nvCxnSpPr>
          <p:cNvPr id="11" name="Straight Arrow Connector 10"/>
          <p:cNvCxnSpPr>
            <a:cxnSpLocks/>
            <a:stCxn id="4" idx="2"/>
          </p:cNvCxnSpPr>
          <p:nvPr/>
        </p:nvCxnSpPr>
        <p:spPr>
          <a:xfrm flipH="1">
            <a:off x="3851253" y="1876801"/>
            <a:ext cx="2239036" cy="764209"/>
          </a:xfrm>
          <a:prstGeom prst="straightConnector1">
            <a:avLst/>
          </a:prstGeom>
          <a:noFill/>
          <a:ln w="38100" cap="flat" cmpd="sng" algn="ctr">
            <a:solidFill>
              <a:srgbClr val="C0504D">
                <a:lumMod val="75000"/>
              </a:srgbClr>
            </a:solidFill>
            <a:prstDash val="soli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  <a:stCxn id="4" idx="2"/>
          </p:cNvCxnSpPr>
          <p:nvPr/>
        </p:nvCxnSpPr>
        <p:spPr>
          <a:xfrm>
            <a:off x="6090290" y="1876801"/>
            <a:ext cx="2059832" cy="764209"/>
          </a:xfrm>
          <a:prstGeom prst="straightConnector1">
            <a:avLst/>
          </a:prstGeom>
          <a:noFill/>
          <a:ln w="38100" cap="flat" cmpd="sng" algn="ctr">
            <a:solidFill>
              <a:srgbClr val="C0504D">
                <a:lumMod val="75000"/>
              </a:srgbClr>
            </a:solidFill>
            <a:prstDash val="solid"/>
            <a:tailEnd type="arrow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899321" y="1295400"/>
            <a:ext cx="4343400" cy="4419600"/>
            <a:chOff x="1670142" y="1295400"/>
            <a:chExt cx="3572577" cy="4419600"/>
          </a:xfrm>
          <a:solidFill>
            <a:schemeClr val="bg1"/>
          </a:solidFill>
        </p:grpSpPr>
        <p:pic>
          <p:nvPicPr>
            <p:cNvPr id="15" name="Pictur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4360" y="1295400"/>
              <a:ext cx="1216067" cy="14779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ounded Rectangle 6"/>
            <p:cNvSpPr/>
            <p:nvPr/>
          </p:nvSpPr>
          <p:spPr bwMode="auto">
            <a:xfrm>
              <a:off x="1670142" y="2643215"/>
              <a:ext cx="3572577" cy="3071785"/>
            </a:xfrm>
            <a:prstGeom prst="round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0" cap="none" spc="0" normalizeH="0" baseline="0" noProof="0">
                  <a:ln>
                    <a:noFill/>
                  </a:ln>
                  <a:solidFill>
                    <a:schemeClr val="accent1">
                      <a:lumMod val="2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Có nghĩa là </a:t>
              </a:r>
              <a:r>
                <a:rPr kumimoji="0" lang="en-US" sz="5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“bạn bè”</a:t>
              </a:r>
              <a:endParaRPr kumimoji="0" lang="en-US" sz="6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594521" y="216854"/>
            <a:ext cx="10972799" cy="6336347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oogle Shape;116;p10"/>
          <p:cNvPicPr preferRelativeResize="0"/>
          <p:nvPr/>
        </p:nvPicPr>
        <p:blipFill rotWithShape="1">
          <a:blip r:embed="rId4">
            <a:alphaModFix/>
          </a:blip>
          <a:srcRect r="83500" b="67837"/>
          <a:stretch/>
        </p:blipFill>
        <p:spPr>
          <a:xfrm>
            <a:off x="-130307" y="216853"/>
            <a:ext cx="1157247" cy="1346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19;p10"/>
          <p:cNvPicPr preferRelativeResize="0"/>
          <p:nvPr/>
        </p:nvPicPr>
        <p:blipFill rotWithShape="1">
          <a:blip r:embed="rId5">
            <a:alphaModFix/>
          </a:blip>
          <a:srcRect l="73099" r="2958" b="67481"/>
          <a:stretch/>
        </p:blipFill>
        <p:spPr>
          <a:xfrm>
            <a:off x="10424319" y="2"/>
            <a:ext cx="1848964" cy="14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18;p10"/>
          <p:cNvPicPr preferRelativeResize="0"/>
          <p:nvPr/>
        </p:nvPicPr>
        <p:blipFill rotWithShape="1">
          <a:blip r:embed="rId6">
            <a:alphaModFix/>
          </a:blip>
          <a:srcRect l="24896" r="20119" b="33390"/>
          <a:stretch/>
        </p:blipFill>
        <p:spPr>
          <a:xfrm flipH="1">
            <a:off x="-228440" y="6019801"/>
            <a:ext cx="2499359" cy="8382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650170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7"/>
          <p:cNvGrpSpPr/>
          <p:nvPr/>
        </p:nvGrpSpPr>
        <p:grpSpPr>
          <a:xfrm>
            <a:off x="4099720" y="7257"/>
            <a:ext cx="3308519" cy="1959740"/>
            <a:chOff x="2943543" y="-39334"/>
            <a:chExt cx="3308519" cy="1851852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" name="矩形 3"/>
            <p:cNvSpPr/>
            <p:nvPr/>
          </p:nvSpPr>
          <p:spPr>
            <a:xfrm>
              <a:off x="2943543" y="817870"/>
              <a:ext cx="3308519" cy="994648"/>
            </a:xfrm>
            <a:prstGeom prst="rect">
              <a:avLst/>
            </a:prstGeom>
            <a:grpFill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r>
                <a:rPr lang="en-US" altLang="zh-CN" sz="48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华康方圆体W7(P)" pitchFamily="82" charset="-122"/>
                  <a:cs typeface="Times New Roman" panose="02020603050405020304" pitchFamily="18" charset="0"/>
                </a:rPr>
                <a:t>Hữu</a:t>
              </a:r>
              <a:r>
                <a:rPr lang="en-US" altLang="zh-CN" sz="48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华康方圆体W7(P)" pitchFamily="8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800" b="1" kern="0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华康方圆体W7(P)" pitchFamily="82" charset="-122"/>
                  <a:cs typeface="Times New Roman" panose="02020603050405020304" pitchFamily="18" charset="0"/>
                </a:rPr>
                <a:t>nghị</a:t>
              </a:r>
              <a:endParaRPr lang="zh-CN" altLang="en-US" sz="48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华康方圆体W7(P)" pitchFamily="8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任意多边形 6"/>
            <p:cNvSpPr/>
            <p:nvPr/>
          </p:nvSpPr>
          <p:spPr>
            <a:xfrm>
              <a:off x="3513909" y="-39334"/>
              <a:ext cx="2338251" cy="904126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  <a:noFill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4"/>
            <p:cNvSpPr/>
            <p:nvPr/>
          </p:nvSpPr>
          <p:spPr>
            <a:xfrm>
              <a:off x="3405909" y="837409"/>
              <a:ext cx="216000" cy="216000"/>
            </a:xfrm>
            <a:prstGeom prst="ellipse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5"/>
            <p:cNvSpPr/>
            <p:nvPr/>
          </p:nvSpPr>
          <p:spPr>
            <a:xfrm>
              <a:off x="5833867" y="810025"/>
              <a:ext cx="216000" cy="216000"/>
            </a:xfrm>
            <a:prstGeom prst="ellipse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: 圆角 14"/>
          <p:cNvSpPr/>
          <p:nvPr/>
        </p:nvSpPr>
        <p:spPr>
          <a:xfrm>
            <a:off x="670720" y="2209802"/>
            <a:ext cx="11277600" cy="40359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5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 nghị (tính từ):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en-US" sz="5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altLang="en-US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thắt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5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altLang="en-US" sz="5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85322"/>
      </p:ext>
    </p:extLst>
  </p:cSld>
  <p:clrMapOvr>
    <a:masterClrMapping/>
  </p:clrMapOvr>
  <p:transition spd="med">
    <p:split orient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128710" y="1880508"/>
            <a:ext cx="6514810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 hữu: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bạn chiến đấu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2120" y="3276600"/>
            <a:ext cx="7068339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hữu: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bạn bè thân thiết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67040" y="609600"/>
            <a:ext cx="5792888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hiệu: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hiệu quả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24765" y="4953001"/>
            <a:ext cx="8610600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tình: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sức hấp dẫn gợi cảm 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734738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988763" y="4210905"/>
            <a:ext cx="7733545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zh-CN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zh-CN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40865" y="2850670"/>
            <a:ext cx="10080111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hảo: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cảm bạn bè thân thiện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51640" y="1430412"/>
            <a:ext cx="6751112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hữu: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bè thân thiết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84440" y="204108"/>
            <a:ext cx="5181600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ích: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ích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18319" y="5449970"/>
            <a:ext cx="7669286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dụng: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được việc 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808492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58"/>
          <p:cNvSpPr txBox="1"/>
          <p:nvPr/>
        </p:nvSpPr>
        <p:spPr>
          <a:xfrm>
            <a:off x="814082" y="2522212"/>
            <a:ext cx="2827525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nghị </a:t>
            </a:r>
            <a:endParaRPr lang="zh-CN" alt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012077" y="76202"/>
            <a:ext cx="4631335" cy="2765411"/>
            <a:chOff x="3464228" y="2344743"/>
            <a:chExt cx="3699427" cy="2112633"/>
          </a:xfrm>
          <a:solidFill>
            <a:srgbClr val="0070C0"/>
          </a:solidFill>
        </p:grpSpPr>
        <p:sp>
          <p:nvSpPr>
            <p:cNvPr id="53" name="椭圆 52"/>
            <p:cNvSpPr/>
            <p:nvPr/>
          </p:nvSpPr>
          <p:spPr>
            <a:xfrm>
              <a:off x="4567794" y="2344743"/>
              <a:ext cx="1470212" cy="1200790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5099717" y="3030450"/>
              <a:ext cx="1358774" cy="1358774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224941" y="3098603"/>
              <a:ext cx="1358774" cy="1358773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012259" y="2523551"/>
              <a:ext cx="1052745" cy="1052745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3464228" y="3021778"/>
              <a:ext cx="1198101" cy="119810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5694500" y="2585014"/>
              <a:ext cx="1104636" cy="1104636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5804881" y="2933171"/>
              <a:ext cx="1358774" cy="1358774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文本框 61"/>
          <p:cNvSpPr txBox="1"/>
          <p:nvPr/>
        </p:nvSpPr>
        <p:spPr>
          <a:xfrm>
            <a:off x="1517187" y="736077"/>
            <a:ext cx="35140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có nghĩa là “bạn bè”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6466499" y="492671"/>
            <a:ext cx="5410200" cy="1905159"/>
            <a:chOff x="3464228" y="2248457"/>
            <a:chExt cx="3712898" cy="2208919"/>
          </a:xfrm>
          <a:solidFill>
            <a:srgbClr val="66CCFF"/>
          </a:solidFill>
        </p:grpSpPr>
        <p:sp>
          <p:nvSpPr>
            <p:cNvPr id="63" name="椭圆 62"/>
            <p:cNvSpPr/>
            <p:nvPr/>
          </p:nvSpPr>
          <p:spPr>
            <a:xfrm>
              <a:off x="4567794" y="2248457"/>
              <a:ext cx="1470212" cy="129707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/>
          </p:nvSpPr>
          <p:spPr>
            <a:xfrm>
              <a:off x="5099717" y="3030450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/>
            <p:cNvSpPr/>
            <p:nvPr/>
          </p:nvSpPr>
          <p:spPr>
            <a:xfrm>
              <a:off x="4224941" y="3098602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4012259" y="2523551"/>
              <a:ext cx="1052745" cy="10527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3464228" y="3021778"/>
              <a:ext cx="1198101" cy="11981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5694500" y="2585014"/>
              <a:ext cx="1104636" cy="1104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5818352" y="2938205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6842919" y="1214806"/>
            <a:ext cx="47965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có nghĩa là “có”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文本框 58"/>
          <p:cNvSpPr txBox="1"/>
          <p:nvPr/>
        </p:nvSpPr>
        <p:spPr>
          <a:xfrm>
            <a:off x="2739142" y="3234261"/>
            <a:ext cx="2827525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 hữu</a:t>
            </a:r>
            <a:endParaRPr lang="zh-CN" alt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文本框 58"/>
          <p:cNvSpPr txBox="1"/>
          <p:nvPr/>
        </p:nvSpPr>
        <p:spPr>
          <a:xfrm>
            <a:off x="670720" y="3819075"/>
            <a:ext cx="2827525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hữu</a:t>
            </a:r>
            <a:endParaRPr lang="zh-CN" alt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文本框 58"/>
          <p:cNvSpPr txBox="1"/>
          <p:nvPr/>
        </p:nvSpPr>
        <p:spPr>
          <a:xfrm>
            <a:off x="2902345" y="4487444"/>
            <a:ext cx="2827525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hảo</a:t>
            </a:r>
            <a:endParaRPr lang="zh-CN" alt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文本框 58"/>
          <p:cNvSpPr txBox="1"/>
          <p:nvPr/>
        </p:nvSpPr>
        <p:spPr>
          <a:xfrm>
            <a:off x="692296" y="5095679"/>
            <a:ext cx="2827525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hữu</a:t>
            </a:r>
            <a:endParaRPr lang="zh-CN" alt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文本框 58"/>
          <p:cNvSpPr txBox="1"/>
          <p:nvPr/>
        </p:nvSpPr>
        <p:spPr>
          <a:xfrm>
            <a:off x="2914684" y="5795008"/>
            <a:ext cx="2827525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hữu</a:t>
            </a:r>
            <a:endParaRPr lang="zh-CN" alt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文本框 58"/>
          <p:cNvSpPr txBox="1"/>
          <p:nvPr/>
        </p:nvSpPr>
        <p:spPr>
          <a:xfrm>
            <a:off x="7306836" y="2437872"/>
            <a:ext cx="2997816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hiệu</a:t>
            </a:r>
            <a:endParaRPr lang="zh-CN" alt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本框 58"/>
          <p:cNvSpPr txBox="1"/>
          <p:nvPr/>
        </p:nvSpPr>
        <p:spPr>
          <a:xfrm>
            <a:off x="7297696" y="3234260"/>
            <a:ext cx="2997816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tình </a:t>
            </a:r>
            <a:endParaRPr lang="zh-CN" alt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文本框 58"/>
          <p:cNvSpPr txBox="1"/>
          <p:nvPr/>
        </p:nvSpPr>
        <p:spPr>
          <a:xfrm>
            <a:off x="7322608" y="3994337"/>
            <a:ext cx="2997816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ích</a:t>
            </a:r>
            <a:endParaRPr lang="zh-CN" alt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文本框 58"/>
          <p:cNvSpPr txBox="1"/>
          <p:nvPr/>
        </p:nvSpPr>
        <p:spPr>
          <a:xfrm>
            <a:off x="7306836" y="4876944"/>
            <a:ext cx="2997816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dụng </a:t>
            </a:r>
            <a:endParaRPr lang="zh-CN" alt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56000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ord 2"/>
          <p:cNvSpPr/>
          <p:nvPr/>
        </p:nvSpPr>
        <p:spPr>
          <a:xfrm>
            <a:off x="7147719" y="14514"/>
            <a:ext cx="10058400" cy="6858000"/>
          </a:xfrm>
          <a:prstGeom prst="chord">
            <a:avLst>
              <a:gd name="adj1" fmla="val 5406529"/>
              <a:gd name="adj2" fmla="val 16200000"/>
            </a:avLst>
          </a:prstGeom>
          <a:blipFill dpi="0" rotWithShape="1">
            <a:blip r:embed="rId3">
              <a:alphaModFix amt="90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0" y="6224156"/>
            <a:ext cx="5105400" cy="619991"/>
          </a:xfrm>
          <a:prstGeom prst="roundRect">
            <a:avLst/>
          </a:prstGeom>
          <a:solidFill>
            <a:schemeClr val="bg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Ruộng bậc thang – Hà Giang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="" xmlns:a16="http://schemas.microsoft.com/office/drawing/2014/main" id="{655044B0-78E4-42E8-AC1F-CFF05FC4A690}"/>
              </a:ext>
            </a:extLst>
          </p:cNvPr>
          <p:cNvSpPr/>
          <p:nvPr/>
        </p:nvSpPr>
        <p:spPr>
          <a:xfrm>
            <a:off x="4023520" y="13857"/>
            <a:ext cx="4648200" cy="671945"/>
          </a:xfrm>
          <a:prstGeom prst="roundRect">
            <a:avLst/>
          </a:prstGeom>
          <a:solidFill>
            <a:schemeClr val="tx2">
              <a:lumMod val="50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600" b="1">
                <a:solidFill>
                  <a:schemeClr val="bg1"/>
                </a:solidFill>
              </a:rPr>
              <a:t>Phong cảnh hữu tình</a:t>
            </a:r>
          </a:p>
        </p:txBody>
      </p:sp>
    </p:spTree>
    <p:extLst>
      <p:ext uri="{BB962C8B-B14F-4D97-AF65-F5344CB8AC3E}">
        <p14:creationId xmlns:p14="http://schemas.microsoft.com/office/powerpoint/2010/main" val="395936914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946075"/>
            <a:ext cx="12161838" cy="1911927"/>
          </a:xfrm>
          <a:prstGeom prst="rect">
            <a:avLst/>
          </a:prstGeom>
          <a:solidFill>
            <a:srgbClr val="C0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hữu nghị </a:t>
            </a:r>
            <a:br>
              <a:rPr lang="en-US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– Hoa Kỳ</a:t>
            </a:r>
          </a:p>
        </p:txBody>
      </p:sp>
    </p:spTree>
    <p:extLst>
      <p:ext uri="{BB962C8B-B14F-4D97-AF65-F5344CB8AC3E}">
        <p14:creationId xmlns:p14="http://schemas.microsoft.com/office/powerpoint/2010/main" val="256856631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74465" cy="1911927"/>
          </a:xfrm>
          <a:prstGeom prst="rect">
            <a:avLst/>
          </a:prstGeom>
          <a:solidFill>
            <a:srgbClr val="00206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hữu nghị </a:t>
            </a:r>
            <a:br>
              <a:rPr lang="en-US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– Campuchia</a:t>
            </a:r>
          </a:p>
        </p:txBody>
      </p:sp>
    </p:spTree>
    <p:extLst>
      <p:ext uri="{BB962C8B-B14F-4D97-AF65-F5344CB8AC3E}">
        <p14:creationId xmlns:p14="http://schemas.microsoft.com/office/powerpoint/2010/main" val="112567204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92"/>
          <p:cNvGrpSpPr>
            <a:grpSpLocks/>
          </p:cNvGrpSpPr>
          <p:nvPr/>
        </p:nvGrpSpPr>
        <p:grpSpPr bwMode="auto">
          <a:xfrm>
            <a:off x="1204119" y="2051051"/>
            <a:ext cx="8690647" cy="1073151"/>
            <a:chOff x="7518399" y="1841976"/>
            <a:chExt cx="3722257" cy="1073359"/>
          </a:xfrm>
        </p:grpSpPr>
        <p:sp>
          <p:nvSpPr>
            <p:cNvPr id="8" name="矩形: 圆角 69"/>
            <p:cNvSpPr/>
            <p:nvPr/>
          </p:nvSpPr>
          <p:spPr>
            <a:xfrm>
              <a:off x="8376616" y="1841976"/>
              <a:ext cx="2864040" cy="107335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3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Thế nào là từ đồng âm ? </a:t>
              </a:r>
              <a:endParaRPr lang="zh-CN" alt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9" name="组合 70"/>
            <p:cNvGrpSpPr>
              <a:grpSpLocks/>
            </p:cNvGrpSpPr>
            <p:nvPr/>
          </p:nvGrpSpPr>
          <p:grpSpPr bwMode="auto">
            <a:xfrm rot="10800000">
              <a:off x="7518399" y="2374393"/>
              <a:ext cx="848198" cy="410562"/>
              <a:chOff x="4516517" y="4309568"/>
              <a:chExt cx="1141333" cy="552451"/>
            </a:xfrm>
          </p:grpSpPr>
          <p:cxnSp>
            <p:nvCxnSpPr>
              <p:cNvPr id="10" name="直接连接符 71"/>
              <p:cNvCxnSpPr/>
              <p:nvPr/>
            </p:nvCxnSpPr>
            <p:spPr>
              <a:xfrm flipV="1">
                <a:off x="4517638" y="4860556"/>
                <a:ext cx="579233" cy="0"/>
              </a:xfrm>
              <a:prstGeom prst="line">
                <a:avLst/>
              </a:prstGeom>
              <a:ln w="38100">
                <a:solidFill>
                  <a:srgbClr val="00B0F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72"/>
              <p:cNvCxnSpPr/>
              <p:nvPr/>
            </p:nvCxnSpPr>
            <p:spPr>
              <a:xfrm flipV="1">
                <a:off x="5116340" y="4309326"/>
                <a:ext cx="542726" cy="544821"/>
              </a:xfrm>
              <a:prstGeom prst="line">
                <a:avLst/>
              </a:prstGeom>
              <a:ln w="38100">
                <a:solidFill>
                  <a:srgbClr val="00B0F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组合 92"/>
          <p:cNvGrpSpPr>
            <a:grpSpLocks/>
          </p:cNvGrpSpPr>
          <p:nvPr/>
        </p:nvGrpSpPr>
        <p:grpSpPr bwMode="auto">
          <a:xfrm>
            <a:off x="1235602" y="1920877"/>
            <a:ext cx="8690647" cy="1073151"/>
            <a:chOff x="7518399" y="1841976"/>
            <a:chExt cx="3722257" cy="1073359"/>
          </a:xfrm>
        </p:grpSpPr>
        <p:sp>
          <p:nvSpPr>
            <p:cNvPr id="13" name="矩形: 圆角 69"/>
            <p:cNvSpPr/>
            <p:nvPr/>
          </p:nvSpPr>
          <p:spPr>
            <a:xfrm>
              <a:off x="8376616" y="1841976"/>
              <a:ext cx="2864040" cy="107335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Đặt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câu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để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phân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biệt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từ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đồng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âm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sau</a:t>
              </a:r>
              <a:r>
                <a:rPr lang="en-US" altLang="zh-CN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:  </a:t>
              </a:r>
              <a:r>
                <a:rPr lang="en-US" altLang="zh-CN" sz="36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bàn</a:t>
              </a:r>
              <a:endParaRPr lang="zh-CN" altLang="en-US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14" name="组合 70"/>
            <p:cNvGrpSpPr>
              <a:grpSpLocks/>
            </p:cNvGrpSpPr>
            <p:nvPr/>
          </p:nvGrpSpPr>
          <p:grpSpPr bwMode="auto">
            <a:xfrm rot="10800000">
              <a:off x="7518399" y="2374393"/>
              <a:ext cx="848198" cy="410562"/>
              <a:chOff x="4516517" y="4309568"/>
              <a:chExt cx="1141333" cy="552451"/>
            </a:xfrm>
          </p:grpSpPr>
          <p:cxnSp>
            <p:nvCxnSpPr>
              <p:cNvPr id="15" name="直接连接符 71"/>
              <p:cNvCxnSpPr/>
              <p:nvPr/>
            </p:nvCxnSpPr>
            <p:spPr>
              <a:xfrm flipV="1">
                <a:off x="4517638" y="4860556"/>
                <a:ext cx="579233" cy="0"/>
              </a:xfrm>
              <a:prstGeom prst="line">
                <a:avLst/>
              </a:prstGeom>
              <a:ln w="38100">
                <a:solidFill>
                  <a:srgbClr val="00B0F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72"/>
              <p:cNvCxnSpPr/>
              <p:nvPr/>
            </p:nvCxnSpPr>
            <p:spPr>
              <a:xfrm flipV="1">
                <a:off x="5116340" y="4309326"/>
                <a:ext cx="542726" cy="544820"/>
              </a:xfrm>
              <a:prstGeom prst="line">
                <a:avLst/>
              </a:prstGeom>
              <a:ln w="38100">
                <a:solidFill>
                  <a:srgbClr val="00B0F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7" name="图片 40964" descr="1-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0812" y="4620421"/>
            <a:ext cx="3228491" cy="2375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图片 40965" descr="1-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63" y="-284162"/>
            <a:ext cx="2206033" cy="6913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矩形: 圆角 69"/>
          <p:cNvSpPr/>
          <p:nvPr/>
        </p:nvSpPr>
        <p:spPr bwMode="auto">
          <a:xfrm>
            <a:off x="3038371" y="3262169"/>
            <a:ext cx="7538348" cy="1524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Từ đồng âm là những từ giống nhau về âm nhưng khác hẳn nhau về nghĩa </a:t>
            </a:r>
            <a:endParaRPr lang="zh-CN" altLang="en-US" sz="3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矩形: 圆角 69"/>
          <p:cNvSpPr/>
          <p:nvPr/>
        </p:nvSpPr>
        <p:spPr bwMode="auto">
          <a:xfrm>
            <a:off x="2114771" y="3225730"/>
            <a:ext cx="9166178" cy="1524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71500" indent="-571500">
              <a:buFontTx/>
              <a:buChar char="-"/>
              <a:defRPr/>
            </a:pP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Bố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mua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một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cái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bàn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rất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đẹp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</a:p>
          <a:p>
            <a:pPr marL="571500" indent="-571500">
              <a:buFontTx/>
              <a:buChar char="-"/>
              <a:defRPr/>
            </a:pP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Chúng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bàn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bạc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về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chuyến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đi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tham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quan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01510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" y="5685710"/>
            <a:ext cx="4709319" cy="1172290"/>
          </a:xfrm>
          <a:prstGeom prst="roundRect">
            <a:avLst/>
          </a:prstGeom>
          <a:solidFill>
            <a:srgbClr val="002060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82960" y="5648436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hệ hữu nghị </a:t>
            </a:r>
            <a:b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– Thái Lan</a:t>
            </a:r>
          </a:p>
        </p:txBody>
      </p:sp>
    </p:spTree>
    <p:extLst>
      <p:ext uri="{BB962C8B-B14F-4D97-AF65-F5344CB8AC3E}">
        <p14:creationId xmlns:p14="http://schemas.microsoft.com/office/powerpoint/2010/main" val="55364872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9;p10"/>
          <p:cNvSpPr/>
          <p:nvPr/>
        </p:nvSpPr>
        <p:spPr>
          <a:xfrm>
            <a:off x="1051720" y="408431"/>
            <a:ext cx="10210799" cy="1191769"/>
          </a:xfrm>
          <a:prstGeom prst="roundRect">
            <a:avLst/>
          </a:prstGeom>
          <a:solidFill>
            <a:srgbClr val="92D050"/>
          </a:solidFill>
          <a:ln w="28575">
            <a:solidFill>
              <a:schemeClr val="bg1"/>
            </a:solidFill>
            <a:prstDash val="dash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3" tIns="45699" rIns="91423" bIns="45699">
            <a:spAutoFit/>
          </a:bodyPr>
          <a:lstStyle/>
          <a:p>
            <a:pPr algn="ctr">
              <a:defRPr/>
            </a:pPr>
            <a:r>
              <a:rPr lang="en-US" sz="3200" b="1">
                <a:solidFill>
                  <a:srgbClr val="FFFFFF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Bài tập 2: Xếp những từ có tiếng </a:t>
            </a:r>
            <a:r>
              <a:rPr lang="en-US" sz="3200" b="1" i="1">
                <a:solidFill>
                  <a:srgbClr val="FFFF00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hợp</a:t>
            </a:r>
            <a:r>
              <a:rPr lang="en-US" sz="3200" b="1" i="1">
                <a:solidFill>
                  <a:srgbClr val="FFFFFF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 </a:t>
            </a:r>
            <a:r>
              <a:rPr lang="en-US" sz="3200" b="1">
                <a:solidFill>
                  <a:srgbClr val="FFFFFF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cho dưới đây thành hai nhóm a và b</a:t>
            </a:r>
            <a:endParaRPr sz="3200" b="1">
              <a:solidFill>
                <a:srgbClr val="FFFFFF"/>
              </a:solidFill>
              <a:latin typeface="Times New Roman" panose="02020603050405020304" pitchFamily="18" charset="0"/>
              <a:ea typeface="Cookie"/>
              <a:cs typeface="Times New Roman" panose="02020603050405020304" pitchFamily="18" charset="0"/>
              <a:sym typeface="Cookie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11207" y="1792058"/>
            <a:ext cx="1053759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hợp tình, hợp tác, phù hợp, hợp thời, hợp lệ, hợp nhất, hợp pháp, hợp lực, hợp lí, thích hợp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75585" y="3292409"/>
            <a:ext cx="1040884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742950" indent="-742950">
              <a:buAutoNum type="alphaLcParenR"/>
            </a:pPr>
            <a:r>
              <a:rPr lang="en-US" altLang="en-US" sz="40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có nghĩa là “gộp lại” (thành lớn hơn).  </a:t>
            </a:r>
          </a:p>
          <a:p>
            <a:r>
              <a:rPr lang="en-US" alt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M: hợp tác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11207" y="4663970"/>
            <a:ext cx="1060371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0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Hợp</a:t>
            </a:r>
            <a:r>
              <a:rPr lang="en-US" alt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có nghĩa là “ đúng với yêu cầu, đòi hỏi… nào đó”.               </a:t>
            </a:r>
            <a:r>
              <a:rPr lang="en-US" alt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M: thích hợp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4521" y="216854"/>
            <a:ext cx="10972799" cy="6336347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Google Shape;119;p10"/>
          <p:cNvPicPr preferRelativeResize="0"/>
          <p:nvPr/>
        </p:nvPicPr>
        <p:blipFill rotWithShape="1">
          <a:blip r:embed="rId3">
            <a:alphaModFix/>
          </a:blip>
          <a:srcRect l="73099" r="2958" b="67481"/>
          <a:stretch/>
        </p:blipFill>
        <p:spPr>
          <a:xfrm>
            <a:off x="10424319" y="2"/>
            <a:ext cx="1848964" cy="14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8;p10"/>
          <p:cNvPicPr preferRelativeResize="0"/>
          <p:nvPr/>
        </p:nvPicPr>
        <p:blipFill rotWithShape="1">
          <a:blip r:embed="rId4">
            <a:alphaModFix/>
          </a:blip>
          <a:srcRect l="24896" r="20119" b="33390"/>
          <a:stretch/>
        </p:blipFill>
        <p:spPr>
          <a:xfrm flipH="1">
            <a:off x="-228440" y="6019801"/>
            <a:ext cx="2499359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7;p10"/>
          <p:cNvPicPr preferRelativeResize="0"/>
          <p:nvPr/>
        </p:nvPicPr>
        <p:blipFill rotWithShape="1">
          <a:blip r:embed="rId5">
            <a:alphaModFix/>
          </a:blip>
          <a:srcRect l="81842" t="-10451" b="9412"/>
          <a:stretch/>
        </p:blipFill>
        <p:spPr>
          <a:xfrm>
            <a:off x="10576720" y="5638800"/>
            <a:ext cx="1615281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6;p10"/>
          <p:cNvPicPr preferRelativeResize="0"/>
          <p:nvPr/>
        </p:nvPicPr>
        <p:blipFill rotWithShape="1">
          <a:blip r:embed="rId6">
            <a:alphaModFix/>
          </a:blip>
          <a:srcRect r="83500" b="67837"/>
          <a:stretch/>
        </p:blipFill>
        <p:spPr>
          <a:xfrm>
            <a:off x="-105529" y="226513"/>
            <a:ext cx="1157247" cy="134625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745952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99458" y="817563"/>
            <a:ext cx="3243157" cy="1059236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800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4800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157120" y="1295400"/>
            <a:ext cx="4648202" cy="4419600"/>
            <a:chOff x="6157119" y="1295400"/>
            <a:chExt cx="4648201" cy="4419600"/>
          </a:xfrm>
        </p:grpSpPr>
        <p:pic>
          <p:nvPicPr>
            <p:cNvPr id="16" name="Pictur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0178" y="1295400"/>
              <a:ext cx="1216067" cy="147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ounded Rectangle 9"/>
            <p:cNvSpPr/>
            <p:nvPr/>
          </p:nvSpPr>
          <p:spPr bwMode="auto">
            <a:xfrm>
              <a:off x="6157119" y="2641008"/>
              <a:ext cx="4648201" cy="3073992"/>
            </a:xfrm>
            <a:prstGeom prst="round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</a:p>
            <a:p>
              <a:pPr algn="ctr">
                <a:defRPr/>
              </a:pP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yêu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cầu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b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đòi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40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</a:t>
              </a:r>
            </a:p>
          </p:txBody>
        </p:sp>
      </p:grpSp>
      <p:cxnSp>
        <p:nvCxnSpPr>
          <p:cNvPr id="11" name="Straight Arrow Connector 10"/>
          <p:cNvCxnSpPr>
            <a:stCxn id="4" idx="2"/>
          </p:cNvCxnSpPr>
          <p:nvPr/>
        </p:nvCxnSpPr>
        <p:spPr>
          <a:xfrm flipH="1">
            <a:off x="3851253" y="1876801"/>
            <a:ext cx="2269784" cy="764209"/>
          </a:xfrm>
          <a:prstGeom prst="straightConnector1">
            <a:avLst/>
          </a:prstGeom>
          <a:noFill/>
          <a:ln w="38100" cap="flat" cmpd="sng" algn="ctr">
            <a:solidFill>
              <a:srgbClr val="C0504D">
                <a:lumMod val="75000"/>
              </a:srgbClr>
            </a:solidFill>
            <a:prstDash val="soli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>
          <a:xfrm>
            <a:off x="6121037" y="1898736"/>
            <a:ext cx="2029084" cy="742272"/>
          </a:xfrm>
          <a:prstGeom prst="straightConnector1">
            <a:avLst/>
          </a:prstGeom>
          <a:noFill/>
          <a:ln w="38100" cap="flat" cmpd="sng" algn="ctr">
            <a:solidFill>
              <a:srgbClr val="C0504D">
                <a:lumMod val="75000"/>
              </a:srgbClr>
            </a:solidFill>
            <a:prstDash val="solid"/>
            <a:tailEnd type="arrow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823119" y="1295400"/>
            <a:ext cx="4648202" cy="4419600"/>
            <a:chOff x="823119" y="1295400"/>
            <a:chExt cx="4648201" cy="4419600"/>
          </a:xfrm>
        </p:grpSpPr>
        <p:pic>
          <p:nvPicPr>
            <p:cNvPr id="15" name="Pictur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4360" y="1295400"/>
              <a:ext cx="1216067" cy="147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ounded Rectangle 6"/>
            <p:cNvSpPr/>
            <p:nvPr/>
          </p:nvSpPr>
          <p:spPr bwMode="auto">
            <a:xfrm>
              <a:off x="823119" y="2643215"/>
              <a:ext cx="4648201" cy="3071785"/>
            </a:xfrm>
            <a:prstGeom prst="round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sz="44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b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r>
                <a:rPr lang="en-US" sz="44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gộp</a:t>
              </a: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 </a:t>
              </a:r>
              <a:b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44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sz="4400" b="1" kern="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kern="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hơn</a:t>
              </a:r>
              <a:r>
                <a:rPr lang="en-US" sz="4400" b="1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54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594521" y="216854"/>
            <a:ext cx="10972799" cy="6336347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7" name="Google Shape;116;p10"/>
          <p:cNvPicPr preferRelativeResize="0"/>
          <p:nvPr/>
        </p:nvPicPr>
        <p:blipFill rotWithShape="1">
          <a:blip r:embed="rId4">
            <a:alphaModFix/>
          </a:blip>
          <a:srcRect r="83500" b="67837"/>
          <a:stretch/>
        </p:blipFill>
        <p:spPr>
          <a:xfrm>
            <a:off x="-130307" y="216853"/>
            <a:ext cx="1157247" cy="1346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19;p10"/>
          <p:cNvPicPr preferRelativeResize="0"/>
          <p:nvPr/>
        </p:nvPicPr>
        <p:blipFill rotWithShape="1">
          <a:blip r:embed="rId5">
            <a:alphaModFix/>
          </a:blip>
          <a:srcRect l="73099" r="2958" b="67481"/>
          <a:stretch/>
        </p:blipFill>
        <p:spPr>
          <a:xfrm>
            <a:off x="10424319" y="2"/>
            <a:ext cx="1848964" cy="14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7;p10"/>
          <p:cNvPicPr preferRelativeResize="0"/>
          <p:nvPr/>
        </p:nvPicPr>
        <p:blipFill rotWithShape="1">
          <a:blip r:embed="rId6">
            <a:alphaModFix/>
          </a:blip>
          <a:srcRect l="81842" t="-10451" b="9412"/>
          <a:stretch/>
        </p:blipFill>
        <p:spPr>
          <a:xfrm>
            <a:off x="10576720" y="5638800"/>
            <a:ext cx="1615281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18;p10"/>
          <p:cNvPicPr preferRelativeResize="0"/>
          <p:nvPr/>
        </p:nvPicPr>
        <p:blipFill rotWithShape="1">
          <a:blip r:embed="rId7">
            <a:alphaModFix/>
          </a:blip>
          <a:srcRect l="24896" r="20119" b="33390"/>
          <a:stretch/>
        </p:blipFill>
        <p:spPr>
          <a:xfrm flipH="1">
            <a:off x="-228440" y="6019801"/>
            <a:ext cx="2499359" cy="8382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476622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7"/>
          <p:cNvGrpSpPr/>
          <p:nvPr/>
        </p:nvGrpSpPr>
        <p:grpSpPr>
          <a:xfrm>
            <a:off x="4229569" y="-516314"/>
            <a:ext cx="3232318" cy="2333575"/>
            <a:chOff x="3042737" y="-25016"/>
            <a:chExt cx="3308519" cy="2061927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" name="任意多边形 6"/>
            <p:cNvSpPr/>
            <p:nvPr/>
          </p:nvSpPr>
          <p:spPr>
            <a:xfrm>
              <a:off x="3527871" y="-25016"/>
              <a:ext cx="2338251" cy="1254180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  <a:noFill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" name="矩形 3"/>
            <p:cNvSpPr/>
            <p:nvPr/>
          </p:nvSpPr>
          <p:spPr>
            <a:xfrm>
              <a:off x="3042737" y="1106846"/>
              <a:ext cx="3308519" cy="930065"/>
            </a:xfrm>
            <a:prstGeom prst="rect">
              <a:avLst/>
            </a:prstGeom>
            <a:grpFill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en-US" altLang="zh-CN" sz="4800" b="1" kern="0">
                  <a:solidFill>
                    <a:srgbClr val="002060"/>
                  </a:solidFill>
                  <a:latin typeface="Times New Roman" panose="02020603050405020304" pitchFamily="18" charset="0"/>
                  <a:ea typeface="华康方圆体W7(P)" pitchFamily="82" charset="-122"/>
                  <a:cs typeface="Times New Roman" panose="02020603050405020304" pitchFamily="18" charset="0"/>
                </a:rPr>
                <a:t>Hợp tác</a:t>
              </a:r>
              <a:endParaRPr lang="zh-CN" altLang="en-US" sz="48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华康方圆体W7(P)" pitchFamily="8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椭圆 4"/>
            <p:cNvSpPr/>
            <p:nvPr/>
          </p:nvSpPr>
          <p:spPr>
            <a:xfrm>
              <a:off x="3419872" y="1112854"/>
              <a:ext cx="216000" cy="216000"/>
            </a:xfrm>
            <a:prstGeom prst="ellipse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" name="椭圆 5"/>
            <p:cNvSpPr/>
            <p:nvPr/>
          </p:nvSpPr>
          <p:spPr>
            <a:xfrm>
              <a:off x="5783349" y="1106846"/>
              <a:ext cx="216000" cy="216000"/>
            </a:xfrm>
            <a:prstGeom prst="ellipse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" name="矩形: 圆角 14"/>
          <p:cNvSpPr/>
          <p:nvPr/>
        </p:nvSpPr>
        <p:spPr>
          <a:xfrm>
            <a:off x="289719" y="1828800"/>
            <a:ext cx="11201400" cy="4800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Hợp tác (động từ): </a:t>
            </a:r>
            <a:r>
              <a:rPr lang="en-US" altLang="en-US" sz="4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alt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endParaRPr lang="en-US" altLang="en-US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VD: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endParaRPr lang="en-US" altLang="en-US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altLang="en-US" sz="4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altLang="en-US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altLang="en-US" sz="44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44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44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4400" dirty="0">
                <a:solidFill>
                  <a:srgbClr val="555555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altLang="en-US" sz="4400" b="1" i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4400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400" b="1" i="1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endParaRPr lang="en-US" altLang="en-US" sz="44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927750"/>
      </p:ext>
    </p:extLst>
  </p:cSld>
  <p:clrMapOvr>
    <a:masterClrMapping/>
  </p:clrMapOvr>
  <p:transition spd="med">
    <p:split orient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72306" y="273637"/>
            <a:ext cx="11763951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tình: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thỏa đáng về mặt tình cảm hoặc lí lẽ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2306" y="1736690"/>
            <a:ext cx="11763951" cy="160043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thời: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 hợp với yêu cầu khách quan ở một thời điểm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56518" y="3520874"/>
            <a:ext cx="8978828" cy="122586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pháp: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với pháp luật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34902" y="4795910"/>
            <a:ext cx="11892035" cy="1600438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hợp: </a:t>
            </a: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với yêu cầu, đáp ứng được đòi hỏi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551863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70719" y="501469"/>
            <a:ext cx="7543800" cy="1123712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zh-C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4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đúng </a:t>
            </a:r>
            <a:r>
              <a:rPr lang="en-US" altLang="zh-CN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zh-C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zh-C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khớp</a:t>
            </a:r>
            <a:r>
              <a:rPr lang="en-US" altLang="zh-C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37319" y="3037405"/>
            <a:ext cx="10896600" cy="783193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altLang="zh-CN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nhất: </a:t>
            </a:r>
            <a:r>
              <a:rPr lang="en-US" altLang="zh-CN" sz="4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lại thành một tổ chức duy nhất 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75519" y="4251378"/>
            <a:ext cx="9829800" cy="783193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altLang="zh-CN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lực: </a:t>
            </a:r>
            <a:r>
              <a:rPr lang="en-US" altLang="zh-CN" sz="4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 sức để làm một việc gì đó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18321" y="5355193"/>
            <a:ext cx="9372599" cy="1123712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lí: </a:t>
            </a:r>
            <a:r>
              <a:rPr lang="en-US" altLang="zh-CN" sz="4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lẽ phải, đúng sự cần thiết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194720" y="1715442"/>
            <a:ext cx="8414325" cy="1123712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CN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lệ: </a:t>
            </a:r>
            <a:r>
              <a:rPr lang="en-US" altLang="zh-CN" sz="4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với thể thức quy định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199021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6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58"/>
          <p:cNvSpPr txBox="1"/>
          <p:nvPr/>
        </p:nvSpPr>
        <p:spPr>
          <a:xfrm>
            <a:off x="1225740" y="3120281"/>
            <a:ext cx="3123770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2" y="304802"/>
            <a:ext cx="5567964" cy="2815479"/>
            <a:chOff x="3464228" y="2344743"/>
            <a:chExt cx="3712898" cy="2112633"/>
          </a:xfrm>
          <a:solidFill>
            <a:schemeClr val="bg1"/>
          </a:solidFill>
        </p:grpSpPr>
        <p:sp>
          <p:nvSpPr>
            <p:cNvPr id="53" name="椭圆 52"/>
            <p:cNvSpPr/>
            <p:nvPr/>
          </p:nvSpPr>
          <p:spPr>
            <a:xfrm>
              <a:off x="4567794" y="2344743"/>
              <a:ext cx="1470212" cy="12007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5099717" y="3030450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/>
            <p:cNvSpPr/>
            <p:nvPr/>
          </p:nvSpPr>
          <p:spPr>
            <a:xfrm>
              <a:off x="4224941" y="3098603"/>
              <a:ext cx="1358774" cy="13587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/>
            <p:cNvSpPr/>
            <p:nvPr/>
          </p:nvSpPr>
          <p:spPr>
            <a:xfrm>
              <a:off x="4012259" y="2523551"/>
              <a:ext cx="1052745" cy="10527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3464228" y="3021778"/>
              <a:ext cx="1198101" cy="11981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5694500" y="2585014"/>
              <a:ext cx="1104636" cy="1104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椭圆 58"/>
            <p:cNvSpPr/>
            <p:nvPr/>
          </p:nvSpPr>
          <p:spPr>
            <a:xfrm>
              <a:off x="5818352" y="2938205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文本框 61"/>
          <p:cNvSpPr txBox="1"/>
          <p:nvPr/>
        </p:nvSpPr>
        <p:spPr>
          <a:xfrm>
            <a:off x="1051719" y="762001"/>
            <a:ext cx="37242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gộp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b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6087805" y="76202"/>
            <a:ext cx="5327115" cy="3044079"/>
            <a:chOff x="3464228" y="2248457"/>
            <a:chExt cx="3712898" cy="2208919"/>
          </a:xfrm>
          <a:solidFill>
            <a:schemeClr val="bg1"/>
          </a:solidFill>
        </p:grpSpPr>
        <p:sp>
          <p:nvSpPr>
            <p:cNvPr id="63" name="椭圆 62"/>
            <p:cNvSpPr/>
            <p:nvPr/>
          </p:nvSpPr>
          <p:spPr>
            <a:xfrm>
              <a:off x="4567794" y="2248457"/>
              <a:ext cx="1470212" cy="129707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/>
          </p:nvSpPr>
          <p:spPr>
            <a:xfrm>
              <a:off x="5099717" y="3030450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/>
            <p:cNvSpPr/>
            <p:nvPr/>
          </p:nvSpPr>
          <p:spPr>
            <a:xfrm>
              <a:off x="4224941" y="3098602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椭圆 65"/>
            <p:cNvSpPr/>
            <p:nvPr/>
          </p:nvSpPr>
          <p:spPr>
            <a:xfrm>
              <a:off x="4012259" y="2523551"/>
              <a:ext cx="1052745" cy="10527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/>
            <p:nvPr/>
          </p:nvSpPr>
          <p:spPr>
            <a:xfrm>
              <a:off x="3464228" y="3021778"/>
              <a:ext cx="1198101" cy="11981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5694500" y="2585014"/>
              <a:ext cx="1104636" cy="1104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5818352" y="2938205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5893076" y="685801"/>
            <a:ext cx="56415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đòi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86" name="文本框 58"/>
          <p:cNvSpPr txBox="1"/>
          <p:nvPr/>
        </p:nvSpPr>
        <p:spPr>
          <a:xfrm>
            <a:off x="1246166" y="3934156"/>
            <a:ext cx="3123770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lực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文本框 58"/>
          <p:cNvSpPr txBox="1"/>
          <p:nvPr/>
        </p:nvSpPr>
        <p:spPr>
          <a:xfrm>
            <a:off x="1225740" y="4748032"/>
            <a:ext cx="3123770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nhất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文本框 58"/>
          <p:cNvSpPr txBox="1"/>
          <p:nvPr/>
        </p:nvSpPr>
        <p:spPr>
          <a:xfrm>
            <a:off x="6080341" y="2777331"/>
            <a:ext cx="2814448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tình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本框 58"/>
          <p:cNvSpPr txBox="1"/>
          <p:nvPr/>
        </p:nvSpPr>
        <p:spPr>
          <a:xfrm>
            <a:off x="9112576" y="2831528"/>
            <a:ext cx="2814448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文本框 58"/>
          <p:cNvSpPr txBox="1"/>
          <p:nvPr/>
        </p:nvSpPr>
        <p:spPr>
          <a:xfrm>
            <a:off x="6080341" y="3802785"/>
            <a:ext cx="2814448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文本框 58"/>
          <p:cNvSpPr txBox="1"/>
          <p:nvPr/>
        </p:nvSpPr>
        <p:spPr>
          <a:xfrm>
            <a:off x="9254513" y="3752479"/>
            <a:ext cx="2814448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58"/>
          <p:cNvSpPr txBox="1"/>
          <p:nvPr/>
        </p:nvSpPr>
        <p:spPr>
          <a:xfrm>
            <a:off x="6045545" y="4675752"/>
            <a:ext cx="2814448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58"/>
          <p:cNvSpPr txBox="1"/>
          <p:nvPr/>
        </p:nvSpPr>
        <p:spPr>
          <a:xfrm>
            <a:off x="9254513" y="4647607"/>
            <a:ext cx="2814448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58"/>
          <p:cNvSpPr txBox="1"/>
          <p:nvPr/>
        </p:nvSpPr>
        <p:spPr>
          <a:xfrm>
            <a:off x="7151023" y="5629099"/>
            <a:ext cx="2814448" cy="110784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zh-CN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51813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86" grpId="0"/>
      <p:bldP spid="87" grpId="0"/>
      <p:bldP spid="91" grpId="0"/>
      <p:bldP spid="92" grpId="0"/>
      <p:bldP spid="93" grpId="0"/>
      <p:bldP spid="94" grpId="0"/>
      <p:bldP spid="30" grpId="0"/>
      <p:bldP spid="31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25B1A64-090C-4DDC-B575-406371821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89" y="2"/>
            <a:ext cx="11944349" cy="5871331"/>
          </a:xfrm>
          <a:prstGeom prst="rect">
            <a:avLst/>
          </a:prstGeom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746920" y="5871331"/>
            <a:ext cx="10668000" cy="838200"/>
          </a:xfrm>
          <a:prstGeom prst="rect">
            <a:avLst/>
          </a:prstGeom>
          <a:solidFill>
            <a:srgbClr val="CCFFCC">
              <a:alpha val="90979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8" tIns="45719" rIns="91438" bIns="45719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ASEAN</a:t>
            </a:r>
          </a:p>
        </p:txBody>
      </p:sp>
    </p:spTree>
    <p:extLst>
      <p:ext uri="{BB962C8B-B14F-4D97-AF65-F5344CB8AC3E}">
        <p14:creationId xmlns:p14="http://schemas.microsoft.com/office/powerpoint/2010/main" val="63641076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9;p10"/>
          <p:cNvSpPr/>
          <p:nvPr/>
        </p:nvSpPr>
        <p:spPr>
          <a:xfrm>
            <a:off x="1021238" y="815606"/>
            <a:ext cx="10210799" cy="1464184"/>
          </a:xfrm>
          <a:prstGeom prst="roundRect">
            <a:avLst/>
          </a:prstGeom>
          <a:solidFill>
            <a:srgbClr val="92D050"/>
          </a:solidFill>
          <a:ln w="28575">
            <a:solidFill>
              <a:schemeClr val="bg1"/>
            </a:solidFill>
            <a:prstDash val="dash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3" tIns="45699" rIns="91423" bIns="45699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FFFFFF"/>
                </a:solidFill>
                <a:latin typeface="Times New Roman" panose="02020603050405020304" pitchFamily="18" charset="0"/>
                <a:ea typeface="Cookie"/>
                <a:cs typeface="Times New Roman" panose="02020603050405020304" pitchFamily="18" charset="0"/>
                <a:sym typeface="Cookie"/>
              </a:rPr>
              <a:t>Bài tập 3: Đặt một câu với một từ ở bài tập 1 và một câu với một từ ở bài tập 2 </a:t>
            </a:r>
            <a:endParaRPr sz="4000" b="1">
              <a:solidFill>
                <a:srgbClr val="FFFFFF"/>
              </a:solidFill>
              <a:latin typeface="Times New Roman" panose="02020603050405020304" pitchFamily="18" charset="0"/>
              <a:ea typeface="Cookie"/>
              <a:cs typeface="Times New Roman" panose="02020603050405020304" pitchFamily="18" charset="0"/>
              <a:sym typeface="Cookie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94521" y="216854"/>
            <a:ext cx="10972799" cy="6336347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Google Shape;119;p10"/>
          <p:cNvPicPr preferRelativeResize="0"/>
          <p:nvPr/>
        </p:nvPicPr>
        <p:blipFill rotWithShape="1">
          <a:blip r:embed="rId3">
            <a:alphaModFix/>
          </a:blip>
          <a:srcRect l="73099" r="2958" b="67481"/>
          <a:stretch/>
        </p:blipFill>
        <p:spPr>
          <a:xfrm>
            <a:off x="10424319" y="2"/>
            <a:ext cx="1848964" cy="14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8;p10"/>
          <p:cNvPicPr preferRelativeResize="0"/>
          <p:nvPr/>
        </p:nvPicPr>
        <p:blipFill rotWithShape="1">
          <a:blip r:embed="rId4">
            <a:alphaModFix/>
          </a:blip>
          <a:srcRect l="24896" r="20119" b="33390"/>
          <a:stretch/>
        </p:blipFill>
        <p:spPr>
          <a:xfrm flipH="1">
            <a:off x="-228440" y="6019801"/>
            <a:ext cx="2499359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7;p10"/>
          <p:cNvPicPr preferRelativeResize="0"/>
          <p:nvPr/>
        </p:nvPicPr>
        <p:blipFill rotWithShape="1">
          <a:blip r:embed="rId5">
            <a:alphaModFix/>
          </a:blip>
          <a:srcRect l="81842" t="-10451" b="9412"/>
          <a:stretch/>
        </p:blipFill>
        <p:spPr>
          <a:xfrm>
            <a:off x="10576720" y="5638800"/>
            <a:ext cx="1615281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6;p10"/>
          <p:cNvPicPr preferRelativeResize="0"/>
          <p:nvPr/>
        </p:nvPicPr>
        <p:blipFill rotWithShape="1">
          <a:blip r:embed="rId6">
            <a:alphaModFix/>
          </a:blip>
          <a:srcRect r="83500" b="67837"/>
          <a:stretch/>
        </p:blipFill>
        <p:spPr>
          <a:xfrm>
            <a:off x="-105529" y="226513"/>
            <a:ext cx="1157247" cy="13462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640997" y="2673474"/>
            <a:ext cx="1163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>
              <a:defRPr/>
            </a:pPr>
            <a:r>
              <a:rPr lang="en-US" altLang="en-US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VD:</a:t>
            </a:r>
          </a:p>
        </p:txBody>
      </p:sp>
      <p:sp>
        <p:nvSpPr>
          <p:cNvPr id="3" name="Rectangle 2"/>
          <p:cNvSpPr/>
          <p:nvPr/>
        </p:nvSpPr>
        <p:spPr>
          <a:xfrm>
            <a:off x="1348365" y="3286152"/>
            <a:ext cx="94569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>
              <a:defRPr/>
            </a:pPr>
            <a:r>
              <a:rPr lang="en-US" altLang="en-US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Việt Nam luôn xây đắp tình </a:t>
            </a:r>
            <a:r>
              <a:rPr lang="en-US" altLang="en-US" sz="40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hữu nghị </a:t>
            </a:r>
            <a:r>
              <a:rPr lang="en-US" altLang="en-US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 các nước.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56519" y="4897891"/>
            <a:ext cx="80794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585" indent="-609585">
              <a:defRPr/>
            </a:pPr>
            <a:r>
              <a:rPr lang="en-US" altLang="en-US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Công việc này rất </a:t>
            </a:r>
            <a:r>
              <a:rPr lang="en-US" altLang="en-US" sz="40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phù hợp</a:t>
            </a:r>
            <a:r>
              <a:rPr lang="en-US" altLang="en-US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 tôi.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43595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61838" cy="6858000"/>
          </a:xfrm>
          <a:prstGeom prst="rect">
            <a:avLst/>
          </a:prstGeom>
          <a:solidFill>
            <a:srgbClr val="FEF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cs typeface="+mn-ea"/>
              <a:sym typeface="+mn-lt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722" y="-1443843"/>
            <a:ext cx="3378117" cy="402068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835" y="886122"/>
            <a:ext cx="575761" cy="81181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18" y="3483185"/>
            <a:ext cx="5873974" cy="3349417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2091" y="403481"/>
            <a:ext cx="885795" cy="784047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447" y="272217"/>
            <a:ext cx="1611925" cy="1277563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2882" y="4517331"/>
            <a:ext cx="671214" cy="684814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5510" y="1807820"/>
            <a:ext cx="2241445" cy="4425733"/>
          </a:xfrm>
          <a:prstGeom prst="rect">
            <a:avLst/>
          </a:prstGeom>
        </p:spPr>
      </p:pic>
      <p:sp>
        <p:nvSpPr>
          <p:cNvPr id="68" name="矩形 67"/>
          <p:cNvSpPr/>
          <p:nvPr/>
        </p:nvSpPr>
        <p:spPr>
          <a:xfrm>
            <a:off x="1078278" y="1735626"/>
            <a:ext cx="6156390" cy="676039"/>
          </a:xfrm>
          <a:prstGeom prst="rect">
            <a:avLst/>
          </a:prstGeom>
          <a:solidFill>
            <a:srgbClr val="FFE8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-25654" y="1697941"/>
            <a:ext cx="8295005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4400" b="1" spc="300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 em xem lại bài</a:t>
            </a:r>
            <a:endParaRPr lang="en-US" altLang="zh-CN" sz="4400" b="1" spc="300" dirty="0">
              <a:ln w="22225">
                <a:noFill/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328487" y="946465"/>
            <a:ext cx="1270924" cy="1059451"/>
          </a:xfrm>
          <a:prstGeom prst="rect">
            <a:avLst/>
          </a:prstGeom>
        </p:spPr>
      </p:pic>
      <p:sp>
        <p:nvSpPr>
          <p:cNvPr id="57" name="矩形: 圆角 56"/>
          <p:cNvSpPr/>
          <p:nvPr/>
        </p:nvSpPr>
        <p:spPr>
          <a:xfrm>
            <a:off x="1356520" y="3354535"/>
            <a:ext cx="5962987" cy="1847610"/>
          </a:xfrm>
          <a:prstGeom prst="roundRect">
            <a:avLst>
              <a:gd name="adj" fmla="val 50000"/>
            </a:avLst>
          </a:prstGeom>
          <a:solidFill>
            <a:srgbClr val="A2E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Chuẩn bị bài: </a:t>
            </a:r>
          </a:p>
          <a:p>
            <a:pPr algn="ctr"/>
            <a:r>
              <a:rPr lang="en-US" altLang="zh-CN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Từ nhiều nghĩa</a:t>
            </a:r>
            <a:endParaRPr lang="zh-CN" alt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69" name="图片 6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9220" y="2434765"/>
            <a:ext cx="498631" cy="55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2242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4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9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9 -0.02454 L 0.04779 -0.02431 C 0.0651 -0.00602 0.04752 -0.02547 0.06094 -0.00949 C 0.06315 -0.00695 0.06536 -0.00533 0.06706 -0.00255 C 0.06953 0.00116 0.07135 0.00625 0.07396 0.00972 C 0.08125 0.01944 0.07318 0.00926 0.08021 0.01666 C 0.08685 0.02384 0.08255 0.02083 0.08711 0.02384 C 0.08867 0.02546 0.08997 0.02801 0.0918 0.02916 C 0.09362 0.03032 0.09609 0.03148 0.09779 0.0331 C 0.09883 0.03403 0.09948 0.03518 0.10013 0.03588 C 0.10182 0.03703 0.10338 0.03773 0.10482 0.03866 C 0.10599 0.03935 0.10703 0.04074 0.10807 0.04143 C 0.10872 0.0419 0.1095 0.04236 0.11029 0.04282 C 0.11146 0.04352 0.11237 0.04467 0.11341 0.0456 C 0.11497 0.04653 0.11654 0.04768 0.1181 0.04838 C 0.11914 0.04884 0.12018 0.04907 0.12122 0.04977 C 0.12226 0.05046 0.12318 0.05162 0.12422 0.05254 C 0.12552 0.05324 0.13021 0.05486 0.13125 0.05509 C 0.13424 0.05879 0.13333 0.0581 0.13724 0.06065 C 0.13958 0.06203 0.14219 0.06296 0.1444 0.06481 C 0.14935 0.06921 0.14635 0.06713 0.15364 0.07037 L 0.15989 0.07315 L 0.16289 0.07453 C 0.16849 0.07407 0.17422 0.07384 0.17995 0.07315 C 0.18099 0.07291 0.18203 0.07199 0.18307 0.07176 C 0.18437 0.07106 0.18555 0.0706 0.18685 0.07037 C 0.19049 0.06921 0.19414 0.06852 0.19779 0.06759 C 0.19948 0.06713 0.2013 0.0669 0.20312 0.0662 C 0.20625 0.06504 0.21042 0.06366 0.21315 0.06203 L 0.21549 0.06065 C 0.2168 0.05879 0.21927 0.05532 0.22096 0.0537 C 0.22187 0.05278 0.22292 0.05185 0.22396 0.05116 C 0.22565 0.05 0.2276 0.0493 0.22917 0.04838 C 0.23073 0.04699 0.2319 0.04514 0.23333 0.04421 C 0.23984 0.03935 0.24088 0.03935 0.24648 0.03727 C 0.25 0.03472 0.25677 0.02963 0.25963 0.02639 C 0.26042 0.02546 0.26094 0.02453 0.26185 0.02384 C 0.26289 0.02222 0.26406 0.02106 0.26497 0.01944 C 0.26562 0.01852 0.26562 0.01643 0.26654 0.01528 C 0.26719 0.01435 0.26797 0.01435 0.26888 0.01389 C 0.26914 0.0125 0.26979 0.01111 0.27031 0.00972 C 0.27213 0.00671 0.27669 0.00416 0.27812 0.00301 C 0.28021 0.00116 0.28203 -0.00093 0.28437 -0.00255 C 0.28841 -0.00579 0.29258 -0.00903 0.29674 -0.01204 C 0.29844 -0.01343 0.30039 -0.01482 0.30208 -0.01621 C 0.30768 -0.0213 0.30508 -0.01968 0.30989 -0.02176 C 0.31029 -0.02315 0.3112 -0.02477 0.31211 -0.02593 C 0.31263 -0.02685 0.31706 -0.02824 0.31758 -0.02871 C 0.31888 -0.0294 0.32005 -0.03079 0.32148 -0.03148 C 0.32409 -0.03264 0.33359 -0.0338 0.33542 -0.03403 C 0.35404 -0.03727 0.33203 -0.03334 0.35078 -0.0382 C 0.35338 -0.03889 0.35599 -0.03912 0.35859 -0.03959 C 0.36081 -0.04005 0.36315 -0.04051 0.36549 -0.04097 C 0.3668 -0.04144 0.3681 -0.0419 0.3694 -0.04236 C 0.37604 -0.0419 0.38281 -0.0419 0.38945 -0.04097 C 0.3944 -0.04051 0.39922 -0.03866 0.40417 -0.0382 C 0.41445 -0.03727 0.42474 -0.03727 0.43516 -0.03681 C 0.44114 -0.03426 0.43672 -0.03588 0.44674 -0.03403 C 0.44896 -0.0338 0.4513 -0.03334 0.45364 -0.03287 C 0.45612 -0.03172 0.4569 -0.03148 0.45898 -0.03009 C 0.46042 -0.02917 0.46159 -0.02801 0.46276 -0.02732 C 0.46445 -0.02662 0.46601 -0.02639 0.46745 -0.02593 C 0.46888 -0.02547 0.47018 -0.025 0.47148 -0.02454 C 0.47305 -0.02408 0.475 -0.02361 0.47682 -0.02315 C 0.47838 -0.02269 0.47995 -0.02222 0.48151 -0.02176 C 0.48333 -0.0213 0.48503 -0.02107 0.48685 -0.02037 C 0.48828 -0.01991 0.49505 -0.01759 0.49766 -0.01621 C 0.49935 -0.01528 0.50078 -0.01435 0.50234 -0.01343 L 0.50469 -0.01204 C 0.50872 -0.00741 0.50534 -0.01042 0.51159 -0.0081 C 0.5125 -0.00764 0.51315 -0.00695 0.51393 -0.00672 C 0.51601 -0.00556 0.5181 -0.00486 0.52018 -0.00394 L 0.52318 -0.00255 C 0.52422 -0.00209 0.52513 -0.00162 0.5263 -0.00116 L 0.53021 0.00023 C 0.5319 0.00069 0.53333 0.00116 0.53489 0.00162 C 0.53594 0.00185 0.53685 0.00254 0.53776 0.00301 C 0.54948 0.00254 0.5612 0.00278 0.57279 0.00162 C 0.57487 0.00139 0.57669 -0.0007 0.57878 -0.00116 C 0.58503 -0.00232 0.58476 -0.00162 0.58971 -0.00394 C 0.60078 -0.00834 0.58203 -0.00116 0.59753 -0.0081 C 0.60052 -0.00949 0.60208 -0.00996 0.60521 -0.01204 C 0.60651 -0.01297 0.60781 -0.01412 0.60911 -0.01482 C 0.61003 -0.01528 0.6112 -0.01574 0.61211 -0.01621 C 0.61367 -0.01713 0.61523 -0.01806 0.6168 -0.01898 C 0.61758 -0.01945 0.61836 -0.01991 0.61914 -0.02037 C 0.62096 -0.02176 0.62266 -0.02315 0.62448 -0.02454 C 0.62526 -0.025 0.62604 -0.02523 0.62682 -0.02593 C 0.63255 -0.03009 0.62734 -0.02755 0.63307 -0.03009 C 0.63385 -0.03102 0.6345 -0.03218 0.63542 -0.03287 C 0.63685 -0.03403 0.63841 -0.03449 0.63997 -0.03542 C 0.64075 -0.03588 0.64154 -0.03658 0.64232 -0.03681 C 0.64336 -0.03727 0.6444 -0.03773 0.64544 -0.0382 C 0.64805 -0.03959 0.65052 -0.04167 0.65312 -0.04236 C 0.65521 -0.04306 0.65729 -0.04329 0.65937 -0.04375 C 0.66042 -0.04422 0.66146 -0.04468 0.66237 -0.04514 C 0.66315 -0.0456 0.66393 -0.04607 0.66471 -0.04653 C 0.6668 -0.04746 0.66888 -0.04838 0.67096 -0.04931 C 0.672 -0.04977 0.67305 -0.05 0.67396 -0.0507 C 0.67591 -0.05162 0.67747 -0.05278 0.67943 -0.05347 C 0.68151 -0.05394 0.68359 -0.0544 0.68568 -0.05463 C 0.69049 -0.05394 0.69544 -0.05347 0.70026 -0.05209 C 0.70169 -0.05162 0.70286 -0.05 0.70417 -0.04931 C 0.71966 -0.03935 0.70039 -0.05255 0.71185 -0.04375 C 0.71263 -0.04329 0.71354 -0.04306 0.71419 -0.04236 C 0.71953 -0.03773 0.71315 -0.04121 0.71966 -0.0382 C 0.72044 -0.03727 0.72109 -0.03611 0.722 -0.03542 C 0.72344 -0.03426 0.72513 -0.03426 0.72656 -0.03287 C 0.72786 -0.03148 0.72904 -0.02963 0.73047 -0.02871 C 0.73138 -0.02778 0.73255 -0.02778 0.73359 -0.02732 C 0.73516 -0.02639 0.73815 -0.02454 0.73815 -0.02431 C 0.74479 -0.01667 0.73646 -0.02616 0.74284 -0.02037 C 0.74362 -0.01968 0.74427 -0.01806 0.74518 -0.01759 C 0.74609 -0.01713 0.74726 -0.01759 0.74831 -0.01759 L 0.74831 -0.01736 L 0.74831 -0.01759 " pathEditMode="relative" rAng="0" ptsTypes="AAAAAAAAAAAAAAAAAAAAAAAAAAAAAAAAAAAAAAAAAAAAAAAAAAAAAAAAAAAAAAAAAAAAAAAAAAAAAAAAAAAAAAAAAAAAAAAAAAAAAAAAAAAAAAAAAAAA">
                                      <p:cBhvr>
                                        <p:cTn id="5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26" y="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bldLvl="0" animBg="1"/>
      <p:bldP spid="53" grpId="0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519" y="838202"/>
            <a:ext cx="10337562" cy="1470025"/>
          </a:xfrm>
        </p:spPr>
        <p:txBody>
          <a:bodyPr>
            <a:norm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1032" y="2438400"/>
            <a:ext cx="8513287" cy="22098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6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 </a:t>
            </a:r>
            <a:r>
              <a:rPr lang="en-US" sz="6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6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6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endParaRPr lang="en-US" sz="6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729172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111" y="4504295"/>
            <a:ext cx="9096041" cy="36449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412777"/>
            <a:ext cx="4308641" cy="565188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9654" r="8393" b="15580"/>
          <a:stretch>
            <a:fillRect/>
          </a:stretch>
        </p:blipFill>
        <p:spPr>
          <a:xfrm>
            <a:off x="1373661" y="2153791"/>
            <a:ext cx="1561317" cy="14869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4328731" y="2212405"/>
            <a:ext cx="7615658" cy="2154238"/>
          </a:xfrm>
          <a:prstGeom prst="rect">
            <a:avLst/>
          </a:prstGeom>
          <a:noFill/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6600">
                <a:ln w="0"/>
                <a:solidFill>
                  <a:srgbClr val="FE745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TẠM BIỆT CÁC EM!</a:t>
            </a:r>
          </a:p>
        </p:txBody>
      </p:sp>
    </p:spTree>
    <p:extLst>
      <p:ext uri="{BB962C8B-B14F-4D97-AF65-F5344CB8AC3E}">
        <p14:creationId xmlns:p14="http://schemas.microsoft.com/office/powerpoint/2010/main" val="34404057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" descr="Hoi%20nghi%20Bo%20truong%20Du%20lich%202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1216183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 txBox="1">
            <a:spLocks noChangeArrowheads="1"/>
          </p:cNvSpPr>
          <p:nvPr/>
        </p:nvSpPr>
        <p:spPr bwMode="auto">
          <a:xfrm>
            <a:off x="2026973" y="0"/>
            <a:ext cx="84119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Lào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Cam-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405395" y="5648325"/>
            <a:ext cx="12161838" cy="584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Hữu nghị:  </a:t>
            </a:r>
            <a:r>
              <a:rPr lang="en-US" altLang="en-US" sz="3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Tình cảm thân thiện giữa các nước. </a:t>
            </a:r>
          </a:p>
        </p:txBody>
      </p:sp>
    </p:spTree>
    <p:extLst>
      <p:ext uri="{BB962C8B-B14F-4D97-AF65-F5344CB8AC3E}">
        <p14:creationId xmlns:p14="http://schemas.microsoft.com/office/powerpoint/2010/main" val="2624284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http://m.f29.img.vnecdn.net/2013/09/27/thu-tuong-3-2410-13802531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587822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0" y="6149978"/>
            <a:ext cx="5675524" cy="70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smtClean="0">
                <a:solidFill>
                  <a:prstClr val="black"/>
                </a:solidFill>
                <a:latin typeface="Arial" charset="0"/>
              </a:rPr>
              <a:t>Thủ tướng Pháp chào mừng Thủ tướng Nguyễn Tấn Dũng</a:t>
            </a:r>
            <a:r>
              <a:rPr lang="en-US" altLang="en-US" sz="2000" smtClean="0">
                <a:solidFill>
                  <a:prstClr val="black"/>
                </a:solidFill>
                <a:latin typeface="Arial" charset="0"/>
              </a:rPr>
              <a:t> </a:t>
            </a:r>
            <a:endParaRPr lang="en-US" altLang="en-US" sz="2000" b="1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196" name="Picture 26" descr="BA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379380" y="3379382"/>
            <a:ext cx="6858000" cy="9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8" descr="BA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6183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26" descr="BA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683220" y="3379383"/>
            <a:ext cx="6858000" cy="9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28" descr="BA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07203"/>
            <a:ext cx="1216183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3" descr="http://phapluattp.vcmedia.vn/zmFXaMf02iyYngijCf8krGuUCNG8J4/Image/2012/09/14-9/2-chot-6cce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269" y="152400"/>
            <a:ext cx="5776873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Rectangle 12"/>
          <p:cNvSpPr>
            <a:spLocks noChangeArrowheads="1"/>
          </p:cNvSpPr>
          <p:nvPr/>
        </p:nvSpPr>
        <p:spPr bwMode="auto">
          <a:xfrm>
            <a:off x="6384965" y="6149978"/>
            <a:ext cx="5270130" cy="708025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000" b="1" smtClean="0">
                <a:solidFill>
                  <a:prstClr val="black"/>
                </a:solidFill>
              </a:rPr>
              <a:t>Tổng Bí thư Nguyễn Phú Trọng với Tổng thống Singapore</a:t>
            </a:r>
            <a:endParaRPr lang="en-US" altLang="en-US" b="1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5576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/>
          <p:cNvSpPr txBox="1">
            <a:spLocks noChangeArrowheads="1"/>
          </p:cNvSpPr>
          <p:nvPr/>
        </p:nvSpPr>
        <p:spPr bwMode="auto">
          <a:xfrm>
            <a:off x="198474" y="188913"/>
            <a:ext cx="121618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GB" altLang="en-US" sz="2200" b="1" smtClean="0">
                <a:solidFill>
                  <a:prstClr val="black"/>
                </a:solidFill>
                <a:cs typeface="Arial" charset="0"/>
              </a:rPr>
              <a:t>Một số công trình do nước ngoài </a:t>
            </a:r>
            <a:r>
              <a:rPr lang="en-GB" altLang="en-US" sz="2200" b="1" smtClean="0">
                <a:solidFill>
                  <a:srgbClr val="0000CC"/>
                </a:solidFill>
                <a:cs typeface="Arial" charset="0"/>
              </a:rPr>
              <a:t>hợp tác </a:t>
            </a:r>
            <a:r>
              <a:rPr lang="en-GB" altLang="en-US" sz="2200" b="1" smtClean="0">
                <a:solidFill>
                  <a:prstClr val="black"/>
                </a:solidFill>
                <a:cs typeface="Arial" charset="0"/>
              </a:rPr>
              <a:t>với Việt Nam xây dựng</a:t>
            </a:r>
          </a:p>
        </p:txBody>
      </p:sp>
      <p:pic>
        <p:nvPicPr>
          <p:cNvPr id="9219" name="Picture 14" descr="images1274724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35" y="838200"/>
            <a:ext cx="1013486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9"/>
          <p:cNvSpPr>
            <a:spLocks noChangeArrowheads="1"/>
          </p:cNvSpPr>
          <p:nvPr/>
        </p:nvSpPr>
        <p:spPr bwMode="auto">
          <a:xfrm>
            <a:off x="958589" y="4791075"/>
            <a:ext cx="1064160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 tác: </a:t>
            </a:r>
            <a:r>
              <a:rPr lang="en-US" altLang="en-US" sz="3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Cùng chung sức giúp đỡ lẫn nhau trong một công việc, một lĩnh vực nào đó nhằm một mục đích chung.</a:t>
            </a:r>
          </a:p>
        </p:txBody>
      </p:sp>
    </p:spTree>
    <p:extLst>
      <p:ext uri="{BB962C8B-B14F-4D97-AF65-F5344CB8AC3E}">
        <p14:creationId xmlns:p14="http://schemas.microsoft.com/office/powerpoint/2010/main" val="1983594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ChangeArrowheads="1"/>
          </p:cNvSpPr>
          <p:nvPr/>
        </p:nvSpPr>
        <p:spPr bwMode="auto">
          <a:xfrm>
            <a:off x="6384965" y="5867403"/>
            <a:ext cx="5371478" cy="830263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smtClean="0">
                <a:solidFill>
                  <a:prstClr val="black"/>
                </a:solidFill>
                <a:latin typeface="Arial" charset="0"/>
              </a:rPr>
              <a:t>Cầu Mĩ Thuận do Úc </a:t>
            </a:r>
            <a:r>
              <a:rPr lang="en-US" altLang="en-US" sz="2400" b="1" smtClean="0">
                <a:solidFill>
                  <a:srgbClr val="0000CC"/>
                </a:solidFill>
                <a:latin typeface="Arial" charset="0"/>
              </a:rPr>
              <a:t>hợp tác</a:t>
            </a:r>
            <a:r>
              <a:rPr lang="en-US" altLang="en-US" sz="2400" b="1" smtClean="0">
                <a:solidFill>
                  <a:prstClr val="black"/>
                </a:solidFill>
                <a:latin typeface="Arial" charset="0"/>
              </a:rPr>
              <a:t> với Việt Nam xây dựng</a:t>
            </a:r>
            <a:endParaRPr lang="en-US" altLang="en-US" sz="2800" b="1" smtClean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243" name="Rectangle 7"/>
          <p:cNvSpPr>
            <a:spLocks noChangeArrowheads="1"/>
          </p:cNvSpPr>
          <p:nvPr/>
        </p:nvSpPr>
        <p:spPr bwMode="auto">
          <a:xfrm>
            <a:off x="0" y="-184666"/>
            <a:ext cx="12161838" cy="369332"/>
          </a:xfrm>
          <a:prstGeom prst="rect">
            <a:avLst/>
          </a:prstGeom>
          <a:solidFill>
            <a:srgbClr val="596E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mtClean="0">
              <a:solidFill>
                <a:prstClr val="black"/>
              </a:solidFill>
            </a:endParaRPr>
          </a:p>
        </p:txBody>
      </p:sp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0" y="-184666"/>
            <a:ext cx="12161838" cy="369332"/>
          </a:xfrm>
          <a:prstGeom prst="rect">
            <a:avLst/>
          </a:prstGeom>
          <a:solidFill>
            <a:srgbClr val="596E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mtClean="0">
              <a:solidFill>
                <a:prstClr val="black"/>
              </a:solidFill>
            </a:endParaRPr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0" y="-184666"/>
            <a:ext cx="12161838" cy="369332"/>
          </a:xfrm>
          <a:prstGeom prst="rect">
            <a:avLst/>
          </a:prstGeom>
          <a:solidFill>
            <a:srgbClr val="596E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mtClean="0">
              <a:solidFill>
                <a:prstClr val="black"/>
              </a:solidFill>
            </a:endParaRPr>
          </a:p>
        </p:txBody>
      </p:sp>
      <p:sp>
        <p:nvSpPr>
          <p:cNvPr id="10246" name="Rectangle 10"/>
          <p:cNvSpPr>
            <a:spLocks noChangeArrowheads="1"/>
          </p:cNvSpPr>
          <p:nvPr/>
        </p:nvSpPr>
        <p:spPr bwMode="auto">
          <a:xfrm>
            <a:off x="0" y="-184666"/>
            <a:ext cx="12161838" cy="369332"/>
          </a:xfrm>
          <a:prstGeom prst="rect">
            <a:avLst/>
          </a:prstGeom>
          <a:solidFill>
            <a:srgbClr val="596E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mtClean="0">
              <a:solidFill>
                <a:prstClr val="black"/>
              </a:solidFill>
            </a:endParaRPr>
          </a:p>
        </p:txBody>
      </p:sp>
      <p:sp>
        <p:nvSpPr>
          <p:cNvPr id="10247" name="Rectangle 11"/>
          <p:cNvSpPr>
            <a:spLocks noChangeArrowheads="1"/>
          </p:cNvSpPr>
          <p:nvPr/>
        </p:nvSpPr>
        <p:spPr bwMode="auto">
          <a:xfrm>
            <a:off x="0" y="-184666"/>
            <a:ext cx="12161838" cy="369332"/>
          </a:xfrm>
          <a:prstGeom prst="rect">
            <a:avLst/>
          </a:prstGeom>
          <a:solidFill>
            <a:srgbClr val="596E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altLang="en-US" smtClean="0">
              <a:solidFill>
                <a:prstClr val="black"/>
              </a:solidFill>
            </a:endParaRPr>
          </a:p>
        </p:txBody>
      </p:sp>
      <p:sp>
        <p:nvSpPr>
          <p:cNvPr id="10248" name="Rectangle 21"/>
          <p:cNvSpPr>
            <a:spLocks noChangeArrowheads="1"/>
          </p:cNvSpPr>
          <p:nvPr/>
        </p:nvSpPr>
        <p:spPr bwMode="auto">
          <a:xfrm>
            <a:off x="0" y="5943603"/>
            <a:ext cx="6283616" cy="830263"/>
          </a:xfrm>
          <a:prstGeom prst="rect">
            <a:avLst/>
          </a:prstGeom>
          <a:noFill/>
          <a:ln w="31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smtClean="0">
                <a:solidFill>
                  <a:prstClr val="black"/>
                </a:solidFill>
                <a:latin typeface="Arial" charset="0"/>
              </a:rPr>
              <a:t>Hầm Hải Vân do Nhật Bản </a:t>
            </a:r>
            <a:r>
              <a:rPr lang="en-US" altLang="en-US" sz="2400" b="1" smtClean="0">
                <a:solidFill>
                  <a:srgbClr val="0000CC"/>
                </a:solidFill>
                <a:latin typeface="Arial" charset="0"/>
              </a:rPr>
              <a:t>hợp tác</a:t>
            </a:r>
            <a:r>
              <a:rPr lang="en-US" altLang="en-US" sz="2400" b="1" smtClean="0">
                <a:solidFill>
                  <a:prstClr val="black"/>
                </a:solidFill>
                <a:latin typeface="Arial" charset="0"/>
              </a:rPr>
              <a:t> với Việt Nam xây dựng</a:t>
            </a:r>
          </a:p>
        </p:txBody>
      </p:sp>
      <p:pic>
        <p:nvPicPr>
          <p:cNvPr id="10249" name="Picture 28" descr="BA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6183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28" descr="BA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7988"/>
            <a:ext cx="12161838" cy="10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26" descr="BA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683220" y="3379383"/>
            <a:ext cx="6858000" cy="9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26" descr="BAR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379380" y="3379382"/>
            <a:ext cx="6858000" cy="9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14" descr="http://www.mt.gov.vn/Uploads/Image/NewsAndEvents/2010/H%E1%BA%A7m%20H%E1%BA%A3i%20V%C3%A2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8" y="228600"/>
            <a:ext cx="5675524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8" descr="cau mi thuan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268" y="228600"/>
            <a:ext cx="5675524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293325"/>
      </p:ext>
    </p:extLst>
  </p:cSld>
  <p:clrMapOvr>
    <a:masterClrMapping/>
  </p:clrMapOvr>
  <p:transition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ChangeArrowheads="1"/>
          </p:cNvSpPr>
          <p:nvPr/>
        </p:nvSpPr>
        <p:spPr bwMode="auto">
          <a:xfrm>
            <a:off x="0" y="2590801"/>
            <a:ext cx="5371478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Thủ tướng Pháp chào mừng Thủ tướng Nguyễn Tấn Dũng</a:t>
            </a:r>
          </a:p>
        </p:txBody>
      </p:sp>
      <p:sp>
        <p:nvSpPr>
          <p:cNvPr id="11267" name="Rectangle 10"/>
          <p:cNvSpPr>
            <a:spLocks noChangeArrowheads="1"/>
          </p:cNvSpPr>
          <p:nvPr/>
        </p:nvSpPr>
        <p:spPr bwMode="auto">
          <a:xfrm>
            <a:off x="6182269" y="2590803"/>
            <a:ext cx="5472827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Hầm Hải Vân do Nhật Bản </a:t>
            </a:r>
            <a:r>
              <a:rPr lang="en-US" altLang="en-US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 tác</a:t>
            </a:r>
            <a:r>
              <a:rPr lang="en-US" altLang="en-US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với Việt Nam xây dựng</a:t>
            </a:r>
          </a:p>
        </p:txBody>
      </p:sp>
      <p:pic>
        <p:nvPicPr>
          <p:cNvPr id="11268" name="Picture 28" descr="BAR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6183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8" descr="BAR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07203"/>
            <a:ext cx="1216183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26" descr="BAR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683220" y="3379383"/>
            <a:ext cx="6858000" cy="9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26" descr="BAR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478618" y="3379382"/>
            <a:ext cx="6858000" cy="9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12"/>
          <p:cNvSpPr>
            <a:spLocks noChangeArrowheads="1"/>
          </p:cNvSpPr>
          <p:nvPr/>
        </p:nvSpPr>
        <p:spPr bwMode="auto">
          <a:xfrm>
            <a:off x="0" y="5867401"/>
            <a:ext cx="5878222" cy="63094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17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Tổng Bí thư Nguyễn Phú Trọng với Tổng thống Singapore</a:t>
            </a:r>
            <a:r>
              <a:rPr lang="en-US" altLang="en-US" sz="17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thắt chặt mối quan hệ </a:t>
            </a:r>
            <a:r>
              <a:rPr lang="en-US" altLang="en-US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hữu nghị-hợp tác </a:t>
            </a:r>
            <a:r>
              <a:rPr lang="en-US" altLang="en-US" sz="17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giữa hai nước.</a:t>
            </a:r>
          </a:p>
        </p:txBody>
      </p:sp>
      <p:sp>
        <p:nvSpPr>
          <p:cNvPr id="11273" name="Rectangle 14"/>
          <p:cNvSpPr>
            <a:spLocks noChangeArrowheads="1"/>
          </p:cNvSpPr>
          <p:nvPr/>
        </p:nvSpPr>
        <p:spPr bwMode="auto">
          <a:xfrm>
            <a:off x="5979570" y="5934077"/>
            <a:ext cx="6182268" cy="3693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Cầu Mĩ Thuận do Úc </a:t>
            </a:r>
            <a:r>
              <a:rPr lang="en-US" altLang="en-US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 tác</a:t>
            </a:r>
            <a:r>
              <a:rPr lang="en-US" altLang="en-US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với Việt Nam xây dựng</a:t>
            </a:r>
          </a:p>
        </p:txBody>
      </p:sp>
      <p:pic>
        <p:nvPicPr>
          <p:cNvPr id="11274" name="Picture 15" descr="http://m.f29.img.vnecdn.net/2013/09/27/thu-tuong-3-2410-13802531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587822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3" descr="http://phapluattp.vcmedia.vn/zmFXaMf02iyYngijCf8krGuUCNG8J4/Image/2012/09/14-9/2-chot-6cce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577687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7" descr="http://www.mt.gov.vn/Uploads/Image/NewsAndEvents/2010/H%E1%BA%A7m%20H%E1%BA%A3i%20V%C3%A2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268" y="152400"/>
            <a:ext cx="5675524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8" descr="cau mi thuan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268" y="3276600"/>
            <a:ext cx="5675524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538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4"/>
          <p:cNvSpPr>
            <a:spLocks noChangeArrowheads="1"/>
          </p:cNvSpPr>
          <p:nvPr/>
        </p:nvSpPr>
        <p:spPr bwMode="auto">
          <a:xfrm>
            <a:off x="1317532" y="2971800"/>
            <a:ext cx="374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VIỆT NAM - NGA </a:t>
            </a:r>
          </a:p>
        </p:txBody>
      </p:sp>
      <p:sp>
        <p:nvSpPr>
          <p:cNvPr id="12291" name="Rectangle 16"/>
          <p:cNvSpPr>
            <a:spLocks noChangeArrowheads="1"/>
          </p:cNvSpPr>
          <p:nvPr/>
        </p:nvSpPr>
        <p:spPr bwMode="auto">
          <a:xfrm>
            <a:off x="304047" y="5943600"/>
            <a:ext cx="506743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VIỆT NAM - PHÁP</a:t>
            </a:r>
          </a:p>
        </p:txBody>
      </p:sp>
      <p:sp>
        <p:nvSpPr>
          <p:cNvPr id="12292" name="Rectangle 17"/>
          <p:cNvSpPr>
            <a:spLocks noChangeArrowheads="1"/>
          </p:cNvSpPr>
          <p:nvPr/>
        </p:nvSpPr>
        <p:spPr bwMode="auto">
          <a:xfrm>
            <a:off x="6486313" y="5943600"/>
            <a:ext cx="506743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VIỆT NAM – MỸ</a:t>
            </a:r>
          </a:p>
        </p:txBody>
      </p:sp>
      <p:pic>
        <p:nvPicPr>
          <p:cNvPr id="12293" name="Picture 26" descr="BA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683220" y="3379383"/>
            <a:ext cx="6858000" cy="9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26" descr="BA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3478618" y="3379382"/>
            <a:ext cx="6858000" cy="9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28" descr="BA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07203"/>
            <a:ext cx="1216183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28" descr="BA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6183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22" descr="http://media.tinmoi.vn/XhvlyicUCr9TT81C0geH/2010/01/30/Ct3001quanheVietNg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7" y="228600"/>
            <a:ext cx="577687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23" descr="http://t0.gstatic.com/images?q=tbn:ANd9GcQ1GaItlcTCY4HcmC0u0EYheLBTHxHX0eGgvoO1ssmEJ9GZI30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268" y="228600"/>
            <a:ext cx="5574176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Rectangle 25"/>
          <p:cNvSpPr>
            <a:spLocks noChangeArrowheads="1"/>
          </p:cNvSpPr>
          <p:nvPr/>
        </p:nvSpPr>
        <p:spPr bwMode="auto">
          <a:xfrm>
            <a:off x="6587662" y="2971800"/>
            <a:ext cx="49660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VIỆT NAM  - TRUNG QUỐC</a:t>
            </a:r>
          </a:p>
        </p:txBody>
      </p:sp>
      <p:pic>
        <p:nvPicPr>
          <p:cNvPr id="12300" name="Picture 5" descr="thutuongnguyentandung-tongthong pha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7" y="3429000"/>
            <a:ext cx="5574176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7" descr="tt-pvk tiep tt M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919" y="3429000"/>
            <a:ext cx="577687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Rectangle 13"/>
          <p:cNvSpPr>
            <a:spLocks noChangeArrowheads="1"/>
          </p:cNvSpPr>
          <p:nvPr/>
        </p:nvSpPr>
        <p:spPr bwMode="auto">
          <a:xfrm>
            <a:off x="810789" y="6324603"/>
            <a:ext cx="1023621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Hữu nghị:  </a:t>
            </a:r>
            <a:r>
              <a:rPr lang="en-US" altLang="en-US" sz="2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Tình cảm thân thiện giữa các nước.</a:t>
            </a:r>
            <a:endParaRPr lang="en-US" altLang="en-US" sz="24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80555"/>
      </p:ext>
    </p:extLst>
  </p:cSld>
  <p:clrMapOvr>
    <a:masterClrMapping/>
  </p:clrMapOvr>
  <p:transition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96827329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9.4|6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9|1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4.2|4.2|4.7|4.9|4.5|3.8|3.3|5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4.2|4.2|4.7|4.9|4.5|3.8|3.3|5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|4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0.8|5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3.6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6.6|7.7|12.5|1.4|14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3.6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10.3|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6.5|3.4|3.6|3.7|3.9|3.2|3.5|3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6.5|3.4|3.6|3.7|3.9|3.2|3.5|3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1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更多模版请关注:尚佳素材公社shop64427429.taobao.com">
  <a:themeElements>
    <a:clrScheme name="自定义 59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58CDD0"/>
      </a:accent1>
      <a:accent2>
        <a:srgbClr val="FFC305"/>
      </a:accent2>
      <a:accent3>
        <a:srgbClr val="EC7070"/>
      </a:accent3>
      <a:accent4>
        <a:srgbClr val="A5CB01"/>
      </a:accent4>
      <a:accent5>
        <a:srgbClr val="05BEFF"/>
      </a:accent5>
      <a:accent6>
        <a:srgbClr val="CC0066"/>
      </a:accent6>
      <a:hlink>
        <a:srgbClr val="F59E00"/>
      </a:hlink>
      <a:folHlink>
        <a:srgbClr val="42835E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926</Words>
  <Application>Microsoft Office PowerPoint</Application>
  <PresentationFormat>Custom</PresentationFormat>
  <Paragraphs>120</Paragraphs>
  <Slides>30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Office Theme</vt:lpstr>
      <vt:lpstr>默认设计模板</vt:lpstr>
      <vt:lpstr>更多模版请关注:尚佳素材公社shop64427429.taobao.com</vt:lpstr>
      <vt:lpstr>1_Office Theme</vt:lpstr>
      <vt:lpstr>Luyện từ và câu</vt:lpstr>
      <vt:lpstr>PowerPoint Presentation</vt:lpstr>
      <vt:lpstr>Luyện từ và câu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NGOCDIEP</dc:creator>
  <cp:lastModifiedBy>Admin</cp:lastModifiedBy>
  <cp:revision>122</cp:revision>
  <dcterms:created xsi:type="dcterms:W3CDTF">2021-09-10T10:30:45Z</dcterms:created>
  <dcterms:modified xsi:type="dcterms:W3CDTF">2022-10-12T03:48:05Z</dcterms:modified>
</cp:coreProperties>
</file>