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4"/>
  </p:notesMasterIdLst>
  <p:sldIdLst>
    <p:sldId id="281" r:id="rId3"/>
    <p:sldId id="358" r:id="rId4"/>
    <p:sldId id="300" r:id="rId5"/>
    <p:sldId id="351" r:id="rId6"/>
    <p:sldId id="304" r:id="rId7"/>
    <p:sldId id="353" r:id="rId8"/>
    <p:sldId id="354" r:id="rId9"/>
    <p:sldId id="359" r:id="rId10"/>
    <p:sldId id="352" r:id="rId11"/>
    <p:sldId id="360" r:id="rId12"/>
    <p:sldId id="261" r:id="rId13"/>
    <p:sldId id="269" r:id="rId14"/>
    <p:sldId id="288" r:id="rId15"/>
    <p:sldId id="290" r:id="rId16"/>
    <p:sldId id="262" r:id="rId17"/>
    <p:sldId id="270" r:id="rId18"/>
    <p:sldId id="294" r:id="rId19"/>
    <p:sldId id="291" r:id="rId20"/>
    <p:sldId id="292" r:id="rId21"/>
    <p:sldId id="293" r:id="rId22"/>
    <p:sldId id="295" r:id="rId23"/>
    <p:sldId id="266" r:id="rId24"/>
    <p:sldId id="282" r:id="rId25"/>
    <p:sldId id="271" r:id="rId26"/>
    <p:sldId id="272" r:id="rId27"/>
    <p:sldId id="273" r:id="rId28"/>
    <p:sldId id="274" r:id="rId29"/>
    <p:sldId id="267" r:id="rId30"/>
    <p:sldId id="275" r:id="rId31"/>
    <p:sldId id="296" r:id="rId32"/>
    <p:sldId id="265"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340E"/>
    <a:srgbClr val="FF9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8" autoAdjust="0"/>
    <p:restoredTop sz="94660"/>
  </p:normalViewPr>
  <p:slideViewPr>
    <p:cSldViewPr snapToGrid="0">
      <p:cViewPr varScale="1">
        <p:scale>
          <a:sx n="71" d="100"/>
          <a:sy n="71" d="100"/>
        </p:scale>
        <p:origin x="234" y="54"/>
      </p:cViewPr>
      <p:guideLst/>
    </p:cSldViewPr>
  </p:slideViewPr>
  <p:notesTextViewPr>
    <p:cViewPr>
      <p:scale>
        <a:sx n="1" d="1"/>
        <a:sy n="1" d="1"/>
      </p:scale>
      <p:origin x="0" y="0"/>
    </p:cViewPr>
  </p:notesTextViewPr>
  <p:sorterViewPr>
    <p:cViewPr>
      <p:scale>
        <a:sx n="74" d="100"/>
        <a:sy n="74" d="100"/>
      </p:scale>
      <p:origin x="0" y="-38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4F1E3E-5FAD-449B-928A-1397C215FA59}" type="datetimeFigureOut">
              <a:rPr lang="zh-CN" altLang="en-US" smtClean="0"/>
              <a:t>2022/10/11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2219E-1861-4250-827A-6EA2394CD86B}" type="slidenum">
              <a:rPr lang="zh-CN" altLang="en-US" smtClean="0"/>
              <a:t>‹#›</a:t>
            </a:fld>
            <a:endParaRPr lang="zh-CN" altLang="en-US"/>
          </a:p>
        </p:txBody>
      </p:sp>
    </p:spTree>
    <p:extLst>
      <p:ext uri="{BB962C8B-B14F-4D97-AF65-F5344CB8AC3E}">
        <p14:creationId xmlns:p14="http://schemas.microsoft.com/office/powerpoint/2010/main" val="4092453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a:t>
            </a:fld>
            <a:endParaRPr lang="zh-CN" altLang="en-US"/>
          </a:p>
        </p:txBody>
      </p:sp>
    </p:spTree>
    <p:extLst>
      <p:ext uri="{BB962C8B-B14F-4D97-AF65-F5344CB8AC3E}">
        <p14:creationId xmlns:p14="http://schemas.microsoft.com/office/powerpoint/2010/main" val="3324123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25</a:t>
            </a:fld>
            <a:endParaRPr lang="zh-CN" altLang="en-US"/>
          </a:p>
        </p:txBody>
      </p:sp>
    </p:spTree>
    <p:extLst>
      <p:ext uri="{BB962C8B-B14F-4D97-AF65-F5344CB8AC3E}">
        <p14:creationId xmlns:p14="http://schemas.microsoft.com/office/powerpoint/2010/main" val="544068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26</a:t>
            </a:fld>
            <a:endParaRPr lang="zh-CN" altLang="en-US"/>
          </a:p>
        </p:txBody>
      </p:sp>
    </p:spTree>
    <p:extLst>
      <p:ext uri="{BB962C8B-B14F-4D97-AF65-F5344CB8AC3E}">
        <p14:creationId xmlns:p14="http://schemas.microsoft.com/office/powerpoint/2010/main" val="470490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27</a:t>
            </a:fld>
            <a:endParaRPr lang="zh-CN" altLang="en-US"/>
          </a:p>
        </p:txBody>
      </p:sp>
    </p:spTree>
    <p:extLst>
      <p:ext uri="{BB962C8B-B14F-4D97-AF65-F5344CB8AC3E}">
        <p14:creationId xmlns:p14="http://schemas.microsoft.com/office/powerpoint/2010/main" val="149670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28</a:t>
            </a:fld>
            <a:endParaRPr lang="zh-CN" altLang="en-US"/>
          </a:p>
        </p:txBody>
      </p:sp>
    </p:spTree>
    <p:extLst>
      <p:ext uri="{BB962C8B-B14F-4D97-AF65-F5344CB8AC3E}">
        <p14:creationId xmlns:p14="http://schemas.microsoft.com/office/powerpoint/2010/main" val="24903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29</a:t>
            </a:fld>
            <a:endParaRPr lang="zh-CN" altLang="en-US"/>
          </a:p>
        </p:txBody>
      </p:sp>
    </p:spTree>
    <p:extLst>
      <p:ext uri="{BB962C8B-B14F-4D97-AF65-F5344CB8AC3E}">
        <p14:creationId xmlns:p14="http://schemas.microsoft.com/office/powerpoint/2010/main" val="769683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31</a:t>
            </a:fld>
            <a:endParaRPr lang="zh-CN" altLang="en-US"/>
          </a:p>
        </p:txBody>
      </p:sp>
    </p:spTree>
    <p:extLst>
      <p:ext uri="{BB962C8B-B14F-4D97-AF65-F5344CB8AC3E}">
        <p14:creationId xmlns:p14="http://schemas.microsoft.com/office/powerpoint/2010/main" val="269173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10</a:t>
            </a:fld>
            <a:endParaRPr lang="zh-CN" altLang="en-US"/>
          </a:p>
        </p:txBody>
      </p:sp>
    </p:spTree>
    <p:extLst>
      <p:ext uri="{BB962C8B-B14F-4D97-AF65-F5344CB8AC3E}">
        <p14:creationId xmlns:p14="http://schemas.microsoft.com/office/powerpoint/2010/main" val="2953048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11</a:t>
            </a:fld>
            <a:endParaRPr lang="zh-CN" altLang="en-US"/>
          </a:p>
        </p:txBody>
      </p:sp>
    </p:spTree>
    <p:extLst>
      <p:ext uri="{BB962C8B-B14F-4D97-AF65-F5344CB8AC3E}">
        <p14:creationId xmlns:p14="http://schemas.microsoft.com/office/powerpoint/2010/main" val="1659392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12</a:t>
            </a:fld>
            <a:endParaRPr lang="zh-CN" altLang="en-US"/>
          </a:p>
        </p:txBody>
      </p:sp>
    </p:spTree>
    <p:extLst>
      <p:ext uri="{BB962C8B-B14F-4D97-AF65-F5344CB8AC3E}">
        <p14:creationId xmlns:p14="http://schemas.microsoft.com/office/powerpoint/2010/main" val="2951115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15</a:t>
            </a:fld>
            <a:endParaRPr lang="zh-CN" altLang="en-US"/>
          </a:p>
        </p:txBody>
      </p:sp>
    </p:spTree>
    <p:extLst>
      <p:ext uri="{BB962C8B-B14F-4D97-AF65-F5344CB8AC3E}">
        <p14:creationId xmlns:p14="http://schemas.microsoft.com/office/powerpoint/2010/main" val="3479400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16</a:t>
            </a:fld>
            <a:endParaRPr lang="zh-CN" altLang="en-US"/>
          </a:p>
        </p:txBody>
      </p:sp>
    </p:spTree>
    <p:extLst>
      <p:ext uri="{BB962C8B-B14F-4D97-AF65-F5344CB8AC3E}">
        <p14:creationId xmlns:p14="http://schemas.microsoft.com/office/powerpoint/2010/main" val="37594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22</a:t>
            </a:fld>
            <a:endParaRPr lang="zh-CN" altLang="en-US"/>
          </a:p>
        </p:txBody>
      </p:sp>
    </p:spTree>
    <p:extLst>
      <p:ext uri="{BB962C8B-B14F-4D97-AF65-F5344CB8AC3E}">
        <p14:creationId xmlns:p14="http://schemas.microsoft.com/office/powerpoint/2010/main" val="2506079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23</a:t>
            </a:fld>
            <a:endParaRPr lang="zh-CN" altLang="en-US"/>
          </a:p>
        </p:txBody>
      </p:sp>
    </p:spTree>
    <p:extLst>
      <p:ext uri="{BB962C8B-B14F-4D97-AF65-F5344CB8AC3E}">
        <p14:creationId xmlns:p14="http://schemas.microsoft.com/office/powerpoint/2010/main" val="249514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B2219E-1861-4250-827A-6EA2394CD86B}" type="slidenum">
              <a:rPr lang="zh-CN" altLang="en-US" smtClean="0"/>
              <a:t>24</a:t>
            </a:fld>
            <a:endParaRPr lang="zh-CN" altLang="en-US"/>
          </a:p>
        </p:txBody>
      </p:sp>
    </p:spTree>
    <p:extLst>
      <p:ext uri="{BB962C8B-B14F-4D97-AF65-F5344CB8AC3E}">
        <p14:creationId xmlns:p14="http://schemas.microsoft.com/office/powerpoint/2010/main" val="32452250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3" name="副标题 2"/>
          <p:cNvSpPr txBox="1">
            <a:spLocks/>
          </p:cNvSpPr>
          <p:nvPr userDrawn="1"/>
        </p:nvSpPr>
        <p:spPr>
          <a:xfrm>
            <a:off x="6438900" y="4581753"/>
            <a:ext cx="4827814" cy="929140"/>
          </a:xfrm>
          <a:prstGeom prst="rect">
            <a:avLst/>
          </a:prstGeom>
        </p:spPr>
        <p:txBody>
          <a:bodyPr>
            <a:normAutofit/>
          </a:bodyPr>
          <a:lstStyle>
            <a:lvl1pPr marL="0" indent="0" algn="just"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ea"/>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bg1"/>
                </a:solidFill>
              </a:rPr>
              <a:t>感谢您下载包图网平台上提供的</a:t>
            </a:r>
            <a:r>
              <a:rPr lang="en-US" altLang="zh-CN" dirty="0">
                <a:solidFill>
                  <a:schemeClr val="bg1"/>
                </a:solidFill>
              </a:rPr>
              <a:t>PPT</a:t>
            </a:r>
            <a:r>
              <a:rPr lang="zh-CN" altLang="en-US" dirty="0">
                <a:solidFill>
                  <a:schemeClr val="bg1"/>
                </a:solidFill>
              </a:rPr>
              <a:t>作品，为了您和包图网以及原创作者的利益，请勿复制、传播、销售，否则将承担法律责任！包图网将对作品进行维权，按照传播下载次数进行十倍索取赔偿！</a:t>
            </a:r>
            <a:r>
              <a:rPr lang="en-US" altLang="zh-CN" dirty="0">
                <a:solidFill>
                  <a:schemeClr val="bg1"/>
                </a:solidFill>
              </a:rPr>
              <a:t>Ibaotu.com</a:t>
            </a:r>
            <a:endParaRPr lang="zh-CN" altLang="en-US" dirty="0">
              <a:solidFill>
                <a:schemeClr val="bg1"/>
              </a:solidFill>
            </a:endParaRPr>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ide Number Placeholder 6"/>
          <p:cNvSpPr>
            <a:spLocks noGrp="1"/>
          </p:cNvSpPr>
          <p:nvPr>
            <p:ph type="sldNum" sz="quarter" idx="12"/>
          </p:nvPr>
        </p:nvSpPr>
        <p:spPr>
          <a:xfrm>
            <a:off x="1828800" y="312739"/>
            <a:ext cx="6096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Date Placeholder 4"/>
          <p:cNvSpPr>
            <a:spLocks noGrp="1"/>
          </p:cNvSpPr>
          <p:nvPr>
            <p:ph type="dt" sz="half" idx="10"/>
          </p:nvPr>
        </p:nvSpPr>
        <p:spPr>
          <a:xfrm>
            <a:off x="7717536" y="6404984"/>
            <a:ext cx="4059936" cy="365760"/>
          </a:xfrm>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extLst>
      <p:ext uri="{BB962C8B-B14F-4D97-AF65-F5344CB8AC3E}">
        <p14:creationId xmlns:p14="http://schemas.microsoft.com/office/powerpoint/2010/main" val="2033236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519423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9221216" y="3009902"/>
            <a:ext cx="6096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a:t>Click to edit Master title style</a:t>
            </a:r>
          </a:p>
        </p:txBody>
      </p:sp>
    </p:spTree>
    <p:extLst>
      <p:ext uri="{BB962C8B-B14F-4D97-AF65-F5344CB8AC3E}">
        <p14:creationId xmlns:p14="http://schemas.microsoft.com/office/powerpoint/2010/main" val="376189193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7938890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3191207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32317714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a:t>Click to edit Master title style</a:t>
            </a:r>
          </a:p>
        </p:txBody>
      </p:sp>
      <p:sp>
        <p:nvSpPr>
          <p:cNvPr id="5" name="Date Placeholder 4"/>
          <p:cNvSpPr>
            <a:spLocks noGrp="1"/>
          </p:cNvSpPr>
          <p:nvPr>
            <p:ph type="dt" sz="half" idx="10"/>
          </p:nvPr>
        </p:nvSpPr>
        <p:spPr>
          <a:xfrm>
            <a:off x="7721600" y="6409944"/>
            <a:ext cx="4059936" cy="365760"/>
          </a:xfrm>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7731765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214126946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0056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 name="Date Placeholder 1"/>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9538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Date Placeholder 4"/>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extLst>
      <p:ext uri="{BB962C8B-B14F-4D97-AF65-F5344CB8AC3E}">
        <p14:creationId xmlns:p14="http://schemas.microsoft.com/office/powerpoint/2010/main" val="285202491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4.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sp>
        <p:nvSpPr>
          <p:cNvPr id="3" name="副标题 2"/>
          <p:cNvSpPr txBox="1">
            <a:spLocks/>
          </p:cNvSpPr>
          <p:nvPr userDrawn="1"/>
        </p:nvSpPr>
        <p:spPr>
          <a:xfrm>
            <a:off x="6438900" y="4581753"/>
            <a:ext cx="4827814" cy="929140"/>
          </a:xfrm>
          <a:prstGeom prst="rect">
            <a:avLst/>
          </a:prstGeom>
        </p:spPr>
        <p:txBody>
          <a:bodyPr>
            <a:normAutofit/>
          </a:bodyPr>
          <a:lstStyle>
            <a:lvl1pPr marL="0" indent="0" algn="just"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ea"/>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bg1"/>
                </a:solidFill>
              </a:rPr>
              <a:t>感谢您下载包图网平台上提供的</a:t>
            </a:r>
            <a:r>
              <a:rPr lang="en-US" altLang="zh-CN" dirty="0">
                <a:solidFill>
                  <a:schemeClr val="bg1"/>
                </a:solidFill>
              </a:rPr>
              <a:t>PPT</a:t>
            </a:r>
            <a:r>
              <a:rPr lang="zh-CN" altLang="en-US" dirty="0">
                <a:solidFill>
                  <a:schemeClr val="bg1"/>
                </a:solidFill>
              </a:rPr>
              <a:t>作品，为了您和包图网</a:t>
            </a:r>
            <a:r>
              <a:rPr lang="zh-CN" altLang="en-US" b="0" i="0" u="none" dirty="0">
                <a:solidFill>
                  <a:schemeClr val="bg1"/>
                </a:solidFill>
              </a:rPr>
              <a:t>以及原创作者的利益，请勿复制、传播、销售，否则将承担</a:t>
            </a:r>
            <a:r>
              <a:rPr lang="zh-CN" altLang="en-US" dirty="0">
                <a:solidFill>
                  <a:schemeClr val="bg1"/>
                </a:solidFill>
              </a:rPr>
              <a:t>法律责任！包图网将对作品进行维权，按照传播下载次数进行十倍索取赔偿！</a:t>
            </a:r>
            <a:r>
              <a:rPr lang="en-US" altLang="zh-CN" dirty="0">
                <a:solidFill>
                  <a:schemeClr val="bg1"/>
                </a:solidFill>
              </a:rPr>
              <a:t>Ibaotu.com</a:t>
            </a:r>
            <a:endParaRPr lang="zh-CN" altLang="en-US" dirty="0">
              <a:solidFill>
                <a:schemeClr val="bg1"/>
              </a:solidFill>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Lst>
  <p:transition spd="slow" advTm="0">
    <p:fade/>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l="-2000" r="-2000"/>
          </a:stretch>
        </a:blip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10/11/2022</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1508399688"/>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3.jp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slide" Target="slide3.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9.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43.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18" Type="http://schemas.microsoft.com/office/2007/relationships/hdphoto" Target="../media/hdphoto8.wdp"/><Relationship Id="rId26" Type="http://schemas.microsoft.com/office/2007/relationships/hdphoto" Target="../media/hdphoto11.wdp"/><Relationship Id="rId3" Type="http://schemas.microsoft.com/office/2007/relationships/hdphoto" Target="../media/hdphoto1.wdp"/><Relationship Id="rId21" Type="http://schemas.openxmlformats.org/officeDocument/2006/relationships/image" Target="../media/image27.png"/><Relationship Id="rId34" Type="http://schemas.openxmlformats.org/officeDocument/2006/relationships/image" Target="../media/image33.jpeg"/><Relationship Id="rId7" Type="http://schemas.microsoft.com/office/2007/relationships/hdphoto" Target="../media/hdphoto3.wdp"/><Relationship Id="rId12" Type="http://schemas.openxmlformats.org/officeDocument/2006/relationships/image" Target="../media/image22.png"/><Relationship Id="rId17" Type="http://schemas.openxmlformats.org/officeDocument/2006/relationships/image" Target="../media/image25.png"/><Relationship Id="rId25" Type="http://schemas.openxmlformats.org/officeDocument/2006/relationships/image" Target="../media/image30.png"/><Relationship Id="rId33" Type="http://schemas.openxmlformats.org/officeDocument/2006/relationships/slide" Target="slide8.xml"/><Relationship Id="rId2" Type="http://schemas.openxmlformats.org/officeDocument/2006/relationships/image" Target="../media/image17.png"/><Relationship Id="rId16" Type="http://schemas.microsoft.com/office/2007/relationships/hdphoto" Target="../media/hdphoto7.wdp"/><Relationship Id="rId20" Type="http://schemas.microsoft.com/office/2007/relationships/hdphoto" Target="../media/hdphoto9.wdp"/><Relationship Id="rId29" Type="http://schemas.microsoft.com/office/2007/relationships/hdphoto" Target="../media/hdphoto12.wdp"/><Relationship Id="rId1" Type="http://schemas.openxmlformats.org/officeDocument/2006/relationships/slideLayout" Target="../slideLayouts/slideLayout3.xml"/><Relationship Id="rId6" Type="http://schemas.openxmlformats.org/officeDocument/2006/relationships/image" Target="../media/image19.png"/><Relationship Id="rId11" Type="http://schemas.microsoft.com/office/2007/relationships/hdphoto" Target="../media/hdphoto5.wdp"/><Relationship Id="rId24" Type="http://schemas.openxmlformats.org/officeDocument/2006/relationships/image" Target="../media/image29.png"/><Relationship Id="rId32" Type="http://schemas.openxmlformats.org/officeDocument/2006/relationships/slide" Target="slide5.xml"/><Relationship Id="rId5" Type="http://schemas.microsoft.com/office/2007/relationships/hdphoto" Target="../media/hdphoto2.wdp"/><Relationship Id="rId15" Type="http://schemas.openxmlformats.org/officeDocument/2006/relationships/image" Target="../media/image24.png"/><Relationship Id="rId23" Type="http://schemas.openxmlformats.org/officeDocument/2006/relationships/image" Target="../media/image28.png"/><Relationship Id="rId28" Type="http://schemas.openxmlformats.org/officeDocument/2006/relationships/image" Target="../media/image32.png"/><Relationship Id="rId10" Type="http://schemas.openxmlformats.org/officeDocument/2006/relationships/image" Target="../media/image21.png"/><Relationship Id="rId19" Type="http://schemas.openxmlformats.org/officeDocument/2006/relationships/image" Target="../media/image26.png"/><Relationship Id="rId31" Type="http://schemas.openxmlformats.org/officeDocument/2006/relationships/slide" Target="slide6.xml"/><Relationship Id="rId4" Type="http://schemas.openxmlformats.org/officeDocument/2006/relationships/image" Target="../media/image18.png"/><Relationship Id="rId9" Type="http://schemas.microsoft.com/office/2007/relationships/hdphoto" Target="../media/hdphoto4.wdp"/><Relationship Id="rId14" Type="http://schemas.microsoft.com/office/2007/relationships/hdphoto" Target="../media/hdphoto6.wdp"/><Relationship Id="rId22" Type="http://schemas.microsoft.com/office/2007/relationships/hdphoto" Target="../media/hdphoto10.wdp"/><Relationship Id="rId27" Type="http://schemas.openxmlformats.org/officeDocument/2006/relationships/image" Target="../media/image31.png"/><Relationship Id="rId30"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36.gif"/><Relationship Id="rId4" Type="http://schemas.microsoft.com/office/2007/relationships/hdphoto" Target="../media/hdphoto13.wdp"/></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7.png"/><Relationship Id="rId3" Type="http://schemas.microsoft.com/office/2007/relationships/hdphoto" Target="../media/hdphoto3.wdp"/><Relationship Id="rId7" Type="http://schemas.microsoft.com/office/2007/relationships/hdphoto" Target="../media/hdphoto5.wdp"/><Relationship Id="rId12" Type="http://schemas.microsoft.com/office/2007/relationships/hdphoto" Target="../media/hdphoto7.wdp"/><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4.pn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20.png"/><Relationship Id="rId9" Type="http://schemas.openxmlformats.org/officeDocument/2006/relationships/image" Target="../media/image23.png"/><Relationship Id="rId14"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14" y="3664449"/>
            <a:ext cx="2693593" cy="2874370"/>
          </a:xfrm>
          <a:prstGeom prst="rect">
            <a:avLst/>
          </a:prstGeom>
        </p:spPr>
      </p:pic>
      <p:pic>
        <p:nvPicPr>
          <p:cNvPr id="4" name="图片 3"/>
          <p:cNvPicPr>
            <a:picLocks noChangeAspect="1"/>
          </p:cNvPicPr>
          <p:nvPr/>
        </p:nvPicPr>
        <p:blipFill rotWithShape="1">
          <a:blip r:embed="rId7" cstate="print">
            <a:extLst>
              <a:ext uri="{28A0092B-C50C-407E-A947-70E740481C1C}">
                <a14:useLocalDpi xmlns:a14="http://schemas.microsoft.com/office/drawing/2010/main" val="0"/>
              </a:ext>
            </a:extLst>
          </a:blip>
          <a:srcRect r="13184"/>
          <a:stretch/>
        </p:blipFill>
        <p:spPr>
          <a:xfrm>
            <a:off x="10246340" y="0"/>
            <a:ext cx="1953235" cy="1841157"/>
          </a:xfrm>
          <a:prstGeom prst="rect">
            <a:avLst/>
          </a:prstGeom>
        </p:spPr>
      </p:pic>
      <p:grpSp>
        <p:nvGrpSpPr>
          <p:cNvPr id="11" name="组合 10"/>
          <p:cNvGrpSpPr/>
          <p:nvPr/>
        </p:nvGrpSpPr>
        <p:grpSpPr>
          <a:xfrm>
            <a:off x="2861647" y="1463742"/>
            <a:ext cx="1182253" cy="3429654"/>
            <a:chOff x="2874710" y="1138100"/>
            <a:chExt cx="1182253" cy="3429654"/>
          </a:xfrm>
        </p:grpSpPr>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326270">
              <a:off x="2874710" y="1138100"/>
              <a:ext cx="742744" cy="3285363"/>
            </a:xfrm>
            <a:prstGeom prst="rect">
              <a:avLst/>
            </a:prstGeom>
          </p:spPr>
        </p:pic>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2543">
              <a:off x="3318675" y="1278352"/>
              <a:ext cx="738288" cy="3289402"/>
            </a:xfrm>
            <a:prstGeom prst="rect">
              <a:avLst/>
            </a:prstGeom>
          </p:spPr>
        </p:pic>
      </p:grpSp>
      <p:pic>
        <p:nvPicPr>
          <p:cNvPr id="7" name="图片 6"/>
          <p:cNvPicPr>
            <a:picLocks noChangeAspect="1"/>
          </p:cNvPicPr>
          <p:nvPr/>
        </p:nvPicPr>
        <p:blipFill rotWithShape="1">
          <a:blip r:embed="rId10"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8" name="图片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1193763">
            <a:off x="2381613" y="799564"/>
            <a:ext cx="7952597" cy="6357154"/>
          </a:xfrm>
          <a:prstGeom prst="rect">
            <a:avLst/>
          </a:prstGeom>
          <a:effectLst>
            <a:outerShdw blurRad="50800" dist="38100" dir="5400000" algn="t" rotWithShape="0">
              <a:prstClr val="black">
                <a:alpha val="40000"/>
              </a:prstClr>
            </a:outerShdw>
          </a:effectLst>
        </p:spPr>
      </p:pic>
      <p:grpSp>
        <p:nvGrpSpPr>
          <p:cNvPr id="14" name="组合 13"/>
          <p:cNvGrpSpPr/>
          <p:nvPr/>
        </p:nvGrpSpPr>
        <p:grpSpPr>
          <a:xfrm>
            <a:off x="9420726" y="4840494"/>
            <a:ext cx="1859986" cy="1801288"/>
            <a:chOff x="7417164" y="2884802"/>
            <a:chExt cx="1859986" cy="1801288"/>
          </a:xfrm>
        </p:grpSpPr>
        <p:sp>
          <p:nvSpPr>
            <p:cNvPr id="13" name="椭圆 12"/>
            <p:cNvSpPr/>
            <p:nvPr/>
          </p:nvSpPr>
          <p:spPr>
            <a:xfrm>
              <a:off x="7535333" y="3236317"/>
              <a:ext cx="811824" cy="8262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17164" y="2884802"/>
              <a:ext cx="1859986" cy="1801288"/>
            </a:xfrm>
            <a:prstGeom prst="rect">
              <a:avLst/>
            </a:prstGeom>
          </p:spPr>
        </p:pic>
      </p:grpSp>
      <p:pic>
        <p:nvPicPr>
          <p:cNvPr id="10" name="青蛙 - 小跳蛙">
            <a:hlinkClick r:id="" action="ppaction://media"/>
          </p:cNvPr>
          <p:cNvPicPr>
            <a:picLocks noChangeAspect="1"/>
          </p:cNvPicPr>
          <p:nvPr>
            <a:audioFile r:link="rId1"/>
            <p:extLst>
              <p:ext uri="{DAA4B4D4-6D71-4841-9C94-3DE7FCFB9230}">
                <p14:media xmlns:p14="http://schemas.microsoft.com/office/powerpoint/2010/main" r:embed="rId2">
                  <p14:trim st="10000"/>
                </p14:media>
              </p:ext>
            </p:extLst>
          </p:nvPr>
        </p:nvPicPr>
        <p:blipFill>
          <a:blip r:embed="rId13"/>
          <a:stretch>
            <a:fillRect/>
          </a:stretch>
        </p:blipFill>
        <p:spPr>
          <a:xfrm>
            <a:off x="0" y="7137023"/>
            <a:ext cx="609600" cy="609600"/>
          </a:xfrm>
          <a:prstGeom prst="rect">
            <a:avLst/>
          </a:prstGeom>
        </p:spPr>
      </p:pic>
      <p:sp>
        <p:nvSpPr>
          <p:cNvPr id="16" name="文本框 10"/>
          <p:cNvSpPr txBox="1"/>
          <p:nvPr/>
        </p:nvSpPr>
        <p:spPr>
          <a:xfrm>
            <a:off x="-508000" y="2503125"/>
            <a:ext cx="13208000" cy="1862048"/>
          </a:xfrm>
          <a:prstGeom prst="rect">
            <a:avLst/>
          </a:prstGeom>
          <a:noFill/>
        </p:spPr>
        <p:txBody>
          <a:bodyPr wrap="square" rtlCol="0">
            <a:spAutoFit/>
          </a:bodyPr>
          <a:lstStyle/>
          <a:p>
            <a:pPr algn="ctr"/>
            <a:r>
              <a:rPr lang="en-US" altLang="zh-CN" sz="115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Tập</a:t>
            </a:r>
            <a:r>
              <a:rPr lang="en-US" altLang="zh-CN" sz="115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115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đọc</a:t>
            </a:r>
            <a:endParaRPr lang="en-US" altLang="zh-CN" sz="115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endParaRPr>
          </a:p>
        </p:txBody>
      </p:sp>
    </p:spTree>
    <p:extLst>
      <p:ext uri="{BB962C8B-B14F-4D97-AF65-F5344CB8AC3E}">
        <p14:creationId xmlns:p14="http://schemas.microsoft.com/office/powerpoint/2010/main" val="3924479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par>
                                <p:cTn id="7" presetID="42"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1000"/>
                                        <p:tgtEl>
                                          <p:spTgt spid="8"/>
                                        </p:tgtEl>
                                      </p:cBhvr>
                                    </p:animEffect>
                                    <p:anim calcmode="lin" valueType="num">
                                      <p:cBhvr>
                                        <p:cTn id="10" dur="1000" fill="hold"/>
                                        <p:tgtEl>
                                          <p:spTgt spid="8"/>
                                        </p:tgtEl>
                                        <p:attrNameLst>
                                          <p:attrName>ppt_x</p:attrName>
                                        </p:attrNameLst>
                                      </p:cBhvr>
                                      <p:tavLst>
                                        <p:tav tm="0">
                                          <p:val>
                                            <p:strVal val="#ppt_x"/>
                                          </p:val>
                                        </p:tav>
                                        <p:tav tm="100000">
                                          <p:val>
                                            <p:strVal val="#ppt_x"/>
                                          </p:val>
                                        </p:tav>
                                      </p:tavLst>
                                    </p:anim>
                                    <p:anim calcmode="lin" valueType="num">
                                      <p:cBhvr>
                                        <p:cTn id="11" dur="1000" fill="hold"/>
                                        <p:tgtEl>
                                          <p:spTgt spid="8"/>
                                        </p:tgtEl>
                                        <p:attrNameLst>
                                          <p:attrName>ppt_y</p:attrName>
                                        </p:attrNameLst>
                                      </p:cBhvr>
                                      <p:tavLst>
                                        <p:tav tm="0">
                                          <p:val>
                                            <p:strVal val="#ppt_y+.1"/>
                                          </p:val>
                                        </p:tav>
                                        <p:tav tm="100000">
                                          <p:val>
                                            <p:strVal val="#ppt_y"/>
                                          </p:val>
                                        </p:tav>
                                      </p:tavLst>
                                    </p:anim>
                                  </p:childTnLst>
                                </p:cTn>
                              </p:par>
                              <p:par>
                                <p:cTn id="12" presetID="52" presetClass="entr" presetSubtype="0" fill="hold" nodeType="withEffect">
                                  <p:stCondLst>
                                    <p:cond delay="1000"/>
                                  </p:stCondLst>
                                  <p:childTnLst>
                                    <p:set>
                                      <p:cBhvr>
                                        <p:cTn id="13" dur="1" fill="hold">
                                          <p:stCondLst>
                                            <p:cond delay="0"/>
                                          </p:stCondLst>
                                        </p:cTn>
                                        <p:tgtEl>
                                          <p:spTgt spid="4"/>
                                        </p:tgtEl>
                                        <p:attrNameLst>
                                          <p:attrName>style.visibility</p:attrName>
                                        </p:attrNameLst>
                                      </p:cBhvr>
                                      <p:to>
                                        <p:strVal val="visible"/>
                                      </p:to>
                                    </p:set>
                                    <p:animScale>
                                      <p:cBhvr>
                                        <p:cTn id="14"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
                                        </p:tgtEl>
                                        <p:attrNameLst>
                                          <p:attrName>ppt_x</p:attrName>
                                          <p:attrName>ppt_y</p:attrName>
                                        </p:attrNameLst>
                                      </p:cBhvr>
                                    </p:animMotion>
                                    <p:animEffect transition="in" filter="fade">
                                      <p:cBhvr>
                                        <p:cTn id="16" dur="1000"/>
                                        <p:tgtEl>
                                          <p:spTgt spid="4"/>
                                        </p:tgtEl>
                                      </p:cBhvr>
                                    </p:animEffect>
                                  </p:childTnLst>
                                </p:cTn>
                              </p:par>
                              <p:par>
                                <p:cTn id="17" presetID="2" presetClass="entr" presetSubtype="2" fill="hold" nodeType="withEffect">
                                  <p:stCondLst>
                                    <p:cond delay="20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1+#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0-#ppt_h/2"/>
                                          </p:val>
                                        </p:tav>
                                        <p:tav tm="100000">
                                          <p:val>
                                            <p:strVal val="#ppt_y"/>
                                          </p:val>
                                        </p:tav>
                                      </p:tavLst>
                                    </p:anim>
                                  </p:childTnLst>
                                </p:cTn>
                              </p:par>
                              <p:par>
                                <p:cTn id="25" presetID="42" presetClass="entr" presetSubtype="0" fill="hold" nodeType="withEffect">
                                  <p:stCondLst>
                                    <p:cond delay="2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26"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80">
                                          <p:stCondLst>
                                            <p:cond delay="0"/>
                                          </p:stCondLst>
                                        </p:cTn>
                                        <p:tgtEl>
                                          <p:spTgt spid="16"/>
                                        </p:tgtEl>
                                      </p:cBhvr>
                                    </p:animEffect>
                                    <p:anim calcmode="lin" valueType="num">
                                      <p:cBhvr>
                                        <p:cTn id="3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8" dur="26">
                                          <p:stCondLst>
                                            <p:cond delay="650"/>
                                          </p:stCondLst>
                                        </p:cTn>
                                        <p:tgtEl>
                                          <p:spTgt spid="16"/>
                                        </p:tgtEl>
                                      </p:cBhvr>
                                      <p:to x="100000" y="60000"/>
                                    </p:animScale>
                                    <p:animScale>
                                      <p:cBhvr>
                                        <p:cTn id="39" dur="166" decel="50000">
                                          <p:stCondLst>
                                            <p:cond delay="676"/>
                                          </p:stCondLst>
                                        </p:cTn>
                                        <p:tgtEl>
                                          <p:spTgt spid="16"/>
                                        </p:tgtEl>
                                      </p:cBhvr>
                                      <p:to x="100000" y="100000"/>
                                    </p:animScale>
                                    <p:animScale>
                                      <p:cBhvr>
                                        <p:cTn id="40" dur="26">
                                          <p:stCondLst>
                                            <p:cond delay="1312"/>
                                          </p:stCondLst>
                                        </p:cTn>
                                        <p:tgtEl>
                                          <p:spTgt spid="16"/>
                                        </p:tgtEl>
                                      </p:cBhvr>
                                      <p:to x="100000" y="80000"/>
                                    </p:animScale>
                                    <p:animScale>
                                      <p:cBhvr>
                                        <p:cTn id="41" dur="166" decel="50000">
                                          <p:stCondLst>
                                            <p:cond delay="1338"/>
                                          </p:stCondLst>
                                        </p:cTn>
                                        <p:tgtEl>
                                          <p:spTgt spid="16"/>
                                        </p:tgtEl>
                                      </p:cBhvr>
                                      <p:to x="100000" y="100000"/>
                                    </p:animScale>
                                    <p:animScale>
                                      <p:cBhvr>
                                        <p:cTn id="42" dur="26">
                                          <p:stCondLst>
                                            <p:cond delay="1642"/>
                                          </p:stCondLst>
                                        </p:cTn>
                                        <p:tgtEl>
                                          <p:spTgt spid="16"/>
                                        </p:tgtEl>
                                      </p:cBhvr>
                                      <p:to x="100000" y="90000"/>
                                    </p:animScale>
                                    <p:animScale>
                                      <p:cBhvr>
                                        <p:cTn id="43" dur="166" decel="50000">
                                          <p:stCondLst>
                                            <p:cond delay="1668"/>
                                          </p:stCondLst>
                                        </p:cTn>
                                        <p:tgtEl>
                                          <p:spTgt spid="16"/>
                                        </p:tgtEl>
                                      </p:cBhvr>
                                      <p:to x="100000" y="100000"/>
                                    </p:animScale>
                                    <p:animScale>
                                      <p:cBhvr>
                                        <p:cTn id="44" dur="26">
                                          <p:stCondLst>
                                            <p:cond delay="1808"/>
                                          </p:stCondLst>
                                        </p:cTn>
                                        <p:tgtEl>
                                          <p:spTgt spid="16"/>
                                        </p:tgtEl>
                                      </p:cBhvr>
                                      <p:to x="100000" y="95000"/>
                                    </p:animScale>
                                    <p:animScale>
                                      <p:cBhvr>
                                        <p:cTn id="4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repeatCount="indefinite" fill="hold" display="0">
                  <p:stCondLst>
                    <p:cond delay="indefinite"/>
                  </p:stCondLst>
                  <p:endCondLst>
                    <p:cond evt="onStopAudio" delay="0">
                      <p:tgtEl>
                        <p:sldTgt/>
                      </p:tgtEl>
                    </p:cond>
                  </p:endCondLst>
                </p:cTn>
                <p:tgtEl>
                  <p:spTgt spid="10"/>
                </p:tgtEl>
              </p:cMediaNode>
            </p:audio>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14" y="3664449"/>
            <a:ext cx="2693593" cy="2874370"/>
          </a:xfrm>
          <a:prstGeom prst="rect">
            <a:avLst/>
          </a:prstGeom>
        </p:spPr>
      </p:pic>
      <p:pic>
        <p:nvPicPr>
          <p:cNvPr id="4" name="图片 3"/>
          <p:cNvPicPr>
            <a:picLocks noChangeAspect="1"/>
          </p:cNvPicPr>
          <p:nvPr/>
        </p:nvPicPr>
        <p:blipFill rotWithShape="1">
          <a:blip r:embed="rId7" cstate="print">
            <a:extLst>
              <a:ext uri="{28A0092B-C50C-407E-A947-70E740481C1C}">
                <a14:useLocalDpi xmlns:a14="http://schemas.microsoft.com/office/drawing/2010/main" val="0"/>
              </a:ext>
            </a:extLst>
          </a:blip>
          <a:srcRect r="13184"/>
          <a:stretch/>
        </p:blipFill>
        <p:spPr>
          <a:xfrm>
            <a:off x="10246340" y="0"/>
            <a:ext cx="1953235" cy="1841157"/>
          </a:xfrm>
          <a:prstGeom prst="rect">
            <a:avLst/>
          </a:prstGeom>
        </p:spPr>
      </p:pic>
      <p:grpSp>
        <p:nvGrpSpPr>
          <p:cNvPr id="11" name="组合 10"/>
          <p:cNvGrpSpPr/>
          <p:nvPr/>
        </p:nvGrpSpPr>
        <p:grpSpPr>
          <a:xfrm>
            <a:off x="2861647" y="1463742"/>
            <a:ext cx="1182253" cy="3429654"/>
            <a:chOff x="2874710" y="1138100"/>
            <a:chExt cx="1182253" cy="3429654"/>
          </a:xfrm>
        </p:grpSpPr>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326270">
              <a:off x="2874710" y="1138100"/>
              <a:ext cx="742744" cy="3285363"/>
            </a:xfrm>
            <a:prstGeom prst="rect">
              <a:avLst/>
            </a:prstGeom>
          </p:spPr>
        </p:pic>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2543">
              <a:off x="3318675" y="1278352"/>
              <a:ext cx="738288" cy="3289402"/>
            </a:xfrm>
            <a:prstGeom prst="rect">
              <a:avLst/>
            </a:prstGeom>
          </p:spPr>
        </p:pic>
      </p:grpSp>
      <p:pic>
        <p:nvPicPr>
          <p:cNvPr id="7" name="图片 6"/>
          <p:cNvPicPr>
            <a:picLocks noChangeAspect="1"/>
          </p:cNvPicPr>
          <p:nvPr/>
        </p:nvPicPr>
        <p:blipFill rotWithShape="1">
          <a:blip r:embed="rId10"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8" name="图片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1193763">
            <a:off x="2381613" y="799564"/>
            <a:ext cx="7952597" cy="6357154"/>
          </a:xfrm>
          <a:prstGeom prst="rect">
            <a:avLst/>
          </a:prstGeom>
          <a:effectLst>
            <a:outerShdw blurRad="50800" dist="38100" dir="5400000" algn="t" rotWithShape="0">
              <a:prstClr val="black">
                <a:alpha val="40000"/>
              </a:prstClr>
            </a:outerShdw>
          </a:effectLst>
        </p:spPr>
      </p:pic>
      <p:grpSp>
        <p:nvGrpSpPr>
          <p:cNvPr id="14" name="组合 13"/>
          <p:cNvGrpSpPr/>
          <p:nvPr/>
        </p:nvGrpSpPr>
        <p:grpSpPr>
          <a:xfrm>
            <a:off x="9420726" y="4840494"/>
            <a:ext cx="1859986" cy="1801288"/>
            <a:chOff x="7417164" y="2884802"/>
            <a:chExt cx="1859986" cy="1801288"/>
          </a:xfrm>
        </p:grpSpPr>
        <p:sp>
          <p:nvSpPr>
            <p:cNvPr id="13" name="椭圆 12"/>
            <p:cNvSpPr/>
            <p:nvPr/>
          </p:nvSpPr>
          <p:spPr>
            <a:xfrm>
              <a:off x="7535333" y="3236317"/>
              <a:ext cx="811824" cy="8262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17164" y="2884802"/>
              <a:ext cx="1859986" cy="1801288"/>
            </a:xfrm>
            <a:prstGeom prst="rect">
              <a:avLst/>
            </a:prstGeom>
          </p:spPr>
        </p:pic>
      </p:grpSp>
      <p:pic>
        <p:nvPicPr>
          <p:cNvPr id="10" name="青蛙 - 小跳蛙">
            <a:hlinkClick r:id="" action="ppaction://media"/>
          </p:cNvPr>
          <p:cNvPicPr>
            <a:picLocks noChangeAspect="1"/>
          </p:cNvPicPr>
          <p:nvPr>
            <a:audioFile r:link="rId1"/>
            <p:extLst>
              <p:ext uri="{DAA4B4D4-6D71-4841-9C94-3DE7FCFB9230}">
                <p14:media xmlns:p14="http://schemas.microsoft.com/office/powerpoint/2010/main" r:embed="rId2">
                  <p14:trim st="10000"/>
                </p14:media>
              </p:ext>
            </p:extLst>
          </p:nvPr>
        </p:nvPicPr>
        <p:blipFill>
          <a:blip r:embed="rId13"/>
          <a:stretch>
            <a:fillRect/>
          </a:stretch>
        </p:blipFill>
        <p:spPr>
          <a:xfrm>
            <a:off x="0" y="7137023"/>
            <a:ext cx="609600" cy="609600"/>
          </a:xfrm>
          <a:prstGeom prst="rect">
            <a:avLst/>
          </a:prstGeom>
        </p:spPr>
      </p:pic>
      <p:sp>
        <p:nvSpPr>
          <p:cNvPr id="16" name="文本框 10"/>
          <p:cNvSpPr txBox="1"/>
          <p:nvPr/>
        </p:nvSpPr>
        <p:spPr>
          <a:xfrm>
            <a:off x="-383095" y="2048936"/>
            <a:ext cx="13208000" cy="2739211"/>
          </a:xfrm>
          <a:prstGeom prst="rect">
            <a:avLst/>
          </a:prstGeom>
          <a:noFill/>
        </p:spPr>
        <p:txBody>
          <a:bodyPr wrap="square" rtlCol="0">
            <a:spAutoFit/>
          </a:bodyPr>
          <a:lstStyle/>
          <a:p>
            <a:pPr algn="ct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Tập</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đọc</a:t>
            </a:r>
            <a:endPar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endParaRPr>
          </a:p>
          <a:p>
            <a:pPr algn="ct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Tác</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phẩm</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của</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Si-le</a:t>
            </a:r>
          </a:p>
          <a:p>
            <a:pPr algn="ct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và</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tên</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phát</a:t>
            </a:r>
            <a:r>
              <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4800" b="1" spc="300" dirty="0" err="1">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xít</a:t>
            </a:r>
            <a:endParaRPr lang="en-US" altLang="zh-CN" sz="4800" b="1" spc="300" dirty="0">
              <a:solidFill>
                <a:srgbClr val="7030A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endParaRPr>
          </a:p>
          <a:p>
            <a:pPr lvl="8" algn="ctr"/>
            <a:r>
              <a:rPr lang="en-US" altLang="zh-CN" sz="2800" b="1" spc="300" dirty="0" err="1">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Nguyễn</a:t>
            </a:r>
            <a:r>
              <a:rPr lang="en-US" altLang="zh-CN" sz="2800" b="1" spc="300" dirty="0">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2800" b="1" spc="300" dirty="0" err="1">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Đình</a:t>
            </a:r>
            <a:r>
              <a:rPr lang="en-US" altLang="zh-CN" sz="2800" b="1" spc="300" dirty="0">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2800" b="1" spc="300" dirty="0" err="1">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Chính</a:t>
            </a:r>
            <a:endParaRPr lang="zh-CN" altLang="en-US" sz="2400" b="1" spc="300" dirty="0">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endParaRPr>
          </a:p>
        </p:txBody>
      </p:sp>
    </p:spTree>
    <p:extLst>
      <p:ext uri="{BB962C8B-B14F-4D97-AF65-F5344CB8AC3E}">
        <p14:creationId xmlns:p14="http://schemas.microsoft.com/office/powerpoint/2010/main" val="16642760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par>
                                <p:cTn id="7" presetID="42" presetClass="entr" presetSubtype="0" repeatCount="200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anim calcmode="lin" valueType="num">
                                      <p:cBhvr>
                                        <p:cTn id="10" dur="500" fill="hold"/>
                                        <p:tgtEl>
                                          <p:spTgt spid="8"/>
                                        </p:tgtEl>
                                        <p:attrNameLst>
                                          <p:attrName>ppt_x</p:attrName>
                                        </p:attrNameLst>
                                      </p:cBhvr>
                                      <p:tavLst>
                                        <p:tav tm="0">
                                          <p:val>
                                            <p:strVal val="#ppt_x"/>
                                          </p:val>
                                        </p:tav>
                                        <p:tav tm="100000">
                                          <p:val>
                                            <p:strVal val="#ppt_x"/>
                                          </p:val>
                                        </p:tav>
                                      </p:tavLst>
                                    </p:anim>
                                    <p:anim calcmode="lin" valueType="num">
                                      <p:cBhvr>
                                        <p:cTn id="11" dur="500" fill="hold"/>
                                        <p:tgtEl>
                                          <p:spTgt spid="8"/>
                                        </p:tgtEl>
                                        <p:attrNameLst>
                                          <p:attrName>ppt_y</p:attrName>
                                        </p:attrNameLst>
                                      </p:cBhvr>
                                      <p:tavLst>
                                        <p:tav tm="0">
                                          <p:val>
                                            <p:strVal val="#ppt_y+.1"/>
                                          </p:val>
                                        </p:tav>
                                        <p:tav tm="100000">
                                          <p:val>
                                            <p:strVal val="#ppt_y"/>
                                          </p:val>
                                        </p:tav>
                                      </p:tavLst>
                                    </p:anim>
                                  </p:childTnLst>
                                </p:cTn>
                              </p:par>
                              <p:par>
                                <p:cTn id="12" presetID="52" presetClass="entr" presetSubtype="0" fill="hold" nodeType="withEffect">
                                  <p:stCondLst>
                                    <p:cond delay="1000"/>
                                  </p:stCondLst>
                                  <p:childTnLst>
                                    <p:set>
                                      <p:cBhvr>
                                        <p:cTn id="13" dur="1" fill="hold">
                                          <p:stCondLst>
                                            <p:cond delay="0"/>
                                          </p:stCondLst>
                                        </p:cTn>
                                        <p:tgtEl>
                                          <p:spTgt spid="4"/>
                                        </p:tgtEl>
                                        <p:attrNameLst>
                                          <p:attrName>style.visibility</p:attrName>
                                        </p:attrNameLst>
                                      </p:cBhvr>
                                      <p:to>
                                        <p:strVal val="visible"/>
                                      </p:to>
                                    </p:set>
                                    <p:animScale>
                                      <p:cBhvr>
                                        <p:cTn id="14"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
                                        </p:tgtEl>
                                        <p:attrNameLst>
                                          <p:attrName>ppt_x</p:attrName>
                                          <p:attrName>ppt_y</p:attrName>
                                        </p:attrNameLst>
                                      </p:cBhvr>
                                    </p:animMotion>
                                    <p:animEffect transition="in" filter="fade">
                                      <p:cBhvr>
                                        <p:cTn id="16" dur="1000"/>
                                        <p:tgtEl>
                                          <p:spTgt spid="4"/>
                                        </p:tgtEl>
                                      </p:cBhvr>
                                    </p:animEffect>
                                  </p:childTnLst>
                                  <p:subTnLst>
                                    <p:cmd type="evt" cmd="onstopaudio">
                                      <p:cBhvr>
                                        <p:cTn display="0" masterRel="sameClick">
                                          <p:stCondLst>
                                            <p:cond evt="begin" delay="0">
                                              <p:tn val="12"/>
                                            </p:cond>
                                          </p:stCondLst>
                                        </p:cTn>
                                        <p:tgtEl>
                                          <p:sldTgt/>
                                        </p:tgtEl>
                                      </p:cBhvr>
                                    </p:cmd>
                                  </p:subTnLst>
                                </p:cTn>
                              </p:par>
                              <p:par>
                                <p:cTn id="17" presetID="2" presetClass="entr" presetSubtype="2" fill="hold" nodeType="withEffect">
                                  <p:stCondLst>
                                    <p:cond delay="20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1+#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0-#ppt_h/2"/>
                                          </p:val>
                                        </p:tav>
                                        <p:tav tm="100000">
                                          <p:val>
                                            <p:strVal val="#ppt_y"/>
                                          </p:val>
                                        </p:tav>
                                      </p:tavLst>
                                    </p:anim>
                                  </p:childTnLst>
                                </p:cTn>
                              </p:par>
                              <p:par>
                                <p:cTn id="25" presetID="42" presetClass="entr" presetSubtype="0" fill="hold" nodeType="withEffect">
                                  <p:stCondLst>
                                    <p:cond delay="2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26"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80">
                                          <p:stCondLst>
                                            <p:cond delay="0"/>
                                          </p:stCondLst>
                                        </p:cTn>
                                        <p:tgtEl>
                                          <p:spTgt spid="16"/>
                                        </p:tgtEl>
                                      </p:cBhvr>
                                    </p:animEffect>
                                    <p:anim calcmode="lin" valueType="num">
                                      <p:cBhvr>
                                        <p:cTn id="3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8" dur="26">
                                          <p:stCondLst>
                                            <p:cond delay="650"/>
                                          </p:stCondLst>
                                        </p:cTn>
                                        <p:tgtEl>
                                          <p:spTgt spid="16"/>
                                        </p:tgtEl>
                                      </p:cBhvr>
                                      <p:to x="100000" y="60000"/>
                                    </p:animScale>
                                    <p:animScale>
                                      <p:cBhvr>
                                        <p:cTn id="39" dur="166" decel="50000">
                                          <p:stCondLst>
                                            <p:cond delay="676"/>
                                          </p:stCondLst>
                                        </p:cTn>
                                        <p:tgtEl>
                                          <p:spTgt spid="16"/>
                                        </p:tgtEl>
                                      </p:cBhvr>
                                      <p:to x="100000" y="100000"/>
                                    </p:animScale>
                                    <p:animScale>
                                      <p:cBhvr>
                                        <p:cTn id="40" dur="26">
                                          <p:stCondLst>
                                            <p:cond delay="1312"/>
                                          </p:stCondLst>
                                        </p:cTn>
                                        <p:tgtEl>
                                          <p:spTgt spid="16"/>
                                        </p:tgtEl>
                                      </p:cBhvr>
                                      <p:to x="100000" y="80000"/>
                                    </p:animScale>
                                    <p:animScale>
                                      <p:cBhvr>
                                        <p:cTn id="41" dur="166" decel="50000">
                                          <p:stCondLst>
                                            <p:cond delay="1338"/>
                                          </p:stCondLst>
                                        </p:cTn>
                                        <p:tgtEl>
                                          <p:spTgt spid="16"/>
                                        </p:tgtEl>
                                      </p:cBhvr>
                                      <p:to x="100000" y="100000"/>
                                    </p:animScale>
                                    <p:animScale>
                                      <p:cBhvr>
                                        <p:cTn id="42" dur="26">
                                          <p:stCondLst>
                                            <p:cond delay="1642"/>
                                          </p:stCondLst>
                                        </p:cTn>
                                        <p:tgtEl>
                                          <p:spTgt spid="16"/>
                                        </p:tgtEl>
                                      </p:cBhvr>
                                      <p:to x="100000" y="90000"/>
                                    </p:animScale>
                                    <p:animScale>
                                      <p:cBhvr>
                                        <p:cTn id="43" dur="166" decel="50000">
                                          <p:stCondLst>
                                            <p:cond delay="1668"/>
                                          </p:stCondLst>
                                        </p:cTn>
                                        <p:tgtEl>
                                          <p:spTgt spid="16"/>
                                        </p:tgtEl>
                                      </p:cBhvr>
                                      <p:to x="100000" y="100000"/>
                                    </p:animScale>
                                    <p:animScale>
                                      <p:cBhvr>
                                        <p:cTn id="44" dur="26">
                                          <p:stCondLst>
                                            <p:cond delay="1808"/>
                                          </p:stCondLst>
                                        </p:cTn>
                                        <p:tgtEl>
                                          <p:spTgt spid="16"/>
                                        </p:tgtEl>
                                      </p:cBhvr>
                                      <p:to x="100000" y="95000"/>
                                    </p:animScale>
                                    <p:animScale>
                                      <p:cBhvr>
                                        <p:cTn id="4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repeatCount="indefinite" fill="hold" display="0">
                  <p:stCondLst>
                    <p:cond delay="indefinite"/>
                  </p:stCondLst>
                  <p:endCondLst>
                    <p:cond evt="onStopAudio" delay="0">
                      <p:tgtEl>
                        <p:sldTgt/>
                      </p:tgtEl>
                    </p:cond>
                  </p:endCondLst>
                </p:cTn>
                <p:tgtEl>
                  <p:spTgt spid="10"/>
                </p:tgtEl>
              </p:cMediaNode>
            </p:audio>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975" y="362374"/>
            <a:ext cx="10831132" cy="6191271"/>
          </a:xfrm>
          <a:prstGeom prst="rect">
            <a:avLst/>
          </a:prstGeom>
        </p:spPr>
      </p:pic>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26350">
            <a:off x="1433762" y="1758053"/>
            <a:ext cx="5278912" cy="5178933"/>
          </a:xfrm>
          <a:prstGeom prst="rect">
            <a:avLst/>
          </a:prstGeom>
        </p:spPr>
      </p:pic>
      <p:sp>
        <p:nvSpPr>
          <p:cNvPr id="8" name="文本框 7">
            <a:extLst>
              <a:ext uri="{FF2B5EF4-FFF2-40B4-BE49-F238E27FC236}">
                <a16:creationId xmlns:a16="http://schemas.microsoft.com/office/drawing/2014/main" xmlns="" id="{D647A39C-74CB-4524-86AC-D122F805107C}"/>
              </a:ext>
            </a:extLst>
          </p:cNvPr>
          <p:cNvSpPr txBox="1"/>
          <p:nvPr/>
        </p:nvSpPr>
        <p:spPr>
          <a:xfrm>
            <a:off x="2574431" y="2298455"/>
            <a:ext cx="2997573" cy="461665"/>
          </a:xfrm>
          <a:prstGeom prst="rect">
            <a:avLst/>
          </a:prstGeom>
          <a:noFill/>
        </p:spPr>
        <p:txBody>
          <a:bodyPr wrap="square" rtlCol="0">
            <a:spAutoFit/>
          </a:bodyPr>
          <a:lstStyle/>
          <a:p>
            <a:pPr algn="ctr"/>
            <a:r>
              <a:rPr lang="en-US" altLang="zh-CN" sz="2400" dirty="0" err="1">
                <a:solidFill>
                  <a:srgbClr val="FF0000"/>
                </a:solidFill>
                <a:latin typeface="Arial" panose="020B0604020202020204" pitchFamily="34" charset="0"/>
                <a:ea typeface="微软雅黑" panose="020B0503020204020204" pitchFamily="34" charset="-122"/>
                <a:cs typeface="Arial" panose="020B0604020202020204" pitchFamily="34" charset="0"/>
              </a:rPr>
              <a:t>Nội</a:t>
            </a:r>
            <a:r>
              <a:rPr lang="en-US" altLang="zh-CN" sz="2400" dirty="0">
                <a:solidFill>
                  <a:srgbClr val="FF0000"/>
                </a:solidFill>
                <a:latin typeface="Arial" panose="020B0604020202020204" pitchFamily="34" charset="0"/>
                <a:ea typeface="微软雅黑" panose="020B0503020204020204" pitchFamily="34" charset="-122"/>
                <a:cs typeface="Arial" panose="020B0604020202020204" pitchFamily="34" charset="0"/>
              </a:rPr>
              <a:t> dung </a:t>
            </a:r>
            <a:r>
              <a:rPr lang="en-US" altLang="zh-CN" sz="2400" dirty="0" err="1">
                <a:solidFill>
                  <a:srgbClr val="FF0000"/>
                </a:solidFill>
                <a:latin typeface="Arial" panose="020B0604020202020204" pitchFamily="34" charset="0"/>
                <a:ea typeface="微软雅黑" panose="020B0503020204020204" pitchFamily="34" charset="-122"/>
                <a:cs typeface="Arial" panose="020B0604020202020204" pitchFamily="34" charset="0"/>
              </a:rPr>
              <a:t>chính</a:t>
            </a:r>
            <a:endParaRPr lang="zh-CN" altLang="en-US" sz="24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pic>
        <p:nvPicPr>
          <p:cNvPr id="1026" name="Picture 2" descr="Soạn bài Tác phẩm của Si-le và tên phát xít - Giải bài tập SGK Tiếng Việt 5  trang 59 - VnDoc.c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8244" y="1081825"/>
            <a:ext cx="3819525" cy="49197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053734" y="2836384"/>
            <a:ext cx="3747752" cy="2246769"/>
          </a:xfrm>
          <a:prstGeom prst="rect">
            <a:avLst/>
          </a:prstGeom>
          <a:noFill/>
        </p:spPr>
        <p:txBody>
          <a:bodyPr wrap="square" rtlCol="0">
            <a:spAutoFit/>
          </a:bodyPr>
          <a:lstStyle/>
          <a:p>
            <a:r>
              <a:rPr lang="en-US" sz="2800" dirty="0"/>
              <a:t>1. </a:t>
            </a:r>
            <a:r>
              <a:rPr lang="en-US" sz="2800" dirty="0" err="1"/>
              <a:t>Luyện</a:t>
            </a:r>
            <a:r>
              <a:rPr lang="en-US" sz="2800" dirty="0"/>
              <a:t> </a:t>
            </a:r>
            <a:r>
              <a:rPr lang="en-US" sz="2800" dirty="0" err="1"/>
              <a:t>đọc</a:t>
            </a:r>
            <a:endParaRPr lang="en-US" sz="2800" dirty="0"/>
          </a:p>
          <a:p>
            <a:endParaRPr lang="en-US" sz="2800" dirty="0"/>
          </a:p>
          <a:p>
            <a:r>
              <a:rPr lang="en-US" sz="2800" dirty="0"/>
              <a:t>2. </a:t>
            </a:r>
            <a:r>
              <a:rPr lang="en-US" sz="2800" dirty="0" err="1"/>
              <a:t>Tìm</a:t>
            </a:r>
            <a:r>
              <a:rPr lang="en-US" sz="2800" dirty="0"/>
              <a:t> </a:t>
            </a:r>
            <a:r>
              <a:rPr lang="en-US" sz="2800" dirty="0" err="1"/>
              <a:t>hiểu</a:t>
            </a:r>
            <a:r>
              <a:rPr lang="en-US" sz="2800" dirty="0"/>
              <a:t> </a:t>
            </a:r>
            <a:r>
              <a:rPr lang="en-US" sz="2800" dirty="0" err="1"/>
              <a:t>bài</a:t>
            </a:r>
            <a:endParaRPr lang="en-US" sz="2800" dirty="0"/>
          </a:p>
          <a:p>
            <a:endParaRPr lang="en-US" sz="2800" dirty="0"/>
          </a:p>
          <a:p>
            <a:r>
              <a:rPr lang="en-US" sz="2800" dirty="0"/>
              <a:t>3. </a:t>
            </a:r>
            <a:r>
              <a:rPr lang="en-US" sz="2800" dirty="0" err="1"/>
              <a:t>Luyện</a:t>
            </a:r>
            <a:r>
              <a:rPr lang="en-US" sz="2800" dirty="0"/>
              <a:t> </a:t>
            </a:r>
            <a:r>
              <a:rPr lang="en-US" sz="2800" dirty="0" err="1"/>
              <a:t>đọc</a:t>
            </a:r>
            <a:r>
              <a:rPr lang="en-US" sz="2800" dirty="0"/>
              <a:t> </a:t>
            </a:r>
            <a:r>
              <a:rPr lang="en-US" sz="2800" dirty="0" err="1"/>
              <a:t>diễn</a:t>
            </a:r>
            <a:r>
              <a:rPr lang="en-US" sz="2800" dirty="0"/>
              <a:t> </a:t>
            </a:r>
            <a:r>
              <a:rPr lang="en-US" sz="2800" dirty="0" err="1"/>
              <a:t>cảm</a:t>
            </a:r>
            <a:endParaRPr lang="en-US" sz="2800" dirty="0"/>
          </a:p>
        </p:txBody>
      </p:sp>
    </p:spTree>
    <p:extLst>
      <p:ext uri="{BB962C8B-B14F-4D97-AF65-F5344CB8AC3E}">
        <p14:creationId xmlns:p14="http://schemas.microsoft.com/office/powerpoint/2010/main" val="38266582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p:spPr>
      </p:pic>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3115" y="4053976"/>
            <a:ext cx="1823993" cy="2609053"/>
          </a:xfrm>
          <a:prstGeom prst="rect">
            <a:avLst/>
          </a:prstGeom>
        </p:spPr>
      </p:pic>
      <p:pic>
        <p:nvPicPr>
          <p:cNvPr id="18" name="图片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4017" y="1487130"/>
            <a:ext cx="2312503" cy="1729677"/>
          </a:xfrm>
          <a:prstGeom prst="rect">
            <a:avLst/>
          </a:prstGeom>
        </p:spPr>
      </p:pic>
      <p:pic>
        <p:nvPicPr>
          <p:cNvPr id="15" name="图片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6520" y="1234771"/>
            <a:ext cx="4475877" cy="1006769"/>
          </a:xfrm>
          <a:prstGeom prst="rect">
            <a:avLst/>
          </a:prstGeom>
        </p:spPr>
      </p:pic>
      <p:sp>
        <p:nvSpPr>
          <p:cNvPr id="19" name="文本框 18">
            <a:extLst>
              <a:ext uri="{FF2B5EF4-FFF2-40B4-BE49-F238E27FC236}">
                <a16:creationId xmlns:a16="http://schemas.microsoft.com/office/drawing/2014/main" xmlns="" id="{40622C61-6477-4AA5-9378-E0F60AC1F29A}"/>
              </a:ext>
            </a:extLst>
          </p:cNvPr>
          <p:cNvSpPr txBox="1"/>
          <p:nvPr/>
        </p:nvSpPr>
        <p:spPr>
          <a:xfrm>
            <a:off x="5638622" y="1601918"/>
            <a:ext cx="2560802" cy="461665"/>
          </a:xfrm>
          <a:prstGeom prst="rect">
            <a:avLst/>
          </a:prstGeom>
          <a:noFill/>
        </p:spPr>
        <p:txBody>
          <a:bodyPr wrap="square" rtlCol="0">
            <a:spAutoFit/>
          </a:bodyPr>
          <a:lstStyle/>
          <a:p>
            <a:r>
              <a:rPr lang="en-US" altLang="zh-CN" sz="2400" b="1" dirty="0">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1. LUYỆN ĐỌC </a:t>
            </a:r>
            <a:endParaRPr lang="zh-CN" altLang="en-US" sz="2400" b="1" dirty="0">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2" name="Rectangle 1"/>
          <p:cNvSpPr/>
          <p:nvPr/>
        </p:nvSpPr>
        <p:spPr>
          <a:xfrm>
            <a:off x="2907108" y="2828835"/>
            <a:ext cx="7331596" cy="2246769"/>
          </a:xfrm>
          <a:prstGeom prst="rect">
            <a:avLst/>
          </a:prstGeom>
        </p:spPr>
        <p:txBody>
          <a:bodyPr wrap="square">
            <a:spAutoFit/>
          </a:bodyPr>
          <a:lstStyle/>
          <a:p>
            <a:r>
              <a:rPr lang="en-US" sz="2800" dirty="0" err="1">
                <a:latin typeface="Arial" panose="020B0604020202020204" pitchFamily="34" charset="0"/>
                <a:cs typeface="Arial" panose="020B0604020202020204" pitchFamily="34" charset="0"/>
              </a:rPr>
              <a:t>Đọc</a:t>
            </a:r>
            <a:r>
              <a:rPr lang="en-US" sz="2800" dirty="0">
                <a:latin typeface="Arial" panose="020B0604020202020204" pitchFamily="34" charset="0"/>
                <a:cs typeface="Arial" panose="020B0604020202020204" pitchFamily="34" charset="0"/>
              </a:rPr>
              <a:t> </a:t>
            </a:r>
            <a:r>
              <a:rPr lang="vi-VN" sz="2800" dirty="0">
                <a:latin typeface="Arial" panose="020B0604020202020204" pitchFamily="34" charset="0"/>
                <a:cs typeface="Arial" panose="020B0604020202020204" pitchFamily="34" charset="0"/>
              </a:rPr>
              <a:t>diễn cảm bài văn với giọng kể tự nhiên, nhẹ nhàng, pha chút châm biếm; đọc đúng tính cách của nhân vật: cụ già điềm đạm thông minh hóm hỉnh; tên phát xít hống hách, hợm hĩnh nhưng dốt nát, ngờ nghệch.</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50374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par>
                                <p:cTn id="13" presetID="42" presetClass="entr" presetSubtype="0" fill="hold" nodeType="withEffect">
                                  <p:stCondLst>
                                    <p:cond delay="10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par>
                                <p:cTn id="18" presetID="26"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80">
                                          <p:stCondLst>
                                            <p:cond delay="0"/>
                                          </p:stCondLst>
                                        </p:cTn>
                                        <p:tgtEl>
                                          <p:spTgt spid="7"/>
                                        </p:tgtEl>
                                      </p:cBhvr>
                                    </p:animEffect>
                                    <p:anim calcmode="lin" valueType="num">
                                      <p:cBhvr>
                                        <p:cTn id="2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6" dur="26">
                                          <p:stCondLst>
                                            <p:cond delay="650"/>
                                          </p:stCondLst>
                                        </p:cTn>
                                        <p:tgtEl>
                                          <p:spTgt spid="7"/>
                                        </p:tgtEl>
                                      </p:cBhvr>
                                      <p:to x="100000" y="60000"/>
                                    </p:animScale>
                                    <p:animScale>
                                      <p:cBhvr>
                                        <p:cTn id="27" dur="166" decel="50000">
                                          <p:stCondLst>
                                            <p:cond delay="676"/>
                                          </p:stCondLst>
                                        </p:cTn>
                                        <p:tgtEl>
                                          <p:spTgt spid="7"/>
                                        </p:tgtEl>
                                      </p:cBhvr>
                                      <p:to x="100000" y="100000"/>
                                    </p:animScale>
                                    <p:animScale>
                                      <p:cBhvr>
                                        <p:cTn id="28" dur="26">
                                          <p:stCondLst>
                                            <p:cond delay="1312"/>
                                          </p:stCondLst>
                                        </p:cTn>
                                        <p:tgtEl>
                                          <p:spTgt spid="7"/>
                                        </p:tgtEl>
                                      </p:cBhvr>
                                      <p:to x="100000" y="80000"/>
                                    </p:animScale>
                                    <p:animScale>
                                      <p:cBhvr>
                                        <p:cTn id="29" dur="166" decel="50000">
                                          <p:stCondLst>
                                            <p:cond delay="1338"/>
                                          </p:stCondLst>
                                        </p:cTn>
                                        <p:tgtEl>
                                          <p:spTgt spid="7"/>
                                        </p:tgtEl>
                                      </p:cBhvr>
                                      <p:to x="100000" y="100000"/>
                                    </p:animScale>
                                    <p:animScale>
                                      <p:cBhvr>
                                        <p:cTn id="30" dur="26">
                                          <p:stCondLst>
                                            <p:cond delay="1642"/>
                                          </p:stCondLst>
                                        </p:cTn>
                                        <p:tgtEl>
                                          <p:spTgt spid="7"/>
                                        </p:tgtEl>
                                      </p:cBhvr>
                                      <p:to x="100000" y="90000"/>
                                    </p:animScale>
                                    <p:animScale>
                                      <p:cBhvr>
                                        <p:cTn id="31" dur="166" decel="50000">
                                          <p:stCondLst>
                                            <p:cond delay="1668"/>
                                          </p:stCondLst>
                                        </p:cTn>
                                        <p:tgtEl>
                                          <p:spTgt spid="7"/>
                                        </p:tgtEl>
                                      </p:cBhvr>
                                      <p:to x="100000" y="100000"/>
                                    </p:animScale>
                                    <p:animScale>
                                      <p:cBhvr>
                                        <p:cTn id="32" dur="26">
                                          <p:stCondLst>
                                            <p:cond delay="1808"/>
                                          </p:stCondLst>
                                        </p:cTn>
                                        <p:tgtEl>
                                          <p:spTgt spid="7"/>
                                        </p:tgtEl>
                                      </p:cBhvr>
                                      <p:to x="100000" y="95000"/>
                                    </p:animScale>
                                    <p:animScale>
                                      <p:cBhvr>
                                        <p:cTn id="33"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DE69E04B-B9C9-422F-85DD-9EC23C2B80F6}"/>
              </a:ext>
            </a:extLst>
          </p:cNvPr>
          <p:cNvSpPr/>
          <p:nvPr/>
        </p:nvSpPr>
        <p:spPr>
          <a:xfrm>
            <a:off x="457200" y="366623"/>
            <a:ext cx="11430000" cy="61247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59854" y="268489"/>
            <a:ext cx="11127346" cy="5693866"/>
          </a:xfrm>
          <a:prstGeom prst="rect">
            <a:avLst/>
          </a:prstGeom>
        </p:spPr>
        <p:txBody>
          <a:bodyPr wrap="square">
            <a:spAutoFit/>
          </a:bodyPr>
          <a:lstStyle/>
          <a:p>
            <a:pPr algn="ctr"/>
            <a:r>
              <a:rPr lang="vi-VN" sz="2800" b="1" dirty="0">
                <a:solidFill>
                  <a:srgbClr val="58340E"/>
                </a:solidFill>
                <a:latin typeface="BlinkMacSystemFont"/>
              </a:rPr>
              <a:t>Tác phẩm của Si-le và tên phát xít</a:t>
            </a:r>
            <a:endParaRPr lang="vi-VN" sz="2800" dirty="0">
              <a:solidFill>
                <a:srgbClr val="58340E"/>
              </a:solidFill>
              <a:latin typeface="BlinkMacSystemFont"/>
            </a:endParaRPr>
          </a:p>
          <a:p>
            <a:r>
              <a:rPr lang="vi-VN" sz="2800" dirty="0">
                <a:solidFill>
                  <a:srgbClr val="58340E"/>
                </a:solidFill>
                <a:latin typeface="BlinkMacSystemFont"/>
              </a:rPr>
              <a:t>   Trong thời gian nước Pháp bị phát xít Đức chiếm đóng, một lần có tên sĩ quan cao cấp của bọn phát xít lên một chuyến tàu ở Pa-ri, thủ đô nước Pháp. Hắn bước vào toa tàu, giơ thẳng tay và hô to: "Hít-le muôn năm!" Một người cao tuổi ngồi bên cửa sổ, tay cầm cuốn sách, ngẩng đầu, lạnh lùng đáp bằng tiếng Pháp: "Chào ngài". Tên sĩ quan lừ mắt nhìn ông già người Pháp. Bỗng hắn nhìn vào cuốn sách ông cụ đang đọc và thấy đó là một tác phẩm của Si-le viết bằng tiếng Đức. Bực mình vì ông cụ biết tiếng Đức nhưng không thèm chào bằng tiếng Đức, hắn liền hỏi:</a:t>
            </a:r>
          </a:p>
          <a:p>
            <a:r>
              <a:rPr lang="vi-VN" sz="2800" dirty="0">
                <a:solidFill>
                  <a:srgbClr val="58340E"/>
                </a:solidFill>
                <a:latin typeface="BlinkMacSystemFont"/>
              </a:rPr>
              <a:t>- Lão thích nhà văn Đức hơn lời chào của người Đức chăng?</a:t>
            </a:r>
          </a:p>
          <a:p>
            <a:r>
              <a:rPr lang="vi-VN" sz="2800" dirty="0">
                <a:solidFill>
                  <a:srgbClr val="58340E"/>
                </a:solidFill>
                <a:latin typeface="BlinkMacSystemFont"/>
              </a:rPr>
              <a:t>- Sao ngài lại nói thế? Si-le là một nhà văn quốc tế chứ ! - Ông già điềm đạm trả lời.</a:t>
            </a:r>
          </a:p>
          <a:p>
            <a:r>
              <a:rPr lang="vi-VN" sz="2800" dirty="0">
                <a:solidFill>
                  <a:srgbClr val="58340E"/>
                </a:solidFill>
                <a:latin typeface="BlinkMacSystemFont"/>
              </a:rPr>
              <a:t>   Nhận thấy vẻ ngạc nhiên của tên sĩ quan, ông già nói tiếp:</a:t>
            </a:r>
            <a:endParaRPr lang="vi-VN" sz="2800" b="0" i="0" dirty="0">
              <a:solidFill>
                <a:srgbClr val="58340E"/>
              </a:solidFill>
              <a:effectLst/>
              <a:latin typeface="BlinkMacSystemFont"/>
            </a:endParaRPr>
          </a:p>
        </p:txBody>
      </p:sp>
    </p:spTree>
    <p:extLst>
      <p:ext uri="{BB962C8B-B14F-4D97-AF65-F5344CB8AC3E}">
        <p14:creationId xmlns:p14="http://schemas.microsoft.com/office/powerpoint/2010/main" val="342369554"/>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868F1851-0948-4214-B376-C4018E2C1019}"/>
              </a:ext>
            </a:extLst>
          </p:cNvPr>
          <p:cNvSpPr/>
          <p:nvPr/>
        </p:nvSpPr>
        <p:spPr>
          <a:xfrm>
            <a:off x="457200" y="366623"/>
            <a:ext cx="11430000" cy="61247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82579" y="1514646"/>
            <a:ext cx="10522041" cy="4401205"/>
          </a:xfrm>
          <a:prstGeom prst="rect">
            <a:avLst/>
          </a:prstGeom>
        </p:spPr>
        <p:txBody>
          <a:bodyPr wrap="square">
            <a:spAutoFit/>
          </a:bodyPr>
          <a:lstStyle/>
          <a:p>
            <a:r>
              <a:rPr lang="vi-VN" sz="2800" dirty="0">
                <a:solidFill>
                  <a:srgbClr val="58340E"/>
                </a:solidFill>
              </a:rPr>
              <a:t>- Ngài thử xem Si-le đã dành những tác phẩm của mình cho ai nào? Nhà văn đã viết </a:t>
            </a:r>
            <a:r>
              <a:rPr lang="vi-VN" sz="2800" i="1" dirty="0">
                <a:solidFill>
                  <a:srgbClr val="58340E"/>
                </a:solidFill>
              </a:rPr>
              <a:t>Vin-hem Ten</a:t>
            </a:r>
            <a:r>
              <a:rPr lang="vi-VN" sz="2800" dirty="0">
                <a:solidFill>
                  <a:srgbClr val="58340E"/>
                </a:solidFill>
              </a:rPr>
              <a:t> cho người Thụy Sĩ, </a:t>
            </a:r>
            <a:r>
              <a:rPr lang="vi-VN" sz="2800" i="1" dirty="0">
                <a:solidFill>
                  <a:srgbClr val="58340E"/>
                </a:solidFill>
              </a:rPr>
              <a:t>Nàng dâu ở Mét-xi-na </a:t>
            </a:r>
            <a:r>
              <a:rPr lang="vi-VN" sz="2800" dirty="0">
                <a:solidFill>
                  <a:srgbClr val="58340E"/>
                </a:solidFill>
              </a:rPr>
              <a:t>cho người I-ta-li-a, </a:t>
            </a:r>
            <a:r>
              <a:rPr lang="vi-VN" sz="2800" i="1" dirty="0">
                <a:solidFill>
                  <a:srgbClr val="58340E"/>
                </a:solidFill>
              </a:rPr>
              <a:t>Cô gái Oóc-lê-găng</a:t>
            </a:r>
            <a:r>
              <a:rPr lang="vi-VN" sz="2800" dirty="0">
                <a:solidFill>
                  <a:srgbClr val="58340E"/>
                </a:solidFill>
              </a:rPr>
              <a:t> cho người Pháp,... </a:t>
            </a:r>
          </a:p>
          <a:p>
            <a:r>
              <a:rPr lang="vi-VN" sz="2800" dirty="0">
                <a:solidFill>
                  <a:srgbClr val="58340E"/>
                </a:solidFill>
              </a:rPr>
              <a:t>   Càng nghe nói, tên sĩ quan phát xít càng ngây mặt ra. Cuối cùng, hắn hỏi:</a:t>
            </a:r>
          </a:p>
          <a:p>
            <a:r>
              <a:rPr lang="vi-VN" sz="2800" dirty="0">
                <a:solidFill>
                  <a:srgbClr val="58340E"/>
                </a:solidFill>
              </a:rPr>
              <a:t>- Chẳng lẽ Si-le không viết gì cho chúng tôi hay sao?</a:t>
            </a:r>
          </a:p>
          <a:p>
            <a:r>
              <a:rPr lang="vi-VN" sz="2800" dirty="0">
                <a:solidFill>
                  <a:srgbClr val="58340E"/>
                </a:solidFill>
              </a:rPr>
              <a:t>Ông già mỉm cười trả lời:</a:t>
            </a:r>
          </a:p>
          <a:p>
            <a:r>
              <a:rPr lang="vi-VN" sz="2800" dirty="0">
                <a:solidFill>
                  <a:srgbClr val="58340E"/>
                </a:solidFill>
              </a:rPr>
              <a:t>- Có chứ, Si-le đã dành cho các ngài vở </a:t>
            </a:r>
            <a:r>
              <a:rPr lang="vi-VN" sz="2800" i="1" dirty="0">
                <a:solidFill>
                  <a:srgbClr val="58340E"/>
                </a:solidFill>
              </a:rPr>
              <a:t>Những tên cướp</a:t>
            </a:r>
            <a:r>
              <a:rPr lang="vi-VN" sz="2800" dirty="0">
                <a:solidFill>
                  <a:srgbClr val="58340E"/>
                </a:solidFill>
              </a:rPr>
              <a:t>!</a:t>
            </a:r>
          </a:p>
          <a:p>
            <a:pPr lvl="8"/>
            <a:r>
              <a:rPr lang="vi-VN" sz="2800" dirty="0">
                <a:solidFill>
                  <a:srgbClr val="58340E"/>
                </a:solidFill>
              </a:rPr>
              <a:t> </a:t>
            </a:r>
            <a:r>
              <a:rPr lang="en-US" sz="2800" dirty="0">
                <a:solidFill>
                  <a:srgbClr val="58340E"/>
                </a:solidFill>
              </a:rPr>
              <a:t>            </a:t>
            </a:r>
            <a:r>
              <a:rPr lang="vi-VN" sz="2800" b="1" dirty="0">
                <a:solidFill>
                  <a:srgbClr val="58340E"/>
                </a:solidFill>
              </a:rPr>
              <a:t>NGUYỄN ĐÌNH CHÍNH </a:t>
            </a:r>
            <a:r>
              <a:rPr lang="vi-VN" sz="2800" i="1" dirty="0">
                <a:solidFill>
                  <a:srgbClr val="58340E"/>
                </a:solidFill>
              </a:rPr>
              <a:t>sưu tầm</a:t>
            </a:r>
            <a:endParaRPr lang="vi-VN" sz="2800" dirty="0">
              <a:solidFill>
                <a:srgbClr val="58340E"/>
              </a:solidFill>
            </a:endParaRPr>
          </a:p>
        </p:txBody>
      </p:sp>
      <p:sp>
        <p:nvSpPr>
          <p:cNvPr id="3" name="Rectangle 2"/>
          <p:cNvSpPr/>
          <p:nvPr/>
        </p:nvSpPr>
        <p:spPr>
          <a:xfrm>
            <a:off x="3125243" y="591288"/>
            <a:ext cx="5958684" cy="523220"/>
          </a:xfrm>
          <a:prstGeom prst="rect">
            <a:avLst/>
          </a:prstGeom>
        </p:spPr>
        <p:txBody>
          <a:bodyPr wrap="none">
            <a:spAutoFit/>
          </a:bodyPr>
          <a:lstStyle/>
          <a:p>
            <a:pPr algn="ctr"/>
            <a:r>
              <a:rPr lang="vi-VN" sz="2800" b="1" dirty="0">
                <a:latin typeface="BlinkMacSystemFont"/>
              </a:rPr>
              <a:t>Tác phẩm của Si-le và tên phát xít</a:t>
            </a:r>
            <a:endParaRPr lang="vi-VN" sz="2800" dirty="0">
              <a:latin typeface="BlinkMacSystemFont"/>
            </a:endParaRPr>
          </a:p>
        </p:txBody>
      </p:sp>
    </p:spTree>
    <p:extLst>
      <p:ext uri="{BB962C8B-B14F-4D97-AF65-F5344CB8AC3E}">
        <p14:creationId xmlns:p14="http://schemas.microsoft.com/office/powerpoint/2010/main" val="2770589788"/>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4" name="图片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p:spPr>
      </p:pic>
      <p:pic>
        <p:nvPicPr>
          <p:cNvPr id="25" name="图片 24"/>
          <p:cNvPicPr>
            <a:picLocks noChangeAspect="1"/>
          </p:cNvPicPr>
          <p:nvPr/>
        </p:nvPicPr>
        <p:blipFill rotWithShape="1">
          <a:blip r:embed="rId5"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
        <p:nvSpPr>
          <p:cNvPr id="14" name="矩形: 圆角 13">
            <a:extLst>
              <a:ext uri="{FF2B5EF4-FFF2-40B4-BE49-F238E27FC236}">
                <a16:creationId xmlns:a16="http://schemas.microsoft.com/office/drawing/2014/main" xmlns="" id="{F82A5CE4-5001-4771-B40A-2E0EC798D62B}"/>
              </a:ext>
            </a:extLst>
          </p:cNvPr>
          <p:cNvSpPr/>
          <p:nvPr/>
        </p:nvSpPr>
        <p:spPr>
          <a:xfrm>
            <a:off x="2625651" y="2902738"/>
            <a:ext cx="1755530" cy="549429"/>
          </a:xfrm>
          <a:prstGeom prst="roundRect">
            <a:avLst>
              <a:gd name="adj" fmla="val 50000"/>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xmlns="" id="{B3A8A5C4-1E3F-48DC-85F4-8E86D6D3DC04}"/>
              </a:ext>
            </a:extLst>
          </p:cNvPr>
          <p:cNvSpPr txBox="1"/>
          <p:nvPr/>
        </p:nvSpPr>
        <p:spPr>
          <a:xfrm>
            <a:off x="2855771" y="2922509"/>
            <a:ext cx="1295289" cy="461665"/>
          </a:xfrm>
          <a:prstGeom prst="rect">
            <a:avLst/>
          </a:prstGeom>
          <a:noFill/>
        </p:spPr>
        <p:txBody>
          <a:bodyPr wrap="square" rtlCol="0">
            <a:spAutoFit/>
          </a:bodyPr>
          <a:lstStyle/>
          <a:p>
            <a:pPr algn="ctr"/>
            <a:r>
              <a:rPr lang="en-US" altLang="zh-CN" sz="2400" b="1" dirty="0" err="1">
                <a:solidFill>
                  <a:schemeClr val="bg1"/>
                </a:solidFill>
                <a:latin typeface="Arial" panose="020B0604020202020204" pitchFamily="34" charset="0"/>
                <a:ea typeface="微软雅黑" panose="020B0503020204020204" pitchFamily="34" charset="-122"/>
                <a:cs typeface="Arial" panose="020B0604020202020204" pitchFamily="34" charset="0"/>
              </a:rPr>
              <a:t>Đoạn</a:t>
            </a:r>
            <a:r>
              <a:rPr lang="en-US" altLang="zh-CN" sz="2400" b="1" dirty="0">
                <a:solidFill>
                  <a:schemeClr val="bg1"/>
                </a:solidFill>
                <a:latin typeface="Arial" panose="020B0604020202020204" pitchFamily="34" charset="0"/>
                <a:ea typeface="微软雅黑" panose="020B0503020204020204" pitchFamily="34" charset="-122"/>
                <a:cs typeface="Arial" panose="020B0604020202020204" pitchFamily="34" charset="0"/>
              </a:rPr>
              <a:t> 1</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文本框 14">
            <a:extLst>
              <a:ext uri="{FF2B5EF4-FFF2-40B4-BE49-F238E27FC236}">
                <a16:creationId xmlns:a16="http://schemas.microsoft.com/office/drawing/2014/main" xmlns="" id="{CE08C468-E249-4FDB-906E-2F749FFF9FD2}"/>
              </a:ext>
            </a:extLst>
          </p:cNvPr>
          <p:cNvSpPr txBox="1"/>
          <p:nvPr/>
        </p:nvSpPr>
        <p:spPr>
          <a:xfrm>
            <a:off x="2370376" y="3696846"/>
            <a:ext cx="2375974" cy="830997"/>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Từ</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đầu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đến</a:t>
            </a:r>
            <a:r>
              <a:rPr lang="en-US" sz="2400" dirty="0">
                <a:latin typeface="Arial" panose="020B0604020202020204" pitchFamily="34" charset="0"/>
                <a:cs typeface="Arial" panose="020B0604020202020204" pitchFamily="34" charset="0"/>
              </a:rPr>
              <a:t> ... </a:t>
            </a:r>
            <a:r>
              <a:rPr lang="en-US" sz="2400" i="1" dirty="0" err="1">
                <a:latin typeface="Arial" panose="020B0604020202020204" pitchFamily="34" charset="0"/>
                <a:cs typeface="Arial" panose="020B0604020202020204" pitchFamily="34" charset="0"/>
              </a:rPr>
              <a:t>Chào</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ngài</a:t>
            </a:r>
            <a:r>
              <a:rPr lang="en-US" sz="2400" i="1" dirty="0">
                <a:latin typeface="Arial" panose="020B0604020202020204" pitchFamily="34" charset="0"/>
                <a:cs typeface="Arial" panose="020B0604020202020204" pitchFamily="34" charset="0"/>
              </a:rPr>
              <a:t>.</a:t>
            </a:r>
            <a:endParaRPr lang="zh-CN" altLang="en-US" sz="3200" dirty="0">
              <a:latin typeface="Arial" panose="020B0604020202020204" pitchFamily="34" charset="0"/>
              <a:ea typeface="微软雅黑" panose="020B0503020204020204" pitchFamily="34" charset="-122"/>
              <a:cs typeface="Arial" panose="020B0604020202020204" pitchFamily="34" charset="0"/>
            </a:endParaRPr>
          </a:p>
        </p:txBody>
      </p:sp>
      <p:sp>
        <p:nvSpPr>
          <p:cNvPr id="17" name="矩形: 圆角 16">
            <a:extLst>
              <a:ext uri="{FF2B5EF4-FFF2-40B4-BE49-F238E27FC236}">
                <a16:creationId xmlns:a16="http://schemas.microsoft.com/office/drawing/2014/main" xmlns="" id="{4FCC2FC8-B0D5-435D-B29E-D46F79E1F81F}"/>
              </a:ext>
            </a:extLst>
          </p:cNvPr>
          <p:cNvSpPr/>
          <p:nvPr/>
        </p:nvSpPr>
        <p:spPr>
          <a:xfrm>
            <a:off x="5181165" y="2902738"/>
            <a:ext cx="1755530" cy="549429"/>
          </a:xfrm>
          <a:prstGeom prst="roundRect">
            <a:avLst>
              <a:gd name="adj" fmla="val 50000"/>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latin typeface="Arial" panose="020B0604020202020204" pitchFamily="34" charset="0"/>
              <a:cs typeface="Arial" panose="020B0604020202020204" pitchFamily="34" charset="0"/>
            </a:endParaRPr>
          </a:p>
        </p:txBody>
      </p:sp>
      <p:sp>
        <p:nvSpPr>
          <p:cNvPr id="18" name="文本框 17">
            <a:extLst>
              <a:ext uri="{FF2B5EF4-FFF2-40B4-BE49-F238E27FC236}">
                <a16:creationId xmlns:a16="http://schemas.microsoft.com/office/drawing/2014/main" xmlns="" id="{76C1AD86-0C74-4FBE-AA9A-8EEF0EEB9350}"/>
              </a:ext>
            </a:extLst>
          </p:cNvPr>
          <p:cNvSpPr txBox="1"/>
          <p:nvPr/>
        </p:nvSpPr>
        <p:spPr>
          <a:xfrm>
            <a:off x="5445571" y="2922509"/>
            <a:ext cx="1336612" cy="461665"/>
          </a:xfrm>
          <a:prstGeom prst="rect">
            <a:avLst/>
          </a:prstGeom>
          <a:noFill/>
        </p:spPr>
        <p:txBody>
          <a:bodyPr wrap="square" rtlCol="0">
            <a:spAutoFit/>
          </a:bodyPr>
          <a:lstStyle/>
          <a:p>
            <a:pPr algn="ctr"/>
            <a:r>
              <a:rPr lang="en-US" altLang="zh-CN" sz="2400" b="1" dirty="0" err="1">
                <a:solidFill>
                  <a:schemeClr val="bg1"/>
                </a:solidFill>
                <a:latin typeface="Arial" panose="020B0604020202020204" pitchFamily="34" charset="0"/>
                <a:ea typeface="微软雅黑" panose="020B0503020204020204" pitchFamily="34" charset="-122"/>
                <a:cs typeface="Arial" panose="020B0604020202020204" pitchFamily="34" charset="0"/>
              </a:rPr>
              <a:t>Đoạn</a:t>
            </a:r>
            <a:r>
              <a:rPr lang="en-US" altLang="zh-CN" sz="2400" b="1" dirty="0">
                <a:solidFill>
                  <a:schemeClr val="bg1"/>
                </a:solidFill>
                <a:latin typeface="Arial" panose="020B0604020202020204" pitchFamily="34" charset="0"/>
                <a:ea typeface="微软雅黑" panose="020B0503020204020204" pitchFamily="34" charset="-122"/>
                <a:cs typeface="Arial" panose="020B0604020202020204" pitchFamily="34" charset="0"/>
              </a:rPr>
              <a:t> 2</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9" name="文本框 18">
            <a:extLst>
              <a:ext uri="{FF2B5EF4-FFF2-40B4-BE49-F238E27FC236}">
                <a16:creationId xmlns:a16="http://schemas.microsoft.com/office/drawing/2014/main" xmlns="" id="{622860CB-B1DE-42EA-96B5-9C6ED01562E5}"/>
              </a:ext>
            </a:extLst>
          </p:cNvPr>
          <p:cNvSpPr txBox="1"/>
          <p:nvPr/>
        </p:nvSpPr>
        <p:spPr>
          <a:xfrm>
            <a:off x="4925890" y="3696846"/>
            <a:ext cx="2375974" cy="1200329"/>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Tiếp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đến</a:t>
            </a:r>
            <a:r>
              <a:rPr lang="en-US" sz="2400" dirty="0">
                <a:latin typeface="Arial" panose="020B0604020202020204" pitchFamily="34" charset="0"/>
                <a:cs typeface="Arial" panose="020B0604020202020204" pitchFamily="34" charset="0"/>
              </a:rPr>
              <a:t> ... </a:t>
            </a:r>
            <a:r>
              <a:rPr lang="en-US" sz="2400" i="1" dirty="0" err="1">
                <a:latin typeface="Arial" panose="020B0604020202020204" pitchFamily="34" charset="0"/>
                <a:cs typeface="Arial" panose="020B0604020202020204" pitchFamily="34" charset="0"/>
              </a:rPr>
              <a:t>điềm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đạm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trả</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lời</a:t>
            </a:r>
            <a:r>
              <a:rPr lang="en-US" sz="2400" i="1" dirty="0">
                <a:latin typeface="Arial" panose="020B0604020202020204" pitchFamily="34" charset="0"/>
                <a:cs typeface="Arial" panose="020B0604020202020204" pitchFamily="34" charset="0"/>
              </a:rPr>
              <a:t>.</a:t>
            </a:r>
            <a:endParaRPr lang="zh-CN" altLang="en-US" sz="3200" dirty="0">
              <a:latin typeface="Arial" panose="020B0604020202020204" pitchFamily="34" charset="0"/>
              <a:ea typeface="微软雅黑" panose="020B0503020204020204" pitchFamily="34" charset="-122"/>
              <a:cs typeface="Arial" panose="020B0604020202020204" pitchFamily="34" charset="0"/>
            </a:endParaRPr>
          </a:p>
        </p:txBody>
      </p:sp>
      <p:sp>
        <p:nvSpPr>
          <p:cNvPr id="21" name="矩形: 圆角 20">
            <a:extLst>
              <a:ext uri="{FF2B5EF4-FFF2-40B4-BE49-F238E27FC236}">
                <a16:creationId xmlns:a16="http://schemas.microsoft.com/office/drawing/2014/main" xmlns="" id="{DA27D7C1-3291-46E7-9324-1905A713B942}"/>
              </a:ext>
            </a:extLst>
          </p:cNvPr>
          <p:cNvSpPr/>
          <p:nvPr/>
        </p:nvSpPr>
        <p:spPr>
          <a:xfrm>
            <a:off x="7905465" y="2902738"/>
            <a:ext cx="1755530" cy="549429"/>
          </a:xfrm>
          <a:prstGeom prst="roundRect">
            <a:avLst>
              <a:gd name="adj" fmla="val 50000"/>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latin typeface="Arial" panose="020B0604020202020204" pitchFamily="34" charset="0"/>
              <a:cs typeface="Arial" panose="020B0604020202020204" pitchFamily="34" charset="0"/>
            </a:endParaRPr>
          </a:p>
        </p:txBody>
      </p:sp>
      <p:sp>
        <p:nvSpPr>
          <p:cNvPr id="22" name="文本框 21">
            <a:extLst>
              <a:ext uri="{FF2B5EF4-FFF2-40B4-BE49-F238E27FC236}">
                <a16:creationId xmlns:a16="http://schemas.microsoft.com/office/drawing/2014/main" xmlns="" id="{E87B015A-3824-47E5-AC0B-5EBE0A2FC224}"/>
              </a:ext>
            </a:extLst>
          </p:cNvPr>
          <p:cNvSpPr txBox="1"/>
          <p:nvPr/>
        </p:nvSpPr>
        <p:spPr>
          <a:xfrm>
            <a:off x="8190963" y="2922509"/>
            <a:ext cx="1394513" cy="461665"/>
          </a:xfrm>
          <a:prstGeom prst="rect">
            <a:avLst/>
          </a:prstGeom>
          <a:noFill/>
        </p:spPr>
        <p:txBody>
          <a:bodyPr wrap="square" rtlCol="0">
            <a:spAutoFit/>
          </a:bodyPr>
          <a:lstStyle/>
          <a:p>
            <a:pPr algn="ctr"/>
            <a:r>
              <a:rPr lang="en-US" altLang="zh-CN" sz="2400" b="1" dirty="0" err="1">
                <a:solidFill>
                  <a:schemeClr val="bg1"/>
                </a:solidFill>
                <a:latin typeface="Arial" panose="020B0604020202020204" pitchFamily="34" charset="0"/>
                <a:ea typeface="微软雅黑" panose="020B0503020204020204" pitchFamily="34" charset="-122"/>
                <a:cs typeface="Arial" panose="020B0604020202020204" pitchFamily="34" charset="0"/>
              </a:rPr>
              <a:t>Đoạn</a:t>
            </a:r>
            <a:r>
              <a:rPr lang="en-US" altLang="zh-CN" sz="2400" b="1" dirty="0">
                <a:solidFill>
                  <a:schemeClr val="bg1"/>
                </a:solidFill>
                <a:latin typeface="Arial" panose="020B0604020202020204" pitchFamily="34" charset="0"/>
                <a:ea typeface="微软雅黑" panose="020B0503020204020204" pitchFamily="34" charset="-122"/>
                <a:cs typeface="Arial" panose="020B0604020202020204" pitchFamily="34" charset="0"/>
              </a:rPr>
              <a:t> 3</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3" name="文本框 22">
            <a:extLst>
              <a:ext uri="{FF2B5EF4-FFF2-40B4-BE49-F238E27FC236}">
                <a16:creationId xmlns:a16="http://schemas.microsoft.com/office/drawing/2014/main" xmlns="" id="{288EC8FA-A232-47EF-B870-2719D19245D5}"/>
              </a:ext>
            </a:extLst>
          </p:cNvPr>
          <p:cNvSpPr txBox="1"/>
          <p:nvPr/>
        </p:nvSpPr>
        <p:spPr>
          <a:xfrm>
            <a:off x="7650190" y="3696846"/>
            <a:ext cx="2375974"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Còn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lại</a:t>
            </a:r>
            <a:r>
              <a:rPr lang="en-US" sz="2400" dirty="0">
                <a:latin typeface="Arial" panose="020B0604020202020204" pitchFamily="34" charset="0"/>
                <a:cs typeface="Arial" panose="020B0604020202020204" pitchFamily="34" charset="0"/>
              </a:rPr>
              <a:t>.</a:t>
            </a:r>
            <a:endParaRPr lang="zh-CN" altLang="en-US" sz="3200" dirty="0">
              <a:latin typeface="Arial" panose="020B0604020202020204" pitchFamily="34" charset="0"/>
              <a:ea typeface="微软雅黑" panose="020B0503020204020204" pitchFamily="34" charset="-122"/>
              <a:cs typeface="Arial" panose="020B0604020202020204" pitchFamily="34" charset="0"/>
            </a:endParaRPr>
          </a:p>
        </p:txBody>
      </p:sp>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10261" y="4522697"/>
            <a:ext cx="1472155" cy="1990882"/>
          </a:xfrm>
          <a:prstGeom prst="rect">
            <a:avLst/>
          </a:prstGeom>
        </p:spPr>
      </p:pic>
      <p:pic>
        <p:nvPicPr>
          <p:cNvPr id="26" name="图片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33951" y="1556442"/>
            <a:ext cx="3514725" cy="790575"/>
          </a:xfrm>
          <a:prstGeom prst="rect">
            <a:avLst/>
          </a:prstGeom>
        </p:spPr>
      </p:pic>
      <p:sp>
        <p:nvSpPr>
          <p:cNvPr id="27" name="文本框 26">
            <a:extLst>
              <a:ext uri="{FF2B5EF4-FFF2-40B4-BE49-F238E27FC236}">
                <a16:creationId xmlns:a16="http://schemas.microsoft.com/office/drawing/2014/main" xmlns="" id="{40622C61-6477-4AA5-9378-E0F60AC1F29A}"/>
              </a:ext>
            </a:extLst>
          </p:cNvPr>
          <p:cNvSpPr txBox="1"/>
          <p:nvPr/>
        </p:nvSpPr>
        <p:spPr>
          <a:xfrm>
            <a:off x="4925890" y="1797996"/>
            <a:ext cx="2910759" cy="400110"/>
          </a:xfrm>
          <a:prstGeom prst="rect">
            <a:avLst/>
          </a:prstGeom>
          <a:noFill/>
        </p:spPr>
        <p:txBody>
          <a:bodyPr wrap="square" rtlCol="0">
            <a:spAutoFit/>
          </a:bodyPr>
          <a:lstStyle/>
          <a:p>
            <a:pPr algn="ctr"/>
            <a:r>
              <a:rPr lang="en-US" altLang="zh-CN" sz="2000" b="1" dirty="0">
                <a:latin typeface="Arial" panose="020B0604020202020204" pitchFamily="34" charset="0"/>
                <a:ea typeface="微软雅黑" panose="020B0503020204020204" pitchFamily="34" charset="-122"/>
                <a:cs typeface="Arial" panose="020B0604020202020204" pitchFamily="34" charset="0"/>
              </a:rPr>
              <a:t>CHIA ĐOẠN</a:t>
            </a:r>
            <a:endParaRPr lang="zh-CN" altLang="en-US" sz="2000" b="1" dirty="0">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4463806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100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par>
                                <p:cTn id="13" presetID="22" presetClass="entr" presetSubtype="8" fill="hold" grpId="0" nodeType="with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grpId="0" nodeType="withEffect">
                                  <p:stCondLst>
                                    <p:cond delay="20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10" presetClass="entr" presetSubtype="0" fill="hold" grpId="0" nodeType="withEffect">
                                  <p:stCondLst>
                                    <p:cond delay="2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22" presetClass="entr" presetSubtype="8" fill="hold" grpId="0" nodeType="withEffect">
                                  <p:stCondLst>
                                    <p:cond delay="300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par>
                                <p:cTn id="25" presetID="22" presetClass="entr" presetSubtype="8" fill="hold" grpId="0" nodeType="withEffect">
                                  <p:stCondLst>
                                    <p:cond delay="300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22" presetClass="entr" presetSubtype="8" fill="hold" grpId="0" nodeType="withEffect">
                                  <p:stCondLst>
                                    <p:cond delay="400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2" presetClass="entr" presetSubtype="8" fill="hold" grpId="0" nodeType="withEffect">
                                  <p:stCondLst>
                                    <p:cond delay="400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par>
                                <p:cTn id="37" presetID="10" presetClass="entr" presetSubtype="0" fill="hold" grpId="0" nodeType="withEffect">
                                  <p:stCondLst>
                                    <p:cond delay="400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2" presetClass="entr" presetSubtype="2" fill="hold" nodeType="withEffect">
                                  <p:stCondLst>
                                    <p:cond delay="2000"/>
                                  </p:stCondLst>
                                  <p:childTnLst>
                                    <p:set>
                                      <p:cBhvr>
                                        <p:cTn id="41" dur="1" fill="hold">
                                          <p:stCondLst>
                                            <p:cond delay="0"/>
                                          </p:stCondLst>
                                        </p:cTn>
                                        <p:tgtEl>
                                          <p:spTgt spid="2"/>
                                        </p:tgtEl>
                                        <p:attrNameLst>
                                          <p:attrName>style.visibility</p:attrName>
                                        </p:attrNameLst>
                                      </p:cBhvr>
                                      <p:to>
                                        <p:strVal val="visible"/>
                                      </p:to>
                                    </p:set>
                                    <p:anim calcmode="lin" valueType="num">
                                      <p:cBhvr additive="base">
                                        <p:cTn id="42" dur="2000" fill="hold"/>
                                        <p:tgtEl>
                                          <p:spTgt spid="2"/>
                                        </p:tgtEl>
                                        <p:attrNameLst>
                                          <p:attrName>ppt_x</p:attrName>
                                        </p:attrNameLst>
                                      </p:cBhvr>
                                      <p:tavLst>
                                        <p:tav tm="0">
                                          <p:val>
                                            <p:strVal val="1+#ppt_w/2"/>
                                          </p:val>
                                        </p:tav>
                                        <p:tav tm="100000">
                                          <p:val>
                                            <p:strVal val="#ppt_x"/>
                                          </p:val>
                                        </p:tav>
                                      </p:tavLst>
                                    </p:anim>
                                    <p:anim calcmode="lin" valueType="num">
                                      <p:cBhvr additive="base">
                                        <p:cTn id="43"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15" grpId="0"/>
      <p:bldP spid="17" grpId="0" animBg="1"/>
      <p:bldP spid="18" grpId="0"/>
      <p:bldP spid="19" grpId="0"/>
      <p:bldP spid="21" grpId="0" animBg="1"/>
      <p:bldP spid="22" grpId="0"/>
      <p:bldP spid="23"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p:spPr>
      </p:pic>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grpSp>
        <p:nvGrpSpPr>
          <p:cNvPr id="2" name="组合 1"/>
          <p:cNvGrpSpPr/>
          <p:nvPr/>
        </p:nvGrpSpPr>
        <p:grpSpPr>
          <a:xfrm>
            <a:off x="2251552" y="1288262"/>
            <a:ext cx="3459527" cy="831953"/>
            <a:chOff x="2650797" y="1616293"/>
            <a:chExt cx="3459527" cy="831953"/>
          </a:xfrm>
        </p:grpSpPr>
        <p:pic>
          <p:nvPicPr>
            <p:cNvPr id="9" name="图片 8">
              <a:extLst>
                <a:ext uri="{FF2B5EF4-FFF2-40B4-BE49-F238E27FC236}">
                  <a16:creationId xmlns:a16="http://schemas.microsoft.com/office/drawing/2014/main" xmlns="" id="{594E6335-8D85-4FBF-B425-28A2249119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0797" y="1616293"/>
              <a:ext cx="739142" cy="739142"/>
            </a:xfrm>
            <a:prstGeom prst="rect">
              <a:avLst/>
            </a:prstGeom>
          </p:spPr>
        </p:pic>
        <p:pic>
          <p:nvPicPr>
            <p:cNvPr id="10" name="图片 9">
              <a:extLst>
                <a:ext uri="{FF2B5EF4-FFF2-40B4-BE49-F238E27FC236}">
                  <a16:creationId xmlns:a16="http://schemas.microsoft.com/office/drawing/2014/main" xmlns="" id="{3C05A3FA-1D9A-4D22-9656-27ED56FDC2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9591" y="2143320"/>
              <a:ext cx="2390339" cy="304926"/>
            </a:xfrm>
            <a:prstGeom prst="rect">
              <a:avLst/>
            </a:prstGeom>
          </p:spPr>
        </p:pic>
        <p:sp>
          <p:nvSpPr>
            <p:cNvPr id="11" name="文本框 10">
              <a:extLst>
                <a:ext uri="{FF2B5EF4-FFF2-40B4-BE49-F238E27FC236}">
                  <a16:creationId xmlns:a16="http://schemas.microsoft.com/office/drawing/2014/main" xmlns="" id="{40622C61-6477-4AA5-9378-E0F60AC1F29A}"/>
                </a:ext>
              </a:extLst>
            </p:cNvPr>
            <p:cNvSpPr txBox="1"/>
            <p:nvPr/>
          </p:nvSpPr>
          <p:spPr>
            <a:xfrm>
              <a:off x="3278031" y="1785155"/>
              <a:ext cx="2832293" cy="461665"/>
            </a:xfrm>
            <a:prstGeom prst="rect">
              <a:avLst/>
            </a:prstGeom>
            <a:noFill/>
          </p:spPr>
          <p:txBody>
            <a:bodyPr wrap="square" rtlCol="0">
              <a:spAutoFit/>
            </a:bodyPr>
            <a:lstStyle/>
            <a:p>
              <a:r>
                <a:rPr lang="en-US" altLang="zh-CN" sz="2400" b="1" dirty="0">
                  <a:solidFill>
                    <a:srgbClr val="FF0000"/>
                  </a:solidFill>
                  <a:latin typeface="Arial" panose="020B0604020202020204" pitchFamily="34" charset="0"/>
                  <a:ea typeface="微软雅黑" panose="020B0503020204020204" pitchFamily="34" charset="-122"/>
                  <a:cs typeface="Arial" panose="020B0604020202020204" pitchFamily="34" charset="0"/>
                </a:rPr>
                <a:t>LUYỆN ĐỌC</a:t>
              </a:r>
              <a:endParaRPr lang="zh-CN" altLang="en-US" sz="2400"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gr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28633" y="3168618"/>
            <a:ext cx="3461141" cy="2899875"/>
          </a:xfrm>
          <a:prstGeom prst="rect">
            <a:avLst/>
          </a:prstGeom>
        </p:spPr>
      </p:pic>
      <p:sp>
        <p:nvSpPr>
          <p:cNvPr id="14" name="Rectangle 6"/>
          <p:cNvSpPr>
            <a:spLocks noChangeArrowheads="1"/>
          </p:cNvSpPr>
          <p:nvPr/>
        </p:nvSpPr>
        <p:spPr bwMode="auto">
          <a:xfrm>
            <a:off x="5786962" y="2027404"/>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a:latin typeface="Times New Roman" panose="02020603050405020304" pitchFamily="18" charset="0"/>
                <a:cs typeface="Times New Roman" panose="02020603050405020304" pitchFamily="18" charset="0"/>
              </a:rPr>
              <a:t>Pa - </a:t>
            </a:r>
            <a:r>
              <a:rPr lang="en-US" altLang="en-US" sz="2800" b="1" dirty="0" err="1">
                <a:latin typeface="Times New Roman" panose="02020603050405020304" pitchFamily="18" charset="0"/>
                <a:cs typeface="Times New Roman" panose="02020603050405020304" pitchFamily="18" charset="0"/>
              </a:rPr>
              <a:t>ri</a:t>
            </a:r>
            <a:endParaRPr lang="en-US" altLang="en-US" sz="2800" b="1" dirty="0">
              <a:latin typeface="Times New Roman" panose="02020603050405020304" pitchFamily="18" charset="0"/>
              <a:cs typeface="Times New Roman" panose="02020603050405020304" pitchFamily="18" charset="0"/>
            </a:endParaRPr>
          </a:p>
        </p:txBody>
      </p:sp>
      <p:sp>
        <p:nvSpPr>
          <p:cNvPr id="15" name="Rectangle 15"/>
          <p:cNvSpPr>
            <a:spLocks noChangeArrowheads="1"/>
          </p:cNvSpPr>
          <p:nvPr/>
        </p:nvSpPr>
        <p:spPr bwMode="auto">
          <a:xfrm>
            <a:off x="5738681" y="2758108"/>
            <a:ext cx="1447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a:latin typeface="Times New Roman" panose="02020603050405020304" pitchFamily="18" charset="0"/>
                <a:cs typeface="Times New Roman" panose="02020603050405020304" pitchFamily="18" charset="0"/>
              </a:rPr>
              <a:t>Hít - le</a:t>
            </a:r>
          </a:p>
        </p:txBody>
      </p:sp>
      <p:sp>
        <p:nvSpPr>
          <p:cNvPr id="18" name="Rectangle 15"/>
          <p:cNvSpPr>
            <a:spLocks noChangeArrowheads="1"/>
          </p:cNvSpPr>
          <p:nvPr/>
        </p:nvSpPr>
        <p:spPr bwMode="auto">
          <a:xfrm>
            <a:off x="5738681" y="3445361"/>
            <a:ext cx="1447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a:latin typeface="Times New Roman" panose="02020603050405020304" pitchFamily="18" charset="0"/>
                <a:cs typeface="Times New Roman" panose="02020603050405020304" pitchFamily="18" charset="0"/>
              </a:rPr>
              <a:t>Si - le</a:t>
            </a:r>
          </a:p>
        </p:txBody>
      </p:sp>
      <p:sp>
        <p:nvSpPr>
          <p:cNvPr id="19" name="Rectangle 7"/>
          <p:cNvSpPr>
            <a:spLocks noChangeArrowheads="1"/>
          </p:cNvSpPr>
          <p:nvPr/>
        </p:nvSpPr>
        <p:spPr bwMode="auto">
          <a:xfrm>
            <a:off x="5711079" y="4132614"/>
            <a:ext cx="2895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a:latin typeface="Times New Roman" panose="02020603050405020304" pitchFamily="18" charset="0"/>
                <a:cs typeface="Times New Roman" panose="02020603050405020304" pitchFamily="18" charset="0"/>
              </a:rPr>
              <a:t>Vin - hem Ten</a:t>
            </a:r>
          </a:p>
        </p:txBody>
      </p:sp>
      <p:sp>
        <p:nvSpPr>
          <p:cNvPr id="20" name="Rectangle 16"/>
          <p:cNvSpPr>
            <a:spLocks noChangeArrowheads="1"/>
          </p:cNvSpPr>
          <p:nvPr/>
        </p:nvSpPr>
        <p:spPr bwMode="auto">
          <a:xfrm>
            <a:off x="5786962" y="4823087"/>
            <a:ext cx="24733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err="1">
                <a:latin typeface="Times New Roman" panose="02020603050405020304" pitchFamily="18" charset="0"/>
                <a:cs typeface="Times New Roman" panose="02020603050405020304" pitchFamily="18" charset="0"/>
              </a:rPr>
              <a:t>Mét</a:t>
            </a:r>
            <a:r>
              <a:rPr lang="en-US" altLang="en-US" sz="2800" b="1" dirty="0">
                <a:latin typeface="Times New Roman" panose="02020603050405020304" pitchFamily="18" charset="0"/>
                <a:cs typeface="Times New Roman" panose="02020603050405020304" pitchFamily="18" charset="0"/>
              </a:rPr>
              <a:t> - xi - </a:t>
            </a:r>
            <a:r>
              <a:rPr lang="en-US" altLang="en-US" sz="2800" b="1" dirty="0" err="1">
                <a:latin typeface="Times New Roman" panose="02020603050405020304" pitchFamily="18" charset="0"/>
                <a:cs typeface="Times New Roman" panose="02020603050405020304" pitchFamily="18" charset="0"/>
              </a:rPr>
              <a:t>na</a:t>
            </a:r>
            <a:endParaRPr lang="en-US" altLang="en-US" sz="2800" b="1" dirty="0">
              <a:latin typeface="Times New Roman" panose="02020603050405020304" pitchFamily="18" charset="0"/>
              <a:cs typeface="Times New Roman" panose="02020603050405020304" pitchFamily="18" charset="0"/>
            </a:endParaRPr>
          </a:p>
        </p:txBody>
      </p:sp>
      <p:sp>
        <p:nvSpPr>
          <p:cNvPr id="21" name="Rectangle 8"/>
          <p:cNvSpPr>
            <a:spLocks noChangeArrowheads="1"/>
          </p:cNvSpPr>
          <p:nvPr/>
        </p:nvSpPr>
        <p:spPr bwMode="auto">
          <a:xfrm>
            <a:off x="8260287" y="1983705"/>
            <a:ext cx="228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a:latin typeface="Times New Roman" panose="02020603050405020304" pitchFamily="18" charset="0"/>
                <a:cs typeface="Times New Roman" panose="02020603050405020304" pitchFamily="18" charset="0"/>
              </a:rPr>
              <a:t>I - ta - li - a</a:t>
            </a:r>
          </a:p>
        </p:txBody>
      </p:sp>
      <p:sp>
        <p:nvSpPr>
          <p:cNvPr id="22" name="Rectangle 17"/>
          <p:cNvSpPr>
            <a:spLocks noChangeArrowheads="1"/>
          </p:cNvSpPr>
          <p:nvPr/>
        </p:nvSpPr>
        <p:spPr bwMode="auto">
          <a:xfrm>
            <a:off x="8145162" y="2758108"/>
            <a:ext cx="2667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b="1" dirty="0" err="1">
                <a:latin typeface="Times New Roman" panose="02020603050405020304" pitchFamily="18" charset="0"/>
                <a:cs typeface="Times New Roman" panose="02020603050405020304" pitchFamily="18" charset="0"/>
              </a:rPr>
              <a:t>Oóc</a:t>
            </a:r>
            <a:r>
              <a:rPr lang="en-US" altLang="en-US" sz="2800" b="1" dirty="0">
                <a:latin typeface="Times New Roman" panose="02020603050405020304" pitchFamily="18" charset="0"/>
                <a:cs typeface="Times New Roman" panose="02020603050405020304" pitchFamily="18" charset="0"/>
              </a:rPr>
              <a:t> - </a:t>
            </a:r>
            <a:r>
              <a:rPr lang="en-US" altLang="en-US" sz="2800" b="1" dirty="0" err="1">
                <a:latin typeface="Times New Roman" panose="02020603050405020304" pitchFamily="18" charset="0"/>
                <a:cs typeface="Times New Roman" panose="02020603050405020304" pitchFamily="18" charset="0"/>
              </a:rPr>
              <a:t>lê</a:t>
            </a:r>
            <a:r>
              <a:rPr lang="en-US" altLang="en-US" sz="2800" b="1" dirty="0">
                <a:latin typeface="Times New Roman" panose="02020603050405020304" pitchFamily="18" charset="0"/>
                <a:cs typeface="Times New Roman" panose="02020603050405020304" pitchFamily="18" charset="0"/>
              </a:rPr>
              <a:t> - </a:t>
            </a:r>
            <a:r>
              <a:rPr lang="en-US" altLang="en-US" sz="2800" b="1" dirty="0" err="1">
                <a:latin typeface="Times New Roman" panose="02020603050405020304" pitchFamily="18" charset="0"/>
                <a:cs typeface="Times New Roman" panose="02020603050405020304" pitchFamily="18" charset="0"/>
              </a:rPr>
              <a:t>ăng</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5711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100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3"/>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1000" fill="hold"/>
                                        <p:tgtEl>
                                          <p:spTgt spid="15"/>
                                        </p:tgtEl>
                                        <p:attrNameLst>
                                          <p:attrName>ppt_w</p:attrName>
                                        </p:attrNameLst>
                                      </p:cBhvr>
                                      <p:tavLst>
                                        <p:tav tm="0">
                                          <p:val>
                                            <p:fltVal val="0"/>
                                          </p:val>
                                        </p:tav>
                                        <p:tav tm="100000">
                                          <p:val>
                                            <p:strVal val="#ppt_w"/>
                                          </p:val>
                                        </p:tav>
                                      </p:tavLst>
                                    </p:anim>
                                    <p:anim calcmode="lin" valueType="num">
                                      <p:cBhvr>
                                        <p:cTn id="25" dur="1000" fill="hold"/>
                                        <p:tgtEl>
                                          <p:spTgt spid="15"/>
                                        </p:tgtEl>
                                        <p:attrNameLst>
                                          <p:attrName>ppt_h</p:attrName>
                                        </p:attrNameLst>
                                      </p:cBhvr>
                                      <p:tavLst>
                                        <p:tav tm="0">
                                          <p:val>
                                            <p:fltVal val="0"/>
                                          </p:val>
                                        </p:tav>
                                        <p:tav tm="100000">
                                          <p:val>
                                            <p:strVal val="#ppt_h"/>
                                          </p:val>
                                        </p:tav>
                                      </p:tavLst>
                                    </p:anim>
                                    <p:anim calcmode="lin" valueType="num">
                                      <p:cBhvr>
                                        <p:cTn id="26"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randombar(horizontal)">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dissolv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500"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22"/>
                                        </p:tgtEl>
                                        <p:attrNameLst>
                                          <p:attrName>ppt_w</p:attrName>
                                        </p:attrNameLst>
                                      </p:cBhvr>
                                      <p:tavLst>
                                        <p:tav tm="0">
                                          <p:val>
                                            <p:strVal val="#ppt_w*.05"/>
                                          </p:val>
                                        </p:tav>
                                        <p:tav tm="100000">
                                          <p:val>
                                            <p:strVal val="#ppt_w"/>
                                          </p:val>
                                        </p:tav>
                                      </p:tavLst>
                                    </p:anim>
                                    <p:anim calcmode="lin" valueType="num">
                                      <p:cBhvr>
                                        <p:cTn id="56" dur="1000" fill="hold"/>
                                        <p:tgtEl>
                                          <p:spTgt spid="22"/>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22"/>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6 nơi nhất định phải đặt chân đến ở Paris - VnExpress Du lị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descr="Saigontourist - Top 10 địa điểm chụp hình check-in đẹp nhất Pa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1" y="7937"/>
            <a:ext cx="10286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p:cNvSpPr>
            <a:spLocks noChangeArrowheads="1"/>
          </p:cNvSpPr>
          <p:nvPr/>
        </p:nvSpPr>
        <p:spPr bwMode="auto">
          <a:xfrm>
            <a:off x="304801" y="5800914"/>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3600" b="1" dirty="0">
                <a:latin typeface="Times New Roman" panose="02020603050405020304" pitchFamily="18" charset="0"/>
                <a:cs typeface="Times New Roman" panose="02020603050405020304" pitchFamily="18" charset="0"/>
              </a:rPr>
              <a:t>Pa - </a:t>
            </a:r>
            <a:r>
              <a:rPr lang="en-US" altLang="en-US" sz="3600" b="1" dirty="0" err="1">
                <a:latin typeface="Times New Roman" panose="02020603050405020304" pitchFamily="18" charset="0"/>
                <a:cs typeface="Times New Roman" panose="02020603050405020304" pitchFamily="18" charset="0"/>
              </a:rPr>
              <a:t>ri</a:t>
            </a:r>
            <a:endParaRPr lang="en-US" alt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2714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atei:Friedrich Schiller by Ludovike Simanowiz.jpg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955" y="209350"/>
            <a:ext cx="4756231" cy="650054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矩形 13">
            <a:extLst>
              <a:ext uri="{FF2B5EF4-FFF2-40B4-BE49-F238E27FC236}">
                <a16:creationId xmlns:a16="http://schemas.microsoft.com/office/drawing/2014/main" xmlns="" id="{1A529B68-53EB-4A3D-A203-18812447E318}"/>
              </a:ext>
            </a:extLst>
          </p:cNvPr>
          <p:cNvSpPr/>
          <p:nvPr/>
        </p:nvSpPr>
        <p:spPr>
          <a:xfrm>
            <a:off x="927002" y="367006"/>
            <a:ext cx="6096000" cy="523220"/>
          </a:xfrm>
          <a:prstGeom prst="rect">
            <a:avLst/>
          </a:prstGeom>
        </p:spPr>
        <p:txBody>
          <a:bodyPr>
            <a:spAutoFit/>
          </a:bodyPr>
          <a:lstStyle/>
          <a:p>
            <a:r>
              <a:rPr lang="en-US" altLang="zh-CN" sz="2800" b="1" dirty="0">
                <a:latin typeface="Arial" panose="020B0604020202020204" pitchFamily="34" charset="0"/>
                <a:ea typeface="inpin heiti" charset="-122"/>
                <a:cs typeface="Arial" panose="020B0604020202020204" pitchFamily="34" charset="0"/>
              </a:rPr>
              <a:t>TỪ KHÓ VÀ GIẢI NGHĨA TỪ</a:t>
            </a:r>
            <a:endParaRPr lang="zh-CN" altLang="en-US" sz="2800" b="1" dirty="0">
              <a:latin typeface="Arial" panose="020B0604020202020204" pitchFamily="34" charset="0"/>
              <a:ea typeface="inpin heiti" charset="-122"/>
              <a:cs typeface="Arial" panose="020B0604020202020204" pitchFamily="34" charset="0"/>
            </a:endParaRPr>
          </a:p>
        </p:txBody>
      </p:sp>
      <p:sp>
        <p:nvSpPr>
          <p:cNvPr id="2" name="Rounded Rectangle 1"/>
          <p:cNvSpPr/>
          <p:nvPr/>
        </p:nvSpPr>
        <p:spPr>
          <a:xfrm>
            <a:off x="566670" y="4803820"/>
            <a:ext cx="6349285" cy="19060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27002" y="4972026"/>
            <a:ext cx="5988953" cy="1569660"/>
          </a:xfrm>
          <a:prstGeom prst="rect">
            <a:avLst/>
          </a:prstGeom>
          <a:noFill/>
        </p:spPr>
        <p:txBody>
          <a:bodyPr wrap="square" rtlCol="0">
            <a:spAutoFit/>
          </a:bodyPr>
          <a:lstStyle/>
          <a:p>
            <a:r>
              <a:rPr lang="en-US" sz="2400" b="1" dirty="0">
                <a:solidFill>
                  <a:srgbClr val="FF0000"/>
                </a:solidFill>
                <a:latin typeface="Arial" panose="020B0604020202020204" pitchFamily="34" charset="0"/>
                <a:cs typeface="Arial" panose="020B0604020202020204" pitchFamily="34" charset="0"/>
              </a:rPr>
              <a:t>Si-le (1759 – 1805):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Đức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vĩ</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phẩm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phản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cuộc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tranh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chống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vệ</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quyền</a:t>
            </a:r>
            <a:r>
              <a:rPr lang="en-US" sz="2400" b="1" dirty="0">
                <a:latin typeface="Arial" panose="020B0604020202020204" pitchFamily="34" charset="0"/>
                <a:cs typeface="Arial" panose="020B0604020202020204" pitchFamily="34" charset="0"/>
              </a:rPr>
              <a:t> con </a:t>
            </a:r>
            <a:r>
              <a:rPr lang="en-US" sz="2400" b="1" dirty="0" err="1">
                <a:latin typeface="Arial" panose="020B0604020202020204" pitchFamily="34" charset="0"/>
                <a:cs typeface="Arial" panose="020B0604020202020204" pitchFamily="34" charset="0"/>
              </a:rPr>
              <a:t>người</a:t>
            </a:r>
            <a:r>
              <a:rPr lang="en-U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101912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64524" y="5819727"/>
            <a:ext cx="10974947" cy="9530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132357" y="5966200"/>
            <a:ext cx="10573555" cy="584775"/>
          </a:xfrm>
          <a:prstGeom prst="rect">
            <a:avLst/>
          </a:prstGeom>
          <a:noFill/>
        </p:spPr>
        <p:txBody>
          <a:bodyPr wrap="square" rtlCol="0">
            <a:spAutoFit/>
          </a:bodyPr>
          <a:lstStyle/>
          <a:p>
            <a:r>
              <a:rPr lang="en-US" sz="3200" b="1" dirty="0" err="1">
                <a:solidFill>
                  <a:srgbClr val="FF0000"/>
                </a:solidFill>
                <a:latin typeface="Arial" panose="020B0604020202020204" pitchFamily="34" charset="0"/>
                <a:cs typeface="Arial" panose="020B0604020202020204" pitchFamily="34" charset="0"/>
              </a:rPr>
              <a:t>Sĩ</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quan</a:t>
            </a:r>
            <a:r>
              <a:rPr lang="en-US" sz="3200" b="1" dirty="0">
                <a:solidFill>
                  <a:srgbClr val="FF0000"/>
                </a:solidFill>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quân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nhân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có</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quân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hàm</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thiếu</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úy</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trở</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lên</a:t>
            </a:r>
            <a:endParaRPr lang="en-US" sz="3200" b="1" dirty="0">
              <a:latin typeface="Arial" panose="020B0604020202020204" pitchFamily="34" charset="0"/>
              <a:cs typeface="Arial" panose="020B0604020202020204" pitchFamily="34" charset="0"/>
            </a:endParaRPr>
          </a:p>
        </p:txBody>
      </p:sp>
      <p:sp>
        <p:nvSpPr>
          <p:cNvPr id="4" name="矩形 13">
            <a:extLst>
              <a:ext uri="{FF2B5EF4-FFF2-40B4-BE49-F238E27FC236}">
                <a16:creationId xmlns:a16="http://schemas.microsoft.com/office/drawing/2014/main" xmlns="" id="{1A529B68-53EB-4A3D-A203-18812447E318}"/>
              </a:ext>
            </a:extLst>
          </p:cNvPr>
          <p:cNvSpPr/>
          <p:nvPr/>
        </p:nvSpPr>
        <p:spPr>
          <a:xfrm>
            <a:off x="564524" y="289733"/>
            <a:ext cx="6096000" cy="523220"/>
          </a:xfrm>
          <a:prstGeom prst="rect">
            <a:avLst/>
          </a:prstGeom>
        </p:spPr>
        <p:txBody>
          <a:bodyPr>
            <a:spAutoFit/>
          </a:bodyPr>
          <a:lstStyle/>
          <a:p>
            <a:r>
              <a:rPr lang="en-US" altLang="zh-CN" sz="2800" b="1" dirty="0">
                <a:latin typeface="Arial" panose="020B0604020202020204" pitchFamily="34" charset="0"/>
                <a:ea typeface="inpin heiti" charset="-122"/>
                <a:cs typeface="Arial" panose="020B0604020202020204" pitchFamily="34" charset="0"/>
              </a:rPr>
              <a:t>TỪ KHÓ VÀ GIẢI NGHĨA TỪ</a:t>
            </a:r>
            <a:endParaRPr lang="zh-CN" altLang="en-US" sz="2800" b="1" dirty="0">
              <a:latin typeface="Arial" panose="020B0604020202020204" pitchFamily="34" charset="0"/>
              <a:ea typeface="inpin heiti" charset="-122"/>
              <a:cs typeface="Arial" panose="020B0604020202020204" pitchFamily="34" charset="0"/>
            </a:endParaRPr>
          </a:p>
        </p:txBody>
      </p:sp>
      <p:pic>
        <p:nvPicPr>
          <p:cNvPr id="6146" name="Picture 2" descr="Cán bộ, sĩ quan trẻ và khát vọng cống hiế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169" y="959426"/>
            <a:ext cx="3812146" cy="46142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8" name="Picture 4" descr="Quân nhân chuyên nghiệp có được chuyển sang thành sĩ quan -  HuongNghiep24h.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6603" y="959426"/>
            <a:ext cx="4614229" cy="46142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347054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nh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5" name="Ảnh 4">
            <a:hlinkClick r:id="rId3" action="ppaction://hlinksldjump"/>
          </p:cNvPr>
          <p:cNvPicPr>
            <a:picLocks noChangeAspect="1"/>
          </p:cNvPicPr>
          <p:nvPr/>
        </p:nvPicPr>
        <p:blipFill>
          <a:blip r:embed="rId4">
            <a:clrChange>
              <a:clrFrom>
                <a:srgbClr val="FFFFFF"/>
              </a:clrFrom>
              <a:clrTo>
                <a:srgbClr val="FFFFFF">
                  <a:alpha val="0"/>
                </a:srgbClr>
              </a:clrTo>
            </a:clrChange>
          </a:blip>
          <a:stretch>
            <a:fillRect/>
          </a:stretch>
        </p:blipFill>
        <p:spPr>
          <a:xfrm>
            <a:off x="2362200" y="2286001"/>
            <a:ext cx="2358128" cy="1098631"/>
          </a:xfrm>
          <a:prstGeom prst="rect">
            <a:avLst/>
          </a:prstGeom>
        </p:spPr>
      </p:pic>
      <p:pic>
        <p:nvPicPr>
          <p:cNvPr id="6" name="Ảnh 5">
            <a:hlinkClick r:id="rId5" action="ppaction://hlinksldjump"/>
          </p:cNvPr>
          <p:cNvPicPr>
            <a:picLocks noChangeAspect="1"/>
          </p:cNvPicPr>
          <p:nvPr/>
        </p:nvPicPr>
        <p:blipFill>
          <a:blip r:embed="rId6">
            <a:clrChange>
              <a:clrFrom>
                <a:srgbClr val="FFFFFF"/>
              </a:clrFrom>
              <a:clrTo>
                <a:srgbClr val="FFFFFF">
                  <a:alpha val="0"/>
                </a:srgbClr>
              </a:clrTo>
            </a:clrChange>
          </a:blip>
          <a:stretch>
            <a:fillRect/>
          </a:stretch>
        </p:blipFill>
        <p:spPr>
          <a:xfrm>
            <a:off x="2338316" y="3145290"/>
            <a:ext cx="2307908" cy="1007029"/>
          </a:xfrm>
          <a:prstGeom prst="rect">
            <a:avLst/>
          </a:prstGeom>
        </p:spPr>
      </p:pic>
    </p:spTree>
    <p:extLst>
      <p:ext uri="{BB962C8B-B14F-4D97-AF65-F5344CB8AC3E}">
        <p14:creationId xmlns:p14="http://schemas.microsoft.com/office/powerpoint/2010/main" val="3667752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3">
            <a:extLst>
              <a:ext uri="{FF2B5EF4-FFF2-40B4-BE49-F238E27FC236}">
                <a16:creationId xmlns:a16="http://schemas.microsoft.com/office/drawing/2014/main" xmlns="" id="{1A529B68-53EB-4A3D-A203-18812447E318}"/>
              </a:ext>
            </a:extLst>
          </p:cNvPr>
          <p:cNvSpPr/>
          <p:nvPr/>
        </p:nvSpPr>
        <p:spPr>
          <a:xfrm>
            <a:off x="564524" y="289733"/>
            <a:ext cx="6096000" cy="523220"/>
          </a:xfrm>
          <a:prstGeom prst="rect">
            <a:avLst/>
          </a:prstGeom>
        </p:spPr>
        <p:txBody>
          <a:bodyPr>
            <a:spAutoFit/>
          </a:bodyPr>
          <a:lstStyle/>
          <a:p>
            <a:r>
              <a:rPr lang="en-US" altLang="zh-CN" sz="2800" b="1" dirty="0">
                <a:latin typeface="Arial" panose="020B0604020202020204" pitchFamily="34" charset="0"/>
                <a:ea typeface="inpin heiti" charset="-122"/>
                <a:cs typeface="Arial" panose="020B0604020202020204" pitchFamily="34" charset="0"/>
              </a:rPr>
              <a:t>TỪ KHÓ VÀ GIẢI NGHĨA TỪ</a:t>
            </a:r>
            <a:endParaRPr lang="zh-CN" altLang="en-US" sz="2800" b="1" dirty="0">
              <a:latin typeface="Arial" panose="020B0604020202020204" pitchFamily="34" charset="0"/>
              <a:ea typeface="inpin heiti" charset="-122"/>
              <a:cs typeface="Arial" panose="020B0604020202020204" pitchFamily="34" charset="0"/>
            </a:endParaRPr>
          </a:p>
        </p:txBody>
      </p:sp>
      <p:pic>
        <p:nvPicPr>
          <p:cNvPr id="7170" name="Picture 2" descr="Tóm Tắt Tiểu Sử Hít Le R - Tóm Tắt Tiểu Sử Và Cuộc Đời Adolf Hitl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5223" y="551343"/>
            <a:ext cx="4505459" cy="59359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564523" y="1584101"/>
            <a:ext cx="4793087" cy="455912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4"/>
          <p:cNvSpPr txBox="1">
            <a:spLocks noChangeArrowheads="1"/>
          </p:cNvSpPr>
          <p:nvPr/>
        </p:nvSpPr>
        <p:spPr bwMode="auto">
          <a:xfrm>
            <a:off x="839274" y="2125014"/>
            <a:ext cx="4260760" cy="36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b="1" dirty="0" err="1">
                <a:solidFill>
                  <a:srgbClr val="FF0000"/>
                </a:solidFill>
              </a:rPr>
              <a:t>Hít</a:t>
            </a:r>
            <a:r>
              <a:rPr lang="en-US" altLang="en-US" sz="3200" b="1" dirty="0">
                <a:solidFill>
                  <a:srgbClr val="FF0000"/>
                </a:solidFill>
              </a:rPr>
              <a:t> - le (1889 - 1945):</a:t>
            </a:r>
            <a:r>
              <a:rPr lang="en-US" altLang="en-US" sz="3200" b="1" dirty="0"/>
              <a:t> </a:t>
            </a:r>
            <a:r>
              <a:rPr lang="en-US" altLang="en-US" sz="3200" b="1" dirty="0" err="1"/>
              <a:t>quốc</a:t>
            </a:r>
            <a:r>
              <a:rPr lang="en-US" altLang="en-US" sz="3200" b="1" dirty="0"/>
              <a:t> </a:t>
            </a:r>
            <a:r>
              <a:rPr lang="en-US" altLang="en-US" sz="3200" b="1" dirty="0" err="1"/>
              <a:t>trưởng</a:t>
            </a:r>
            <a:r>
              <a:rPr lang="en-US" altLang="en-US" sz="3200" b="1" dirty="0"/>
              <a:t> </a:t>
            </a:r>
            <a:r>
              <a:rPr lang="en-US" altLang="en-US" sz="3200" b="1" dirty="0" err="1"/>
              <a:t>Đức</a:t>
            </a:r>
            <a:r>
              <a:rPr lang="en-US" altLang="en-US" sz="3200" b="1" dirty="0"/>
              <a:t> </a:t>
            </a:r>
            <a:r>
              <a:rPr lang="en-US" altLang="en-US" sz="3200" b="1" dirty="0" err="1"/>
              <a:t>từ</a:t>
            </a:r>
            <a:r>
              <a:rPr lang="en-US" altLang="en-US" sz="3200" b="1" dirty="0"/>
              <a:t> 1934 </a:t>
            </a:r>
            <a:r>
              <a:rPr lang="en-US" altLang="en-US" sz="3200" b="1" dirty="0" err="1"/>
              <a:t>đến</a:t>
            </a:r>
            <a:r>
              <a:rPr lang="en-US" altLang="en-US" sz="3200" b="1" dirty="0"/>
              <a:t> 1945. </a:t>
            </a:r>
            <a:r>
              <a:rPr lang="en-US" altLang="en-US" sz="3200" b="1" dirty="0" err="1"/>
              <a:t>Người</a:t>
            </a:r>
            <a:r>
              <a:rPr lang="en-US" altLang="en-US" sz="3200" b="1" dirty="0"/>
              <a:t> </a:t>
            </a:r>
            <a:r>
              <a:rPr lang="en-US" altLang="en-US" sz="3200" b="1" dirty="0" err="1"/>
              <a:t>gây</a:t>
            </a:r>
            <a:r>
              <a:rPr lang="en-US" altLang="en-US" sz="3200" b="1" dirty="0"/>
              <a:t> </a:t>
            </a:r>
            <a:r>
              <a:rPr lang="en-US" altLang="en-US" sz="3200" b="1" dirty="0" err="1"/>
              <a:t>ra</a:t>
            </a:r>
            <a:r>
              <a:rPr lang="en-US" altLang="en-US" sz="3200" b="1" dirty="0"/>
              <a:t> </a:t>
            </a:r>
            <a:r>
              <a:rPr lang="en-US" altLang="en-US" sz="3200" b="1" dirty="0" err="1"/>
              <a:t>cuộc</a:t>
            </a:r>
            <a:r>
              <a:rPr lang="en-US" altLang="en-US" sz="3200" b="1" dirty="0"/>
              <a:t> </a:t>
            </a:r>
            <a:r>
              <a:rPr lang="en-US" altLang="en-US" sz="3200" b="1" dirty="0" err="1"/>
              <a:t>Chiến</a:t>
            </a:r>
            <a:r>
              <a:rPr lang="en-US" altLang="en-US" sz="3200" b="1" dirty="0"/>
              <a:t> </a:t>
            </a:r>
            <a:r>
              <a:rPr lang="en-US" altLang="en-US" sz="3200" b="1" dirty="0" err="1"/>
              <a:t>tranh</a:t>
            </a:r>
            <a:r>
              <a:rPr lang="en-US" altLang="en-US" sz="3200" b="1" dirty="0"/>
              <a:t> </a:t>
            </a:r>
            <a:r>
              <a:rPr lang="en-US" altLang="en-US" sz="3200" b="1" dirty="0" err="1"/>
              <a:t>thế</a:t>
            </a:r>
            <a:r>
              <a:rPr lang="en-US" altLang="en-US" sz="3200" b="1" dirty="0"/>
              <a:t> </a:t>
            </a:r>
            <a:r>
              <a:rPr lang="en-US" altLang="en-US" sz="3200" b="1" dirty="0" err="1"/>
              <a:t>giới</a:t>
            </a:r>
            <a:r>
              <a:rPr lang="en-US" altLang="en-US" sz="3200" b="1" dirty="0"/>
              <a:t> </a:t>
            </a:r>
            <a:r>
              <a:rPr lang="en-US" altLang="en-US" sz="3200" b="1" dirty="0" err="1"/>
              <a:t>lần</a:t>
            </a:r>
            <a:r>
              <a:rPr lang="en-US" altLang="en-US" sz="3200" b="1" dirty="0"/>
              <a:t> </a:t>
            </a:r>
            <a:r>
              <a:rPr lang="en-US" altLang="en-US" sz="3200" b="1" dirty="0" err="1"/>
              <a:t>thứ</a:t>
            </a:r>
            <a:r>
              <a:rPr lang="en-US" altLang="en-US" sz="3200" b="1" dirty="0"/>
              <a:t> </a:t>
            </a:r>
            <a:r>
              <a:rPr lang="en-US" altLang="en-US" sz="3200" b="1" dirty="0" err="1"/>
              <a:t>hai</a:t>
            </a:r>
            <a:r>
              <a:rPr lang="en-US" altLang="en-US" sz="3200" b="1" dirty="0"/>
              <a:t>         (1939 - 1945).</a:t>
            </a:r>
          </a:p>
        </p:txBody>
      </p:sp>
    </p:spTree>
    <p:extLst>
      <p:ext uri="{BB962C8B-B14F-4D97-AF65-F5344CB8AC3E}">
        <p14:creationId xmlns:p14="http://schemas.microsoft.com/office/powerpoint/2010/main" val="35380570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 Tìm hiểu nhanh về tiểu sử Adolf Hitler là ai? - Embassy of Vietnam in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14545" cy="379926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Những tội ác kinh hoàng của phát xít Đức tại Liên Xô"/>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545" y="0"/>
            <a:ext cx="6477455" cy="379926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Nếu bạn biết về tội ác của Hitler thì tội ác che dấu này còn kinh khủng hơn  - Tân S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99268"/>
            <a:ext cx="6404511" cy="3239348"/>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Tiết lộ của các nạn nhân về địa ngục trần gian, nơi còn kinh khủng hơn trại  tập trung của Hitler - Tân Si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5382" y="3799268"/>
            <a:ext cx="5945748" cy="30587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34885" y="0"/>
            <a:ext cx="5241701" cy="461665"/>
          </a:xfrm>
          <a:prstGeom prst="rect">
            <a:avLst/>
          </a:prstGeom>
          <a:noFill/>
        </p:spPr>
        <p:txBody>
          <a:bodyPr wrap="square" rtlCol="0">
            <a:spAutoFit/>
          </a:bodyPr>
          <a:lstStyle/>
          <a:p>
            <a:r>
              <a:rPr lang="en-US" sz="2400" b="1" dirty="0" err="1">
                <a:solidFill>
                  <a:srgbClr val="FF0000"/>
                </a:solidFill>
                <a:latin typeface="Arial" panose="020B0604020202020204" pitchFamily="34" charset="0"/>
                <a:cs typeface="Arial" panose="020B0604020202020204" pitchFamily="34" charset="0"/>
              </a:rPr>
              <a:t>Tội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ác</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của</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Hít</a:t>
            </a:r>
            <a:r>
              <a:rPr lang="en-US" sz="2400" b="1" dirty="0">
                <a:solidFill>
                  <a:srgbClr val="FF0000"/>
                </a:solidFill>
                <a:latin typeface="Arial" panose="020B0604020202020204" pitchFamily="34" charset="0"/>
                <a:cs typeface="Arial" panose="020B0604020202020204" pitchFamily="34" charset="0"/>
              </a:rPr>
              <a:t> – le </a:t>
            </a:r>
            <a:r>
              <a:rPr lang="en-US" sz="2400" b="1" dirty="0" err="1">
                <a:solidFill>
                  <a:srgbClr val="FF0000"/>
                </a:solidFill>
                <a:latin typeface="Arial" panose="020B0604020202020204" pitchFamily="34" charset="0"/>
                <a:cs typeface="Arial" panose="020B0604020202020204" pitchFamily="34" charset="0"/>
              </a:rPr>
              <a:t>và</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phát-xít</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Đức</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7055422"/>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a:effectLst>
            <a:outerShdw blurRad="50800" dist="38100" dir="5400000" algn="t" rotWithShape="0">
              <a:prstClr val="black">
                <a:alpha val="40000"/>
              </a:prstClr>
            </a:outerShdw>
          </a:effectLst>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2678" y="2034863"/>
            <a:ext cx="8408352" cy="3549498"/>
          </a:xfrm>
          <a:prstGeom prst="rect">
            <a:avLst/>
          </a:prstGeom>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554" y="3967973"/>
            <a:ext cx="3565862" cy="2929760"/>
          </a:xfrm>
          <a:prstGeom prst="rect">
            <a:avLst/>
          </a:prstGeom>
        </p:spPr>
      </p:pic>
      <p:sp>
        <p:nvSpPr>
          <p:cNvPr id="10" name="矩形 13">
            <a:extLst>
              <a:ext uri="{FF2B5EF4-FFF2-40B4-BE49-F238E27FC236}">
                <a16:creationId xmlns:a16="http://schemas.microsoft.com/office/drawing/2014/main" xmlns="" id="{1A529B68-53EB-4A3D-A203-18812447E318}"/>
              </a:ext>
            </a:extLst>
          </p:cNvPr>
          <p:cNvSpPr/>
          <p:nvPr/>
        </p:nvSpPr>
        <p:spPr>
          <a:xfrm>
            <a:off x="2472467" y="1281406"/>
            <a:ext cx="6096000" cy="584775"/>
          </a:xfrm>
          <a:prstGeom prst="rect">
            <a:avLst/>
          </a:prstGeom>
        </p:spPr>
        <p:txBody>
          <a:bodyPr>
            <a:spAutoFit/>
          </a:bodyPr>
          <a:lstStyle/>
          <a:p>
            <a:r>
              <a:rPr lang="en-US" altLang="zh-CN" sz="3200" b="1" dirty="0" err="1">
                <a:solidFill>
                  <a:srgbClr val="FF0000"/>
                </a:solidFill>
                <a:latin typeface="Arial" panose="020B0604020202020204" pitchFamily="34" charset="0"/>
                <a:ea typeface="inpin heiti" charset="-122"/>
                <a:cs typeface="Arial" panose="020B0604020202020204" pitchFamily="34" charset="0"/>
              </a:rPr>
              <a:t>Học</a:t>
            </a:r>
            <a:r>
              <a:rPr lang="en-US" altLang="zh-CN" sz="3200" b="1" dirty="0">
                <a:solidFill>
                  <a:srgbClr val="FF0000"/>
                </a:solidFill>
                <a:latin typeface="Arial" panose="020B0604020202020204" pitchFamily="34" charset="0"/>
                <a:ea typeface="inpin heiti" charset="-122"/>
                <a:cs typeface="Arial" panose="020B0604020202020204" pitchFamily="34" charset="0"/>
              </a:rPr>
              <a:t> </a:t>
            </a:r>
            <a:r>
              <a:rPr lang="en-US" altLang="zh-CN" sz="3200" b="1" dirty="0" err="1">
                <a:solidFill>
                  <a:srgbClr val="FF0000"/>
                </a:solidFill>
                <a:latin typeface="Arial" panose="020B0604020202020204" pitchFamily="34" charset="0"/>
                <a:ea typeface="inpin heiti" charset="-122"/>
                <a:cs typeface="Arial" panose="020B0604020202020204" pitchFamily="34" charset="0"/>
              </a:rPr>
              <a:t>sinh</a:t>
            </a:r>
            <a:r>
              <a:rPr lang="en-US" altLang="zh-CN" sz="3200" b="1" dirty="0">
                <a:solidFill>
                  <a:srgbClr val="FF0000"/>
                </a:solidFill>
                <a:latin typeface="Arial" panose="020B0604020202020204" pitchFamily="34" charset="0"/>
                <a:ea typeface="inpin heiti" charset="-122"/>
                <a:cs typeface="Arial" panose="020B0604020202020204" pitchFamily="34" charset="0"/>
              </a:rPr>
              <a:t> </a:t>
            </a:r>
            <a:r>
              <a:rPr lang="en-US" altLang="zh-CN" sz="3200" b="1" dirty="0" err="1">
                <a:solidFill>
                  <a:srgbClr val="FF0000"/>
                </a:solidFill>
                <a:latin typeface="Arial" panose="020B0604020202020204" pitchFamily="34" charset="0"/>
                <a:ea typeface="inpin heiti" charset="-122"/>
                <a:cs typeface="Arial" panose="020B0604020202020204" pitchFamily="34" charset="0"/>
              </a:rPr>
              <a:t>luyện</a:t>
            </a:r>
            <a:r>
              <a:rPr lang="en-US" altLang="zh-CN" sz="3200" b="1" dirty="0">
                <a:solidFill>
                  <a:srgbClr val="FF0000"/>
                </a:solidFill>
                <a:latin typeface="Arial" panose="020B0604020202020204" pitchFamily="34" charset="0"/>
                <a:ea typeface="inpin heiti" charset="-122"/>
                <a:cs typeface="Arial" panose="020B0604020202020204" pitchFamily="34" charset="0"/>
              </a:rPr>
              <a:t> </a:t>
            </a:r>
            <a:r>
              <a:rPr lang="en-US" altLang="zh-CN" sz="3200" b="1" dirty="0" err="1">
                <a:solidFill>
                  <a:srgbClr val="FF0000"/>
                </a:solidFill>
                <a:latin typeface="Arial" panose="020B0604020202020204" pitchFamily="34" charset="0"/>
                <a:ea typeface="inpin heiti" charset="-122"/>
                <a:cs typeface="Arial" panose="020B0604020202020204" pitchFamily="34" charset="0"/>
              </a:rPr>
              <a:t>đọc</a:t>
            </a:r>
            <a:r>
              <a:rPr lang="en-US" altLang="zh-CN" sz="3200" b="1" dirty="0">
                <a:solidFill>
                  <a:srgbClr val="FF0000"/>
                </a:solidFill>
                <a:latin typeface="Arial" panose="020B0604020202020204" pitchFamily="34" charset="0"/>
                <a:ea typeface="inpin heiti" charset="-122"/>
                <a:cs typeface="Arial" panose="020B0604020202020204" pitchFamily="34" charset="0"/>
              </a:rPr>
              <a:t> </a:t>
            </a:r>
            <a:r>
              <a:rPr lang="en-US" altLang="zh-CN" sz="3200" b="1" dirty="0" err="1">
                <a:solidFill>
                  <a:srgbClr val="FF0000"/>
                </a:solidFill>
                <a:latin typeface="Arial" panose="020B0604020202020204" pitchFamily="34" charset="0"/>
                <a:ea typeface="inpin heiti" charset="-122"/>
                <a:cs typeface="Arial" panose="020B0604020202020204" pitchFamily="34" charset="0"/>
              </a:rPr>
              <a:t>câu</a:t>
            </a:r>
            <a:r>
              <a:rPr lang="en-US" altLang="zh-CN" sz="3200" b="1" dirty="0">
                <a:solidFill>
                  <a:srgbClr val="FF0000"/>
                </a:solidFill>
                <a:latin typeface="Arial" panose="020B0604020202020204" pitchFamily="34" charset="0"/>
                <a:ea typeface="inpin heiti" charset="-122"/>
                <a:cs typeface="Arial" panose="020B0604020202020204" pitchFamily="34" charset="0"/>
              </a:rPr>
              <a:t> </a:t>
            </a:r>
            <a:r>
              <a:rPr lang="en-US" altLang="zh-CN" sz="3200" b="1" dirty="0" err="1">
                <a:solidFill>
                  <a:srgbClr val="FF0000"/>
                </a:solidFill>
                <a:latin typeface="Arial" panose="020B0604020202020204" pitchFamily="34" charset="0"/>
                <a:ea typeface="inpin heiti" charset="-122"/>
                <a:cs typeface="Arial" panose="020B0604020202020204" pitchFamily="34" charset="0"/>
              </a:rPr>
              <a:t>dài</a:t>
            </a:r>
            <a:endParaRPr lang="zh-CN" altLang="en-US" sz="3200" b="1" dirty="0">
              <a:solidFill>
                <a:srgbClr val="FF0000"/>
              </a:solidFill>
              <a:latin typeface="Arial" panose="020B0604020202020204" pitchFamily="34" charset="0"/>
              <a:ea typeface="inpin heiti" charset="-122"/>
              <a:cs typeface="Arial" panose="020B0604020202020204" pitchFamily="34" charset="0"/>
            </a:endParaRPr>
          </a:p>
        </p:txBody>
      </p:sp>
      <p:sp>
        <p:nvSpPr>
          <p:cNvPr id="11" name="TextBox 10"/>
          <p:cNvSpPr txBox="1">
            <a:spLocks noChangeArrowheads="1"/>
          </p:cNvSpPr>
          <p:nvPr/>
        </p:nvSpPr>
        <p:spPr bwMode="auto">
          <a:xfrm>
            <a:off x="2946983" y="2857711"/>
            <a:ext cx="661974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2" eaLnBrk="1" hangingPunct="1"/>
            <a:r>
              <a:rPr lang="en-US" altLang="en-US" sz="2800" b="1" dirty="0">
                <a:solidFill>
                  <a:srgbClr val="0000FF"/>
                </a:solidFill>
              </a:rPr>
              <a:t>	</a:t>
            </a:r>
            <a:r>
              <a:rPr lang="en-US" altLang="en-US" sz="2800" b="1" dirty="0" err="1"/>
              <a:t>Trong</a:t>
            </a:r>
            <a:r>
              <a:rPr lang="en-US" altLang="en-US" sz="2800" b="1" dirty="0"/>
              <a:t> </a:t>
            </a:r>
            <a:r>
              <a:rPr lang="en-US" altLang="en-US" sz="2800" b="1" dirty="0" err="1"/>
              <a:t>thời</a:t>
            </a:r>
            <a:r>
              <a:rPr lang="en-US" altLang="en-US" sz="2800" b="1" dirty="0"/>
              <a:t> </a:t>
            </a:r>
            <a:r>
              <a:rPr lang="en-US" altLang="en-US" sz="2800" b="1" dirty="0" err="1"/>
              <a:t>gian</a:t>
            </a:r>
            <a:r>
              <a:rPr lang="en-US" altLang="en-US" sz="2800" b="1" dirty="0"/>
              <a:t> </a:t>
            </a:r>
            <a:r>
              <a:rPr lang="en-US" altLang="en-US" sz="2800" b="1" dirty="0" err="1"/>
              <a:t>nước</a:t>
            </a:r>
            <a:r>
              <a:rPr lang="en-US" altLang="en-US" sz="2800" b="1" dirty="0"/>
              <a:t> </a:t>
            </a:r>
            <a:r>
              <a:rPr lang="en-US" altLang="en-US" sz="2800" b="1" dirty="0" err="1"/>
              <a:t>Pháp</a:t>
            </a:r>
            <a:r>
              <a:rPr lang="en-US" altLang="en-US" sz="2800" b="1" dirty="0"/>
              <a:t> </a:t>
            </a:r>
            <a:r>
              <a:rPr lang="en-US" altLang="en-US" sz="2800" b="1" dirty="0" err="1"/>
              <a:t>bị</a:t>
            </a:r>
            <a:r>
              <a:rPr lang="en-US" altLang="en-US" sz="2800" b="1" dirty="0"/>
              <a:t> </a:t>
            </a:r>
            <a:r>
              <a:rPr lang="en-US" altLang="en-US" sz="2800" b="1" dirty="0" err="1"/>
              <a:t>phát</a:t>
            </a:r>
            <a:r>
              <a:rPr lang="en-US" altLang="en-US" sz="2800" b="1" dirty="0"/>
              <a:t> </a:t>
            </a:r>
            <a:r>
              <a:rPr lang="en-US" altLang="en-US" sz="2800" b="1" dirty="0" err="1"/>
              <a:t>xít</a:t>
            </a:r>
            <a:r>
              <a:rPr lang="en-US" altLang="en-US" sz="2800" b="1" dirty="0"/>
              <a:t> </a:t>
            </a:r>
            <a:r>
              <a:rPr lang="en-US" altLang="en-US" sz="2800" b="1" dirty="0" err="1"/>
              <a:t>Đức</a:t>
            </a:r>
            <a:r>
              <a:rPr lang="en-US" altLang="en-US" sz="2800" b="1" dirty="0"/>
              <a:t> </a:t>
            </a:r>
            <a:r>
              <a:rPr lang="en-US" altLang="en-US" sz="2800" b="1" dirty="0" err="1"/>
              <a:t>chiếm</a:t>
            </a:r>
            <a:r>
              <a:rPr lang="en-US" altLang="en-US" sz="2800" b="1" dirty="0"/>
              <a:t> </a:t>
            </a:r>
            <a:r>
              <a:rPr lang="en-US" altLang="en-US" sz="2800" b="1" dirty="0" err="1"/>
              <a:t>đóng</a:t>
            </a:r>
            <a:r>
              <a:rPr lang="en-US" altLang="en-US" sz="2800" b="1" dirty="0"/>
              <a:t>, </a:t>
            </a:r>
            <a:r>
              <a:rPr lang="en-US" altLang="en-US" sz="2800" b="1" dirty="0" err="1"/>
              <a:t>một</a:t>
            </a:r>
            <a:r>
              <a:rPr lang="en-US" altLang="en-US" sz="2800" b="1" dirty="0"/>
              <a:t> </a:t>
            </a:r>
            <a:r>
              <a:rPr lang="en-US" altLang="en-US" sz="2800" b="1" dirty="0" err="1"/>
              <a:t>lần</a:t>
            </a:r>
            <a:r>
              <a:rPr lang="en-US" altLang="en-US" sz="2800" b="1" dirty="0"/>
              <a:t>  </a:t>
            </a:r>
            <a:r>
              <a:rPr lang="en-US" altLang="en-US" sz="2800" b="1" dirty="0" err="1"/>
              <a:t>có</a:t>
            </a:r>
            <a:r>
              <a:rPr lang="en-US" altLang="en-US" sz="2800" b="1" dirty="0"/>
              <a:t> </a:t>
            </a:r>
            <a:r>
              <a:rPr lang="en-US" altLang="en-US" sz="2800" b="1" dirty="0" err="1"/>
              <a:t>tên</a:t>
            </a:r>
            <a:r>
              <a:rPr lang="en-US" altLang="en-US" sz="2800" b="1" dirty="0"/>
              <a:t> </a:t>
            </a:r>
            <a:r>
              <a:rPr lang="en-US" altLang="en-US" sz="2800" b="1" dirty="0" err="1"/>
              <a:t>sĩ</a:t>
            </a:r>
            <a:r>
              <a:rPr lang="en-US" altLang="en-US" sz="2800" b="1" dirty="0"/>
              <a:t> </a:t>
            </a:r>
            <a:r>
              <a:rPr lang="en-US" altLang="en-US" sz="2800" b="1" dirty="0" err="1"/>
              <a:t>quan</a:t>
            </a:r>
            <a:r>
              <a:rPr lang="en-US" altLang="en-US" sz="2800" b="1" dirty="0"/>
              <a:t> </a:t>
            </a:r>
            <a:r>
              <a:rPr lang="en-US" altLang="en-US" sz="2800" b="1" dirty="0" err="1"/>
              <a:t>cao</a:t>
            </a:r>
            <a:r>
              <a:rPr lang="en-US" altLang="en-US" sz="2800" b="1" dirty="0"/>
              <a:t> </a:t>
            </a:r>
            <a:r>
              <a:rPr lang="en-US" altLang="en-US" sz="2800" b="1" dirty="0" err="1"/>
              <a:t>cấp</a:t>
            </a:r>
            <a:r>
              <a:rPr lang="en-US" altLang="en-US" sz="2800" b="1" dirty="0"/>
              <a:t> </a:t>
            </a:r>
            <a:r>
              <a:rPr lang="en-US" altLang="en-US" sz="2800" b="1" dirty="0" err="1"/>
              <a:t>của</a:t>
            </a:r>
            <a:r>
              <a:rPr lang="en-US" altLang="en-US" sz="2800" b="1" dirty="0"/>
              <a:t> </a:t>
            </a:r>
            <a:r>
              <a:rPr lang="en-US" altLang="en-US" sz="2800" b="1" dirty="0" err="1"/>
              <a:t>bọn</a:t>
            </a:r>
            <a:r>
              <a:rPr lang="en-US" altLang="en-US" sz="2800" b="1" dirty="0"/>
              <a:t> </a:t>
            </a:r>
            <a:r>
              <a:rPr lang="en-US" altLang="en-US" sz="2800" b="1" dirty="0" err="1"/>
              <a:t>phát</a:t>
            </a:r>
            <a:r>
              <a:rPr lang="en-US" altLang="en-US" sz="2800" b="1" dirty="0"/>
              <a:t> </a:t>
            </a:r>
            <a:r>
              <a:rPr lang="en-US" altLang="en-US" sz="2800" b="1" dirty="0" err="1"/>
              <a:t>xít</a:t>
            </a:r>
            <a:r>
              <a:rPr lang="en-US" altLang="en-US" sz="2800" b="1" dirty="0"/>
              <a:t>  </a:t>
            </a:r>
            <a:r>
              <a:rPr lang="en-US" altLang="en-US" sz="2800" b="1" dirty="0" err="1"/>
              <a:t>lên</a:t>
            </a:r>
            <a:r>
              <a:rPr lang="en-US" altLang="en-US" sz="2800" b="1" dirty="0"/>
              <a:t> </a:t>
            </a:r>
            <a:r>
              <a:rPr lang="en-US" altLang="en-US" sz="2800" b="1" dirty="0" err="1"/>
              <a:t>một</a:t>
            </a:r>
            <a:r>
              <a:rPr lang="en-US" altLang="en-US" sz="2800" b="1" dirty="0"/>
              <a:t> </a:t>
            </a:r>
            <a:r>
              <a:rPr lang="en-US" altLang="en-US" sz="2800" b="1" dirty="0" err="1"/>
              <a:t>chuyến</a:t>
            </a:r>
            <a:r>
              <a:rPr lang="en-US" altLang="en-US" sz="2800" b="1" dirty="0"/>
              <a:t> </a:t>
            </a:r>
            <a:r>
              <a:rPr lang="en-US" altLang="en-US" sz="2800" b="1" dirty="0" err="1"/>
              <a:t>tàu</a:t>
            </a:r>
            <a:r>
              <a:rPr lang="en-US" altLang="en-US" sz="2800" b="1" dirty="0"/>
              <a:t> ở Pa – </a:t>
            </a:r>
            <a:r>
              <a:rPr lang="en-US" altLang="en-US" sz="2800" b="1" dirty="0" err="1"/>
              <a:t>ri</a:t>
            </a:r>
            <a:r>
              <a:rPr lang="en-US" altLang="en-US" sz="2800" b="1" dirty="0"/>
              <a:t>, </a:t>
            </a:r>
            <a:r>
              <a:rPr lang="en-US" altLang="en-US" sz="2800" b="1" dirty="0" err="1"/>
              <a:t>thủ</a:t>
            </a:r>
            <a:r>
              <a:rPr lang="en-US" altLang="en-US" sz="2800" b="1" dirty="0"/>
              <a:t> </a:t>
            </a:r>
            <a:r>
              <a:rPr lang="en-US" altLang="en-US" sz="2800" b="1" dirty="0" err="1"/>
              <a:t>đô</a:t>
            </a:r>
            <a:r>
              <a:rPr lang="en-US" altLang="en-US" sz="2800" b="1" dirty="0"/>
              <a:t> </a:t>
            </a:r>
            <a:r>
              <a:rPr lang="en-US" altLang="en-US" sz="2800" b="1" dirty="0" err="1"/>
              <a:t>nước</a:t>
            </a:r>
            <a:r>
              <a:rPr lang="en-US" altLang="en-US" sz="2800" b="1" dirty="0"/>
              <a:t> </a:t>
            </a:r>
            <a:r>
              <a:rPr lang="en-US" altLang="en-US" sz="2800" b="1" dirty="0" err="1"/>
              <a:t>Pháp</a:t>
            </a:r>
            <a:r>
              <a:rPr lang="en-US" altLang="en-US" sz="2800" b="1" dirty="0"/>
              <a:t>.</a:t>
            </a:r>
          </a:p>
          <a:p>
            <a:pPr eaLnBrk="1" hangingPunct="1"/>
            <a:endParaRPr lang="en-US" altLang="en-US" sz="2800" dirty="0"/>
          </a:p>
        </p:txBody>
      </p:sp>
      <p:cxnSp>
        <p:nvCxnSpPr>
          <p:cNvPr id="13" name="Straight Connector 12"/>
          <p:cNvCxnSpPr/>
          <p:nvPr/>
        </p:nvCxnSpPr>
        <p:spPr>
          <a:xfrm flipH="1">
            <a:off x="7815694" y="3323575"/>
            <a:ext cx="152400" cy="53340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8181819" y="3701273"/>
            <a:ext cx="152400" cy="53340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344624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52" presetClass="entr" presetSubtype="0" fill="hold" nodeType="withEffect">
                                  <p:stCondLst>
                                    <p:cond delay="2000"/>
                                  </p:stCondLst>
                                  <p:childTnLst>
                                    <p:set>
                                      <p:cBhvr>
                                        <p:cTn id="9" dur="1" fill="hold">
                                          <p:stCondLst>
                                            <p:cond delay="0"/>
                                          </p:stCondLst>
                                        </p:cTn>
                                        <p:tgtEl>
                                          <p:spTgt spid="5"/>
                                        </p:tgtEl>
                                        <p:attrNameLst>
                                          <p:attrName>style.visibility</p:attrName>
                                        </p:attrNameLst>
                                      </p:cBhvr>
                                      <p:to>
                                        <p:strVal val="visible"/>
                                      </p:to>
                                    </p:set>
                                    <p:animScale>
                                      <p:cBhvr>
                                        <p:cTn id="10"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5"/>
                                        </p:tgtEl>
                                        <p:attrNameLst>
                                          <p:attrName>ppt_x</p:attrName>
                                          <p:attrName>ppt_y</p:attrName>
                                        </p:attrNameLst>
                                      </p:cBhvr>
                                    </p:animMotion>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833343" y="560832"/>
            <a:ext cx="10334529" cy="5583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9476" y="936071"/>
            <a:ext cx="6359246" cy="5256634"/>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a:effectLst>
            <a:outerShdw blurRad="50800" dist="38100" dir="5400000" algn="t" rotWithShape="0">
              <a:prstClr val="black">
                <a:alpha val="40000"/>
              </a:prstClr>
            </a:outerShdw>
          </a:effectLst>
        </p:spPr>
      </p:pic>
      <p:grpSp>
        <p:nvGrpSpPr>
          <p:cNvPr id="2" name="组合 1"/>
          <p:cNvGrpSpPr/>
          <p:nvPr/>
        </p:nvGrpSpPr>
        <p:grpSpPr>
          <a:xfrm>
            <a:off x="2517109" y="1174237"/>
            <a:ext cx="2729133" cy="831953"/>
            <a:chOff x="2650797" y="1616293"/>
            <a:chExt cx="2729133" cy="831953"/>
          </a:xfrm>
        </p:grpSpPr>
        <p:pic>
          <p:nvPicPr>
            <p:cNvPr id="15" name="图片 14">
              <a:extLst>
                <a:ext uri="{FF2B5EF4-FFF2-40B4-BE49-F238E27FC236}">
                  <a16:creationId xmlns:a16="http://schemas.microsoft.com/office/drawing/2014/main" xmlns="" id="{594E6335-8D85-4FBF-B425-28A2249119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0797" y="1616293"/>
              <a:ext cx="739142" cy="739142"/>
            </a:xfrm>
            <a:prstGeom prst="rect">
              <a:avLst/>
            </a:prstGeom>
          </p:spPr>
        </p:pic>
        <p:pic>
          <p:nvPicPr>
            <p:cNvPr id="16" name="图片 15">
              <a:extLst>
                <a:ext uri="{FF2B5EF4-FFF2-40B4-BE49-F238E27FC236}">
                  <a16:creationId xmlns:a16="http://schemas.microsoft.com/office/drawing/2014/main" xmlns="" id="{3C05A3FA-1D9A-4D22-9656-27ED56FDC2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9591" y="2143320"/>
              <a:ext cx="2390339" cy="304926"/>
            </a:xfrm>
            <a:prstGeom prst="rect">
              <a:avLst/>
            </a:prstGeom>
          </p:spPr>
        </p:pic>
      </p:grpSp>
      <p:sp>
        <p:nvSpPr>
          <p:cNvPr id="17" name="文本框 16">
            <a:extLst>
              <a:ext uri="{FF2B5EF4-FFF2-40B4-BE49-F238E27FC236}">
                <a16:creationId xmlns:a16="http://schemas.microsoft.com/office/drawing/2014/main" xmlns="" id="{40622C61-6477-4AA5-9378-E0F60AC1F29A}"/>
              </a:ext>
            </a:extLst>
          </p:cNvPr>
          <p:cNvSpPr txBox="1"/>
          <p:nvPr/>
        </p:nvSpPr>
        <p:spPr>
          <a:xfrm>
            <a:off x="3256251" y="1251420"/>
            <a:ext cx="3722977" cy="584775"/>
          </a:xfrm>
          <a:prstGeom prst="rect">
            <a:avLst/>
          </a:prstGeom>
          <a:noFill/>
        </p:spPr>
        <p:txBody>
          <a:bodyPr wrap="square" rtlCol="0">
            <a:spAutoFit/>
          </a:bodyPr>
          <a:lstStyle/>
          <a:p>
            <a:r>
              <a:rPr lang="en-US" altLang="zh-CN" sz="3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Lưu</a:t>
            </a:r>
            <a:r>
              <a:rPr lang="en-US" altLang="zh-CN" sz="3200" b="1" dirty="0">
                <a:solidFill>
                  <a:srgbClr val="FF0000"/>
                </a:solidFill>
                <a:latin typeface="Arial" panose="020B0604020202020204" pitchFamily="34" charset="0"/>
                <a:ea typeface="微软雅黑" panose="020B0503020204020204" pitchFamily="34" charset="-122"/>
                <a:cs typeface="Arial" panose="020B0604020202020204" pitchFamily="34" charset="0"/>
              </a:rPr>
              <a:t> ý</a:t>
            </a:r>
            <a:endParaRPr lang="zh-CN" altLang="en-US" sz="3200"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7693" y="3185727"/>
            <a:ext cx="3659301" cy="2072102"/>
          </a:xfrm>
          <a:prstGeom prst="rect">
            <a:avLst/>
          </a:prstGeom>
        </p:spPr>
      </p:pic>
      <p:pic>
        <p:nvPicPr>
          <p:cNvPr id="14" name="图片 13"/>
          <p:cNvPicPr>
            <a:picLocks noChangeAspect="1"/>
          </p:cNvPicPr>
          <p:nvPr/>
        </p:nvPicPr>
        <p:blipFill rotWithShape="1">
          <a:blip r:embed="rId9"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
        <p:nvSpPr>
          <p:cNvPr id="19" name="TextBox 18"/>
          <p:cNvSpPr txBox="1"/>
          <p:nvPr/>
        </p:nvSpPr>
        <p:spPr>
          <a:xfrm>
            <a:off x="2082895" y="2064641"/>
            <a:ext cx="8729267" cy="3416320"/>
          </a:xfrm>
          <a:prstGeom prst="rect">
            <a:avLst/>
          </a:prstGeom>
          <a:noFill/>
        </p:spPr>
        <p:txBody>
          <a:bodyPr wrap="square">
            <a:spAutoFit/>
          </a:bodyPr>
          <a:lstStyle/>
          <a:p>
            <a:pPr eaLnBrk="1" hangingPunct="1">
              <a:lnSpc>
                <a:spcPct val="150000"/>
              </a:lnSpc>
              <a:defRPr/>
            </a:pPr>
            <a:r>
              <a:rPr lang="en-US" sz="2400"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Toàn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bài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đọc</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với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giọng</a:t>
            </a:r>
            <a:r>
              <a:rPr lang="en-US" sz="2400" i="1" dirty="0">
                <a:latin typeface="Arial" panose="020B0604020202020204" pitchFamily="34" charset="0"/>
                <a:cs typeface="Arial" panose="020B0604020202020204" pitchFamily="34" charset="0"/>
              </a:rPr>
              <a:t> to, </a:t>
            </a:r>
            <a:r>
              <a:rPr lang="en-US" sz="2400" i="1" dirty="0" err="1">
                <a:latin typeface="Arial" panose="020B0604020202020204" pitchFamily="34" charset="0"/>
                <a:cs typeface="Arial" panose="020B0604020202020204" pitchFamily="34" charset="0"/>
              </a:rPr>
              <a:t>rõ</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ràng</a:t>
            </a:r>
            <a:r>
              <a:rPr lang="en-US" sz="2400" i="1" dirty="0">
                <a:latin typeface="Arial" panose="020B0604020202020204" pitchFamily="34" charset="0"/>
                <a:cs typeface="Arial" panose="020B0604020202020204" pitchFamily="34" charset="0"/>
              </a:rPr>
              <a:t>.</a:t>
            </a:r>
          </a:p>
          <a:p>
            <a:pPr eaLnBrk="1" hangingPunct="1">
              <a:lnSpc>
                <a:spcPct val="150000"/>
              </a:lnSpc>
              <a:defRPr/>
            </a:pP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Giọng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cụ</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già</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điềm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đạm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hóm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hỉnh</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sâu</a:t>
            </a:r>
            <a:r>
              <a:rPr lang="en-US" sz="2400" i="1" dirty="0">
                <a:latin typeface="Arial" panose="020B0604020202020204" pitchFamily="34" charset="0"/>
                <a:cs typeface="Arial" panose="020B0604020202020204" pitchFamily="34" charset="0"/>
              </a:rPr>
              <a:t> cay.</a:t>
            </a:r>
          </a:p>
          <a:p>
            <a:pPr eaLnBrk="1" hangingPunct="1">
              <a:lnSpc>
                <a:spcPct val="150000"/>
              </a:lnSpc>
              <a:defRPr/>
            </a:pP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Giọng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tên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phát</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xít</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hống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hách</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nhưng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dốt</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nát</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ngờ</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nghệch</a:t>
            </a:r>
            <a:r>
              <a:rPr lang="en-US" sz="1600" i="1" dirty="0">
                <a:latin typeface="Arial" panose="020B0604020202020204" pitchFamily="34" charset="0"/>
                <a:cs typeface="Arial" panose="020B0604020202020204" pitchFamily="34" charset="0"/>
              </a:rPr>
              <a:t>.</a:t>
            </a:r>
          </a:p>
          <a:p>
            <a:pPr marL="285750" indent="-285750" eaLnBrk="1" hangingPunct="1">
              <a:lnSpc>
                <a:spcPct val="150000"/>
              </a:lnSpc>
              <a:buFontTx/>
              <a:buChar char="-"/>
              <a:defRPr/>
            </a:pPr>
            <a:r>
              <a:rPr lang="en-US" sz="2400" i="1" dirty="0" err="1">
                <a:latin typeface="Arial" panose="020B0604020202020204" pitchFamily="34" charset="0"/>
                <a:cs typeface="Arial" panose="020B0604020202020204" pitchFamily="34" charset="0"/>
              </a:rPr>
              <a:t>Nhấn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giọng</a:t>
            </a:r>
            <a:r>
              <a:rPr lang="en-US" sz="2400" i="1" dirty="0">
                <a:latin typeface="Arial" panose="020B0604020202020204" pitchFamily="34" charset="0"/>
                <a:cs typeface="Arial" panose="020B0604020202020204" pitchFamily="34" charset="0"/>
              </a:rPr>
              <a:t> ở </a:t>
            </a:r>
            <a:r>
              <a:rPr lang="en-US" sz="2400" i="1" dirty="0" err="1">
                <a:latin typeface="Arial" panose="020B0604020202020204" pitchFamily="34" charset="0"/>
                <a:cs typeface="Arial" panose="020B0604020202020204" pitchFamily="34" charset="0"/>
              </a:rPr>
              <a:t>các</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từ</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ngữ</a:t>
            </a:r>
            <a:r>
              <a:rPr lang="en-US" sz="2400"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bước</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vào</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hô</a:t>
            </a:r>
            <a:r>
              <a:rPr lang="en-US" sz="2400" b="1" i="1" dirty="0">
                <a:latin typeface="Arial" panose="020B0604020202020204" pitchFamily="34" charset="0"/>
                <a:cs typeface="Arial" panose="020B0604020202020204" pitchFamily="34" charset="0"/>
              </a:rPr>
              <a:t> to, </a:t>
            </a:r>
            <a:r>
              <a:rPr lang="en-US" sz="2400" b="1" i="1" dirty="0" err="1">
                <a:latin typeface="Arial" panose="020B0604020202020204" pitchFamily="34" charset="0"/>
                <a:cs typeface="Arial" panose="020B0604020202020204" pitchFamily="34" charset="0"/>
              </a:rPr>
              <a:t>ngẩng</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đầu</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lạnh</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lùng</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lừ</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mắt</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quốc</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tế</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điềm</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đạm</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ngạc</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nhiên</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ngây</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mặt</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ra</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những</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tên</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cướp</a:t>
            </a:r>
            <a:r>
              <a:rPr lang="en-US" sz="2400" b="1"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882110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par>
                                <p:cTn id="12" presetID="22" presetClass="entr" presetSubtype="8" fill="hold" grpId="0" nodeType="withEffect">
                                  <p:stCondLst>
                                    <p:cond delay="200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a:effectLst>
            <a:outerShdw blurRad="50800" dist="38100" dir="5400000" algn="t" rotWithShape="0">
              <a:prstClr val="black">
                <a:alpha val="40000"/>
              </a:prstClr>
            </a:outerShdw>
          </a:effectLst>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9" name="图片 8">
            <a:extLst>
              <a:ext uri="{FF2B5EF4-FFF2-40B4-BE49-F238E27FC236}">
                <a16:creationId xmlns:a16="http://schemas.microsoft.com/office/drawing/2014/main" xmlns="" id="{594E6335-8D85-4FBF-B425-28A2249119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2814" y="1251703"/>
            <a:ext cx="739142" cy="739142"/>
          </a:xfrm>
          <a:prstGeom prst="rect">
            <a:avLst/>
          </a:prstGeom>
        </p:spPr>
      </p:pic>
      <p:pic>
        <p:nvPicPr>
          <p:cNvPr id="10" name="图片 9">
            <a:extLst>
              <a:ext uri="{FF2B5EF4-FFF2-40B4-BE49-F238E27FC236}">
                <a16:creationId xmlns:a16="http://schemas.microsoft.com/office/drawing/2014/main" xmlns="" id="{3C05A3FA-1D9A-4D22-9656-27ED56FDC2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3223" y="1818253"/>
            <a:ext cx="2390339" cy="304926"/>
          </a:xfrm>
          <a:prstGeom prst="rect">
            <a:avLst/>
          </a:prstGeom>
        </p:spPr>
      </p:pic>
      <p:sp>
        <p:nvSpPr>
          <p:cNvPr id="13" name="文本框 12">
            <a:extLst>
              <a:ext uri="{FF2B5EF4-FFF2-40B4-BE49-F238E27FC236}">
                <a16:creationId xmlns:a16="http://schemas.microsoft.com/office/drawing/2014/main" xmlns="" id="{AC32BFB9-629D-48E5-98AA-6DCBECDC942E}"/>
              </a:ext>
            </a:extLst>
          </p:cNvPr>
          <p:cNvSpPr txBox="1"/>
          <p:nvPr/>
        </p:nvSpPr>
        <p:spPr>
          <a:xfrm>
            <a:off x="2771497" y="2233415"/>
            <a:ext cx="7175536" cy="830997"/>
          </a:xfrm>
          <a:prstGeom prst="rect">
            <a:avLst/>
          </a:prstGeom>
          <a:noFill/>
        </p:spPr>
        <p:txBody>
          <a:bodyPr wrap="square" rtlCol="0">
            <a:spAutoFit/>
          </a:bodyPr>
          <a:lstStyle/>
          <a:p>
            <a:r>
              <a:rPr lang="en-US" altLang="en-US" sz="2400" b="1" dirty="0">
                <a:latin typeface="Arial" panose="020B0604020202020204" pitchFamily="34" charset="0"/>
                <a:cs typeface="Arial" panose="020B0604020202020204" pitchFamily="34" charset="0"/>
              </a:rPr>
              <a:t>1. </a:t>
            </a:r>
            <a:r>
              <a:rPr lang="en-US" altLang="en-US" sz="2400" b="1" dirty="0" err="1">
                <a:latin typeface="Arial" panose="020B0604020202020204" pitchFamily="34" charset="0"/>
                <a:cs typeface="Arial" panose="020B0604020202020204" pitchFamily="34" charset="0"/>
              </a:rPr>
              <a:t>Câu</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chuyện</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xảy</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ra</a:t>
            </a:r>
            <a:r>
              <a:rPr lang="en-US" altLang="en-US" sz="2400" b="1" dirty="0">
                <a:latin typeface="Arial" panose="020B0604020202020204" pitchFamily="34" charset="0"/>
                <a:cs typeface="Arial" panose="020B0604020202020204" pitchFamily="34" charset="0"/>
              </a:rPr>
              <a:t> ở </a:t>
            </a:r>
            <a:r>
              <a:rPr lang="en-US" altLang="en-US" sz="2400" b="1" dirty="0" err="1">
                <a:latin typeface="Arial" panose="020B0604020202020204" pitchFamily="34" charset="0"/>
                <a:cs typeface="Arial" panose="020B0604020202020204" pitchFamily="34" charset="0"/>
              </a:rPr>
              <a:t>đâu</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Tên</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sĩ</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quan</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nói</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gì</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khi</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gặp</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những</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người</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trên</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tàu</a:t>
            </a:r>
            <a:r>
              <a:rPr lang="en-US" altLang="en-US" sz="2400" b="1" dirty="0">
                <a:latin typeface="Arial" panose="020B0604020202020204" pitchFamily="34" charset="0"/>
                <a:cs typeface="Arial" panose="020B0604020202020204" pitchFamily="34" charset="0"/>
              </a:rPr>
              <a:t>?</a:t>
            </a:r>
          </a:p>
        </p:txBody>
      </p:sp>
      <p:sp>
        <p:nvSpPr>
          <p:cNvPr id="15" name="文本框 14">
            <a:extLst>
              <a:ext uri="{FF2B5EF4-FFF2-40B4-BE49-F238E27FC236}">
                <a16:creationId xmlns:a16="http://schemas.microsoft.com/office/drawing/2014/main" xmlns="" id="{AC32BFB9-629D-48E5-98AA-6DCBECDC942E}"/>
              </a:ext>
            </a:extLst>
          </p:cNvPr>
          <p:cNvSpPr txBox="1"/>
          <p:nvPr/>
        </p:nvSpPr>
        <p:spPr>
          <a:xfrm>
            <a:off x="2860198" y="3247696"/>
            <a:ext cx="6698142" cy="830997"/>
          </a:xfrm>
          <a:prstGeom prst="rect">
            <a:avLst/>
          </a:prstGeom>
          <a:noFill/>
        </p:spPr>
        <p:txBody>
          <a:bodyPr wrap="square" rtlCol="0">
            <a:spAutoFit/>
          </a:bodyPr>
          <a:lstStyle/>
          <a:p>
            <a:pPr algn="just"/>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Câu</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chuyện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xảy</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ra</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trên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một</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chuyến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tàu</a:t>
            </a:r>
            <a:r>
              <a:rPr lang="en-US" altLang="en-US" sz="2400" b="1" dirty="0">
                <a:solidFill>
                  <a:srgbClr val="0033CC"/>
                </a:solidFill>
                <a:latin typeface="Arial" panose="020B0604020202020204" pitchFamily="34" charset="0"/>
                <a:cs typeface="Arial" panose="020B0604020202020204" pitchFamily="34" charset="0"/>
              </a:rPr>
              <a:t> ở Pa – </a:t>
            </a:r>
            <a:r>
              <a:rPr lang="en-US" altLang="en-US" sz="2400" b="1" dirty="0" err="1">
                <a:solidFill>
                  <a:srgbClr val="0033CC"/>
                </a:solidFill>
                <a:latin typeface="Arial" panose="020B0604020202020204" pitchFamily="34" charset="0"/>
                <a:cs typeface="Arial" panose="020B0604020202020204" pitchFamily="34" charset="0"/>
              </a:rPr>
              <a:t>ri</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thủ</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đô</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nước</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Pháp</a:t>
            </a:r>
            <a:endParaRPr lang="en-US" altLang="en-US" sz="2400" b="1" dirty="0">
              <a:solidFill>
                <a:srgbClr val="0033CC"/>
              </a:solidFill>
              <a:latin typeface="Arial" panose="020B0604020202020204" pitchFamily="34" charset="0"/>
              <a:cs typeface="Arial" panose="020B0604020202020204" pitchFamily="34" charset="0"/>
            </a:endParaRPr>
          </a:p>
        </p:txBody>
      </p:sp>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1583" y="3660673"/>
            <a:ext cx="1759914" cy="2380033"/>
          </a:xfrm>
          <a:prstGeom prst="rect">
            <a:avLst/>
          </a:prstGeom>
        </p:spPr>
      </p:pic>
      <p:sp>
        <p:nvSpPr>
          <p:cNvPr id="16" name="文本框 5">
            <a:extLst>
              <a:ext uri="{FF2B5EF4-FFF2-40B4-BE49-F238E27FC236}">
                <a16:creationId xmlns:a16="http://schemas.microsoft.com/office/drawing/2014/main" xmlns="" id="{45B8D8DA-66E5-49D4-8E64-E6C7EB27B078}"/>
              </a:ext>
            </a:extLst>
          </p:cNvPr>
          <p:cNvSpPr txBox="1"/>
          <p:nvPr/>
        </p:nvSpPr>
        <p:spPr>
          <a:xfrm>
            <a:off x="2961013" y="1337659"/>
            <a:ext cx="4425916" cy="584775"/>
          </a:xfrm>
          <a:prstGeom prst="rect">
            <a:avLst/>
          </a:prstGeom>
          <a:noFill/>
        </p:spPr>
        <p:txBody>
          <a:bodyPr wrap="square" rtlCol="0">
            <a:spAutoFit/>
          </a:bodyPr>
          <a:lstStyle/>
          <a:p>
            <a:r>
              <a:rPr lang="en-US" altLang="zh-CN" sz="3200" b="1" dirty="0">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2. </a:t>
            </a:r>
            <a:r>
              <a:rPr lang="en-US" altLang="zh-CN" sz="3200" b="1" dirty="0" err="1">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Tìm</a:t>
            </a:r>
            <a:r>
              <a:rPr lang="en-US" altLang="zh-CN" sz="3200" b="1" dirty="0">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3200" b="1" dirty="0" err="1">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hiểu</a:t>
            </a:r>
            <a:r>
              <a:rPr lang="en-US" altLang="zh-CN" sz="3200" b="1" dirty="0">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 </a:t>
            </a:r>
            <a:r>
              <a:rPr lang="en-US" altLang="zh-CN" sz="3200" b="1" dirty="0" err="1">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rPr>
              <a:t>bài</a:t>
            </a:r>
            <a:endParaRPr lang="zh-CN" altLang="en-US" sz="3200" b="1" dirty="0">
              <a:solidFill>
                <a:srgbClr val="FF0000"/>
              </a:solidFill>
              <a:latin typeface="Arial" panose="020B0604020202020204" pitchFamily="34" charset="0"/>
              <a:ea typeface="印品黑体" panose="00000500000000000000" pitchFamily="2" charset="-122"/>
              <a:cs typeface="Arial" panose="020B0604020202020204" pitchFamily="34" charset="0"/>
              <a:sym typeface="印品黑体" panose="00000500000000000000" pitchFamily="2" charset="-122"/>
            </a:endParaRPr>
          </a:p>
        </p:txBody>
      </p:sp>
      <p:sp>
        <p:nvSpPr>
          <p:cNvPr id="2" name="Rectangle 1"/>
          <p:cNvSpPr/>
          <p:nvPr/>
        </p:nvSpPr>
        <p:spPr>
          <a:xfrm>
            <a:off x="2860198" y="4157460"/>
            <a:ext cx="6841276" cy="954107"/>
          </a:xfrm>
          <a:prstGeom prst="rect">
            <a:avLst/>
          </a:prstGeom>
        </p:spPr>
        <p:txBody>
          <a:bodyPr wrap="square">
            <a:spAutoFit/>
          </a:bodyPr>
          <a:lstStyle/>
          <a:p>
            <a:pPr algn="just"/>
            <a:r>
              <a:rPr lang="en-US" altLang="en-US" sz="3200" b="1" dirty="0">
                <a:solidFill>
                  <a:srgbClr val="0033CC"/>
                </a:solidFill>
                <a:latin typeface="Arial" panose="020B0604020202020204" pitchFamily="34" charset="0"/>
                <a:cs typeface="Arial" panose="020B0604020202020204" pitchFamily="34" charset="0"/>
              </a:rPr>
              <a:t>-</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Tên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sĩ</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quan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bước</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vào</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toa</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tàu</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giơ</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thẳng</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tay</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và</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hô</a:t>
            </a:r>
            <a:r>
              <a:rPr lang="en-US" altLang="en-US" sz="2400" b="1" dirty="0">
                <a:solidFill>
                  <a:srgbClr val="0033CC"/>
                </a:solidFill>
                <a:latin typeface="Arial" panose="020B0604020202020204" pitchFamily="34" charset="0"/>
                <a:cs typeface="Arial" panose="020B0604020202020204" pitchFamily="34" charset="0"/>
              </a:rPr>
              <a:t> to “ </a:t>
            </a:r>
            <a:r>
              <a:rPr lang="en-US" altLang="en-US" sz="2400" b="1" dirty="0" err="1">
                <a:solidFill>
                  <a:srgbClr val="0033CC"/>
                </a:solidFill>
                <a:latin typeface="Arial" panose="020B0604020202020204" pitchFamily="34" charset="0"/>
                <a:cs typeface="Arial" panose="020B0604020202020204" pitchFamily="34" charset="0"/>
              </a:rPr>
              <a:t>Hít</a:t>
            </a:r>
            <a:r>
              <a:rPr lang="en-US" altLang="en-US" sz="2400" b="1" dirty="0">
                <a:solidFill>
                  <a:srgbClr val="0033CC"/>
                </a:solidFill>
                <a:latin typeface="Arial" panose="020B0604020202020204" pitchFamily="34" charset="0"/>
                <a:cs typeface="Arial" panose="020B0604020202020204" pitchFamily="34" charset="0"/>
              </a:rPr>
              <a:t> – le </a:t>
            </a:r>
            <a:r>
              <a:rPr lang="en-US" altLang="en-US" sz="2400" b="1" dirty="0" err="1">
                <a:solidFill>
                  <a:srgbClr val="0033CC"/>
                </a:solidFill>
                <a:latin typeface="Arial" panose="020B0604020202020204" pitchFamily="34" charset="0"/>
                <a:cs typeface="Arial" panose="020B0604020202020204" pitchFamily="34" charset="0"/>
              </a:rPr>
              <a:t>muôn</a:t>
            </a:r>
            <a:r>
              <a:rPr lang="en-US" altLang="en-US" sz="2400" b="1" dirty="0">
                <a:solidFill>
                  <a:srgbClr val="0033CC"/>
                </a:solidFill>
                <a:latin typeface="Arial" panose="020B0604020202020204" pitchFamily="34" charset="0"/>
                <a:cs typeface="Arial" panose="020B0604020202020204" pitchFamily="34" charset="0"/>
              </a:rPr>
              <a:t> </a:t>
            </a:r>
            <a:r>
              <a:rPr lang="en-US" altLang="en-US" sz="2400" b="1" dirty="0" err="1">
                <a:solidFill>
                  <a:srgbClr val="0033CC"/>
                </a:solidFill>
                <a:latin typeface="Arial" panose="020B0604020202020204" pitchFamily="34" charset="0"/>
                <a:cs typeface="Arial" panose="020B0604020202020204" pitchFamily="34" charset="0"/>
              </a:rPr>
              <a:t>năm</a:t>
            </a:r>
            <a:r>
              <a:rPr lang="en-US" altLang="en-US" sz="2400" b="1" dirty="0">
                <a:solidFill>
                  <a:srgbClr val="0033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538521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8" fill="hold" nodeType="with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376" y="422062"/>
            <a:ext cx="9205785" cy="5722381"/>
          </a:xfrm>
          <a:prstGeom prst="rect">
            <a:avLst/>
          </a:prstGeom>
          <a:effectLst>
            <a:outerShdw blurRad="50800" dist="38100" dir="5400000" algn="t" rotWithShape="0">
              <a:prstClr val="black">
                <a:alpha val="40000"/>
              </a:prstClr>
            </a:outerShdw>
          </a:effectLst>
        </p:spPr>
      </p:pic>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
        <p:nvSpPr>
          <p:cNvPr id="14" name="文本框 13">
            <a:extLst>
              <a:ext uri="{FF2B5EF4-FFF2-40B4-BE49-F238E27FC236}">
                <a16:creationId xmlns:a16="http://schemas.microsoft.com/office/drawing/2014/main" xmlns="" id="{A0EBB2AA-1B88-4090-81C5-BD312099CBB5}"/>
              </a:ext>
            </a:extLst>
          </p:cNvPr>
          <p:cNvSpPr txBox="1"/>
          <p:nvPr/>
        </p:nvSpPr>
        <p:spPr>
          <a:xfrm>
            <a:off x="2443214" y="1472549"/>
            <a:ext cx="7532108" cy="954107"/>
          </a:xfrm>
          <a:prstGeom prst="rect">
            <a:avLst/>
          </a:prstGeom>
          <a:noFill/>
        </p:spPr>
        <p:txBody>
          <a:bodyPr wrap="square" rtlCol="0">
            <a:spAutoFit/>
          </a:bodyPr>
          <a:lstStyle/>
          <a:p>
            <a:pPr algn="just"/>
            <a:r>
              <a:rPr lang="en-US" altLang="en-US" sz="2800" b="1" dirty="0">
                <a:solidFill>
                  <a:srgbClr val="C00000"/>
                </a:solidFill>
                <a:latin typeface="Arial" panose="020B0604020202020204" pitchFamily="34" charset="0"/>
                <a:cs typeface="Arial" panose="020B0604020202020204" pitchFamily="34" charset="0"/>
              </a:rPr>
              <a:t>2. </a:t>
            </a:r>
            <a:r>
              <a:rPr lang="en-US" altLang="en-US" sz="2800" b="1" dirty="0" err="1">
                <a:solidFill>
                  <a:srgbClr val="C00000"/>
                </a:solidFill>
                <a:latin typeface="Arial" panose="020B0604020202020204" pitchFamily="34" charset="0"/>
                <a:cs typeface="Arial" panose="020B0604020202020204" pitchFamily="34" charset="0"/>
              </a:rPr>
              <a:t>Vì</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sao</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tên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sĩ</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quan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Đức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có</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thái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độ</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bực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tức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với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ông</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cụ</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người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Pháp</a:t>
            </a:r>
            <a:r>
              <a:rPr lang="en-US" altLang="en-US" sz="2800" b="1" dirty="0">
                <a:solidFill>
                  <a:srgbClr val="C00000"/>
                </a:solidFill>
                <a:latin typeface="Arial" panose="020B0604020202020204" pitchFamily="34" charset="0"/>
                <a:cs typeface="Arial" panose="020B0604020202020204" pitchFamily="34" charset="0"/>
              </a:rPr>
              <a:t>?</a:t>
            </a:r>
          </a:p>
        </p:txBody>
      </p:sp>
      <p:sp>
        <p:nvSpPr>
          <p:cNvPr id="18" name="文本框 17">
            <a:extLst>
              <a:ext uri="{FF2B5EF4-FFF2-40B4-BE49-F238E27FC236}">
                <a16:creationId xmlns:a16="http://schemas.microsoft.com/office/drawing/2014/main" xmlns="" id="{6C8BE04E-237D-41AE-A5EF-26E9A0ACADDD}"/>
              </a:ext>
            </a:extLst>
          </p:cNvPr>
          <p:cNvSpPr txBox="1"/>
          <p:nvPr/>
        </p:nvSpPr>
        <p:spPr>
          <a:xfrm>
            <a:off x="2178563" y="2866888"/>
            <a:ext cx="7796759" cy="1938992"/>
          </a:xfrm>
          <a:prstGeom prst="rect">
            <a:avLst/>
          </a:prstGeom>
          <a:noFill/>
        </p:spPr>
        <p:txBody>
          <a:bodyPr wrap="square" rtlCol="0">
            <a:spAutoFit/>
          </a:bodyPr>
          <a:lstStyle/>
          <a:p>
            <a:pPr algn="just">
              <a:spcBef>
                <a:spcPct val="50000"/>
              </a:spcBef>
            </a:pPr>
            <a:r>
              <a:rPr lang="en-US" altLang="en-US" sz="36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Tên</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sĩ</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quan</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bực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với</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ông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cụ</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người</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Pháp</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vì</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cụ</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thành</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thạo</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tiếng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nhưng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không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chào</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hắn</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bằng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tiếng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mà</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chào</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bằng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tiếng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Pháp</a:t>
            </a:r>
            <a:r>
              <a:rPr lang="en-US" altLang="en-US" sz="2800" b="1" dirty="0">
                <a:solidFill>
                  <a:srgbClr val="0033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043560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992" y="422062"/>
            <a:ext cx="9631566" cy="5722381"/>
          </a:xfrm>
          <a:prstGeom prst="rect">
            <a:avLst/>
          </a:prstGeom>
          <a:effectLst>
            <a:outerShdw blurRad="50800" dist="38100" dir="5400000" algn="t" rotWithShape="0">
              <a:prstClr val="black">
                <a:alpha val="40000"/>
              </a:prstClr>
            </a:outerShdw>
          </a:effectLst>
        </p:spPr>
      </p:pic>
      <p:pic>
        <p:nvPicPr>
          <p:cNvPr id="20" name="图片 19"/>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145928" y="6144443"/>
            <a:ext cx="12046071" cy="713557"/>
          </a:xfrm>
          <a:prstGeom prst="rect">
            <a:avLst/>
          </a:prstGeom>
        </p:spPr>
      </p:pic>
      <p:sp>
        <p:nvSpPr>
          <p:cNvPr id="15" name="文本框 14">
            <a:extLst>
              <a:ext uri="{FF2B5EF4-FFF2-40B4-BE49-F238E27FC236}">
                <a16:creationId xmlns:a16="http://schemas.microsoft.com/office/drawing/2014/main" xmlns="" id="{364E21A2-A17B-48F0-AA0C-6FC4B0026C82}"/>
              </a:ext>
            </a:extLst>
          </p:cNvPr>
          <p:cNvSpPr txBox="1"/>
          <p:nvPr/>
        </p:nvSpPr>
        <p:spPr>
          <a:xfrm>
            <a:off x="2259844" y="1402423"/>
            <a:ext cx="8143533" cy="1077218"/>
          </a:xfrm>
          <a:prstGeom prst="rect">
            <a:avLst/>
          </a:prstGeom>
          <a:noFill/>
        </p:spPr>
        <p:txBody>
          <a:bodyPr wrap="square" rtlCol="0">
            <a:spAutoFit/>
          </a:bodyPr>
          <a:lstStyle/>
          <a:p>
            <a:pPr>
              <a:spcBef>
                <a:spcPct val="50000"/>
              </a:spcBef>
            </a:pPr>
            <a:r>
              <a:rPr lang="en-US" altLang="en-US" sz="3200" b="1" dirty="0">
                <a:solidFill>
                  <a:srgbClr val="C00000"/>
                </a:solidFill>
                <a:latin typeface="Arial" panose="020B0604020202020204" pitchFamily="34" charset="0"/>
                <a:cs typeface="Arial" panose="020B0604020202020204" pitchFamily="34" charset="0"/>
              </a:rPr>
              <a:t>3. </a:t>
            </a:r>
            <a:r>
              <a:rPr lang="en-US" altLang="en-US" sz="3200" b="1" dirty="0" err="1">
                <a:solidFill>
                  <a:srgbClr val="C00000"/>
                </a:solidFill>
                <a:latin typeface="Arial" panose="020B0604020202020204" pitchFamily="34" charset="0"/>
                <a:cs typeface="Arial" panose="020B0604020202020204" pitchFamily="34" charset="0"/>
              </a:rPr>
              <a:t>Nhà</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văn</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Đức</a:t>
            </a:r>
            <a:r>
              <a:rPr lang="en-US" altLang="en-US" sz="3200" b="1" dirty="0">
                <a:solidFill>
                  <a:srgbClr val="C00000"/>
                </a:solidFill>
                <a:latin typeface="Arial" panose="020B0604020202020204" pitchFamily="34" charset="0"/>
                <a:cs typeface="Arial" panose="020B0604020202020204" pitchFamily="34" charset="0"/>
              </a:rPr>
              <a:t> Si-le </a:t>
            </a:r>
            <a:r>
              <a:rPr lang="en-US" altLang="en-US" sz="3200" b="1" dirty="0" err="1">
                <a:solidFill>
                  <a:srgbClr val="C00000"/>
                </a:solidFill>
                <a:latin typeface="Arial" panose="020B0604020202020204" pitchFamily="34" charset="0"/>
                <a:cs typeface="Arial" panose="020B0604020202020204" pitchFamily="34" charset="0"/>
              </a:rPr>
              <a:t>được</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ông</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cụ</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người</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Pháp</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đánh</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giá</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thế</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nào</a:t>
            </a:r>
            <a:r>
              <a:rPr lang="en-US" altLang="en-US" sz="3200" b="1" dirty="0">
                <a:solidFill>
                  <a:srgbClr val="C00000"/>
                </a:solidFill>
                <a:latin typeface="Arial" panose="020B0604020202020204" pitchFamily="34" charset="0"/>
                <a:cs typeface="Arial" panose="020B0604020202020204" pitchFamily="34" charset="0"/>
              </a:rPr>
              <a:t>?</a:t>
            </a:r>
          </a:p>
        </p:txBody>
      </p:sp>
      <p:sp>
        <p:nvSpPr>
          <p:cNvPr id="18" name="文本框 17">
            <a:extLst>
              <a:ext uri="{FF2B5EF4-FFF2-40B4-BE49-F238E27FC236}">
                <a16:creationId xmlns:a16="http://schemas.microsoft.com/office/drawing/2014/main" xmlns="" id="{CDEBFB01-0E66-44C0-B08D-E0F650F581D7}"/>
              </a:ext>
            </a:extLst>
          </p:cNvPr>
          <p:cNvSpPr txBox="1"/>
          <p:nvPr/>
        </p:nvSpPr>
        <p:spPr>
          <a:xfrm>
            <a:off x="2302619" y="2886731"/>
            <a:ext cx="7534141" cy="1200329"/>
          </a:xfrm>
          <a:prstGeom prst="rect">
            <a:avLst/>
          </a:prstGeom>
          <a:noFill/>
        </p:spPr>
        <p:txBody>
          <a:bodyPr wrap="square" rtlCol="0">
            <a:spAutoFit/>
          </a:bodyPr>
          <a:lstStyle/>
          <a:p>
            <a:pPr algn="just">
              <a:spcBef>
                <a:spcPct val="50000"/>
              </a:spcBef>
            </a:pPr>
            <a:r>
              <a:rPr lang="en-US" altLang="en-US" sz="40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Nhà</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văn</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Đức</a:t>
            </a:r>
            <a:r>
              <a:rPr lang="en-US" altLang="en-US" sz="3200" b="1" dirty="0">
                <a:solidFill>
                  <a:srgbClr val="0033CC"/>
                </a:solidFill>
                <a:latin typeface="Arial" panose="020B0604020202020204" pitchFamily="34" charset="0"/>
                <a:cs typeface="Arial" panose="020B0604020202020204" pitchFamily="34" charset="0"/>
              </a:rPr>
              <a:t> Si-le </a:t>
            </a:r>
            <a:r>
              <a:rPr lang="en-US" altLang="en-US" sz="3200" b="1" dirty="0" err="1">
                <a:solidFill>
                  <a:srgbClr val="0033CC"/>
                </a:solidFill>
                <a:latin typeface="Arial" panose="020B0604020202020204" pitchFamily="34" charset="0"/>
                <a:cs typeface="Arial" panose="020B0604020202020204" pitchFamily="34" charset="0"/>
              </a:rPr>
              <a:t>được</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ông</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cụ</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đánh</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giá</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là</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một</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nhà</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văn</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quốc</a:t>
            </a:r>
            <a:r>
              <a:rPr lang="en-US" altLang="en-US" sz="3200" b="1" dirty="0">
                <a:solidFill>
                  <a:srgbClr val="0033CC"/>
                </a:solidFill>
                <a:latin typeface="Arial" panose="020B0604020202020204" pitchFamily="34" charset="0"/>
                <a:cs typeface="Arial" panose="020B0604020202020204" pitchFamily="34" charset="0"/>
              </a:rPr>
              <a:t> </a:t>
            </a:r>
            <a:r>
              <a:rPr lang="en-US" altLang="en-US" sz="3200" b="1" dirty="0" err="1">
                <a:solidFill>
                  <a:srgbClr val="0033CC"/>
                </a:solidFill>
                <a:latin typeface="Arial" panose="020B0604020202020204" pitchFamily="34" charset="0"/>
                <a:cs typeface="Arial" panose="020B0604020202020204" pitchFamily="34" charset="0"/>
              </a:rPr>
              <a:t>tế</a:t>
            </a:r>
            <a:r>
              <a:rPr lang="en-US" altLang="en-US" sz="3200" b="1" dirty="0">
                <a:solidFill>
                  <a:srgbClr val="0033CC"/>
                </a:solidFill>
                <a:latin typeface="Arial" panose="020B0604020202020204" pitchFamily="34" charset="0"/>
                <a:cs typeface="Arial" panose="020B0604020202020204" pitchFamily="34" charset="0"/>
              </a:rPr>
              <a:t>.</a:t>
            </a:r>
          </a:p>
        </p:txBody>
      </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7476" y="3721309"/>
            <a:ext cx="1716311" cy="2266859"/>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962" y="4165198"/>
            <a:ext cx="2384940" cy="2862577"/>
          </a:xfrm>
          <a:prstGeom prst="rect">
            <a:avLst/>
          </a:prstGeom>
        </p:spPr>
      </p:pic>
    </p:spTree>
    <p:extLst>
      <p:ext uri="{BB962C8B-B14F-4D97-AF65-F5344CB8AC3E}">
        <p14:creationId xmlns:p14="http://schemas.microsoft.com/office/powerpoint/2010/main" val="17222867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20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42" presetClass="entr" presetSubtype="0" fill="hold" nodeType="withEffect">
                                  <p:stCondLst>
                                    <p:cond delay="30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3650" y="422062"/>
            <a:ext cx="9205785" cy="5722381"/>
          </a:xfrm>
          <a:prstGeom prst="rect">
            <a:avLst/>
          </a:prstGeom>
          <a:effectLst>
            <a:outerShdw blurRad="50800" dist="38100" dir="5400000" algn="t" rotWithShape="0">
              <a:prstClr val="black">
                <a:alpha val="40000"/>
              </a:prstClr>
            </a:outerShdw>
          </a:effectLst>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
        <p:nvSpPr>
          <p:cNvPr id="20" name="文本框 19">
            <a:extLst>
              <a:ext uri="{FF2B5EF4-FFF2-40B4-BE49-F238E27FC236}">
                <a16:creationId xmlns:a16="http://schemas.microsoft.com/office/drawing/2014/main" xmlns="" id="{A0EBB2AA-1B88-4090-81C5-BD312099CBB5}"/>
              </a:ext>
            </a:extLst>
          </p:cNvPr>
          <p:cNvSpPr txBox="1"/>
          <p:nvPr/>
        </p:nvSpPr>
        <p:spPr>
          <a:xfrm>
            <a:off x="3832063" y="1376863"/>
            <a:ext cx="5854217" cy="1384995"/>
          </a:xfrm>
          <a:prstGeom prst="rect">
            <a:avLst/>
          </a:prstGeom>
          <a:noFill/>
        </p:spPr>
        <p:txBody>
          <a:bodyPr wrap="square" rtlCol="0">
            <a:spAutoFit/>
          </a:bodyPr>
          <a:lstStyle/>
          <a:p>
            <a:pPr algn="just"/>
            <a:r>
              <a:rPr lang="en-US" altLang="en-US" sz="2800" b="1" dirty="0">
                <a:solidFill>
                  <a:srgbClr val="C00000"/>
                </a:solidFill>
                <a:latin typeface="Arial" panose="020B0604020202020204" pitchFamily="34" charset="0"/>
                <a:cs typeface="Arial" panose="020B0604020202020204" pitchFamily="34" charset="0"/>
              </a:rPr>
              <a:t>4. </a:t>
            </a:r>
            <a:r>
              <a:rPr lang="en-US" altLang="en-US" sz="2800" b="1" dirty="0" err="1">
                <a:solidFill>
                  <a:srgbClr val="C00000"/>
                </a:solidFill>
                <a:latin typeface="Arial" panose="020B0604020202020204" pitchFamily="34" charset="0"/>
                <a:cs typeface="Arial" panose="020B0604020202020204" pitchFamily="34" charset="0"/>
              </a:rPr>
              <a:t>Em</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hiểu</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thái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độ</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của</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ông</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cụ</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đối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với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người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Đức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và</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tiếng</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Đức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như</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thế</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nào</a:t>
            </a:r>
            <a:r>
              <a:rPr lang="en-US" altLang="en-US" sz="2800" b="1" dirty="0">
                <a:solidFill>
                  <a:srgbClr val="C00000"/>
                </a:solidFill>
                <a:latin typeface="Arial" panose="020B0604020202020204" pitchFamily="34" charset="0"/>
                <a:cs typeface="Arial" panose="020B0604020202020204" pitchFamily="34" charset="0"/>
              </a:rPr>
              <a:t>?</a:t>
            </a:r>
          </a:p>
        </p:txBody>
      </p:sp>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4784" y="1123847"/>
            <a:ext cx="2225004" cy="4857743"/>
          </a:xfrm>
          <a:prstGeom prst="rect">
            <a:avLst/>
          </a:prstGeom>
        </p:spPr>
      </p:pic>
      <p:sp>
        <p:nvSpPr>
          <p:cNvPr id="23" name="文本框 22">
            <a:extLst>
              <a:ext uri="{FF2B5EF4-FFF2-40B4-BE49-F238E27FC236}">
                <a16:creationId xmlns:a16="http://schemas.microsoft.com/office/drawing/2014/main" xmlns="" id="{A0EBB2AA-1B88-4090-81C5-BD312099CBB5}"/>
              </a:ext>
            </a:extLst>
          </p:cNvPr>
          <p:cNvSpPr txBox="1"/>
          <p:nvPr/>
        </p:nvSpPr>
        <p:spPr>
          <a:xfrm>
            <a:off x="3423543" y="3679226"/>
            <a:ext cx="6671256" cy="1384995"/>
          </a:xfrm>
          <a:prstGeom prst="rect">
            <a:avLst/>
          </a:prstGeom>
          <a:noFill/>
        </p:spPr>
        <p:txBody>
          <a:bodyPr wrap="square" rtlCol="0">
            <a:spAutoFit/>
          </a:bodyPr>
          <a:lstStyle/>
          <a:p>
            <a:pPr algn="just">
              <a:spcBef>
                <a:spcPct val="50000"/>
              </a:spcBef>
            </a:pPr>
            <a:r>
              <a:rPr lang="en-US" altLang="en-US" sz="2800" b="1" dirty="0" err="1">
                <a:solidFill>
                  <a:srgbClr val="0033CC"/>
                </a:solidFill>
                <a:latin typeface="Arial" panose="020B0604020202020204" pitchFamily="34" charset="0"/>
                <a:cs typeface="Arial" panose="020B0604020202020204" pitchFamily="34" charset="0"/>
              </a:rPr>
              <a:t>Ông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cụ</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không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ghét</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người</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và</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tiếng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mà</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chỉ</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căm</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ghét</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những</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tên</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phát</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xít</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Đức</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xâm</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err="1">
                <a:solidFill>
                  <a:srgbClr val="0033CC"/>
                </a:solidFill>
                <a:latin typeface="Arial" panose="020B0604020202020204" pitchFamily="34" charset="0"/>
                <a:cs typeface="Arial" panose="020B0604020202020204" pitchFamily="34" charset="0"/>
              </a:rPr>
              <a:t>lược</a:t>
            </a:r>
            <a:r>
              <a:rPr lang="en-US" altLang="en-US" sz="2800" b="1" dirty="0">
                <a:solidFill>
                  <a:srgbClr val="0033CC"/>
                </a:solidFill>
                <a:latin typeface="Arial" panose="020B0604020202020204" pitchFamily="34" charset="0"/>
                <a:cs typeface="Arial" panose="020B0604020202020204" pitchFamily="34" charset="0"/>
              </a:rPr>
              <a:t>.</a:t>
            </a:r>
          </a:p>
        </p:txBody>
      </p:sp>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99924" y="1081408"/>
            <a:ext cx="1306258" cy="1068966"/>
          </a:xfrm>
          <a:prstGeom prst="rect">
            <a:avLst/>
          </a:prstGeom>
        </p:spPr>
      </p:pic>
    </p:spTree>
    <p:extLst>
      <p:ext uri="{BB962C8B-B14F-4D97-AF65-F5344CB8AC3E}">
        <p14:creationId xmlns:p14="http://schemas.microsoft.com/office/powerpoint/2010/main" val="14534161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300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107" y="422062"/>
            <a:ext cx="9205785" cy="5722381"/>
          </a:xfrm>
          <a:prstGeom prst="rect">
            <a:avLst/>
          </a:prstGeom>
          <a:effectLst>
            <a:outerShdw blurRad="50800" dist="38100" dir="5400000" algn="t" rotWithShape="0">
              <a:prstClr val="black">
                <a:alpha val="40000"/>
              </a:prstClr>
            </a:outerShdw>
          </a:effectLst>
        </p:spPr>
      </p:pic>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9879" y="1886324"/>
            <a:ext cx="6111551" cy="3899788"/>
          </a:xfrm>
          <a:prstGeom prst="rect">
            <a:avLst/>
          </a:prstGeom>
        </p:spPr>
      </p:pic>
      <p:sp>
        <p:nvSpPr>
          <p:cNvPr id="12" name="文本框 11">
            <a:extLst>
              <a:ext uri="{FF2B5EF4-FFF2-40B4-BE49-F238E27FC236}">
                <a16:creationId xmlns:a16="http://schemas.microsoft.com/office/drawing/2014/main" xmlns="" id="{37C554A0-7DDD-46AA-9CCF-1D99C5AAA0C5}"/>
              </a:ext>
            </a:extLst>
          </p:cNvPr>
          <p:cNvSpPr txBox="1"/>
          <p:nvPr/>
        </p:nvSpPr>
        <p:spPr>
          <a:xfrm>
            <a:off x="4445136" y="3331514"/>
            <a:ext cx="4155069" cy="1384995"/>
          </a:xfrm>
          <a:prstGeom prst="rect">
            <a:avLst/>
          </a:prstGeom>
          <a:noFill/>
        </p:spPr>
        <p:txBody>
          <a:bodyPr wrap="square" rtlCol="0">
            <a:spAutoFit/>
          </a:bodyPr>
          <a:lstStyle/>
          <a:p>
            <a:r>
              <a:rPr lang="vi-VN" sz="2800" dirty="0"/>
              <a:t>Chỉ những tên phát xít là kẻ cướp, không xứng đáng với Si-le chút nào.</a:t>
            </a:r>
            <a:endParaRPr lang="en-US" altLang="zh-CN" sz="2800" dirty="0">
              <a:ea typeface="微软雅黑" panose="020B0503020204020204" pitchFamily="34" charset="-122"/>
            </a:endParaRPr>
          </a:p>
        </p:txBody>
      </p:sp>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362" y="3331514"/>
            <a:ext cx="2952029" cy="2913163"/>
          </a:xfrm>
          <a:prstGeom prst="rect">
            <a:avLst/>
          </a:prstGeom>
        </p:spPr>
      </p:pic>
      <p:sp>
        <p:nvSpPr>
          <p:cNvPr id="5" name="Rectangle 4"/>
          <p:cNvSpPr/>
          <p:nvPr/>
        </p:nvSpPr>
        <p:spPr>
          <a:xfrm>
            <a:off x="2632546" y="1211985"/>
            <a:ext cx="6809043" cy="523220"/>
          </a:xfrm>
          <a:prstGeom prst="rect">
            <a:avLst/>
          </a:prstGeom>
        </p:spPr>
        <p:txBody>
          <a:bodyPr wrap="none">
            <a:spAutoFit/>
          </a:bodyPr>
          <a:lstStyle/>
          <a:p>
            <a:r>
              <a:rPr lang="en-US" sz="2800" b="1" dirty="0">
                <a:solidFill>
                  <a:srgbClr val="FF0000"/>
                </a:solidFill>
              </a:rPr>
              <a:t>5. </a:t>
            </a:r>
            <a:r>
              <a:rPr lang="en-US" sz="2800" b="1" dirty="0" err="1">
                <a:solidFill>
                  <a:srgbClr val="FF0000"/>
                </a:solidFill>
              </a:rPr>
              <a:t>Lời</a:t>
            </a:r>
            <a:r>
              <a:rPr lang="en-US" sz="2800" b="1" dirty="0">
                <a:solidFill>
                  <a:srgbClr val="FF0000"/>
                </a:solidFill>
              </a:rPr>
              <a:t> </a:t>
            </a:r>
            <a:r>
              <a:rPr lang="en-US" sz="2800" b="1" dirty="0" err="1">
                <a:solidFill>
                  <a:srgbClr val="FF0000"/>
                </a:solidFill>
              </a:rPr>
              <a:t>đáp</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ông</a:t>
            </a:r>
            <a:r>
              <a:rPr lang="en-US" sz="2800" b="1" dirty="0">
                <a:solidFill>
                  <a:srgbClr val="FF0000"/>
                </a:solidFill>
              </a:rPr>
              <a:t> </a:t>
            </a:r>
            <a:r>
              <a:rPr lang="en-US" sz="2800" b="1" dirty="0" err="1">
                <a:solidFill>
                  <a:srgbClr val="FF0000"/>
                </a:solidFill>
              </a:rPr>
              <a:t>cụ</a:t>
            </a:r>
            <a:r>
              <a:rPr lang="en-US" sz="2800" b="1" dirty="0">
                <a:solidFill>
                  <a:srgbClr val="FF0000"/>
                </a:solidFill>
              </a:rPr>
              <a:t> ở </a:t>
            </a:r>
            <a:r>
              <a:rPr lang="en-US" sz="2800" b="1" dirty="0" err="1">
                <a:solidFill>
                  <a:srgbClr val="FF0000"/>
                </a:solidFill>
              </a:rPr>
              <a:t>cuối</a:t>
            </a:r>
            <a:r>
              <a:rPr lang="en-US" sz="2800" b="1" dirty="0">
                <a:solidFill>
                  <a:srgbClr val="FF0000"/>
                </a:solidFill>
              </a:rPr>
              <a:t> </a:t>
            </a:r>
            <a:r>
              <a:rPr lang="en-US" sz="2800" b="1" dirty="0" err="1">
                <a:solidFill>
                  <a:srgbClr val="FF0000"/>
                </a:solidFill>
              </a:rPr>
              <a:t>truyện</a:t>
            </a:r>
            <a:r>
              <a:rPr lang="en-US" sz="2800" b="1" dirty="0">
                <a:solidFill>
                  <a:srgbClr val="FF0000"/>
                </a:solidFill>
              </a:rPr>
              <a:t> </a:t>
            </a:r>
            <a:r>
              <a:rPr lang="en-US" sz="2800" b="1" dirty="0" err="1">
                <a:solidFill>
                  <a:srgbClr val="FF0000"/>
                </a:solidFill>
              </a:rPr>
              <a:t>ngụ</a:t>
            </a:r>
            <a:r>
              <a:rPr lang="en-US" sz="2800" b="1" dirty="0">
                <a:solidFill>
                  <a:srgbClr val="FF0000"/>
                </a:solidFill>
              </a:rPr>
              <a:t> ý </a:t>
            </a:r>
            <a:r>
              <a:rPr lang="en-US" sz="2800" b="1" dirty="0" err="1">
                <a:solidFill>
                  <a:srgbClr val="FF0000"/>
                </a:solidFill>
              </a:rPr>
              <a:t>gì</a:t>
            </a:r>
            <a:r>
              <a:rPr lang="en-US" sz="2800" b="1" dirty="0">
                <a:solidFill>
                  <a:srgbClr val="FF0000"/>
                </a:solidFill>
              </a:rPr>
              <a:t>?</a:t>
            </a:r>
            <a:endParaRPr lang="en-US" sz="2800" dirty="0">
              <a:solidFill>
                <a:srgbClr val="FF0000"/>
              </a:solidFill>
            </a:endParaRPr>
          </a:p>
        </p:txBody>
      </p:sp>
    </p:spTree>
    <p:extLst>
      <p:ext uri="{BB962C8B-B14F-4D97-AF65-F5344CB8AC3E}">
        <p14:creationId xmlns:p14="http://schemas.microsoft.com/office/powerpoint/2010/main" val="38759195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10" presetClass="entr" presetSubtype="0" fill="hold" grpId="0" nodeType="withEffect">
                                  <p:stCondLst>
                                    <p:cond delay="4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377" y="470324"/>
            <a:ext cx="9205785" cy="5722381"/>
          </a:xfrm>
          <a:prstGeom prst="rect">
            <a:avLst/>
          </a:prstGeom>
          <a:effectLst>
            <a:outerShdw blurRad="50800" dist="38100" dir="5400000" algn="t" rotWithShape="0">
              <a:prstClr val="black">
                <a:alpha val="40000"/>
              </a:prstClr>
            </a:outerShdw>
          </a:effectLst>
        </p:spPr>
      </p:pic>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
        <p:nvSpPr>
          <p:cNvPr id="17" name="文本框 16">
            <a:extLst>
              <a:ext uri="{FF2B5EF4-FFF2-40B4-BE49-F238E27FC236}">
                <a16:creationId xmlns:a16="http://schemas.microsoft.com/office/drawing/2014/main" xmlns="" id="{50DE6F1B-33F6-4A22-98E0-0E70B0308866}"/>
              </a:ext>
            </a:extLst>
          </p:cNvPr>
          <p:cNvSpPr txBox="1"/>
          <p:nvPr/>
        </p:nvSpPr>
        <p:spPr>
          <a:xfrm>
            <a:off x="2880700" y="2401942"/>
            <a:ext cx="6657137" cy="1384995"/>
          </a:xfrm>
          <a:prstGeom prst="rect">
            <a:avLst/>
          </a:prstGeom>
          <a:noFill/>
        </p:spPr>
        <p:txBody>
          <a:bodyPr wrap="square" rtlCol="0">
            <a:spAutoFit/>
          </a:bodyPr>
          <a:lstStyle/>
          <a:p>
            <a:pPr algn="ct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Ca</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ngợi</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cụ</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già</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người</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Pháp</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đã</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dạy</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cho</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tên</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sĩ</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quan</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Đức</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hống</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hách</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một</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bài</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học</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sâu</a:t>
            </a:r>
            <a:r>
              <a:rPr lang="en-US" altLang="en-US" sz="2800" b="1" dirty="0">
                <a:solidFill>
                  <a:srgbClr val="000099"/>
                </a:solidFill>
                <a:latin typeface="Arial" panose="020B0604020202020204" pitchFamily="34" charset="0"/>
                <a:cs typeface="Arial" panose="020B0604020202020204" pitchFamily="34" charset="0"/>
              </a:rPr>
              <a:t> </a:t>
            </a:r>
            <a:r>
              <a:rPr lang="en-US" altLang="en-US" sz="2800" b="1" dirty="0" err="1">
                <a:solidFill>
                  <a:srgbClr val="000099"/>
                </a:solidFill>
                <a:latin typeface="Arial" panose="020B0604020202020204" pitchFamily="34" charset="0"/>
                <a:cs typeface="Arial" panose="020B0604020202020204" pitchFamily="34" charset="0"/>
              </a:rPr>
              <a:t>sắc</a:t>
            </a:r>
            <a:r>
              <a:rPr lang="en-US" altLang="en-US" sz="2800" b="1" dirty="0">
                <a:solidFill>
                  <a:srgbClr val="000099"/>
                </a:solidFill>
                <a:latin typeface="Arial" panose="020B0604020202020204" pitchFamily="34" charset="0"/>
                <a:cs typeface="Arial" panose="020B0604020202020204" pitchFamily="34" charset="0"/>
              </a:rPr>
              <a:t>.</a:t>
            </a:r>
            <a:endParaRPr lang="zh-CN" altLang="en-US" sz="2800" dirty="0">
              <a:latin typeface="Arial" panose="020B0604020202020204" pitchFamily="34" charset="0"/>
              <a:ea typeface="微软雅黑" panose="020B0503020204020204" pitchFamily="34" charset="-122"/>
              <a:cs typeface="Arial" panose="020B0604020202020204" pitchFamily="34" charset="0"/>
            </a:endParaRPr>
          </a:p>
        </p:txBody>
      </p:sp>
      <p:grpSp>
        <p:nvGrpSpPr>
          <p:cNvPr id="3" name="组合 2"/>
          <p:cNvGrpSpPr/>
          <p:nvPr/>
        </p:nvGrpSpPr>
        <p:grpSpPr>
          <a:xfrm>
            <a:off x="4468366" y="1152250"/>
            <a:ext cx="3514725" cy="790575"/>
            <a:chOff x="4273375" y="1510330"/>
            <a:chExt cx="3514725" cy="790575"/>
          </a:xfrm>
        </p:grpSpPr>
        <p:pic>
          <p:nvPicPr>
            <p:cNvPr id="23" name="图片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3375" y="1510330"/>
              <a:ext cx="3514725" cy="790575"/>
            </a:xfrm>
            <a:prstGeom prst="rect">
              <a:avLst/>
            </a:prstGeom>
          </p:spPr>
        </p:pic>
        <p:sp>
          <p:nvSpPr>
            <p:cNvPr id="24" name="文本框 23">
              <a:extLst>
                <a:ext uri="{FF2B5EF4-FFF2-40B4-BE49-F238E27FC236}">
                  <a16:creationId xmlns:a16="http://schemas.microsoft.com/office/drawing/2014/main" xmlns="" id="{40622C61-6477-4AA5-9378-E0F60AC1F29A}"/>
                </a:ext>
              </a:extLst>
            </p:cNvPr>
            <p:cNvSpPr txBox="1"/>
            <p:nvPr/>
          </p:nvSpPr>
          <p:spPr>
            <a:xfrm>
              <a:off x="4958788" y="1770275"/>
              <a:ext cx="2116600" cy="461665"/>
            </a:xfrm>
            <a:prstGeom prst="rect">
              <a:avLst/>
            </a:prstGeom>
            <a:noFill/>
          </p:spPr>
          <p:txBody>
            <a:bodyPr wrap="square" rtlCol="0">
              <a:spAutoFit/>
            </a:bodyPr>
            <a:lstStyle/>
            <a:p>
              <a:pPr algn="ctr"/>
              <a:r>
                <a:rPr lang="en-US" altLang="zh-CN" sz="2400" b="1" dirty="0">
                  <a:solidFill>
                    <a:srgbClr val="58340E"/>
                  </a:solidFill>
                  <a:latin typeface="Arial" panose="020B0604020202020204" pitchFamily="34" charset="0"/>
                  <a:ea typeface="微软雅黑" panose="020B0503020204020204" pitchFamily="34" charset="-122"/>
                  <a:cs typeface="Arial" panose="020B0604020202020204" pitchFamily="34" charset="0"/>
                </a:rPr>
                <a:t>NỘI DUNG</a:t>
              </a:r>
              <a:endParaRPr lang="zh-CN" altLang="en-US" sz="2400" b="1" dirty="0">
                <a:solidFill>
                  <a:srgbClr val="58340E"/>
                </a:solidFill>
                <a:latin typeface="Arial" panose="020B0604020202020204" pitchFamily="34" charset="0"/>
                <a:ea typeface="微软雅黑" panose="020B0503020204020204" pitchFamily="34" charset="-122"/>
                <a:cs typeface="Arial" panose="020B0604020202020204" pitchFamily="34" charset="0"/>
              </a:endParaRPr>
            </a:p>
          </p:txBody>
        </p:sp>
      </p:grpSp>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5096" y="4184426"/>
            <a:ext cx="4961266" cy="1562528"/>
          </a:xfrm>
          <a:prstGeom prst="rect">
            <a:avLst/>
          </a:prstGeom>
        </p:spPr>
      </p:pic>
    </p:spTree>
    <p:extLst>
      <p:ext uri="{BB962C8B-B14F-4D97-AF65-F5344CB8AC3E}">
        <p14:creationId xmlns:p14="http://schemas.microsoft.com/office/powerpoint/2010/main" val="10432832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20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6" presetClass="entr" presetSubtype="21" fill="hold" nodeType="withEffect">
                                  <p:stCondLst>
                                    <p:cond delay="200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êu đề 1"/>
          <p:cNvSpPr>
            <a:spLocks noGrp="1"/>
          </p:cNvSpPr>
          <p:nvPr>
            <p:ph type="title"/>
          </p:nvPr>
        </p:nvSpPr>
        <p:spPr>
          <a:xfrm>
            <a:off x="2129051" y="228600"/>
            <a:ext cx="8534400" cy="758952"/>
          </a:xfrm>
        </p:spPr>
        <p:txBody>
          <a:bodyPr>
            <a:noAutofit/>
          </a:bodyPr>
          <a:lstStyle/>
          <a:p>
            <a:r>
              <a:rPr lang="en-US" sz="4000">
                <a:solidFill>
                  <a:srgbClr val="FF0000"/>
                </a:solidFill>
                <a:latin typeface="Palatino Linotype" panose="02040502050505030304" pitchFamily="18" charset="0"/>
              </a:rPr>
              <a:t>NỘI DUNG VÀ LUẬT CHƠI</a:t>
            </a:r>
            <a:endParaRPr lang="vi-VN" sz="4000">
              <a:solidFill>
                <a:srgbClr val="FF0000"/>
              </a:solidFill>
              <a:latin typeface="Palatino Linotype" panose="02040502050505030304" pitchFamily="18" charset="0"/>
            </a:endParaRPr>
          </a:p>
        </p:txBody>
      </p:sp>
      <p:sp>
        <p:nvSpPr>
          <p:cNvPr id="3" name="Chỗ dành sẵn cho Nội dung 2"/>
          <p:cNvSpPr>
            <a:spLocks noGrp="1"/>
          </p:cNvSpPr>
          <p:nvPr>
            <p:ph sz="quarter" idx="1"/>
          </p:nvPr>
        </p:nvSpPr>
        <p:spPr>
          <a:xfrm>
            <a:off x="1752601" y="1219201"/>
            <a:ext cx="8291163" cy="5325377"/>
          </a:xfrm>
        </p:spPr>
        <p:txBody>
          <a:bodyPr>
            <a:normAutofit lnSpcReduction="10000"/>
          </a:bodyPr>
          <a:lstStyle/>
          <a:p>
            <a:pPr marL="274320" lvl="1" indent="0" algn="just">
              <a:buNone/>
            </a:pPr>
            <a:r>
              <a:rPr lang="vi-VN" sz="2400" dirty="0">
                <a:solidFill>
                  <a:schemeClr val="tx1"/>
                </a:solidFill>
                <a:latin typeface="Times New Roman" panose="02020603050405020304" pitchFamily="18" charset="0"/>
                <a:cs typeface="Times New Roman" panose="02020603050405020304" pitchFamily="18" charset="0"/>
              </a:rPr>
              <a:t>Ngày xửa, ngày xưa có </a:t>
            </a:r>
            <a:r>
              <a:rPr lang="vi-VN" sz="2400" b="1" dirty="0">
                <a:solidFill>
                  <a:schemeClr val="tx1"/>
                </a:solidFill>
                <a:latin typeface="Times New Roman" panose="02020603050405020304" pitchFamily="18" charset="0"/>
                <a:cs typeface="Times New Roman" panose="02020603050405020304" pitchFamily="18" charset="0"/>
              </a:rPr>
              <a:t>hai ông bà già </a:t>
            </a:r>
            <a:r>
              <a:rPr lang="vi-VN" sz="2400" dirty="0">
                <a:solidFill>
                  <a:schemeClr val="tx1"/>
                </a:solidFill>
                <a:latin typeface="Times New Roman" panose="02020603050405020304" pitchFamily="18" charset="0"/>
                <a:cs typeface="Times New Roman" panose="02020603050405020304" pitchFamily="18" charset="0"/>
              </a:rPr>
              <a:t>và một </a:t>
            </a:r>
            <a:r>
              <a:rPr lang="vi-VN" sz="2400" b="1" dirty="0">
                <a:solidFill>
                  <a:schemeClr val="tx1"/>
                </a:solidFill>
                <a:latin typeface="Times New Roman" panose="02020603050405020304" pitchFamily="18" charset="0"/>
                <a:cs typeface="Times New Roman" panose="02020603050405020304" pitchFamily="18" charset="0"/>
              </a:rPr>
              <a:t>cô cháu gái </a:t>
            </a:r>
            <a:r>
              <a:rPr lang="vi-VN" sz="2400" dirty="0">
                <a:solidFill>
                  <a:schemeClr val="tx1"/>
                </a:solidFill>
                <a:latin typeface="Times New Roman" panose="02020603050405020304" pitchFamily="18" charset="0"/>
                <a:cs typeface="Times New Roman" panose="02020603050405020304" pitchFamily="18" charset="0"/>
              </a:rPr>
              <a:t>sống trong ngôi nhà bằng gỗ bên cạnh mảnh vườn xinh xắn. Trong nhà còn có </a:t>
            </a:r>
            <a:r>
              <a:rPr lang="vi-VN" sz="2400" b="1" dirty="0">
                <a:solidFill>
                  <a:schemeClr val="tx1"/>
                </a:solidFill>
                <a:latin typeface="Times New Roman" panose="02020603050405020304" pitchFamily="18" charset="0"/>
                <a:cs typeface="Times New Roman" panose="02020603050405020304" pitchFamily="18" charset="0"/>
              </a:rPr>
              <a:t>một con Chó</a:t>
            </a:r>
            <a:r>
              <a:rPr lang="vi-VN" sz="2400" dirty="0">
                <a:solidFill>
                  <a:schemeClr val="tx1"/>
                </a:solidFill>
                <a:latin typeface="Times New Roman" panose="02020603050405020304" pitchFamily="18" charset="0"/>
                <a:cs typeface="Times New Roman" panose="02020603050405020304" pitchFamily="18" charset="0"/>
              </a:rPr>
              <a:t>, </a:t>
            </a:r>
            <a:r>
              <a:rPr lang="vi-VN" sz="2400" b="1" dirty="0">
                <a:solidFill>
                  <a:schemeClr val="tx1"/>
                </a:solidFill>
                <a:latin typeface="Times New Roman" panose="02020603050405020304" pitchFamily="18" charset="0"/>
                <a:cs typeface="Times New Roman" panose="02020603050405020304" pitchFamily="18" charset="0"/>
              </a:rPr>
              <a:t>một con Mèo </a:t>
            </a:r>
            <a:r>
              <a:rPr lang="vi-VN" sz="2400" dirty="0">
                <a:solidFill>
                  <a:schemeClr val="tx1"/>
                </a:solidFill>
                <a:latin typeface="Times New Roman" panose="02020603050405020304" pitchFamily="18" charset="0"/>
                <a:cs typeface="Times New Roman" panose="02020603050405020304" pitchFamily="18" charset="0"/>
              </a:rPr>
              <a:t>và </a:t>
            </a:r>
            <a:r>
              <a:rPr lang="vi-VN" sz="2400" b="1" dirty="0">
                <a:solidFill>
                  <a:schemeClr val="tx1"/>
                </a:solidFill>
                <a:latin typeface="Times New Roman" panose="02020603050405020304" pitchFamily="18" charset="0"/>
                <a:cs typeface="Times New Roman" panose="02020603050405020304" pitchFamily="18" charset="0"/>
              </a:rPr>
              <a:t>một chú Chuột nhắt</a:t>
            </a:r>
            <a:r>
              <a:rPr lang="vi-VN" sz="2400" dirty="0">
                <a:solidFill>
                  <a:schemeClr val="tx1"/>
                </a:solidFill>
                <a:latin typeface="Times New Roman" panose="02020603050405020304" pitchFamily="18" charset="0"/>
                <a:cs typeface="Times New Roman" panose="02020603050405020304" pitchFamily="18" charset="0"/>
              </a:rPr>
              <a:t>.</a:t>
            </a:r>
          </a:p>
          <a:p>
            <a:pPr marL="274320" lvl="1" indent="0" algn="just">
              <a:buNone/>
            </a:pPr>
            <a:r>
              <a:rPr lang="vi-VN" sz="2400" dirty="0">
                <a:solidFill>
                  <a:schemeClr val="tx1"/>
                </a:solidFill>
                <a:latin typeface="Times New Roman" panose="02020603050405020304" pitchFamily="18" charset="0"/>
                <a:cs typeface="Times New Roman" panose="02020603050405020304" pitchFamily="18" charset="0"/>
              </a:rPr>
              <a:t>Một hôm, ông già mang về một cây củ cải nhỏ trồng trong vườn. Ngày ngày, ông ra sức chăm chút cho cây. Chẳng bao lâu nó đã trở thành một cây cải khổng lồ, to chưa từng thấy.</a:t>
            </a:r>
          </a:p>
          <a:p>
            <a:pPr marL="274320" lvl="1" indent="0" algn="just">
              <a:buNone/>
            </a:pPr>
            <a:r>
              <a:rPr lang="vi-VN" sz="2400" dirty="0">
                <a:solidFill>
                  <a:schemeClr val="tx1"/>
                </a:solidFill>
                <a:latin typeface="Times New Roman" panose="02020603050405020304" pitchFamily="18" charset="0"/>
                <a:cs typeface="Times New Roman" panose="02020603050405020304" pitchFamily="18" charset="0"/>
              </a:rPr>
              <a:t>Một buổi sáng, ông già ra vườn định nhổ củ cải về cho bà và cháu gái. Ông nhổ mãi, nhổ mãi mà cây cải vẫn không hề nhúc nhích. </a:t>
            </a:r>
          </a:p>
          <a:p>
            <a:pPr marL="274320" lvl="1" indent="0" algn="just">
              <a:buNone/>
            </a:pPr>
            <a:r>
              <a:rPr lang="vi-VN" sz="2400" dirty="0">
                <a:solidFill>
                  <a:schemeClr val="tx1"/>
                </a:solidFill>
                <a:latin typeface="Times New Roman" panose="02020603050405020304" pitchFamily="18" charset="0"/>
                <a:cs typeface="Times New Roman" panose="02020603050405020304" pitchFamily="18" charset="0"/>
              </a:rPr>
              <a:t>Em hãy giúp ông gọi những thành viên trong nhà ra để giúp ông nhổ củ cải bằng cách trả lời đúng các câu hỏi.</a:t>
            </a:r>
          </a:p>
          <a:p>
            <a:pPr marL="274320" lvl="1" indent="0" algn="just">
              <a:buNone/>
            </a:pPr>
            <a:r>
              <a:rPr lang="vi-VN" sz="2400" dirty="0">
                <a:solidFill>
                  <a:schemeClr val="tx1"/>
                </a:solidFill>
                <a:latin typeface="Times New Roman" panose="02020603050405020304" pitchFamily="18" charset="0"/>
                <a:cs typeface="Times New Roman" panose="02020603050405020304" pitchFamily="18" charset="0"/>
              </a:rPr>
              <a:t>Với mỗi câu trả lời đúng tương ứng với gọi được một thanh viên tới giúp.</a:t>
            </a:r>
          </a:p>
        </p:txBody>
      </p:sp>
      <p:pic>
        <p:nvPicPr>
          <p:cNvPr id="3074" name="Picture 2" descr="Káº¿t quáº£ hÃ¬nh áº£nh cho cá»§ cáº£i hoáº¡t hÃ¬nh">
            <a:hlinkClick r:id="rId2" action="ppaction://hlinksldjump"/>
          </p:cNvPr>
          <p:cNvPicPr>
            <a:picLocks noChangeAspect="1" noChangeArrowheads="1"/>
          </p:cNvPicPr>
          <p:nvPr/>
        </p:nvPicPr>
        <p:blipFill>
          <a:blip r:embed="rId3" cstate="print">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24001" y="14066"/>
            <a:ext cx="993775" cy="99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3670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xmlns="" id="{F842F4B7-AA5A-4500-935B-266BD0440F4C}"/>
              </a:ext>
            </a:extLst>
          </p:cNvPr>
          <p:cNvSpPr/>
          <p:nvPr/>
        </p:nvSpPr>
        <p:spPr>
          <a:xfrm>
            <a:off x="806823" y="443753"/>
            <a:ext cx="10851777" cy="61587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2">
            <a:extLst>
              <a:ext uri="{FF2B5EF4-FFF2-40B4-BE49-F238E27FC236}">
                <a16:creationId xmlns:a16="http://schemas.microsoft.com/office/drawing/2014/main" xmlns="" id="{E768E936-E875-47EE-ADA5-07E82D9F10C4}"/>
              </a:ext>
            </a:extLst>
          </p:cNvPr>
          <p:cNvSpPr txBox="1">
            <a:spLocks noChangeArrowheads="1"/>
          </p:cNvSpPr>
          <p:nvPr/>
        </p:nvSpPr>
        <p:spPr bwMode="auto">
          <a:xfrm>
            <a:off x="1564341" y="1026645"/>
            <a:ext cx="9372600"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a:solidFill>
                  <a:srgbClr val="6126A2"/>
                </a:solidFill>
                <a:latin typeface=".VnTime" pitchFamily="34" charset="0"/>
              </a:rPr>
              <a:t>  </a:t>
            </a:r>
            <a:r>
              <a:rPr lang="en-US" altLang="en-US" sz="2800">
                <a:solidFill>
                  <a:srgbClr val="6126A2"/>
                </a:solidFill>
                <a:latin typeface="Times New Roman" panose="02020603050405020304" pitchFamily="18" charset="0"/>
                <a:cs typeface="Times New Roman" panose="02020603050405020304" pitchFamily="18" charset="0"/>
              </a:rPr>
              <a:t>Nhận thấy vẻ ngạc nhiên của tên sĩ quan, ông già nói tiếp:</a:t>
            </a:r>
          </a:p>
          <a:p>
            <a:pPr eaLnBrk="1" hangingPunct="1"/>
            <a:r>
              <a:rPr lang="en-US" altLang="en-US" sz="2800">
                <a:solidFill>
                  <a:srgbClr val="6126A2"/>
                </a:solidFill>
                <a:latin typeface="Times New Roman" panose="02020603050405020304" pitchFamily="18" charset="0"/>
                <a:cs typeface="Times New Roman" panose="02020603050405020304" pitchFamily="18" charset="0"/>
              </a:rPr>
              <a:t>	- Ngài thử xem Si-le đã dành những tác phẩm của mình cho ai nào? Nhà văn đã viết </a:t>
            </a:r>
            <a:r>
              <a:rPr lang="en-US" altLang="en-US" sz="2800" i="1">
                <a:solidFill>
                  <a:srgbClr val="6126A2"/>
                </a:solidFill>
                <a:latin typeface="Times New Roman" panose="02020603050405020304" pitchFamily="18" charset="0"/>
                <a:cs typeface="Times New Roman" panose="02020603050405020304" pitchFamily="18" charset="0"/>
              </a:rPr>
              <a:t>Vin – hem Ten </a:t>
            </a:r>
            <a:r>
              <a:rPr lang="en-US" altLang="en-US" sz="2800">
                <a:solidFill>
                  <a:srgbClr val="6126A2"/>
                </a:solidFill>
                <a:latin typeface="Times New Roman" panose="02020603050405020304" pitchFamily="18" charset="0"/>
                <a:cs typeface="Times New Roman" panose="02020603050405020304" pitchFamily="18" charset="0"/>
              </a:rPr>
              <a:t>cho người Thụy Sĩ, Nàng dâu ở </a:t>
            </a:r>
            <a:r>
              <a:rPr lang="en-US" altLang="en-US" sz="2800" i="1">
                <a:solidFill>
                  <a:srgbClr val="6126A2"/>
                </a:solidFill>
                <a:latin typeface="Times New Roman" panose="02020603050405020304" pitchFamily="18" charset="0"/>
                <a:cs typeface="Times New Roman" panose="02020603050405020304" pitchFamily="18" charset="0"/>
              </a:rPr>
              <a:t>Mét-xi-na</a:t>
            </a:r>
            <a:r>
              <a:rPr lang="en-US" altLang="en-US" sz="2800">
                <a:solidFill>
                  <a:srgbClr val="6126A2"/>
                </a:solidFill>
                <a:latin typeface="Times New Roman" panose="02020603050405020304" pitchFamily="18" charset="0"/>
                <a:cs typeface="Times New Roman" panose="02020603050405020304" pitchFamily="18" charset="0"/>
              </a:rPr>
              <a:t> cho người I-ta-li-a, cô gái </a:t>
            </a:r>
            <a:r>
              <a:rPr lang="en-US" altLang="en-US" sz="2800" i="1">
                <a:solidFill>
                  <a:srgbClr val="6126A2"/>
                </a:solidFill>
                <a:latin typeface="Times New Roman" panose="02020603050405020304" pitchFamily="18" charset="0"/>
                <a:cs typeface="Times New Roman" panose="02020603050405020304" pitchFamily="18" charset="0"/>
              </a:rPr>
              <a:t>Oóc-lê-ăng</a:t>
            </a:r>
            <a:r>
              <a:rPr lang="en-US" altLang="en-US" sz="2800">
                <a:solidFill>
                  <a:srgbClr val="6126A2"/>
                </a:solidFill>
                <a:latin typeface="Times New Roman" panose="02020603050405020304" pitchFamily="18" charset="0"/>
                <a:cs typeface="Times New Roman" panose="02020603050405020304" pitchFamily="18" charset="0"/>
              </a:rPr>
              <a:t> cho người Pháp,...</a:t>
            </a:r>
          </a:p>
          <a:p>
            <a:pPr eaLnBrk="1" hangingPunct="1"/>
            <a:r>
              <a:rPr lang="en-US" altLang="en-US" sz="2800">
                <a:solidFill>
                  <a:srgbClr val="6126A2"/>
                </a:solidFill>
                <a:latin typeface="Times New Roman" panose="02020603050405020304" pitchFamily="18" charset="0"/>
                <a:cs typeface="Times New Roman" panose="02020603050405020304" pitchFamily="18" charset="0"/>
              </a:rPr>
              <a:t> 	- Càng nghe nói, tên sĩ quan phát xít càng ngây mặt ra. Cuối cùng, hắn hỏi:</a:t>
            </a:r>
          </a:p>
          <a:p>
            <a:pPr eaLnBrk="1" hangingPunct="1"/>
            <a:r>
              <a:rPr lang="en-US" altLang="en-US" sz="2800">
                <a:solidFill>
                  <a:srgbClr val="6126A2"/>
                </a:solidFill>
                <a:latin typeface="Times New Roman" panose="02020603050405020304" pitchFamily="18" charset="0"/>
                <a:cs typeface="Times New Roman" panose="02020603050405020304" pitchFamily="18" charset="0"/>
              </a:rPr>
              <a:t> - Chẳng nhẽ Si-le không viết gì cho chúng tôi hay sao?</a:t>
            </a:r>
          </a:p>
          <a:p>
            <a:pPr eaLnBrk="1" hangingPunct="1"/>
            <a:r>
              <a:rPr lang="en-US" altLang="en-US" sz="2800">
                <a:solidFill>
                  <a:srgbClr val="6126A2"/>
                </a:solidFill>
                <a:latin typeface="Times New Roman" panose="02020603050405020304" pitchFamily="18" charset="0"/>
                <a:cs typeface="Times New Roman" panose="02020603050405020304" pitchFamily="18" charset="0"/>
              </a:rPr>
              <a:t>	Ông già mỉm cười trả lời:</a:t>
            </a:r>
          </a:p>
          <a:p>
            <a:pPr eaLnBrk="1" hangingPunct="1"/>
            <a:r>
              <a:rPr lang="en-US" altLang="en-US" sz="2800">
                <a:solidFill>
                  <a:srgbClr val="6126A2"/>
                </a:solidFill>
                <a:latin typeface="Times New Roman" panose="02020603050405020304" pitchFamily="18" charset="0"/>
                <a:cs typeface="Times New Roman" panose="02020603050405020304" pitchFamily="18" charset="0"/>
              </a:rPr>
              <a:t>	- Có chứ. Si-le đã dành cho các ngài vở </a:t>
            </a:r>
            <a:r>
              <a:rPr lang="en-US" altLang="en-US" sz="2800" i="1">
                <a:solidFill>
                  <a:srgbClr val="6126A2"/>
                </a:solidFill>
                <a:latin typeface="Times New Roman" panose="02020603050405020304" pitchFamily="18" charset="0"/>
                <a:cs typeface="Times New Roman" panose="02020603050405020304" pitchFamily="18" charset="0"/>
              </a:rPr>
              <a:t>Những tên cướp</a:t>
            </a:r>
            <a:r>
              <a:rPr lang="en-US" altLang="en-US" sz="2800">
                <a:solidFill>
                  <a:srgbClr val="6126A2"/>
                </a:solidFill>
                <a:latin typeface="Times New Roman" panose="02020603050405020304" pitchFamily="18" charset="0"/>
                <a:cs typeface="Times New Roman" panose="02020603050405020304" pitchFamily="18" charset="0"/>
              </a:rPr>
              <a:t>!</a:t>
            </a:r>
          </a:p>
        </p:txBody>
      </p:sp>
      <p:sp>
        <p:nvSpPr>
          <p:cNvPr id="3" name="Line 3">
            <a:extLst>
              <a:ext uri="{FF2B5EF4-FFF2-40B4-BE49-F238E27FC236}">
                <a16:creationId xmlns:a16="http://schemas.microsoft.com/office/drawing/2014/main" xmlns="" id="{047A3776-235B-4C4D-947C-71B696622B94}"/>
              </a:ext>
            </a:extLst>
          </p:cNvPr>
          <p:cNvSpPr>
            <a:spLocks noChangeShapeType="1"/>
          </p:cNvSpPr>
          <p:nvPr/>
        </p:nvSpPr>
        <p:spPr bwMode="auto">
          <a:xfrm>
            <a:off x="3799541" y="1545758"/>
            <a:ext cx="16764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Line 4">
            <a:extLst>
              <a:ext uri="{FF2B5EF4-FFF2-40B4-BE49-F238E27FC236}">
                <a16:creationId xmlns:a16="http://schemas.microsoft.com/office/drawing/2014/main" xmlns="" id="{EF44831E-F109-43DB-87C5-4096A33906A3}"/>
              </a:ext>
            </a:extLst>
          </p:cNvPr>
          <p:cNvSpPr>
            <a:spLocks noChangeShapeType="1"/>
          </p:cNvSpPr>
          <p:nvPr/>
        </p:nvSpPr>
        <p:spPr bwMode="auto">
          <a:xfrm>
            <a:off x="3609041" y="1963270"/>
            <a:ext cx="10287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Line 5">
            <a:extLst>
              <a:ext uri="{FF2B5EF4-FFF2-40B4-BE49-F238E27FC236}">
                <a16:creationId xmlns:a16="http://schemas.microsoft.com/office/drawing/2014/main" xmlns="" id="{A76FA127-2908-4ED4-9961-DA0CAA6944D3}"/>
              </a:ext>
            </a:extLst>
          </p:cNvPr>
          <p:cNvSpPr>
            <a:spLocks noChangeShapeType="1"/>
          </p:cNvSpPr>
          <p:nvPr/>
        </p:nvSpPr>
        <p:spPr bwMode="auto">
          <a:xfrm>
            <a:off x="1640541" y="2420470"/>
            <a:ext cx="15240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6">
            <a:extLst>
              <a:ext uri="{FF2B5EF4-FFF2-40B4-BE49-F238E27FC236}">
                <a16:creationId xmlns:a16="http://schemas.microsoft.com/office/drawing/2014/main" xmlns="" id="{7963AC53-9A92-4233-B6C3-C55D320418D4}"/>
              </a:ext>
            </a:extLst>
          </p:cNvPr>
          <p:cNvSpPr>
            <a:spLocks noChangeShapeType="1"/>
          </p:cNvSpPr>
          <p:nvPr/>
        </p:nvSpPr>
        <p:spPr bwMode="auto">
          <a:xfrm>
            <a:off x="7865129" y="3707933"/>
            <a:ext cx="2309812"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7">
            <a:extLst>
              <a:ext uri="{FF2B5EF4-FFF2-40B4-BE49-F238E27FC236}">
                <a16:creationId xmlns:a16="http://schemas.microsoft.com/office/drawing/2014/main" xmlns="" id="{A667F98F-40D3-4064-89D9-5C3787942DF5}"/>
              </a:ext>
            </a:extLst>
          </p:cNvPr>
          <p:cNvSpPr>
            <a:spLocks noChangeShapeType="1"/>
          </p:cNvSpPr>
          <p:nvPr/>
        </p:nvSpPr>
        <p:spPr bwMode="auto">
          <a:xfrm>
            <a:off x="1764366" y="4074645"/>
            <a:ext cx="1228725" cy="127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9">
            <a:extLst>
              <a:ext uri="{FF2B5EF4-FFF2-40B4-BE49-F238E27FC236}">
                <a16:creationId xmlns:a16="http://schemas.microsoft.com/office/drawing/2014/main" xmlns="" id="{8E07AA10-E3F9-4C46-85F1-F8A267DB898D}"/>
              </a:ext>
            </a:extLst>
          </p:cNvPr>
          <p:cNvSpPr>
            <a:spLocks noChangeShapeType="1"/>
          </p:cNvSpPr>
          <p:nvPr/>
        </p:nvSpPr>
        <p:spPr bwMode="auto">
          <a:xfrm>
            <a:off x="4221816" y="4511208"/>
            <a:ext cx="191452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11">
            <a:extLst>
              <a:ext uri="{FF2B5EF4-FFF2-40B4-BE49-F238E27FC236}">
                <a16:creationId xmlns:a16="http://schemas.microsoft.com/office/drawing/2014/main" xmlns="" id="{43961A97-4781-4067-A7BE-06AB503BAFB1}"/>
              </a:ext>
            </a:extLst>
          </p:cNvPr>
          <p:cNvSpPr>
            <a:spLocks noChangeShapeType="1"/>
          </p:cNvSpPr>
          <p:nvPr/>
        </p:nvSpPr>
        <p:spPr bwMode="auto">
          <a:xfrm>
            <a:off x="3840816" y="4935070"/>
            <a:ext cx="122872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12">
            <a:extLst>
              <a:ext uri="{FF2B5EF4-FFF2-40B4-BE49-F238E27FC236}">
                <a16:creationId xmlns:a16="http://schemas.microsoft.com/office/drawing/2014/main" xmlns="" id="{CC240E90-911E-47FC-AD6E-4D825AC56938}"/>
              </a:ext>
            </a:extLst>
          </p:cNvPr>
          <p:cNvSpPr>
            <a:spLocks noChangeShapeType="1"/>
          </p:cNvSpPr>
          <p:nvPr/>
        </p:nvSpPr>
        <p:spPr bwMode="auto">
          <a:xfrm>
            <a:off x="2669241" y="5392270"/>
            <a:ext cx="11303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3">
            <a:extLst>
              <a:ext uri="{FF2B5EF4-FFF2-40B4-BE49-F238E27FC236}">
                <a16:creationId xmlns:a16="http://schemas.microsoft.com/office/drawing/2014/main" xmlns="" id="{0CD1B7B7-685B-49F1-A67B-62694D7DF99D}"/>
              </a:ext>
            </a:extLst>
          </p:cNvPr>
          <p:cNvSpPr>
            <a:spLocks noChangeShapeType="1"/>
          </p:cNvSpPr>
          <p:nvPr/>
        </p:nvSpPr>
        <p:spPr bwMode="auto">
          <a:xfrm>
            <a:off x="8422341" y="5439895"/>
            <a:ext cx="187642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2">
            <a:extLst>
              <a:ext uri="{FF2B5EF4-FFF2-40B4-BE49-F238E27FC236}">
                <a16:creationId xmlns:a16="http://schemas.microsoft.com/office/drawing/2014/main" xmlns="" id="{23B9C5C3-4570-4464-A094-156D5CDAA712}"/>
              </a:ext>
            </a:extLst>
          </p:cNvPr>
          <p:cNvSpPr>
            <a:spLocks noChangeShapeType="1"/>
          </p:cNvSpPr>
          <p:nvPr/>
        </p:nvSpPr>
        <p:spPr bwMode="auto">
          <a:xfrm>
            <a:off x="4764741" y="5392270"/>
            <a:ext cx="10668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4" name="组合 2">
            <a:extLst>
              <a:ext uri="{FF2B5EF4-FFF2-40B4-BE49-F238E27FC236}">
                <a16:creationId xmlns:a16="http://schemas.microsoft.com/office/drawing/2014/main" xmlns="" id="{8FC33776-22E9-4275-99EB-A2FC3CB04DB2}"/>
              </a:ext>
            </a:extLst>
          </p:cNvPr>
          <p:cNvGrpSpPr/>
          <p:nvPr/>
        </p:nvGrpSpPr>
        <p:grpSpPr>
          <a:xfrm>
            <a:off x="4493278" y="344581"/>
            <a:ext cx="4139734" cy="790575"/>
            <a:chOff x="4273375" y="1510330"/>
            <a:chExt cx="3514725" cy="790575"/>
          </a:xfrm>
        </p:grpSpPr>
        <p:pic>
          <p:nvPicPr>
            <p:cNvPr id="15" name="图片 22">
              <a:extLst>
                <a:ext uri="{FF2B5EF4-FFF2-40B4-BE49-F238E27FC236}">
                  <a16:creationId xmlns:a16="http://schemas.microsoft.com/office/drawing/2014/main" xmlns="" id="{354A2FE8-18E1-48A5-98BB-37E659680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3375" y="1510330"/>
              <a:ext cx="3514725" cy="790575"/>
            </a:xfrm>
            <a:prstGeom prst="rect">
              <a:avLst/>
            </a:prstGeom>
          </p:spPr>
        </p:pic>
        <p:sp>
          <p:nvSpPr>
            <p:cNvPr id="16" name="文本框 23">
              <a:extLst>
                <a:ext uri="{FF2B5EF4-FFF2-40B4-BE49-F238E27FC236}">
                  <a16:creationId xmlns:a16="http://schemas.microsoft.com/office/drawing/2014/main" xmlns="" id="{71A7D5A7-EF12-4A17-903D-6EE382ED69C0}"/>
                </a:ext>
              </a:extLst>
            </p:cNvPr>
            <p:cNvSpPr txBox="1"/>
            <p:nvPr/>
          </p:nvSpPr>
          <p:spPr>
            <a:xfrm>
              <a:off x="4762635" y="1730729"/>
              <a:ext cx="2539921" cy="461665"/>
            </a:xfrm>
            <a:prstGeom prst="rect">
              <a:avLst/>
            </a:prstGeom>
            <a:noFill/>
          </p:spPr>
          <p:txBody>
            <a:bodyPr wrap="square" rtlCol="0">
              <a:spAutoFit/>
            </a:bodyPr>
            <a:lstStyle/>
            <a:p>
              <a:pPr algn="ctr"/>
              <a:r>
                <a:rPr lang="en-US" altLang="zh-CN" sz="2400" b="1" dirty="0">
                  <a:solidFill>
                    <a:srgbClr val="58340E"/>
                  </a:solidFill>
                  <a:latin typeface="Arial" panose="020B0604020202020204" pitchFamily="34" charset="0"/>
                  <a:ea typeface="微软雅黑" panose="020B0503020204020204" pitchFamily="34" charset="-122"/>
                  <a:cs typeface="Arial" panose="020B0604020202020204" pitchFamily="34" charset="0"/>
                </a:rPr>
                <a:t>ĐỌC DIỄN CẢM</a:t>
              </a:r>
              <a:endParaRPr lang="zh-CN" altLang="en-US" sz="2400" b="1" dirty="0">
                <a:solidFill>
                  <a:srgbClr val="58340E"/>
                </a:solidFill>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15840904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ppt_x"/>
                                          </p:val>
                                        </p:tav>
                                        <p:tav tm="100000">
                                          <p:val>
                                            <p:strVal val="#ppt_x"/>
                                          </p:val>
                                        </p:tav>
                                      </p:tavLst>
                                    </p:anim>
                                    <p:anim calcmode="lin" valueType="num">
                                      <p:cBhvr additive="base">
                                        <p:cTn id="4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500" fill="hold"/>
                                        <p:tgtEl>
                                          <p:spTgt spid="8"/>
                                        </p:tgtEl>
                                        <p:attrNameLst>
                                          <p:attrName>ppt_x</p:attrName>
                                        </p:attrNameLst>
                                      </p:cBhvr>
                                      <p:tavLst>
                                        <p:tav tm="0">
                                          <p:val>
                                            <p:strVal val="#ppt_x"/>
                                          </p:val>
                                        </p:tav>
                                        <p:tav tm="100000">
                                          <p:val>
                                            <p:strVal val="#ppt_x"/>
                                          </p:val>
                                        </p:tav>
                                      </p:tavLst>
                                    </p:anim>
                                    <p:anim calcmode="lin" valueType="num">
                                      <p:cBhvr additive="base">
                                        <p:cTn id="5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additive="base">
                                        <p:cTn id="56" dur="500" fill="hold"/>
                                        <p:tgtEl>
                                          <p:spTgt spid="9"/>
                                        </p:tgtEl>
                                        <p:attrNameLst>
                                          <p:attrName>ppt_x</p:attrName>
                                        </p:attrNameLst>
                                      </p:cBhvr>
                                      <p:tavLst>
                                        <p:tav tm="0">
                                          <p:val>
                                            <p:strVal val="#ppt_x"/>
                                          </p:val>
                                        </p:tav>
                                        <p:tav tm="100000">
                                          <p:val>
                                            <p:strVal val="#ppt_x"/>
                                          </p:val>
                                        </p:tav>
                                      </p:tavLst>
                                    </p:anim>
                                    <p:anim calcmode="lin" valueType="num">
                                      <p:cBhvr additive="base">
                                        <p:cTn id="5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ppt_x"/>
                                          </p:val>
                                        </p:tav>
                                        <p:tav tm="100000">
                                          <p:val>
                                            <p:strVal val="#ppt_x"/>
                                          </p:val>
                                        </p:tav>
                                      </p:tavLst>
                                    </p:anim>
                                    <p:anim calcmode="lin" valueType="num">
                                      <p:cBhvr additive="base">
                                        <p:cTn id="6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fill="hold"/>
                                        <p:tgtEl>
                                          <p:spTgt spid="12"/>
                                        </p:tgtEl>
                                        <p:attrNameLst>
                                          <p:attrName>ppt_x</p:attrName>
                                        </p:attrNameLst>
                                      </p:cBhvr>
                                      <p:tavLst>
                                        <p:tav tm="0">
                                          <p:val>
                                            <p:strVal val="#ppt_x"/>
                                          </p:val>
                                        </p:tav>
                                        <p:tav tm="100000">
                                          <p:val>
                                            <p:strVal val="#ppt_x"/>
                                          </p:val>
                                        </p:tav>
                                      </p:tavLst>
                                    </p:anim>
                                    <p:anim calcmode="lin" valueType="num">
                                      <p:cBhvr additive="base">
                                        <p:cTn id="6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additive="base">
                                        <p:cTn id="74" dur="500" fill="hold"/>
                                        <p:tgtEl>
                                          <p:spTgt spid="11"/>
                                        </p:tgtEl>
                                        <p:attrNameLst>
                                          <p:attrName>ppt_x</p:attrName>
                                        </p:attrNameLst>
                                      </p:cBhvr>
                                      <p:tavLst>
                                        <p:tav tm="0">
                                          <p:val>
                                            <p:strVal val="#ppt_x"/>
                                          </p:val>
                                        </p:tav>
                                        <p:tav tm="100000">
                                          <p:val>
                                            <p:strVal val="#ppt_x"/>
                                          </p:val>
                                        </p:tav>
                                      </p:tavLst>
                                    </p:anim>
                                    <p:anim calcmode="lin" valueType="num">
                                      <p:cBhvr additive="base">
                                        <p:cTn id="75" dur="500" fill="hold"/>
                                        <p:tgtEl>
                                          <p:spTgt spid="11"/>
                                        </p:tgtEl>
                                        <p:attrNameLst>
                                          <p:attrName>ppt_y</p:attrName>
                                        </p:attrNameLst>
                                      </p:cBhvr>
                                      <p:tavLst>
                                        <p:tav tm="0">
                                          <p:val>
                                            <p:strVal val="1+#ppt_h/2"/>
                                          </p:val>
                                        </p:tav>
                                        <p:tav tm="100000">
                                          <p:val>
                                            <p:strVal val="#ppt_y"/>
                                          </p:val>
                                        </p:tav>
                                      </p:tavLst>
                                    </p:anim>
                                  </p:childTnLst>
                                </p:cTn>
                              </p:par>
                              <p:par>
                                <p:cTn id="76" presetID="47"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1000"/>
                                        <p:tgtEl>
                                          <p:spTgt spid="14"/>
                                        </p:tgtEl>
                                      </p:cBhvr>
                                    </p:animEffect>
                                    <p:anim calcmode="lin" valueType="num">
                                      <p:cBhvr>
                                        <p:cTn id="79" dur="1000" fill="hold"/>
                                        <p:tgtEl>
                                          <p:spTgt spid="14"/>
                                        </p:tgtEl>
                                        <p:attrNameLst>
                                          <p:attrName>ppt_x</p:attrName>
                                        </p:attrNameLst>
                                      </p:cBhvr>
                                      <p:tavLst>
                                        <p:tav tm="0">
                                          <p:val>
                                            <p:strVal val="#ppt_x"/>
                                          </p:val>
                                        </p:tav>
                                        <p:tav tm="100000">
                                          <p:val>
                                            <p:strVal val="#ppt_x"/>
                                          </p:val>
                                        </p:tav>
                                      </p:tavLst>
                                    </p:anim>
                                    <p:anim calcmode="lin" valueType="num">
                                      <p:cBhvr>
                                        <p:cTn id="8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3379" y="47115"/>
            <a:ext cx="5350971" cy="4742906"/>
          </a:xfrm>
          <a:prstGeom prst="rect">
            <a:avLst/>
          </a:prstGeom>
        </p:spPr>
      </p:pic>
      <p:sp>
        <p:nvSpPr>
          <p:cNvPr id="4" name="文本框 3">
            <a:extLst>
              <a:ext uri="{FF2B5EF4-FFF2-40B4-BE49-F238E27FC236}">
                <a16:creationId xmlns:a16="http://schemas.microsoft.com/office/drawing/2014/main" xmlns="" id="{416E8655-306E-41AA-A983-01E06BFF5435}"/>
              </a:ext>
            </a:extLst>
          </p:cNvPr>
          <p:cNvSpPr txBox="1"/>
          <p:nvPr/>
        </p:nvSpPr>
        <p:spPr>
          <a:xfrm>
            <a:off x="4679517" y="2109008"/>
            <a:ext cx="2832966" cy="769441"/>
          </a:xfrm>
          <a:prstGeom prst="rect">
            <a:avLst/>
          </a:prstGeom>
          <a:noFill/>
        </p:spPr>
        <p:txBody>
          <a:bodyPr wrap="square" rtlCol="0">
            <a:spAutoFit/>
          </a:bodyPr>
          <a:lstStyle/>
          <a:p>
            <a:pPr algn="ctr"/>
            <a:r>
              <a:rPr lang="en-US" altLang="zh-CN" sz="4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THANKS</a:t>
            </a:r>
            <a:endParaRPr lang="zh-CN" altLang="en-US" sz="4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2604" y="2493729"/>
            <a:ext cx="6096000" cy="4572000"/>
          </a:xfrm>
          <a:prstGeom prst="rect">
            <a:avLst/>
          </a:pr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b="16762"/>
          <a:stretch/>
        </p:blipFill>
        <p:spPr>
          <a:xfrm>
            <a:off x="0" y="6144443"/>
            <a:ext cx="12192000" cy="713557"/>
          </a:xfrm>
          <a:prstGeom prst="rect">
            <a:avLst/>
          </a:prstGeom>
        </p:spPr>
      </p:pic>
    </p:spTree>
    <p:extLst>
      <p:ext uri="{BB962C8B-B14F-4D97-AF65-F5344CB8AC3E}">
        <p14:creationId xmlns:p14="http://schemas.microsoft.com/office/powerpoint/2010/main" val="2584917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53" presetClass="entr" presetSubtype="16" fill="hold" grpId="0" nodeType="withEffect">
                                  <p:stCondLst>
                                    <p:cond delay="100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42" presetClass="entr" presetSubtype="0" fill="hold" nodeType="withEffect">
                                  <p:stCondLst>
                                    <p:cond delay="20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áº¿t quáº£ hÃ¬nh áº£nh cho ná»n vÆ°á»n hoáº¡t hÃ¬nh"/>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524000" y="6824"/>
            <a:ext cx="9167789" cy="685117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Káº¿t quáº£ hÃ¬nh áº£nh cho rau hoáº¡t hÃ¬nh"/>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4782911" y="4039869"/>
            <a:ext cx="693135" cy="51490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Káº¿t quáº£ hÃ¬nh áº£nh cho rau hoáº¡t hÃ¬nh"/>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4058188" y="4295898"/>
            <a:ext cx="693135" cy="5149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Káº¿t quáº£ hÃ¬nh áº£nh cho rau hoáº¡t hÃ¬nh"/>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3547326" y="4571668"/>
            <a:ext cx="693135" cy="514901"/>
          </a:xfrm>
          <a:prstGeom prst="rect">
            <a:avLst/>
          </a:prstGeom>
          <a:noFill/>
          <a:extLst>
            <a:ext uri="{909E8E84-426E-40DD-AFC4-6F175D3DCCD1}">
              <a14:hiddenFill xmlns:a14="http://schemas.microsoft.com/office/drawing/2010/main">
                <a:solidFill>
                  <a:srgbClr val="FFFFFF"/>
                </a:solidFill>
              </a14:hiddenFill>
            </a:ext>
          </a:extLst>
        </p:spPr>
      </p:pic>
      <p:pic>
        <p:nvPicPr>
          <p:cNvPr id="5" name="meo"/>
          <p:cNvPicPr>
            <a:picLocks noChangeAspect="1"/>
          </p:cNvPicPr>
          <p:nvPr/>
        </p:nvPicPr>
        <p:blipFill>
          <a:blip r:embed="rId6">
            <a:extLst>
              <a:ext uri="{BEBA8EAE-BF5A-486C-A8C5-ECC9F3942E4B}">
                <a14:imgProps xmlns:a14="http://schemas.microsoft.com/office/drawing/2010/main">
                  <a14:imgLayer r:embed="rId7">
                    <a14:imgEffect>
                      <a14:backgroundRemoval t="1575" b="96063" l="8876" r="100000"/>
                    </a14:imgEffect>
                  </a14:imgLayer>
                </a14:imgProps>
              </a:ext>
            </a:extLst>
          </a:blip>
          <a:stretch>
            <a:fillRect/>
          </a:stretch>
        </p:blipFill>
        <p:spPr>
          <a:xfrm>
            <a:off x="6133075" y="4812566"/>
            <a:ext cx="1609524" cy="1209524"/>
          </a:xfrm>
          <a:prstGeom prst="rect">
            <a:avLst/>
          </a:prstGeom>
        </p:spPr>
      </p:pic>
      <p:pic>
        <p:nvPicPr>
          <p:cNvPr id="6" name="cho"/>
          <p:cNvPicPr>
            <a:picLocks noChangeAspect="1"/>
          </p:cNvPicPr>
          <p:nvPr/>
        </p:nvPicPr>
        <p:blipFill>
          <a:blip r:embed="rId8">
            <a:extLst>
              <a:ext uri="{BEBA8EAE-BF5A-486C-A8C5-ECC9F3942E4B}">
                <a14:imgProps xmlns:a14="http://schemas.microsoft.com/office/drawing/2010/main">
                  <a14:imgLayer r:embed="rId9">
                    <a14:imgEffect>
                      <a14:backgroundRemoval t="4192" b="97006" l="1563" r="100000"/>
                    </a14:imgEffect>
                  </a14:imgLayer>
                </a14:imgProps>
              </a:ext>
            </a:extLst>
          </a:blip>
          <a:stretch>
            <a:fillRect/>
          </a:stretch>
        </p:blipFill>
        <p:spPr>
          <a:xfrm>
            <a:off x="5131489" y="4669013"/>
            <a:ext cx="1828571" cy="1590476"/>
          </a:xfrm>
          <a:prstGeom prst="rect">
            <a:avLst/>
          </a:prstGeom>
        </p:spPr>
      </p:pic>
      <p:pic>
        <p:nvPicPr>
          <p:cNvPr id="7" name="chau"/>
          <p:cNvPicPr>
            <a:picLocks noChangeAspect="1"/>
          </p:cNvPicPr>
          <p:nvPr/>
        </p:nvPicPr>
        <p:blipFill>
          <a:blip r:embed="rId10">
            <a:extLst>
              <a:ext uri="{BEBA8EAE-BF5A-486C-A8C5-ECC9F3942E4B}">
                <a14:imgProps xmlns:a14="http://schemas.microsoft.com/office/drawing/2010/main">
                  <a14:imgLayer r:embed="rId11">
                    <a14:imgEffect>
                      <a14:backgroundRemoval t="0" b="100000" l="4908" r="94479">
                        <a14:foregroundMark x1="49080" y1="61029" x2="49080" y2="61029"/>
                        <a14:foregroundMark x1="43558" y1="48897" x2="43558" y2="48897"/>
                        <a14:foregroundMark x1="36196" y1="52941" x2="36196" y2="52941"/>
                      </a14:backgroundRemoval>
                    </a14:imgEffect>
                  </a14:imgLayer>
                </a14:imgProps>
              </a:ext>
            </a:extLst>
          </a:blip>
          <a:stretch>
            <a:fillRect/>
          </a:stretch>
        </p:blipFill>
        <p:spPr>
          <a:xfrm>
            <a:off x="4173702" y="3551046"/>
            <a:ext cx="1552381" cy="2590476"/>
          </a:xfrm>
          <a:prstGeom prst="rect">
            <a:avLst/>
          </a:prstGeom>
        </p:spPr>
      </p:pic>
      <p:pic>
        <p:nvPicPr>
          <p:cNvPr id="8" name="Ảnh 7"/>
          <p:cNvPicPr>
            <a:picLocks noChangeAspect="1"/>
          </p:cNvPicPr>
          <p:nvPr/>
        </p:nvPicPr>
        <p:blipFill rotWithShape="1">
          <a:blip r:embed="rId12">
            <a:clrChange>
              <a:clrFrom>
                <a:srgbClr val="FFFFFF"/>
              </a:clrFrom>
              <a:clrTo>
                <a:srgbClr val="FFFFFF">
                  <a:alpha val="0"/>
                </a:srgbClr>
              </a:clrTo>
            </a:clrChange>
          </a:blip>
          <a:srcRect l="11472" r="4308"/>
          <a:stretch/>
        </p:blipFill>
        <p:spPr>
          <a:xfrm flipH="1">
            <a:off x="3548566" y="5548352"/>
            <a:ext cx="457200" cy="638095"/>
          </a:xfrm>
          <a:prstGeom prst="rect">
            <a:avLst/>
          </a:prstGeom>
        </p:spPr>
      </p:pic>
      <p:pic>
        <p:nvPicPr>
          <p:cNvPr id="9" name="ba"/>
          <p:cNvPicPr>
            <a:picLocks noChangeAspect="1"/>
          </p:cNvPicPr>
          <p:nvPr/>
        </p:nvPicPr>
        <p:blipFill>
          <a:blip r:embed="rId13">
            <a:clrChange>
              <a:clrFrom>
                <a:srgbClr val="FFFFFF"/>
              </a:clrFrom>
              <a:clrTo>
                <a:srgbClr val="FFFFFF">
                  <a:alpha val="0"/>
                </a:srgbClr>
              </a:clrTo>
            </a:clrChange>
            <a:extLst>
              <a:ext uri="{BEBA8EAE-BF5A-486C-A8C5-ECC9F3942E4B}">
                <a14:imgProps xmlns:a14="http://schemas.microsoft.com/office/drawing/2010/main">
                  <a14:imgLayer r:embed="rId14">
                    <a14:imgEffect>
                      <a14:backgroundRemoval t="2885" b="97436" l="9744" r="97436"/>
                    </a14:imgEffect>
                  </a14:imgLayer>
                </a14:imgProps>
              </a:ext>
            </a:extLst>
          </a:blip>
          <a:stretch>
            <a:fillRect/>
          </a:stretch>
        </p:blipFill>
        <p:spPr>
          <a:xfrm>
            <a:off x="3133452" y="3512667"/>
            <a:ext cx="1857143" cy="2971429"/>
          </a:xfrm>
          <a:prstGeom prst="rect">
            <a:avLst/>
          </a:prstGeom>
        </p:spPr>
      </p:pic>
      <p:pic>
        <p:nvPicPr>
          <p:cNvPr id="10" name="Ảnh 9"/>
          <p:cNvPicPr>
            <a:picLocks noChangeAspect="1"/>
          </p:cNvPicPr>
          <p:nvPr/>
        </p:nvPicPr>
        <p:blipFill>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0" b="89426" l="2740" r="98973">
                        <a14:foregroundMark x1="60959" y1="26284" x2="60959" y2="26284"/>
                        <a14:foregroundMark x1="69521" y1="27795" x2="69521" y2="27795"/>
                        <a14:foregroundMark x1="79452" y1="13897" x2="79452" y2="13897"/>
                        <a14:foregroundMark x1="82192" y1="16012" x2="82192" y2="16012"/>
                        <a14:foregroundMark x1="70205" y1="27492" x2="70205" y2="27492"/>
                        <a14:foregroundMark x1="57534" y1="28701" x2="57534" y2="28701"/>
                        <a14:foregroundMark x1="67466" y1="2719" x2="67466" y2="2719"/>
                      </a14:backgroundRemoval>
                    </a14:imgEffect>
                  </a14:imgLayer>
                </a14:imgProps>
              </a:ext>
            </a:extLst>
          </a:blip>
          <a:stretch>
            <a:fillRect/>
          </a:stretch>
        </p:blipFill>
        <p:spPr>
          <a:xfrm>
            <a:off x="1570363" y="3429000"/>
            <a:ext cx="2323531" cy="3415352"/>
          </a:xfrm>
          <a:prstGeom prst="rect">
            <a:avLst/>
          </a:prstGeom>
        </p:spPr>
      </p:pic>
      <p:pic>
        <p:nvPicPr>
          <p:cNvPr id="11" name="chuot"/>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Effect>
                      <a14:saturation sat="33000"/>
                    </a14:imgEffect>
                  </a14:imgLayer>
                </a14:imgProps>
              </a:ext>
            </a:extLst>
          </a:blip>
          <a:stretch>
            <a:fillRect/>
          </a:stretch>
        </p:blipFill>
        <p:spPr>
          <a:xfrm>
            <a:off x="7250153" y="4998380"/>
            <a:ext cx="1019048" cy="990476"/>
          </a:xfrm>
          <a:prstGeom prst="rect">
            <a:avLst/>
          </a:prstGeom>
        </p:spPr>
      </p:pic>
      <p:pic>
        <p:nvPicPr>
          <p:cNvPr id="12" name="Picture 2" descr="Káº¿t quáº£ hÃ¬nh áº£nh cho rau hoáº¡t hÃ¬nh"/>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7844366" y="3945421"/>
            <a:ext cx="693135" cy="5149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Káº¿t quáº£ hÃ¬nh áº£nh cho rau hoáº¡t hÃ¬nh"/>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8463035" y="4326115"/>
            <a:ext cx="713912" cy="5303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áº¿t quáº£ hÃ¬nh áº£nh cho rau hoáº¡t hÃ¬nh"/>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9009849" y="4732616"/>
            <a:ext cx="679171" cy="5045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rau hoáº¡t hÃ¬nh"/>
          <p:cNvPicPr>
            <a:picLocks noChangeAspect="1" noChangeArrowheads="1"/>
          </p:cNvPicPr>
          <p:nvPr/>
        </p:nvPicPr>
        <p:blipFill rotWithShape="1">
          <a:blip r:embed="rId23"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9388241" y="5136676"/>
            <a:ext cx="788838" cy="5859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Káº¿t quáº£ hÃ¬nh áº£nh cho rau hoáº¡t hÃ¬nh"/>
          <p:cNvPicPr>
            <a:picLocks noChangeAspect="1" noChangeArrowheads="1"/>
          </p:cNvPicPr>
          <p:nvPr/>
        </p:nvPicPr>
        <p:blipFill rotWithShape="1">
          <a:blip r:embed="rId24"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9776200" y="5715001"/>
            <a:ext cx="949745" cy="70552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Káº¿t quáº£ hÃ¬nh áº£nh cho rau hoáº¡t hÃ¬nh"/>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8604156" y="3958639"/>
            <a:ext cx="552014" cy="4100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Káº¿t quáº£ hÃ¬nh áº£nh cho rau hoáº¡t hÃ¬nh"/>
          <p:cNvPicPr>
            <a:picLocks noChangeAspect="1" noChangeArrowheads="1"/>
          </p:cNvPicPr>
          <p:nvPr/>
        </p:nvPicPr>
        <p:blipFill rotWithShape="1">
          <a:blip r:embed="rId27" cstate="print">
            <a:extLst>
              <a:ext uri="{BEBA8EAE-BF5A-486C-A8C5-ECC9F3942E4B}">
                <a14:imgProps xmlns:a14="http://schemas.microsoft.com/office/drawing/2010/main">
                  <a14:imgLayer r:embed="rId5">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9286942" y="4297161"/>
            <a:ext cx="586189" cy="43545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Káº¿t quáº£ hÃ¬nh áº£nh cho rau hoáº¡t hÃ¬nh"/>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0" b="50127" l="0" r="63256">
                        <a14:foregroundMark x1="16279" y1="11139" x2="16279" y2="11139"/>
                        <a14:foregroundMark x1="15349" y1="11899" x2="15349" y2="11899"/>
                        <a14:foregroundMark x1="4419" y1="29620" x2="4419" y2="29620"/>
                        <a14:foregroundMark x1="5349" y1="34430" x2="5349" y2="34430"/>
                        <a14:foregroundMark x1="8372" y1="38987" x2="8372" y2="38987"/>
                        <a14:foregroundMark x1="41628" y1="35190" x2="41628" y2="35190"/>
                        <a14:foregroundMark x1="41163" y1="37722" x2="41163" y2="37722"/>
                        <a14:foregroundMark x1="37558" y1="28987" x2="37558" y2="28987"/>
                        <a14:foregroundMark x1="38721" y1="31519" x2="38721" y2="31519"/>
                        <a14:foregroundMark x1="40581" y1="41013" x2="40581" y2="41013"/>
                        <a14:foregroundMark x1="40116" y1="42152" x2="40116" y2="42152"/>
                        <a14:foregroundMark x1="53837" y1="33038" x2="53837" y2="33038"/>
                        <a14:foregroundMark x1="53837" y1="27722" x2="53837" y2="27722"/>
                        <a14:foregroundMark x1="53837" y1="27722" x2="53837" y2="27722"/>
                        <a14:foregroundMark x1="53023" y1="23671" x2="53023" y2="23671"/>
                        <a14:foregroundMark x1="51977" y1="19873" x2="51977" y2="19873"/>
                        <a14:foregroundMark x1="49884" y1="13544" x2="49884" y2="13544"/>
                        <a14:foregroundMark x1="51047" y1="10127" x2="51047" y2="10127"/>
                        <a14:foregroundMark x1="51047" y1="8608" x2="51047" y2="8608"/>
                        <a14:foregroundMark x1="50814" y1="6962" x2="50814" y2="6962"/>
                        <a14:foregroundMark x1="46628" y1="16582" x2="46628" y2="16582"/>
                        <a14:foregroundMark x1="49186" y1="15570" x2="49186" y2="15570"/>
                        <a14:foregroundMark x1="41279" y1="7722" x2="41279" y2="7722"/>
                        <a14:foregroundMark x1="35698" y1="3671" x2="35698" y2="3671"/>
                        <a14:foregroundMark x1="41047" y1="10506" x2="41047" y2="10506"/>
                        <a14:foregroundMark x1="27558" y1="6709" x2="27558" y2="6709"/>
                        <a14:foregroundMark x1="26628" y1="4684" x2="26628" y2="4684"/>
                        <a14:foregroundMark x1="50698" y1="18228" x2="50698" y2="18228"/>
                        <a14:foregroundMark x1="53140" y1="25190" x2="53140" y2="25190"/>
                        <a14:foregroundMark x1="53605" y1="30380" x2="53605" y2="30380"/>
                        <a14:foregroundMark x1="53605" y1="35570" x2="53605" y2="35570"/>
                        <a14:foregroundMark x1="39651" y1="32025" x2="39651" y2="32025"/>
                        <a14:foregroundMark x1="36628" y1="19747" x2="36628" y2="19747"/>
                        <a14:foregroundMark x1="35233" y1="19747" x2="35233" y2="19747"/>
                        <a14:foregroundMark x1="35930" y1="18354" x2="35930" y2="18354"/>
                        <a14:foregroundMark x1="36163" y1="22911" x2="36163" y2="22911"/>
                        <a14:foregroundMark x1="3372" y1="28481" x2="3372" y2="28481"/>
                        <a14:foregroundMark x1="4302" y1="33038" x2="4302" y2="33038"/>
                        <a14:foregroundMark x1="8953" y1="40886" x2="8953" y2="40886"/>
                        <a14:foregroundMark x1="58953" y1="38987" x2="58953" y2="38987"/>
                        <a14:foregroundMark x1="59651" y1="36456" x2="59651" y2="36456"/>
                      </a14:backgroundRemoval>
                    </a14:imgEffect>
                    <a14:imgEffect>
                      <a14:saturation sat="33000"/>
                    </a14:imgEffect>
                  </a14:imgLayer>
                </a14:imgProps>
              </a:ext>
              <a:ext uri="{28A0092B-C50C-407E-A947-70E740481C1C}">
                <a14:useLocalDpi xmlns:a14="http://schemas.microsoft.com/office/drawing/2010/main" val="0"/>
              </a:ext>
            </a:extLst>
          </a:blip>
          <a:srcRect r="34884" b="47342"/>
          <a:stretch/>
        </p:blipFill>
        <p:spPr bwMode="auto">
          <a:xfrm>
            <a:off x="9723760" y="4621259"/>
            <a:ext cx="639440" cy="475013"/>
          </a:xfrm>
          <a:prstGeom prst="rect">
            <a:avLst/>
          </a:prstGeom>
          <a:noFill/>
          <a:extLst>
            <a:ext uri="{909E8E84-426E-40DD-AFC4-6F175D3DCCD1}">
              <a14:hiddenFill xmlns:a14="http://schemas.microsoft.com/office/drawing/2010/main">
                <a:solidFill>
                  <a:srgbClr val="FFFFFF"/>
                </a:solidFill>
              </a14:hiddenFill>
            </a:ext>
          </a:extLst>
        </p:spPr>
      </p:pic>
      <p:sp>
        <p:nvSpPr>
          <p:cNvPr id="2" name="Hình chữ nhật 1"/>
          <p:cNvSpPr/>
          <p:nvPr/>
        </p:nvSpPr>
        <p:spPr>
          <a:xfrm>
            <a:off x="1523999" y="-19240"/>
            <a:ext cx="9167788" cy="146231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defTabSz="914400"/>
            <a:endParaRPr lang="vi-VN">
              <a:solidFill>
                <a:prstClr val="white"/>
              </a:solidFill>
              <a:latin typeface="Times New Roman" panose="02020603050405020304" pitchFamily="18" charset="0"/>
            </a:endParaRPr>
          </a:p>
        </p:txBody>
      </p:sp>
      <p:pic>
        <p:nvPicPr>
          <p:cNvPr id="26" name="ocho">
            <a:hlinkClick r:id="rId30" action="ppaction://hlinksldjump"/>
          </p:cNvPr>
          <p:cNvPicPr>
            <a:picLocks noChangeAspect="1"/>
          </p:cNvPicPr>
          <p:nvPr/>
        </p:nvPicPr>
        <p:blipFill>
          <a:blip r:embed="rId8">
            <a:extLst>
              <a:ext uri="{BEBA8EAE-BF5A-486C-A8C5-ECC9F3942E4B}">
                <a14:imgProps xmlns:a14="http://schemas.microsoft.com/office/drawing/2010/main">
                  <a14:imgLayer r:embed="rId9">
                    <a14:imgEffect>
                      <a14:backgroundRemoval t="4192" b="97006" l="1563" r="100000"/>
                    </a14:imgEffect>
                  </a14:imgLayer>
                </a14:imgProps>
              </a:ext>
            </a:extLst>
          </a:blip>
          <a:stretch>
            <a:fillRect/>
          </a:stretch>
        </p:blipFill>
        <p:spPr>
          <a:xfrm>
            <a:off x="7171377" y="536729"/>
            <a:ext cx="1074889" cy="934930"/>
          </a:xfrm>
          <a:prstGeom prst="rect">
            <a:avLst/>
          </a:prstGeom>
        </p:spPr>
      </p:pic>
      <p:pic>
        <p:nvPicPr>
          <p:cNvPr id="27" name="ogai">
            <a:hlinkClick r:id="rId31" action="ppaction://hlinksldjump"/>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4908" r="94479">
                        <a14:foregroundMark x1="49080" y1="61029" x2="49080" y2="61029"/>
                        <a14:foregroundMark x1="43558" y1="48897" x2="43558" y2="48897"/>
                        <a14:foregroundMark x1="36196" y1="52941" x2="36196" y2="52941"/>
                      </a14:backgroundRemoval>
                    </a14:imgEffect>
                  </a14:imgLayer>
                </a14:imgProps>
              </a:ext>
            </a:extLst>
          </a:blip>
          <a:stretch>
            <a:fillRect/>
          </a:stretch>
        </p:blipFill>
        <p:spPr>
          <a:xfrm>
            <a:off x="6096000" y="230375"/>
            <a:ext cx="776865" cy="1296364"/>
          </a:xfrm>
          <a:prstGeom prst="rect">
            <a:avLst/>
          </a:prstGeom>
        </p:spPr>
      </p:pic>
      <p:pic>
        <p:nvPicPr>
          <p:cNvPr id="28" name="0ba">
            <a:hlinkClick r:id="rId32" action="ppaction://hlinksldjump"/>
          </p:cNvPr>
          <p:cNvPicPr>
            <a:picLocks noChangeAspect="1"/>
          </p:cNvPicPr>
          <p:nvPr/>
        </p:nvPicPr>
        <p:blipFill>
          <a:blip r:embed="rId13">
            <a:clrChange>
              <a:clrFrom>
                <a:srgbClr val="FFFFFF"/>
              </a:clrFrom>
              <a:clrTo>
                <a:srgbClr val="FFFFFF">
                  <a:alpha val="0"/>
                </a:srgbClr>
              </a:clrTo>
            </a:clrChange>
            <a:extLst>
              <a:ext uri="{BEBA8EAE-BF5A-486C-A8C5-ECC9F3942E4B}">
                <a14:imgProps xmlns:a14="http://schemas.microsoft.com/office/drawing/2010/main">
                  <a14:imgLayer r:embed="rId14">
                    <a14:imgEffect>
                      <a14:backgroundRemoval t="2885" b="97436" l="9744" r="97436"/>
                    </a14:imgEffect>
                  </a14:imgLayer>
                </a14:imgProps>
              </a:ext>
            </a:extLst>
          </a:blip>
          <a:stretch>
            <a:fillRect/>
          </a:stretch>
        </p:blipFill>
        <p:spPr>
          <a:xfrm>
            <a:off x="5035376" y="57604"/>
            <a:ext cx="929378" cy="1487005"/>
          </a:xfrm>
          <a:prstGeom prst="rect">
            <a:avLst/>
          </a:prstGeom>
        </p:spPr>
      </p:pic>
      <p:pic>
        <p:nvPicPr>
          <p:cNvPr id="3074" name="Picture 2" descr="HÃ¬nh áº£nh cÃ³ liÃªn quan">
            <a:hlinkClick r:id="rId33" action="ppaction://hlinksldjump"/>
          </p:cNvPr>
          <p:cNvPicPr>
            <a:picLocks noChangeAspect="1" noChangeArrowheads="1"/>
          </p:cNvPicPr>
          <p:nvPr/>
        </p:nvPicPr>
        <p:blipFill>
          <a:blip r:embed="rId3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0147" y="-4591"/>
            <a:ext cx="1563747" cy="167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41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28"/>
                    </p:tgtEl>
                  </p:cond>
                </p:stCondLst>
                <p:endSync evt="end" delay="0">
                  <p:rtn val="all"/>
                </p:endSync>
                <p:childTnLst>
                  <p:par>
                    <p:cTn id="23" fill="hold">
                      <p:stCondLst>
                        <p:cond delay="0"/>
                      </p:stCondLst>
                      <p:childTnLst>
                        <p:par>
                          <p:cTn id="24" fill="hold">
                            <p:stCondLst>
                              <p:cond delay="0"/>
                            </p:stCondLst>
                            <p:childTnLst>
                              <p:par>
                                <p:cTn id="25" presetID="12" presetClass="exit" presetSubtype="4" fill="hold" nodeType="clickEffect">
                                  <p:stCondLst>
                                    <p:cond delay="0"/>
                                  </p:stCondLst>
                                  <p:childTnLst>
                                    <p:anim calcmode="lin" valueType="num">
                                      <p:cBhvr additive="base">
                                        <p:cTn id="26" dur="500"/>
                                        <p:tgtEl>
                                          <p:spTgt spid="28"/>
                                        </p:tgtEl>
                                        <p:attrNameLst>
                                          <p:attrName>ppt_y</p:attrName>
                                        </p:attrNameLst>
                                      </p:cBhvr>
                                      <p:tavLst>
                                        <p:tav tm="0">
                                          <p:val>
                                            <p:strVal val="#ppt_y"/>
                                          </p:val>
                                        </p:tav>
                                        <p:tav tm="100000">
                                          <p:val>
                                            <p:strVal val="#ppt_y+#ppt_h*1.125000"/>
                                          </p:val>
                                        </p:tav>
                                      </p:tavLst>
                                    </p:anim>
                                    <p:animEffect transition="out" filter="wipe(down)">
                                      <p:cBhvr>
                                        <p:cTn id="27" dur="500"/>
                                        <p:tgtEl>
                                          <p:spTgt spid="28"/>
                                        </p:tgtEl>
                                      </p:cBhvr>
                                    </p:animEffect>
                                    <p:set>
                                      <p:cBhvr>
                                        <p:cTn id="28" dur="1" fill="hold">
                                          <p:stCondLst>
                                            <p:cond delay="499"/>
                                          </p:stCondLst>
                                        </p:cTn>
                                        <p:tgtEl>
                                          <p:spTgt spid="28"/>
                                        </p:tgtEl>
                                        <p:attrNameLst>
                                          <p:attrName>style.visibility</p:attrName>
                                        </p:attrNameLst>
                                      </p:cBhvr>
                                      <p:to>
                                        <p:strVal val="hidden"/>
                                      </p:to>
                                    </p:set>
                                  </p:childTnLst>
                                </p:cTn>
                              </p:par>
                            </p:childTnLst>
                          </p:cTn>
                        </p:par>
                        <p:par>
                          <p:cTn id="29" fill="hold">
                            <p:stCondLst>
                              <p:cond delay="500"/>
                            </p:stCondLst>
                            <p:childTnLst>
                              <p:par>
                                <p:cTn id="30" presetID="47" presetClass="entr" presetSubtype="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8"/>
                  </p:tgtEl>
                </p:cond>
              </p:nextCondLst>
            </p:seq>
            <p:seq concurrent="1" nextAc="seek">
              <p:cTn id="35" restart="whenNotActive" fill="hold" evtFilter="cancelBubble" nodeType="interactiveSeq">
                <p:stCondLst>
                  <p:cond evt="onClick" delay="0">
                    <p:tgtEl>
                      <p:spTgt spid="27"/>
                    </p:tgtEl>
                  </p:cond>
                </p:stCondLst>
                <p:endSync evt="end" delay="0">
                  <p:rtn val="all"/>
                </p:endSync>
                <p:childTnLst>
                  <p:par>
                    <p:cTn id="36" fill="hold">
                      <p:stCondLst>
                        <p:cond delay="0"/>
                      </p:stCondLst>
                      <p:childTnLst>
                        <p:par>
                          <p:cTn id="37" fill="hold">
                            <p:stCondLst>
                              <p:cond delay="0"/>
                            </p:stCondLst>
                            <p:childTnLst>
                              <p:par>
                                <p:cTn id="38" presetID="12" presetClass="exit" presetSubtype="4" fill="hold" nodeType="clickEffect">
                                  <p:stCondLst>
                                    <p:cond delay="0"/>
                                  </p:stCondLst>
                                  <p:childTnLst>
                                    <p:anim calcmode="lin" valueType="num">
                                      <p:cBhvr additive="base">
                                        <p:cTn id="39" dur="500"/>
                                        <p:tgtEl>
                                          <p:spTgt spid="27"/>
                                        </p:tgtEl>
                                        <p:attrNameLst>
                                          <p:attrName>ppt_y</p:attrName>
                                        </p:attrNameLst>
                                      </p:cBhvr>
                                      <p:tavLst>
                                        <p:tav tm="0">
                                          <p:val>
                                            <p:strVal val="#ppt_y"/>
                                          </p:val>
                                        </p:tav>
                                        <p:tav tm="100000">
                                          <p:val>
                                            <p:strVal val="#ppt_y+#ppt_h*1.125000"/>
                                          </p:val>
                                        </p:tav>
                                      </p:tavLst>
                                    </p:anim>
                                    <p:animEffect transition="out" filter="wipe(down)">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par>
                          <p:cTn id="42" fill="hold">
                            <p:stCondLst>
                              <p:cond delay="500"/>
                            </p:stCondLst>
                            <p:childTnLst>
                              <p:par>
                                <p:cTn id="43" presetID="47" presetClass="entr" presetSubtype="0"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7"/>
                  </p:tgtEl>
                </p:cond>
              </p:nextCondLst>
            </p:seq>
            <p:seq concurrent="1" nextAc="seek">
              <p:cTn id="48" restart="whenNotActive" fill="hold" evtFilter="cancelBubble" nodeType="interactiveSeq">
                <p:stCondLst>
                  <p:cond evt="onClick" delay="0">
                    <p:tgtEl>
                      <p:spTgt spid="26"/>
                    </p:tgtEl>
                  </p:cond>
                </p:stCondLst>
                <p:endSync evt="end" delay="0">
                  <p:rtn val="all"/>
                </p:endSync>
                <p:childTnLst>
                  <p:par>
                    <p:cTn id="49" fill="hold">
                      <p:stCondLst>
                        <p:cond delay="0"/>
                      </p:stCondLst>
                      <p:childTnLst>
                        <p:par>
                          <p:cTn id="50" fill="hold">
                            <p:stCondLst>
                              <p:cond delay="0"/>
                            </p:stCondLst>
                            <p:childTnLst>
                              <p:par>
                                <p:cTn id="51" presetID="12" presetClass="exit" presetSubtype="4" fill="hold" nodeType="clickEffect">
                                  <p:stCondLst>
                                    <p:cond delay="0"/>
                                  </p:stCondLst>
                                  <p:childTnLst>
                                    <p:anim calcmode="lin" valueType="num">
                                      <p:cBhvr additive="base">
                                        <p:cTn id="52" dur="500"/>
                                        <p:tgtEl>
                                          <p:spTgt spid="26"/>
                                        </p:tgtEl>
                                        <p:attrNameLst>
                                          <p:attrName>ppt_y</p:attrName>
                                        </p:attrNameLst>
                                      </p:cBhvr>
                                      <p:tavLst>
                                        <p:tav tm="0">
                                          <p:val>
                                            <p:strVal val="#ppt_y"/>
                                          </p:val>
                                        </p:tav>
                                        <p:tav tm="100000">
                                          <p:val>
                                            <p:strVal val="#ppt_y+#ppt_h*1.125000"/>
                                          </p:val>
                                        </p:tav>
                                      </p:tavLst>
                                    </p:anim>
                                    <p:animEffect transition="out" filter="wipe(down)">
                                      <p:cBhvr>
                                        <p:cTn id="53" dur="500"/>
                                        <p:tgtEl>
                                          <p:spTgt spid="26"/>
                                        </p:tgtEl>
                                      </p:cBhvr>
                                    </p:animEffect>
                                    <p:set>
                                      <p:cBhvr>
                                        <p:cTn id="54" dur="1" fill="hold">
                                          <p:stCondLst>
                                            <p:cond delay="499"/>
                                          </p:stCondLst>
                                        </p:cTn>
                                        <p:tgtEl>
                                          <p:spTgt spid="26"/>
                                        </p:tgtEl>
                                        <p:attrNameLst>
                                          <p:attrName>style.visibility</p:attrName>
                                        </p:attrNameLst>
                                      </p:cBhvr>
                                      <p:to>
                                        <p:strVal val="hidden"/>
                                      </p:to>
                                    </p:set>
                                  </p:childTnLst>
                                </p:cTn>
                              </p:par>
                            </p:childTnLst>
                          </p:cTn>
                        </p:par>
                        <p:par>
                          <p:cTn id="55" fill="hold">
                            <p:stCondLst>
                              <p:cond delay="500"/>
                            </p:stCondLst>
                            <p:childTnLst>
                              <p:par>
                                <p:cTn id="56" presetID="47" presetClass="entr" presetSubtype="0"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1000"/>
                                        <p:tgtEl>
                                          <p:spTgt spid="6"/>
                                        </p:tgtEl>
                                      </p:cBhvr>
                                    </p:animEffect>
                                    <p:anim calcmode="lin" valueType="num">
                                      <p:cBhvr>
                                        <p:cTn id="59" dur="1000" fill="hold"/>
                                        <p:tgtEl>
                                          <p:spTgt spid="6"/>
                                        </p:tgtEl>
                                        <p:attrNameLst>
                                          <p:attrName>ppt_x</p:attrName>
                                        </p:attrNameLst>
                                      </p:cBhvr>
                                      <p:tavLst>
                                        <p:tav tm="0">
                                          <p:val>
                                            <p:strVal val="#ppt_x"/>
                                          </p:val>
                                        </p:tav>
                                        <p:tav tm="100000">
                                          <p:val>
                                            <p:strVal val="#ppt_x"/>
                                          </p:val>
                                        </p:tav>
                                      </p:tavLst>
                                    </p:anim>
                                    <p:anim calcmode="lin" valueType="num">
                                      <p:cBhvr>
                                        <p:cTn id="6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438400" y="76200"/>
            <a:ext cx="8178798"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Georgia"/>
            </a:endParaRPr>
          </a:p>
        </p:txBody>
      </p:sp>
      <p:sp>
        <p:nvSpPr>
          <p:cNvPr id="36" name="Rectangle 3"/>
          <p:cNvSpPr/>
          <p:nvPr/>
        </p:nvSpPr>
        <p:spPr>
          <a:xfrm>
            <a:off x="2438401" y="3200400"/>
            <a:ext cx="8197849" cy="3276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914400"/>
            <a:endParaRPr lang="en-US" sz="2800" dirty="0">
              <a:solidFill>
                <a:prstClr val="black"/>
              </a:solidFill>
              <a:latin typeface="Georgia"/>
            </a:endParaRPr>
          </a:p>
        </p:txBody>
      </p:sp>
      <p:pic>
        <p:nvPicPr>
          <p:cNvPr id="7" name="Picture 2" descr="Káº¿t quáº£ hÃ¬nh áº£nh cho cá»§ cáº£i hoáº¡t hÃ¬nh">
            <a:hlinkClick r:id="rId2" action="ppaction://hlinksldjump"/>
          </p:cNvPr>
          <p:cNvPicPr>
            <a:picLocks noChangeAspect="1" noChangeArrowheads="1"/>
          </p:cNvPicPr>
          <p:nvPr/>
        </p:nvPicPr>
        <p:blipFill>
          <a:blip r:embed="rId3" cstate="print">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24001" y="14066"/>
            <a:ext cx="993775" cy="9937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272C3C88-1B71-42B0-B731-088880348E6D}"/>
              </a:ext>
            </a:extLst>
          </p:cNvPr>
          <p:cNvSpPr txBox="1">
            <a:spLocks noChangeArrowheads="1"/>
          </p:cNvSpPr>
          <p:nvPr/>
        </p:nvSpPr>
        <p:spPr bwMode="auto">
          <a:xfrm>
            <a:off x="3622009" y="684937"/>
            <a:ext cx="589095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3600" b="1" dirty="0">
                <a:solidFill>
                  <a:schemeClr val="bg1"/>
                </a:solidFill>
                <a:latin typeface="Times New Roman" panose="02020603050405020304" pitchFamily="18" charset="0"/>
                <a:cs typeface="Times New Roman" panose="02020603050405020304" pitchFamily="18" charset="0"/>
              </a:rPr>
              <a:t>1. </a:t>
            </a:r>
            <a:r>
              <a:rPr lang="en-US" altLang="en-US" sz="3600" b="1" dirty="0" err="1">
                <a:solidFill>
                  <a:schemeClr val="bg1"/>
                </a:solidFill>
                <a:latin typeface="Times New Roman" panose="02020603050405020304" pitchFamily="18" charset="0"/>
                <a:cs typeface="Times New Roman" panose="02020603050405020304" pitchFamily="18" charset="0"/>
              </a:rPr>
              <a:t>Dưới</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chế</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độ</a:t>
            </a:r>
            <a:r>
              <a:rPr lang="en-US" altLang="en-US" sz="3600" b="1" dirty="0">
                <a:solidFill>
                  <a:schemeClr val="bg1"/>
                </a:solidFill>
                <a:latin typeface="Times New Roman" panose="02020603050405020304" pitchFamily="18" charset="0"/>
                <a:cs typeface="Times New Roman" panose="02020603050405020304" pitchFamily="18" charset="0"/>
              </a:rPr>
              <a:t> a – </a:t>
            </a:r>
            <a:r>
              <a:rPr lang="en-US" altLang="en-US" sz="3600" b="1" dirty="0" err="1">
                <a:solidFill>
                  <a:schemeClr val="bg1"/>
                </a:solidFill>
                <a:latin typeface="Times New Roman" panose="02020603050405020304" pitchFamily="18" charset="0"/>
                <a:cs typeface="Times New Roman" panose="02020603050405020304" pitchFamily="18" charset="0"/>
              </a:rPr>
              <a:t>pác</a:t>
            </a:r>
            <a:r>
              <a:rPr lang="en-US" altLang="en-US" sz="3600" b="1" dirty="0">
                <a:solidFill>
                  <a:schemeClr val="bg1"/>
                </a:solidFill>
                <a:latin typeface="Times New Roman" panose="02020603050405020304" pitchFamily="18" charset="0"/>
                <a:cs typeface="Times New Roman" panose="02020603050405020304" pitchFamily="18" charset="0"/>
              </a:rPr>
              <a:t> – </a:t>
            </a:r>
            <a:r>
              <a:rPr lang="en-US" altLang="en-US" sz="3600" b="1" dirty="0" err="1">
                <a:solidFill>
                  <a:schemeClr val="bg1"/>
                </a:solidFill>
                <a:latin typeface="Times New Roman" panose="02020603050405020304" pitchFamily="18" charset="0"/>
                <a:cs typeface="Times New Roman" panose="02020603050405020304" pitchFamily="18" charset="0"/>
              </a:rPr>
              <a:t>thai</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người</a:t>
            </a:r>
            <a:r>
              <a:rPr lang="en-US" altLang="en-US" sz="3600" b="1" dirty="0">
                <a:solidFill>
                  <a:schemeClr val="bg1"/>
                </a:solidFill>
                <a:latin typeface="Times New Roman" panose="02020603050405020304" pitchFamily="18" charset="0"/>
                <a:cs typeface="Times New Roman" panose="02020603050405020304" pitchFamily="18" charset="0"/>
              </a:rPr>
              <a:t> da </a:t>
            </a:r>
            <a:r>
              <a:rPr lang="en-US" altLang="en-US" sz="3600" b="1" dirty="0" err="1">
                <a:solidFill>
                  <a:schemeClr val="bg1"/>
                </a:solidFill>
                <a:latin typeface="Times New Roman" panose="02020603050405020304" pitchFamily="18" charset="0"/>
                <a:cs typeface="Times New Roman" panose="02020603050405020304" pitchFamily="18" charset="0"/>
              </a:rPr>
              <a:t>đen</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bị</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đối</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xử</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như</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thế</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nào</a:t>
            </a:r>
            <a:r>
              <a:rPr lang="en-US" altLang="en-US" sz="3600" b="1" dirty="0">
                <a:solidFill>
                  <a:schemeClr val="bg1"/>
                </a:solidFill>
                <a:latin typeface="Times New Roman" panose="02020603050405020304" pitchFamily="18" charset="0"/>
                <a:cs typeface="Times New Roman" panose="02020603050405020304" pitchFamily="18" charset="0"/>
              </a:rPr>
              <a:t>? </a:t>
            </a:r>
          </a:p>
        </p:txBody>
      </p:sp>
      <p:sp>
        <p:nvSpPr>
          <p:cNvPr id="9" name="Text Box 6">
            <a:extLst>
              <a:ext uri="{FF2B5EF4-FFF2-40B4-BE49-F238E27FC236}">
                <a16:creationId xmlns:a16="http://schemas.microsoft.com/office/drawing/2014/main" xmlns="" id="{D3456B58-4702-4F3A-97DB-ACF11CDAF929}"/>
              </a:ext>
            </a:extLst>
          </p:cNvPr>
          <p:cNvSpPr txBox="1">
            <a:spLocks noChangeArrowheads="1"/>
          </p:cNvSpPr>
          <p:nvPr/>
        </p:nvSpPr>
        <p:spPr bwMode="auto">
          <a:xfrm>
            <a:off x="2517776" y="3796554"/>
            <a:ext cx="796129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GB" sz="2800" dirty="0">
                <a:solidFill>
                  <a:srgbClr val="0033CC"/>
                </a:solidFill>
                <a:latin typeface="Times New Roman" panose="02020603050405020304" pitchFamily="18" charset="0"/>
                <a:cs typeface="Times New Roman" panose="02020603050405020304" pitchFamily="18" charset="0"/>
              </a:rPr>
              <a:t>    - </a:t>
            </a:r>
            <a:r>
              <a:rPr lang="en-GB" sz="2800" b="1" dirty="0" err="1">
                <a:solidFill>
                  <a:srgbClr val="0033CC"/>
                </a:solidFill>
                <a:latin typeface="Times New Roman" panose="02020603050405020304" pitchFamily="18" charset="0"/>
                <a:cs typeface="Times New Roman" panose="02020603050405020304" pitchFamily="18" charset="0"/>
              </a:rPr>
              <a:t>Người</a:t>
            </a:r>
            <a:r>
              <a:rPr lang="en-GB" sz="2800" b="1" dirty="0">
                <a:solidFill>
                  <a:srgbClr val="0033CC"/>
                </a:solidFill>
                <a:latin typeface="Times New Roman" panose="02020603050405020304" pitchFamily="18" charset="0"/>
                <a:cs typeface="Times New Roman" panose="02020603050405020304" pitchFamily="18" charset="0"/>
              </a:rPr>
              <a:t> da </a:t>
            </a:r>
            <a:r>
              <a:rPr lang="en-GB" sz="2800" b="1" dirty="0" err="1">
                <a:solidFill>
                  <a:srgbClr val="0033CC"/>
                </a:solidFill>
                <a:latin typeface="Times New Roman" panose="02020603050405020304" pitchFamily="18" charset="0"/>
                <a:cs typeface="Times New Roman" panose="02020603050405020304" pitchFamily="18" charset="0"/>
              </a:rPr>
              <a:t>đen</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phải</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làm</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những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công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việc</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nặng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nhọc</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bẩn</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thỉu</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lương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chỉ</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bằng</a:t>
            </a:r>
            <a:r>
              <a:rPr lang="en-GB" sz="2800" b="1" dirty="0">
                <a:solidFill>
                  <a:srgbClr val="0033CC"/>
                </a:solidFill>
                <a:latin typeface="Times New Roman" panose="02020603050405020304" pitchFamily="18" charset="0"/>
                <a:cs typeface="Times New Roman" panose="02020603050405020304" pitchFamily="18" charset="0"/>
              </a:rPr>
              <a:t> 1/7 hay 1/10 </a:t>
            </a:r>
            <a:r>
              <a:rPr lang="en-GB" sz="2800" b="1" dirty="0" err="1">
                <a:solidFill>
                  <a:srgbClr val="0033CC"/>
                </a:solidFill>
                <a:latin typeface="Times New Roman" panose="02020603050405020304" pitchFamily="18" charset="0"/>
                <a:cs typeface="Times New Roman" panose="02020603050405020304" pitchFamily="18" charset="0"/>
              </a:rPr>
              <a:t>lương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của</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công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nhân</a:t>
            </a:r>
            <a:r>
              <a:rPr lang="en-GB" sz="2800" b="1" dirty="0">
                <a:solidFill>
                  <a:srgbClr val="0033CC"/>
                </a:solidFill>
                <a:latin typeface="Times New Roman" panose="02020603050405020304" pitchFamily="18" charset="0"/>
                <a:cs typeface="Times New Roman" panose="02020603050405020304" pitchFamily="18" charset="0"/>
              </a:rPr>
              <a:t> da </a:t>
            </a:r>
            <a:r>
              <a:rPr lang="en-GB" sz="2800" b="1" dirty="0" err="1">
                <a:solidFill>
                  <a:srgbClr val="0033CC"/>
                </a:solidFill>
                <a:latin typeface="Times New Roman" panose="02020603050405020304" pitchFamily="18" charset="0"/>
                <a:cs typeface="Times New Roman" panose="02020603050405020304" pitchFamily="18" charset="0"/>
              </a:rPr>
              <a:t>trắng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Họ</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phải</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sống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chữa</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bệnh</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đi</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học</a:t>
            </a:r>
            <a:r>
              <a:rPr lang="en-GB" sz="2800" b="1" dirty="0">
                <a:solidFill>
                  <a:srgbClr val="0033CC"/>
                </a:solidFill>
                <a:latin typeface="Times New Roman" panose="02020603050405020304" pitchFamily="18" charset="0"/>
                <a:cs typeface="Times New Roman" panose="02020603050405020304" pitchFamily="18" charset="0"/>
              </a:rPr>
              <a:t> ở </a:t>
            </a:r>
            <a:r>
              <a:rPr lang="en-GB" sz="2800" b="1" dirty="0" err="1">
                <a:solidFill>
                  <a:srgbClr val="0033CC"/>
                </a:solidFill>
                <a:latin typeface="Times New Roman" panose="02020603050405020304" pitchFamily="18" charset="0"/>
                <a:cs typeface="Times New Roman" panose="02020603050405020304" pitchFamily="18" charset="0"/>
              </a:rPr>
              <a:t>những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khu</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riêng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và</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không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được</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hưởng</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một</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chút</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tự</a:t>
            </a:r>
            <a:r>
              <a:rPr lang="en-GB" sz="2800" b="1" dirty="0">
                <a:solidFill>
                  <a:srgbClr val="0033CC"/>
                </a:solidFill>
                <a:latin typeface="Times New Roman" panose="02020603050405020304" pitchFamily="18" charset="0"/>
                <a:cs typeface="Times New Roman" panose="02020603050405020304" pitchFamily="18" charset="0"/>
              </a:rPr>
              <a:t> do, </a:t>
            </a:r>
            <a:r>
              <a:rPr lang="en-GB" sz="2800" b="1" dirty="0" err="1">
                <a:solidFill>
                  <a:srgbClr val="0033CC"/>
                </a:solidFill>
                <a:latin typeface="Times New Roman" panose="02020603050405020304" pitchFamily="18" charset="0"/>
                <a:cs typeface="Times New Roman" panose="02020603050405020304" pitchFamily="18" charset="0"/>
              </a:rPr>
              <a:t>dân</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chủ</a:t>
            </a:r>
            <a:r>
              <a:rPr lang="en-GB" sz="2800" b="1" dirty="0">
                <a:solidFill>
                  <a:srgbClr val="0033CC"/>
                </a:solidFill>
                <a:latin typeface="Times New Roman" panose="02020603050405020304" pitchFamily="18" charset="0"/>
                <a:cs typeface="Times New Roman" panose="02020603050405020304" pitchFamily="18" charset="0"/>
              </a:rPr>
              <a:t> </a:t>
            </a:r>
            <a:r>
              <a:rPr lang="en-GB" sz="2800" b="1" dirty="0" err="1">
                <a:solidFill>
                  <a:srgbClr val="0033CC"/>
                </a:solidFill>
                <a:latin typeface="Times New Roman" panose="02020603050405020304" pitchFamily="18" charset="0"/>
                <a:cs typeface="Times New Roman" panose="02020603050405020304" pitchFamily="18" charset="0"/>
              </a:rPr>
              <a:t>nào</a:t>
            </a:r>
            <a:r>
              <a:rPr lang="en-GB" sz="2800" b="1" dirty="0">
                <a:solidFill>
                  <a:srgbClr val="0033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5319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7452" y="17061"/>
            <a:ext cx="8178798"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Georgia"/>
            </a:endParaRPr>
          </a:p>
        </p:txBody>
      </p:sp>
      <p:sp>
        <p:nvSpPr>
          <p:cNvPr id="36" name="Rectangle 3"/>
          <p:cNvSpPr/>
          <p:nvPr/>
        </p:nvSpPr>
        <p:spPr>
          <a:xfrm>
            <a:off x="2438401" y="3200400"/>
            <a:ext cx="8197849" cy="3276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914400"/>
            <a:endParaRPr lang="en-US" sz="2800" dirty="0">
              <a:solidFill>
                <a:prstClr val="black"/>
              </a:solidFill>
              <a:latin typeface="Georgia"/>
            </a:endParaRPr>
          </a:p>
        </p:txBody>
      </p:sp>
      <p:pic>
        <p:nvPicPr>
          <p:cNvPr id="8" name="Picture 2" descr="Káº¿t quáº£ hÃ¬nh áº£nh cho cá»§ cáº£i hoáº¡t hÃ¬nh">
            <a:hlinkClick r:id="rId2" action="ppaction://hlinksldjump"/>
          </p:cNvPr>
          <p:cNvPicPr>
            <a:picLocks noChangeAspect="1" noChangeArrowheads="1"/>
          </p:cNvPicPr>
          <p:nvPr/>
        </p:nvPicPr>
        <p:blipFill>
          <a:blip r:embed="rId3" cstate="print">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24001" y="14066"/>
            <a:ext cx="993775" cy="9937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AAB9111D-9122-4750-B1D3-5C760A7E523F}"/>
              </a:ext>
            </a:extLst>
          </p:cNvPr>
          <p:cNvSpPr txBox="1">
            <a:spLocks noChangeArrowheads="1"/>
          </p:cNvSpPr>
          <p:nvPr/>
        </p:nvSpPr>
        <p:spPr bwMode="auto">
          <a:xfrm>
            <a:off x="3503894" y="990892"/>
            <a:ext cx="6249706"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solidFill>
                  <a:schemeClr val="bg1"/>
                </a:solidFill>
                <a:latin typeface="Times New Roman" panose="02020603050405020304" pitchFamily="18" charset="0"/>
                <a:cs typeface="Times New Roman" panose="02020603050405020304" pitchFamily="18" charset="0"/>
              </a:rPr>
              <a:t>2. </a:t>
            </a:r>
            <a:r>
              <a:rPr lang="en-US" altLang="en-US" sz="2800" b="1" dirty="0" err="1">
                <a:solidFill>
                  <a:schemeClr val="bg1"/>
                </a:solidFill>
                <a:latin typeface="Times New Roman" panose="02020603050405020304" pitchFamily="18" charset="0"/>
                <a:cs typeface="Times New Roman" panose="02020603050405020304" pitchFamily="18" charset="0"/>
              </a:rPr>
              <a:t>Người</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dân</a:t>
            </a:r>
            <a:r>
              <a:rPr lang="en-US" altLang="en-US" sz="2800" b="1" dirty="0">
                <a:solidFill>
                  <a:schemeClr val="bg1"/>
                </a:solidFill>
                <a:latin typeface="Times New Roman" panose="02020603050405020304" pitchFamily="18" charset="0"/>
                <a:cs typeface="Times New Roman" panose="02020603050405020304" pitchFamily="18" charset="0"/>
              </a:rPr>
              <a:t> Nam Phi </a:t>
            </a:r>
            <a:r>
              <a:rPr lang="en-US" altLang="en-US" sz="2800" b="1" dirty="0" err="1">
                <a:solidFill>
                  <a:schemeClr val="bg1"/>
                </a:solidFill>
                <a:latin typeface="Times New Roman" panose="02020603050405020304" pitchFamily="18" charset="0"/>
                <a:cs typeface="Times New Roman" panose="02020603050405020304" pitchFamily="18" charset="0"/>
              </a:rPr>
              <a:t>đã</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làm</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gì</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để</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xóa</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bỏ</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chế</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độ</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phân</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biệt</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chủng</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tộc</a:t>
            </a:r>
            <a:r>
              <a:rPr lang="en-US" altLang="en-US" sz="2800" b="1" dirty="0">
                <a:solidFill>
                  <a:schemeClr val="bg1"/>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xmlns="" id="{4F83B8E7-E5A9-40E4-9FD9-0323ADD35575}"/>
              </a:ext>
            </a:extLst>
          </p:cNvPr>
          <p:cNvSpPr/>
          <p:nvPr/>
        </p:nvSpPr>
        <p:spPr>
          <a:xfrm>
            <a:off x="2823040" y="3620339"/>
            <a:ext cx="7611414" cy="2246769"/>
          </a:xfrm>
          <a:prstGeom prst="rect">
            <a:avLst/>
          </a:prstGeom>
        </p:spPr>
        <p:txBody>
          <a:bodyPr wrap="square">
            <a:spAutoFit/>
          </a:bodyPr>
          <a:lstStyle/>
          <a:p>
            <a:pPr algn="just">
              <a:spcBef>
                <a:spcPct val="50000"/>
              </a:spcBef>
            </a:pP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Người</a:t>
            </a:r>
            <a:r>
              <a:rPr lang="en-GB" sz="2800" b="1" dirty="0">
                <a:solidFill>
                  <a:srgbClr val="003399"/>
                </a:solidFill>
                <a:latin typeface="Times New Roman" panose="02020603050405020304" pitchFamily="18" charset="0"/>
                <a:cs typeface="Times New Roman" panose="02020603050405020304" pitchFamily="18" charset="0"/>
              </a:rPr>
              <a:t> da </a:t>
            </a:r>
            <a:r>
              <a:rPr lang="en-GB" sz="2800" b="1" dirty="0" err="1">
                <a:solidFill>
                  <a:srgbClr val="003399"/>
                </a:solidFill>
                <a:latin typeface="Times New Roman" panose="02020603050405020304" pitchFamily="18" charset="0"/>
                <a:cs typeface="Times New Roman" panose="02020603050405020304" pitchFamily="18" charset="0"/>
              </a:rPr>
              <a:t>đen</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đã</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đứng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lên</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đòi</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bình</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đẳng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Cuộc</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đấu</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tranh</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dũng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cảm</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và</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bền</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bỉ</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của</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họ</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được</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sự</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ủng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hộ</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của</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những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người</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ưa</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chuộng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tự</a:t>
            </a:r>
            <a:r>
              <a:rPr lang="en-GB" sz="2800" b="1" dirty="0">
                <a:solidFill>
                  <a:srgbClr val="003399"/>
                </a:solidFill>
                <a:latin typeface="Times New Roman" panose="02020603050405020304" pitchFamily="18" charset="0"/>
                <a:cs typeface="Times New Roman" panose="02020603050405020304" pitchFamily="18" charset="0"/>
              </a:rPr>
              <a:t> do </a:t>
            </a:r>
            <a:r>
              <a:rPr lang="en-GB" sz="2800" b="1" dirty="0" err="1">
                <a:solidFill>
                  <a:srgbClr val="003399"/>
                </a:solidFill>
                <a:latin typeface="Times New Roman" panose="02020603050405020304" pitchFamily="18" charset="0"/>
                <a:cs typeface="Times New Roman" panose="02020603050405020304" pitchFamily="18" charset="0"/>
              </a:rPr>
              <a:t>và</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công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lí</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trên</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toàn</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thế</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giới</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cuối</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cùng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đã</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giành</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được</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thắng</a:t>
            </a:r>
            <a:r>
              <a:rPr lang="en-GB" sz="2800" b="1" dirty="0">
                <a:solidFill>
                  <a:srgbClr val="003399"/>
                </a:solidFill>
                <a:latin typeface="Times New Roman" panose="02020603050405020304" pitchFamily="18" charset="0"/>
                <a:cs typeface="Times New Roman" panose="02020603050405020304" pitchFamily="18" charset="0"/>
              </a:rPr>
              <a:t> </a:t>
            </a:r>
            <a:r>
              <a:rPr lang="en-GB" sz="2800" b="1" dirty="0" err="1">
                <a:solidFill>
                  <a:srgbClr val="003399"/>
                </a:solidFill>
                <a:latin typeface="Times New Roman" panose="02020603050405020304" pitchFamily="18" charset="0"/>
                <a:cs typeface="Times New Roman" panose="02020603050405020304" pitchFamily="18" charset="0"/>
              </a:rPr>
              <a:t>lợi</a:t>
            </a:r>
            <a:r>
              <a:rPr lang="en-GB" sz="2800" b="1" dirty="0">
                <a:solidFill>
                  <a:srgbClr val="003399"/>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90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8400" y="76200"/>
            <a:ext cx="8178798"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Georgia"/>
            </a:endParaRPr>
          </a:p>
        </p:txBody>
      </p:sp>
      <p:sp>
        <p:nvSpPr>
          <p:cNvPr id="36" name="Rectangle 3"/>
          <p:cNvSpPr/>
          <p:nvPr/>
        </p:nvSpPr>
        <p:spPr>
          <a:xfrm>
            <a:off x="2438400" y="3267635"/>
            <a:ext cx="8197849" cy="3276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914400"/>
            <a:endParaRPr lang="en-US" sz="2800" dirty="0">
              <a:solidFill>
                <a:prstClr val="black"/>
              </a:solidFill>
              <a:latin typeface="Georgia"/>
            </a:endParaRPr>
          </a:p>
        </p:txBody>
      </p:sp>
      <p:pic>
        <p:nvPicPr>
          <p:cNvPr id="8" name="Picture 2" descr="Káº¿t quáº£ hÃ¬nh áº£nh cho cá»§ cáº£i hoáº¡t hÃ¬nh">
            <a:hlinkClick r:id="rId2" action="ppaction://hlinksldjump"/>
          </p:cNvPr>
          <p:cNvPicPr>
            <a:picLocks noChangeAspect="1" noChangeArrowheads="1"/>
          </p:cNvPicPr>
          <p:nvPr/>
        </p:nvPicPr>
        <p:blipFill>
          <a:blip r:embed="rId3" cstate="print">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24001" y="14066"/>
            <a:ext cx="993775" cy="9937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B266BEEA-8CFD-41F3-A791-1FA21F3656FB}"/>
              </a:ext>
            </a:extLst>
          </p:cNvPr>
          <p:cNvSpPr txBox="1">
            <a:spLocks noChangeArrowheads="1"/>
          </p:cNvSpPr>
          <p:nvPr/>
        </p:nvSpPr>
        <p:spPr bwMode="auto">
          <a:xfrm>
            <a:off x="4754470" y="1038880"/>
            <a:ext cx="41743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solidFill>
                  <a:schemeClr val="bg1"/>
                </a:solidFill>
                <a:latin typeface="Times New Roman" panose="02020603050405020304" pitchFamily="18" charset="0"/>
                <a:cs typeface="Times New Roman" panose="02020603050405020304" pitchFamily="18" charset="0"/>
              </a:rPr>
              <a:t>3. </a:t>
            </a:r>
            <a:r>
              <a:rPr lang="en-US" altLang="en-US" sz="2800" b="1" dirty="0" err="1">
                <a:solidFill>
                  <a:schemeClr val="bg1"/>
                </a:solidFill>
                <a:latin typeface="Times New Roman" panose="02020603050405020304" pitchFamily="18" charset="0"/>
                <a:cs typeface="Times New Roman" panose="02020603050405020304" pitchFamily="18" charset="0"/>
              </a:rPr>
              <a:t>Nhắc</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lại</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nội</a:t>
            </a:r>
            <a:r>
              <a:rPr lang="en-US" altLang="en-US" sz="2800" b="1" dirty="0">
                <a:solidFill>
                  <a:schemeClr val="bg1"/>
                </a:solidFill>
                <a:latin typeface="Times New Roman" panose="02020603050405020304" pitchFamily="18" charset="0"/>
                <a:cs typeface="Times New Roman" panose="02020603050405020304" pitchFamily="18" charset="0"/>
              </a:rPr>
              <a:t> dung </a:t>
            </a:r>
            <a:r>
              <a:rPr lang="en-US" altLang="en-US" sz="2800" b="1" dirty="0" err="1">
                <a:solidFill>
                  <a:schemeClr val="bg1"/>
                </a:solidFill>
                <a:latin typeface="Times New Roman" panose="02020603050405020304" pitchFamily="18" charset="0"/>
                <a:cs typeface="Times New Roman" panose="02020603050405020304" pitchFamily="18" charset="0"/>
              </a:rPr>
              <a:t>bài</a:t>
            </a:r>
            <a:endParaRPr lang="en-US" altLang="en-US" sz="2800" b="1" dirty="0">
              <a:solidFill>
                <a:schemeClr val="bg1"/>
              </a:solidFill>
              <a:latin typeface="Times New Roman" panose="02020603050405020304" pitchFamily="18" charset="0"/>
              <a:cs typeface="Times New Roman" panose="02020603050405020304" pitchFamily="18" charset="0"/>
            </a:endParaRPr>
          </a:p>
        </p:txBody>
      </p:sp>
      <p:sp>
        <p:nvSpPr>
          <p:cNvPr id="9" name="Text Box 5">
            <a:extLst>
              <a:ext uri="{FF2B5EF4-FFF2-40B4-BE49-F238E27FC236}">
                <a16:creationId xmlns:a16="http://schemas.microsoft.com/office/drawing/2014/main" xmlns="" id="{648DF64B-42DC-4DE0-8B9B-9A39666F4CB6}"/>
              </a:ext>
            </a:extLst>
          </p:cNvPr>
          <p:cNvSpPr txBox="1">
            <a:spLocks noChangeArrowheads="1"/>
          </p:cNvSpPr>
          <p:nvPr/>
        </p:nvSpPr>
        <p:spPr bwMode="auto">
          <a:xfrm>
            <a:off x="2957738" y="3751773"/>
            <a:ext cx="715917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vi-VN" sz="3600" dirty="0" err="1">
                <a:solidFill>
                  <a:srgbClr val="000099"/>
                </a:solidFill>
              </a:rPr>
              <a:t>Bài</a:t>
            </a:r>
            <a:r>
              <a:rPr lang="en-US" altLang="vi-VN" sz="3600" dirty="0">
                <a:solidFill>
                  <a:srgbClr val="000099"/>
                </a:solidFill>
              </a:rPr>
              <a:t> </a:t>
            </a:r>
            <a:r>
              <a:rPr lang="en-US" altLang="vi-VN" sz="3600" dirty="0" err="1">
                <a:solidFill>
                  <a:srgbClr val="000099"/>
                </a:solidFill>
              </a:rPr>
              <a:t>văn</a:t>
            </a:r>
            <a:r>
              <a:rPr lang="en-US" altLang="vi-VN" sz="3600" dirty="0">
                <a:solidFill>
                  <a:srgbClr val="000099"/>
                </a:solidFill>
              </a:rPr>
              <a:t> ca </a:t>
            </a:r>
            <a:r>
              <a:rPr lang="en-US" altLang="vi-VN" sz="3600" dirty="0" err="1">
                <a:solidFill>
                  <a:srgbClr val="000099"/>
                </a:solidFill>
              </a:rPr>
              <a:t>ngợi</a:t>
            </a:r>
            <a:r>
              <a:rPr lang="en-US" altLang="vi-VN" sz="3600" dirty="0">
                <a:solidFill>
                  <a:srgbClr val="000099"/>
                </a:solidFill>
              </a:rPr>
              <a:t> </a:t>
            </a:r>
            <a:r>
              <a:rPr lang="en-US" altLang="vi-VN" sz="3600" dirty="0" err="1">
                <a:solidFill>
                  <a:srgbClr val="000099"/>
                </a:solidFill>
              </a:rPr>
              <a:t>cuộc</a:t>
            </a:r>
            <a:r>
              <a:rPr lang="en-US" altLang="vi-VN" sz="3600" dirty="0">
                <a:solidFill>
                  <a:srgbClr val="000099"/>
                </a:solidFill>
              </a:rPr>
              <a:t> </a:t>
            </a:r>
            <a:r>
              <a:rPr lang="en-US" altLang="vi-VN" sz="3600" dirty="0" err="1">
                <a:solidFill>
                  <a:srgbClr val="000099"/>
                </a:solidFill>
              </a:rPr>
              <a:t>đấu</a:t>
            </a:r>
            <a:r>
              <a:rPr lang="en-US" altLang="vi-VN" sz="3600" dirty="0">
                <a:solidFill>
                  <a:srgbClr val="000099"/>
                </a:solidFill>
              </a:rPr>
              <a:t> </a:t>
            </a:r>
            <a:r>
              <a:rPr lang="en-US" altLang="vi-VN" sz="3600" dirty="0" err="1">
                <a:solidFill>
                  <a:srgbClr val="000099"/>
                </a:solidFill>
              </a:rPr>
              <a:t>tranh</a:t>
            </a:r>
            <a:r>
              <a:rPr lang="en-US" altLang="vi-VN" sz="3600" dirty="0">
                <a:solidFill>
                  <a:srgbClr val="000099"/>
                </a:solidFill>
              </a:rPr>
              <a:t> </a:t>
            </a:r>
            <a:r>
              <a:rPr lang="en-US" altLang="vi-VN" sz="3600" dirty="0" err="1">
                <a:solidFill>
                  <a:srgbClr val="000099"/>
                </a:solidFill>
              </a:rPr>
              <a:t>của</a:t>
            </a:r>
            <a:r>
              <a:rPr lang="en-US" altLang="vi-VN" sz="3600" dirty="0">
                <a:solidFill>
                  <a:srgbClr val="000099"/>
                </a:solidFill>
              </a:rPr>
              <a:t> </a:t>
            </a:r>
            <a:r>
              <a:rPr lang="en-US" altLang="vi-VN" sz="3600" dirty="0" err="1">
                <a:solidFill>
                  <a:srgbClr val="000099"/>
                </a:solidFill>
              </a:rPr>
              <a:t>người</a:t>
            </a:r>
            <a:r>
              <a:rPr lang="en-US" altLang="vi-VN" sz="3600" dirty="0">
                <a:solidFill>
                  <a:srgbClr val="000099"/>
                </a:solidFill>
              </a:rPr>
              <a:t> da </a:t>
            </a:r>
            <a:r>
              <a:rPr lang="en-US" altLang="vi-VN" sz="3600" dirty="0" err="1">
                <a:solidFill>
                  <a:srgbClr val="000099"/>
                </a:solidFill>
              </a:rPr>
              <a:t>đen</a:t>
            </a:r>
            <a:r>
              <a:rPr lang="en-US" altLang="vi-VN" sz="3600" dirty="0">
                <a:solidFill>
                  <a:srgbClr val="000099"/>
                </a:solidFill>
              </a:rPr>
              <a:t> ở Nam Phi , </a:t>
            </a:r>
            <a:r>
              <a:rPr lang="en-US" altLang="vi-VN" sz="3600" dirty="0" err="1">
                <a:solidFill>
                  <a:srgbClr val="000099"/>
                </a:solidFill>
              </a:rPr>
              <a:t>phản</a:t>
            </a:r>
            <a:r>
              <a:rPr lang="en-US" altLang="vi-VN" sz="3600" dirty="0">
                <a:solidFill>
                  <a:srgbClr val="000099"/>
                </a:solidFill>
              </a:rPr>
              <a:t> </a:t>
            </a:r>
            <a:r>
              <a:rPr lang="en-US" altLang="vi-VN" sz="3600" dirty="0" err="1">
                <a:solidFill>
                  <a:srgbClr val="000099"/>
                </a:solidFill>
              </a:rPr>
              <a:t>đối</a:t>
            </a:r>
            <a:r>
              <a:rPr lang="en-US" altLang="vi-VN" sz="3600" dirty="0">
                <a:solidFill>
                  <a:srgbClr val="000099"/>
                </a:solidFill>
              </a:rPr>
              <a:t> </a:t>
            </a:r>
            <a:r>
              <a:rPr lang="en-US" altLang="vi-VN" sz="3600" dirty="0" err="1">
                <a:solidFill>
                  <a:srgbClr val="000099"/>
                </a:solidFill>
              </a:rPr>
              <a:t>chế</a:t>
            </a:r>
            <a:r>
              <a:rPr lang="en-US" altLang="vi-VN" sz="3600" dirty="0">
                <a:solidFill>
                  <a:srgbClr val="000099"/>
                </a:solidFill>
              </a:rPr>
              <a:t> </a:t>
            </a:r>
            <a:r>
              <a:rPr lang="en-US" altLang="vi-VN" sz="3600" dirty="0" err="1">
                <a:solidFill>
                  <a:srgbClr val="000099"/>
                </a:solidFill>
              </a:rPr>
              <a:t>độ</a:t>
            </a:r>
            <a:r>
              <a:rPr lang="en-US" altLang="vi-VN" sz="3600" dirty="0">
                <a:solidFill>
                  <a:srgbClr val="000099"/>
                </a:solidFill>
              </a:rPr>
              <a:t> </a:t>
            </a:r>
            <a:r>
              <a:rPr lang="en-US" altLang="vi-VN" sz="3600" dirty="0" err="1">
                <a:solidFill>
                  <a:srgbClr val="000099"/>
                </a:solidFill>
              </a:rPr>
              <a:t>phân</a:t>
            </a:r>
            <a:r>
              <a:rPr lang="en-US" altLang="vi-VN" sz="3600" dirty="0">
                <a:solidFill>
                  <a:srgbClr val="000099"/>
                </a:solidFill>
              </a:rPr>
              <a:t> </a:t>
            </a:r>
            <a:r>
              <a:rPr lang="en-US" altLang="vi-VN" sz="3600" dirty="0" err="1">
                <a:solidFill>
                  <a:srgbClr val="000099"/>
                </a:solidFill>
              </a:rPr>
              <a:t>biệt</a:t>
            </a:r>
            <a:r>
              <a:rPr lang="en-US" altLang="vi-VN" sz="3600" dirty="0">
                <a:solidFill>
                  <a:srgbClr val="000099"/>
                </a:solidFill>
              </a:rPr>
              <a:t> </a:t>
            </a:r>
            <a:r>
              <a:rPr lang="en-US" altLang="vi-VN" sz="3600" dirty="0" err="1">
                <a:solidFill>
                  <a:srgbClr val="000099"/>
                </a:solidFill>
              </a:rPr>
              <a:t>chủng</a:t>
            </a:r>
            <a:r>
              <a:rPr lang="en-US" altLang="vi-VN" sz="3600" dirty="0">
                <a:solidFill>
                  <a:srgbClr val="000099"/>
                </a:solidFill>
              </a:rPr>
              <a:t> </a:t>
            </a:r>
            <a:r>
              <a:rPr lang="en-US" altLang="vi-VN" sz="3600" dirty="0" err="1">
                <a:solidFill>
                  <a:srgbClr val="000099"/>
                </a:solidFill>
              </a:rPr>
              <a:t>tộc</a:t>
            </a:r>
            <a:r>
              <a:rPr lang="en-US" altLang="vi-VN" sz="3600" dirty="0">
                <a:solidFill>
                  <a:srgbClr val="000099"/>
                </a:solidFill>
              </a:rPr>
              <a:t>.</a:t>
            </a:r>
          </a:p>
        </p:txBody>
      </p:sp>
    </p:spTree>
    <p:extLst>
      <p:ext uri="{BB962C8B-B14F-4D97-AF65-F5344CB8AC3E}">
        <p14:creationId xmlns:p14="http://schemas.microsoft.com/office/powerpoint/2010/main" val="386860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lt">
                                    <p:tmPct val="5000"/>
                                  </p:iterate>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 calcmode="lin" valueType="num">
                                      <p:cBhvr>
                                        <p:cTn id="19" dur="1000" fill="hold"/>
                                        <p:tgtEl>
                                          <p:spTgt spid="9"/>
                                        </p:tgtEl>
                                        <p:attrNameLst>
                                          <p:attrName>style.rotation</p:attrName>
                                        </p:attrNameLst>
                                      </p:cBhvr>
                                      <p:tavLst>
                                        <p:tav tm="0">
                                          <p:val>
                                            <p:fltVal val="90"/>
                                          </p:val>
                                        </p:tav>
                                        <p:tav tm="100000">
                                          <p:val>
                                            <p:fltVal val="0"/>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uyá»n ká» nhá» cá»§ cáº£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60" y="987697"/>
            <a:ext cx="7010400" cy="53937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ADMIN\Desktop\Tai nguyen thiet ke tro choi\Bảng gỗ\49f1b87228eb6bdb68e300357ebeb9ca (2).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6534276" y="742682"/>
            <a:ext cx="3886200" cy="132509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p:cNvSpPr/>
          <p:nvPr/>
        </p:nvSpPr>
        <p:spPr>
          <a:xfrm rot="20861924">
            <a:off x="7118974" y="1037548"/>
            <a:ext cx="2828383" cy="631884"/>
          </a:xfrm>
          <a:prstGeom prst="rect">
            <a:avLst/>
          </a:prstGeom>
          <a:solidFill>
            <a:schemeClr val="accent2">
              <a:lumMod val="40000"/>
              <a:lumOff val="60000"/>
            </a:schemeClr>
          </a:solidFill>
          <a:ln w="57150">
            <a:solidFill>
              <a:srgbClr val="FF0000"/>
            </a:solidFill>
            <a:prstDash val="solid"/>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a:solidFill>
                  <a:srgbClr val="FF0000"/>
                </a:solidFill>
                <a:latin typeface="Georgia"/>
              </a:rPr>
              <a:t>THE END</a:t>
            </a:r>
          </a:p>
        </p:txBody>
      </p:sp>
      <p:pic>
        <p:nvPicPr>
          <p:cNvPr id="9"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31257" y="0"/>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62515" y="1745585"/>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09645" y="2407920"/>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36583" y="2050695"/>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43050" y="4512975"/>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3657" y="2214888"/>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78547" y="2161177"/>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79515" y="4006676"/>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72121"/>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40743" y="328100"/>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3657" y="987697"/>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3657" y="3050185"/>
            <a:ext cx="220980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D:\GIAO AN\MAU POWER POINT DEP\ANH DONG PP\Phao hoa.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70432" y="2209800"/>
            <a:ext cx="1543833" cy="18526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p:cNvSpPr txBox="1"/>
          <p:nvPr/>
        </p:nvSpPr>
        <p:spPr>
          <a:xfrm>
            <a:off x="6210553" y="2313577"/>
            <a:ext cx="3987569" cy="873252"/>
          </a:xfrm>
          <a:prstGeom prst="rect">
            <a:avLst/>
          </a:prstGeom>
          <a:noFill/>
        </p:spPr>
        <p:txBody>
          <a:bodyPr wrap="square" rtlCol="0">
            <a:spAutoFit/>
          </a:bodyPr>
          <a:lstStyle/>
          <a:p>
            <a:pPr algn="ctr" defTabSz="914400">
              <a:lnSpc>
                <a:spcPct val="150000"/>
              </a:lnSpc>
            </a:pPr>
            <a:r>
              <a:rPr lang="en-US" b="1">
                <a:solidFill>
                  <a:srgbClr val="FF0000"/>
                </a:solidFill>
                <a:latin typeface="Georgia"/>
              </a:rPr>
              <a:t>CẢM ƠN CÁC CHÁU ĐÃ GIÚP ÔNG HÁI ĐƯỢC CỦ CẢI!</a:t>
            </a:r>
            <a:endParaRPr lang="vi-VN" b="1">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288465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nh 9"/>
          <p:cNvPicPr>
            <a:picLocks noChangeAspect="1"/>
          </p:cNvPicPr>
          <p:nvPr/>
        </p:nvPicPr>
        <p:blipFill>
          <a:blip r:embed="rId2">
            <a:extLst>
              <a:ext uri="{BEBA8EAE-BF5A-486C-A8C5-ECC9F3942E4B}">
                <a14:imgProps xmlns:a14="http://schemas.microsoft.com/office/drawing/2010/main">
                  <a14:imgLayer r:embed="rId3">
                    <a14:imgEffect>
                      <a14:backgroundRemoval t="1575" b="96063" l="8876" r="100000"/>
                    </a14:imgEffect>
                  </a14:imgLayer>
                </a14:imgProps>
              </a:ext>
            </a:extLst>
          </a:blip>
          <a:stretch>
            <a:fillRect/>
          </a:stretch>
        </p:blipFill>
        <p:spPr>
          <a:xfrm>
            <a:off x="6485061" y="4657874"/>
            <a:ext cx="1609524" cy="1209524"/>
          </a:xfrm>
          <a:prstGeom prst="rect">
            <a:avLst/>
          </a:prstGeom>
        </p:spPr>
      </p:pic>
      <p:pic>
        <p:nvPicPr>
          <p:cNvPr id="9" name="Ảnh 8"/>
          <p:cNvPicPr>
            <a:picLocks noChangeAspect="1"/>
          </p:cNvPicPr>
          <p:nvPr/>
        </p:nvPicPr>
        <p:blipFill>
          <a:blip r:embed="rId4">
            <a:extLst>
              <a:ext uri="{BEBA8EAE-BF5A-486C-A8C5-ECC9F3942E4B}">
                <a14:imgProps xmlns:a14="http://schemas.microsoft.com/office/drawing/2010/main">
                  <a14:imgLayer r:embed="rId5">
                    <a14:imgEffect>
                      <a14:backgroundRemoval t="4192" b="97006" l="1563" r="100000"/>
                    </a14:imgEffect>
                  </a14:imgLayer>
                </a14:imgProps>
              </a:ext>
            </a:extLst>
          </a:blip>
          <a:stretch>
            <a:fillRect/>
          </a:stretch>
        </p:blipFill>
        <p:spPr>
          <a:xfrm>
            <a:off x="5279652" y="4368707"/>
            <a:ext cx="1828571" cy="1590476"/>
          </a:xfrm>
          <a:prstGeom prst="rect">
            <a:avLst/>
          </a:prstGeom>
        </p:spPr>
      </p:pic>
      <p:pic>
        <p:nvPicPr>
          <p:cNvPr id="8" name="Ảnh 7"/>
          <p:cNvPicPr>
            <a:picLocks noChangeAspect="1"/>
          </p:cNvPicPr>
          <p:nvPr/>
        </p:nvPicPr>
        <p:blipFill>
          <a:blip r:embed="rId6">
            <a:extLst>
              <a:ext uri="{BEBA8EAE-BF5A-486C-A8C5-ECC9F3942E4B}">
                <a14:imgProps xmlns:a14="http://schemas.microsoft.com/office/drawing/2010/main">
                  <a14:imgLayer r:embed="rId7">
                    <a14:imgEffect>
                      <a14:backgroundRemoval t="0" b="100000" l="4908" r="94479">
                        <a14:foregroundMark x1="49080" y1="61029" x2="49080" y2="61029"/>
                        <a14:foregroundMark x1="43558" y1="48897" x2="43558" y2="48897"/>
                        <a14:foregroundMark x1="36196" y1="52941" x2="36196" y2="52941"/>
                      </a14:backgroundRemoval>
                    </a14:imgEffect>
                  </a14:imgLayer>
                </a14:imgProps>
              </a:ext>
            </a:extLst>
          </a:blip>
          <a:stretch>
            <a:fillRect/>
          </a:stretch>
        </p:blipFill>
        <p:spPr>
          <a:xfrm>
            <a:off x="4323662" y="3682446"/>
            <a:ext cx="1552381" cy="2590476"/>
          </a:xfrm>
          <a:prstGeom prst="rect">
            <a:avLst/>
          </a:prstGeom>
        </p:spPr>
      </p:pic>
      <p:pic>
        <p:nvPicPr>
          <p:cNvPr id="22" name="Ảnh 21"/>
          <p:cNvPicPr>
            <a:picLocks noChangeAspect="1"/>
          </p:cNvPicPr>
          <p:nvPr/>
        </p:nvPicPr>
        <p:blipFill rotWithShape="1">
          <a:blip r:embed="rId8">
            <a:clrChange>
              <a:clrFrom>
                <a:srgbClr val="FFFFFF"/>
              </a:clrFrom>
              <a:clrTo>
                <a:srgbClr val="FFFFFF">
                  <a:alpha val="0"/>
                </a:srgbClr>
              </a:clrTo>
            </a:clrChange>
          </a:blip>
          <a:srcRect l="11472" r="4308"/>
          <a:stretch/>
        </p:blipFill>
        <p:spPr>
          <a:xfrm flipH="1">
            <a:off x="3548566" y="5548352"/>
            <a:ext cx="457200" cy="638095"/>
          </a:xfrm>
          <a:prstGeom prst="rect">
            <a:avLst/>
          </a:prstGeom>
        </p:spPr>
      </p:pic>
      <p:pic>
        <p:nvPicPr>
          <p:cNvPr id="3" name="Ảnh 2"/>
          <p:cNvPicPr>
            <a:picLocks noChangeAspect="1"/>
          </p:cNvPicPr>
          <p:nvPr/>
        </p:nvPicPr>
        <p:blipFill>
          <a:blip r:embed="rId9">
            <a:clrChange>
              <a:clrFrom>
                <a:srgbClr val="FFFFFF"/>
              </a:clrFrom>
              <a:clrTo>
                <a:srgbClr val="FFFFFF">
                  <a:alpha val="0"/>
                </a:srgbClr>
              </a:clrTo>
            </a:clrChange>
            <a:extLst>
              <a:ext uri="{BEBA8EAE-BF5A-486C-A8C5-ECC9F3942E4B}">
                <a14:imgProps xmlns:a14="http://schemas.microsoft.com/office/drawing/2010/main">
                  <a14:imgLayer r:embed="rId10">
                    <a14:imgEffect>
                      <a14:backgroundRemoval t="2885" b="97436" l="9744" r="97436"/>
                    </a14:imgEffect>
                  </a14:imgLayer>
                </a14:imgProps>
              </a:ext>
            </a:extLst>
          </a:blip>
          <a:stretch>
            <a:fillRect/>
          </a:stretch>
        </p:blipFill>
        <p:spPr>
          <a:xfrm>
            <a:off x="3240908" y="3491971"/>
            <a:ext cx="1857143" cy="2971429"/>
          </a:xfrm>
          <a:prstGeom prst="rect">
            <a:avLst/>
          </a:prstGeom>
        </p:spPr>
      </p:pic>
      <p:pic>
        <p:nvPicPr>
          <p:cNvPr id="2" name="Ảnh 1"/>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0" b="89426" l="2740" r="98973">
                        <a14:foregroundMark x1="60959" y1="26284" x2="60959" y2="26284"/>
                        <a14:foregroundMark x1="69521" y1="27795" x2="69521" y2="27795"/>
                        <a14:foregroundMark x1="79452" y1="13897" x2="79452" y2="13897"/>
                        <a14:foregroundMark x1="82192" y1="16012" x2="82192" y2="16012"/>
                        <a14:foregroundMark x1="70205" y1="27492" x2="70205" y2="27492"/>
                        <a14:foregroundMark x1="57534" y1="28701" x2="57534" y2="28701"/>
                        <a14:foregroundMark x1="67466" y1="2719" x2="67466" y2="2719"/>
                      </a14:backgroundRemoval>
                    </a14:imgEffect>
                  </a14:imgLayer>
                </a14:imgProps>
              </a:ext>
            </a:extLst>
          </a:blip>
          <a:stretch>
            <a:fillRect/>
          </a:stretch>
        </p:blipFill>
        <p:spPr>
          <a:xfrm>
            <a:off x="1570363" y="3429000"/>
            <a:ext cx="2323531" cy="3415352"/>
          </a:xfrm>
          <a:prstGeom prst="rect">
            <a:avLst/>
          </a:prstGeom>
        </p:spPr>
      </p:pic>
      <p:pic>
        <p:nvPicPr>
          <p:cNvPr id="11" name="Ảnh 10"/>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7684556" y="4856450"/>
            <a:ext cx="1019048" cy="990476"/>
          </a:xfrm>
          <a:prstGeom prst="rect">
            <a:avLst/>
          </a:prstGeom>
        </p:spPr>
      </p:pic>
    </p:spTree>
    <p:extLst>
      <p:ext uri="{BB962C8B-B14F-4D97-AF65-F5344CB8AC3E}">
        <p14:creationId xmlns:p14="http://schemas.microsoft.com/office/powerpoint/2010/main" val="393114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strVal val="#ppt_w*0.70"/>
                                          </p:val>
                                        </p:tav>
                                        <p:tav tm="100000">
                                          <p:val>
                                            <p:strVal val="#ppt_w"/>
                                          </p:val>
                                        </p:tav>
                                      </p:tavLst>
                                    </p:anim>
                                    <p:anim calcmode="lin" valueType="num">
                                      <p:cBhvr>
                                        <p:cTn id="8" dur="1000" fill="hold"/>
                                        <p:tgtEl>
                                          <p:spTgt spid="22"/>
                                        </p:tgtEl>
                                        <p:attrNameLst>
                                          <p:attrName>ppt_h</p:attrName>
                                        </p:attrNameLst>
                                      </p:cBhvr>
                                      <p:tavLst>
                                        <p:tav tm="0">
                                          <p:val>
                                            <p:strVal val="#ppt_h"/>
                                          </p:val>
                                        </p:tav>
                                        <p:tav tm="100000">
                                          <p:val>
                                            <p:strVal val="#ppt_h"/>
                                          </p:val>
                                        </p:tav>
                                      </p:tavLst>
                                    </p:anim>
                                    <p:animEffect transition="in" filter="fade">
                                      <p:cBhvr>
                                        <p:cTn id="9"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E1D89BFF-242A-497A-A777-AD7B221F7C78"/>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内容列表"/>
  <p:tag name="ISPRINGCLOUDFOLDERID" val="0"/>
  <p:tag name="ISPRINGCLOUDFOLDERPATH" val="资源库"/>
  <p:tag name="ISPRING_PLAYERS_CUSTOMIZATION" val="UEsDBBQAAgAIAOeJc0s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DniXNL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OeJc0u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54lzSy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54lzS2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aWGeSz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aWGeS5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aWGeS7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amGeSyTg/xfEDAAAYxkAABcAAAB1bml2ZXJzYWwvdW5pdmVyc2FsLnBuZ+1XaVxT55o/isVOLSBqCrI7ttJFxKgBFJO4AOIom4QisouWyy7IIQYI0UtbBEXa3lvwgiESLAHCTkMwAUJF4NYYUFnCYqSCISSHJGAgIWSbg/bOb2a+zefhw/md8/zf9z3P+n/Oc/L9fU+ZfGT1EQAAJqe9Pc4BgBECADbe/NAYRox/4u+Gbxuunjt1AmgYsBHDwqbY4z7HAaC5aIs2+gNY/rcr3iFXAcC0Z+3a0J9SfQkALFdOexzHXYuQCs7QLwnH+1/rz+YA2GNVJ4ynP3Xbnr8b8bEH7vElhy83eVSctvmi4HNfj022f9n/1/s3HbYN52/e+mLgqGeNq0pJnKAFT4EThvAJ9uqFKwHshPqgoISRaCynNojtXFclLkvpCiEqx2Ppfhj1m8eb7bNhc648NK+1qLWeFafhshd7LaRPYOzMiFnMkfyCMyX7GFs2AkBdoG3qNsQUyUBkw4vdLiPbLSR3q5P3/PmMWZ2rzPiXwNoJb2Fvg0NyzAMHP5oHbAAADw/Y8a3m6+A6uA6ug+vgOrgOroPr4Dq4Dv4/BPdla6TMrwDg+tD/8UfhDS5gcZkf2RiRoxaOzBRhuzLnKvK+xk8RVShacrCgi0UGs9hSAIjqJDzlFzIHbrF0wu8sIsYSws5zR4/E6GQtgzCUZ2Mht0VEwu+QvMqSJ6XMM2qTUwSy5CwAaJ+gUXIyeV2Ee9Wp0UmhTF7rhdmOQgI+QCXeN8lp7KycFtMoySl/MBqS8Ux0jYhC0nu4poj9SKtDkr/5YR5KtCS9gkLn6KQpjvrFIlIYitJDMOhUznJNcARBWEBQ6M5xeYpvQEqhsGtVQv9qtlCB74zko70Gpo+0OalKONrLMxlVs3j2wHTJ3/12bzClvbqN7rtvqderOMxJNP0yCyw6LmDG6r7XvApIjbhVv2ZHvtU9wZUeE0cjRrL+RT3zVeYIAfEpmGMSxZXnqNh/GxKm2XhJNQX5EyL8y9R+YVP1DU278xM5yaBhHD8PjcTVh3ILCcvt1TcyedbYQSiD1f/PkLD+KmF8KPQWag5TiJYHnlRgX9dxlXGfdo9Xu8bbEd78qFxW3k2fxECjh/eA9hRhWVrWKU985cCt5CxfunE0qp0+ZPUA5D6NPzZhsiIhiwkOwSUMrvBHug5j9gwKX/0of5VweKHhep2mNqdhq41q/OZPzWFouz7HYJQ3BRvUvthnPbl/5yjayzfLlmEyI/LhjrgU9SsqqNP8lW8V/hSvjWEpku1/yEDl2HsrXMBI/GSOFXX6733R/872OmbyH6Ibr49galaWh4ktHfL4hXAad4xO6ad9iFqwz121uld0+cm1o8PXieqak7qsISJbhkybgKopUCor6aG5hYIQK13TtPW9pvMaGUppCU5i1zQtsxV1XZG7vjwRc53PKxtx/03h3ku2+ucdfM/hDlmXdUCzTRR/kHuDsJNrNnOALWSaTMAJfgGNgQ+TmM7P0fZmFexkICMw75GNQvV5MYu4H36pF2iJY+o02xAVyG5ollecywox+TSh6/4KCKoEKTsRAqFFQDNbxtowxkOSkA+HpLkhzIHmWmzZpDSXeLPgmeUfoOL7Iw8uCw4gdoB7s/B70XlBeft5u1xJNOqAfZ7bz2p3ROuFHBsMrk9lK+lIDempkuMSM28/4DdDadSNf6wuj4amMBrp/XWTZq3J5BiljC1v00QHc0Jwe2nhos9Y0tPSbQjEx5AeF2uC67e4lCeMKuqp1oXlQqlTw0TkowpjKcjBLRUuWP8YQItZQDcGlhw0G01wwDa22owNtsGJvGq73P5S1BaWELAooTe2iVIyfeYarK/zTHUWqw1Bgq67IGTTuuT8RUGBv8mzvqgksrDCscdtPi5uUpiaER/Jf+152ePx3WAjNbIRY2spGowctvsNWVwmZ5sDYA452aqJr3tFjoTrBfzHblzGQ6eyR3tG0Pb8GgtGEVZ/TXqVJFD/Agfe5Yw+O7Fzw69Lw4F+4eWRnNBZgnPn0gtJvmP5efTqXGWoM+2oZr61xLkyp5z/BRiCavQtUbSJlb11obFlLCdGoYIw4zKaMcxJcJdMkUsjNY055aqYGm69AlK96Rh4Eafs/SGbcwIHbOaj7d2XT6zwXKe0hoMGCf879a9D4a4ANNK8JIDEDaM+MVHhjRBUZYZZiYKEw2VnUSRt8vkc6lu1iEK5hzWe18wp+9e0InlGGqu5QVGh6wCrZjb4yghu8mgbc2NlVTPWxQckMp7GkZUaBHWjW7tM7ZZYWszl0chwqcwRV17nSRPEmHgrI8E5JJLiSr1oN/c1EMZKF7/RmhuheCWtSwPu8nt7D5I+8odGcdFIZzY9mfKUBbbtDEyacksJx91Wk5t9k/Df9d6svXy0UMeOmyJ7oV1YxJb8asC0IQtjWlaF5LhL0/kmx+R79ROBPtwN0pWl+zkyKrUD5rCjqOhGhk+Zcd+MQHPYwas7Pc9TSp10hCssaTYuURFHpd7WuRVHynrSqqur+72Yfi7miO7fwMH+6KFDs/j3XoCNlZraGmMOqt1p9ycS8nIp1iwzwT+smHubK64iOKAxAsupfstcmXBXAFui/H0tYKVw62obUY44boGoFw879UR9i/NRONq3nvT0FCt/30O9mAs3vym6IyX77ZsNSLoiPoJpeoXxLnh9Wtm7LHXKwPRIqGrxsxnknO1x/0CTNkizA1VV6kwbaPxtMVG/4+Jjb/IoCzXy+niMvotFPACNjldVsQQx7AR3vmdvB/mXtoSuOnUTrRQ7aO3Ra/iTRWLc/uHc5SKSdkbSSNJBkuZ+O/ajXDNMO0vaNulbbG7RFK7KtnHxicnBT4hhdrwK0crHUTwK7vYNxX7jzpntecjuCNP7CRMu+8s53UdNiRf03z0gpmsujda3+vjEuPepjkmmUIXEg3p0I7/GoSZu07iW+FP0/FTrnYLMRHjf9oDmBYpBGwuKyPjyb0+i/fkPry1O/36AkVg/FP7JQuv/rKBO/Sr0roImDt0P9/LcmefkZFgd2mc0o95eBOZtkta+z2W81SSS9MJ/CBMQQHk2jOMOIFGmOitTBGJ5bO5dvCsw+e2i8qyJH+aGWxi++JDuQZYoJrYjF1VFeLWiclurn+7MNZpqMln0UheTv7CrLfP2jRwynkCBeVgn56zsEwFDb4fuEEFNzDtPFUkNzdN3iwOQKTP+z/01NKVnDSWB3CxAXJpp4e6iUu22C/RjXrizEqy+tqe0+HUTz4n5siVzsdciWN6pshM9vTqIxqfdtYZGtoSpssdPqbLDaBEO/e7uAi0oKoFdPy+HGjmYZQvyGZNvXE1kEN7bqVW7xQfl3aA4lTg8CD2FRhyyYJK+pI1Ii+Be7AKyizWVprm1in7axyhSYs85p0DNg5wIO9mhfbS+8pmOZtJQt5Wk2b8oP5mUuPvLPcsfzK+a9h6wkgwQFTxXv+FBrtrs6EK3pEsjS9hcH6Zh3TgULCl31syVF5UN37rQ6Z2hcOncsxaob2IXDUH3Tr3vmGx4/GEKLNgrPOo081nS4LxyMgVLKEk3/b72sdDh14GykhpYY5d6ll48kz1n/DysJqtrvjILY3cCLwASVW+5zsz/1vWXhvyYcNenXkyD6pkR5lt+sf62WJjmKkgPZNvwu5K38n5mibgYlmhm15ohye8GAcbyeVATNVp/tU7SiCYrm2jHcWc9epdrrD2u/iJTtxTJ1Nc+FIBGTWXOHO2B1Zxewp8fr1VY2SSxySwAKTYl1cr9926u4MqD3LTibOhPM2f4K58F8Z/DbGTTYyRs/ljMcJKhLlRk2Ql/raRK+Rk4v349GZHDOVIGf5/ZMUgk1K5SM3Rx44T7T9TPTagPz63l1pY2jnYcPJe593MAq0FFtDZ+IGgbZIF3eCF62Uv3Lweg/ovsjlvqNT5eAhi3v0/SL+Rh68oJs//I6H7CkEqZU13xAO9nGQtqUML+nCQ9iCgJf2eW5ozBUJAg2GeIWQrRFs3wW4b0pB3QvC1CxIjAOzVjDerBUIOrNMQpFEov+UBLvcM/+ti5hvW01e2THdcjbTSqrzJ2WtgpHF3yrh1Mlle7FZm1EDNexlKIGW8FBRo5h1N48/V07y1H7nvWAIAoqDP66u3oZqh94XxPbZt4a0qf1BYh9Je72T2Ke9Vb510tDx6OtgdZHxfk2eesvGn6odTxc+B6DFjel80ew4dd60wxYHwRCP4tfiRJ94ZzvRGLcn/f/wAgLOV/zd8/boFH63B3I3iiLpPkb8FqF066b/+XoFsK/C+BbvDB1MMHlEG2AUOnccNLUwY9M3wrvFqzGn22pJJaZU/Spi7rVFPMr+CRHueMc9UeqP/asNk8bFOh9WHvr+GzwGlPX4+GE1F//U9QSwMEFAACAAgAamGeS3Br3rpLAAAAagAAABsAAAB1bml2ZXJzYWwvdW5pdmVyc2FsLnBuZy54bWyzsa/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sCAACwCAAAFAAAAAAAAAABAAAAAAC9EQAAdW5pdmVyc2FsL3BsYXllci54bWxQSwECAAAUAAIACABpYZ5LsIcj9GwBAAD3AgAAKQAAAAAAAAABAAAAAADqFAAAdW5pdmVyc2FsL3NraW5fY3VzdG9taXphdGlvbl9zZXR0aW5ncy54bWxQSwECAAAUAAIACABqYZ5LJOD/F8QMAABjGQAAFwAAAAAAAAAAAAAAAACdFgAAdW5pdmVyc2FsL3VuaXZlcnNhbC5wbmdQSwECAAAUAAIACABqYZ5LcGveuksAAABqAAAAGwAAAAAAAAABAAAAAACWIwAAdW5pdmVyc2FsL3VuaXZlcnNhbC5wbmcueG1sUEsFBgAAAAALAAsASQMAABokAAAAAA=="/>
  <p:tag name="ISPRING_PRESENTATION_TITLE" val="儿童读书分享会卡通动态ppt模板"/>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81&quot;/&gt;&lt;/object&gt;&lt;object type=&quot;3&quot; unique_id=&quot;10004&quot;&gt;&lt;property id=&quot;20148&quot; value=&quot;5&quot;/&gt;&lt;property id=&quot;20300&quot; value=&quot;Slide 2&quot;/&gt;&lt;property id=&quot;20307&quot; value=&quot;358&quot;/&gt;&lt;/object&gt;&lt;object type=&quot;3&quot; unique_id=&quot;10005&quot;&gt;&lt;property id=&quot;20148&quot; value=&quot;5&quot;/&gt;&lt;property id=&quot;20300&quot; value=&quot;Slide 3 - &amp;quot;NỘI DUNG VÀ LUẬT CHƠI&amp;quot;&quot;/&gt;&lt;property id=&quot;20307&quot; value=&quot;300&quot;/&gt;&lt;/object&gt;&lt;object type=&quot;3&quot; unique_id=&quot;10006&quot;&gt;&lt;property id=&quot;20148&quot; value=&quot;5&quot;/&gt;&lt;property id=&quot;20300&quot; value=&quot;Slide 4&quot;/&gt;&lt;property id=&quot;20307&quot; value=&quot;351&quot;/&gt;&lt;/object&gt;&lt;object type=&quot;3&quot; unique_id=&quot;10007&quot;&gt;&lt;property id=&quot;20148&quot; value=&quot;5&quot;/&gt;&lt;property id=&quot;20300&quot; value=&quot;Slide 5&quot;/&gt;&lt;property id=&quot;20307&quot; value=&quot;304&quot;/&gt;&lt;/object&gt;&lt;object type=&quot;3&quot; unique_id=&quot;10008&quot;&gt;&lt;property id=&quot;20148&quot; value=&quot;5&quot;/&gt;&lt;property id=&quot;20300&quot; value=&quot;Slide 6&quot;/&gt;&lt;property id=&quot;20307&quot; value=&quot;353&quot;/&gt;&lt;/object&gt;&lt;object type=&quot;3&quot; unique_id=&quot;10009&quot;&gt;&lt;property id=&quot;20148&quot; value=&quot;5&quot;/&gt;&lt;property id=&quot;20300&quot; value=&quot;Slide 7&quot;/&gt;&lt;property id=&quot;20307&quot; value=&quot;354&quot;/&gt;&lt;/object&gt;&lt;object type=&quot;3&quot; unique_id=&quot;10010&quot;&gt;&lt;property id=&quot;20148&quot; value=&quot;5&quot;/&gt;&lt;property id=&quot;20300&quot; value=&quot;Slide 8&quot;/&gt;&lt;property id=&quot;20307&quot; value=&quot;359&quot;/&gt;&lt;/object&gt;&lt;object type=&quot;3&quot; unique_id=&quot;10011&quot;&gt;&lt;property id=&quot;20148&quot; value=&quot;5&quot;/&gt;&lt;property id=&quot;20300&quot; value=&quot;Slide 9&quot;/&gt;&lt;property id=&quot;20307&quot; value=&quot;352&quot;/&gt;&lt;/object&gt;&lt;object type=&quot;3&quot; unique_id=&quot;10012&quot;&gt;&lt;property id=&quot;20148&quot; value=&quot;5&quot;/&gt;&lt;property id=&quot;20300&quot; value=&quot;Slide 10&quot;/&gt;&lt;property id=&quot;20307&quot; value=&quot;360&quot;/&gt;&lt;/object&gt;&lt;object type=&quot;3&quot; unique_id=&quot;10013&quot;&gt;&lt;property id=&quot;20148&quot; value=&quot;5&quot;/&gt;&lt;property id=&quot;20300&quot; value=&quot;Slide 11&quot;/&gt;&lt;property id=&quot;20307&quot; value=&quot;261&quot;/&gt;&lt;/object&gt;&lt;object type=&quot;3&quot; unique_id=&quot;10014&quot;&gt;&lt;property id=&quot;20148&quot; value=&quot;5&quot;/&gt;&lt;property id=&quot;20300&quot; value=&quot;Slide 12&quot;/&gt;&lt;property id=&quot;20307&quot; value=&quot;269&quot;/&gt;&lt;/object&gt;&lt;object type=&quot;3&quot; unique_id=&quot;10015&quot;&gt;&lt;property id=&quot;20148&quot; value=&quot;5&quot;/&gt;&lt;property id=&quot;20300&quot; value=&quot;Slide 13&quot;/&gt;&lt;property id=&quot;20307&quot; value=&quot;288&quot;/&gt;&lt;/object&gt;&lt;object type=&quot;3&quot; unique_id=&quot;10016&quot;&gt;&lt;property id=&quot;20148&quot; value=&quot;5&quot;/&gt;&lt;property id=&quot;20300&quot; value=&quot;Slide 14&quot;/&gt;&lt;property id=&quot;20307&quot; value=&quot;290&quot;/&gt;&lt;/object&gt;&lt;object type=&quot;3&quot; unique_id=&quot;10017&quot;&gt;&lt;property id=&quot;20148&quot; value=&quot;5&quot;/&gt;&lt;property id=&quot;20300&quot; value=&quot;Slide 15&quot;/&gt;&lt;property id=&quot;20307&quot; value=&quot;262&quot;/&gt;&lt;/object&gt;&lt;object type=&quot;3&quot; unique_id=&quot;10018&quot;&gt;&lt;property id=&quot;20148&quot; value=&quot;5&quot;/&gt;&lt;property id=&quot;20300&quot; value=&quot;Slide 16&quot;/&gt;&lt;property id=&quot;20307&quot; value=&quot;270&quot;/&gt;&lt;/object&gt;&lt;object type=&quot;3&quot; unique_id=&quot;10019&quot;&gt;&lt;property id=&quot;20148&quot; value=&quot;5&quot;/&gt;&lt;property id=&quot;20300&quot; value=&quot;Slide 17&quot;/&gt;&lt;property id=&quot;20307&quot; value=&quot;294&quot;/&gt;&lt;/object&gt;&lt;object type=&quot;3&quot; unique_id=&quot;10020&quot;&gt;&lt;property id=&quot;20148&quot; value=&quot;5&quot;/&gt;&lt;property id=&quot;20300&quot; value=&quot;Slide 18&quot;/&gt;&lt;property id=&quot;20307&quot; value=&quot;291&quot;/&gt;&lt;/object&gt;&lt;object type=&quot;3&quot; unique_id=&quot;10021&quot;&gt;&lt;property id=&quot;20148&quot; value=&quot;5&quot;/&gt;&lt;property id=&quot;20300&quot; value=&quot;Slide 19&quot;/&gt;&lt;property id=&quot;20307&quot; value=&quot;292&quot;/&gt;&lt;/object&gt;&lt;object type=&quot;3&quot; unique_id=&quot;10022&quot;&gt;&lt;property id=&quot;20148&quot; value=&quot;5&quot;/&gt;&lt;property id=&quot;20300&quot; value=&quot;Slide 20&quot;/&gt;&lt;property id=&quot;20307&quot; value=&quot;293&quot;/&gt;&lt;/object&gt;&lt;object type=&quot;3&quot; unique_id=&quot;10023&quot;&gt;&lt;property id=&quot;20148&quot; value=&quot;5&quot;/&gt;&lt;property id=&quot;20300&quot; value=&quot;Slide 21&quot;/&gt;&lt;property id=&quot;20307&quot; value=&quot;295&quot;/&gt;&lt;/object&gt;&lt;object type=&quot;3&quot; unique_id=&quot;10024&quot;&gt;&lt;property id=&quot;20148&quot; value=&quot;5&quot;/&gt;&lt;property id=&quot;20300&quot; value=&quot;Slide 22&quot;/&gt;&lt;property id=&quot;20307&quot; value=&quot;266&quot;/&gt;&lt;/object&gt;&lt;object type=&quot;3&quot; unique_id=&quot;10025&quot;&gt;&lt;property id=&quot;20148&quot; value=&quot;5&quot;/&gt;&lt;property id=&quot;20300&quot; value=&quot;Slide 23&quot;/&gt;&lt;property id=&quot;20307&quot; value=&quot;282&quot;/&gt;&lt;/object&gt;&lt;object type=&quot;3&quot; unique_id=&quot;10026&quot;&gt;&lt;property id=&quot;20148&quot; value=&quot;5&quot;/&gt;&lt;property id=&quot;20300&quot; value=&quot;Slide 24&quot;/&gt;&lt;property id=&quot;20307&quot; value=&quot;271&quot;/&gt;&lt;/object&gt;&lt;object type=&quot;3&quot; unique_id=&quot;10027&quot;&gt;&lt;property id=&quot;20148&quot; value=&quot;5&quot;/&gt;&lt;property id=&quot;20300&quot; value=&quot;Slide 25&quot;/&gt;&lt;property id=&quot;20307&quot; value=&quot;272&quot;/&gt;&lt;/object&gt;&lt;object type=&quot;3&quot; unique_id=&quot;10028&quot;&gt;&lt;property id=&quot;20148&quot; value=&quot;5&quot;/&gt;&lt;property id=&quot;20300&quot; value=&quot;Slide 26&quot;/&gt;&lt;property id=&quot;20307&quot; value=&quot;273&quot;/&gt;&lt;/object&gt;&lt;object type=&quot;3&quot; unique_id=&quot;10029&quot;&gt;&lt;property id=&quot;20148&quot; value=&quot;5&quot;/&gt;&lt;property id=&quot;20300&quot; value=&quot;Slide 27&quot;/&gt;&lt;property id=&quot;20307&quot; value=&quot;274&quot;/&gt;&lt;/object&gt;&lt;object type=&quot;3&quot; unique_id=&quot;10030&quot;&gt;&lt;property id=&quot;20148&quot; value=&quot;5&quot;/&gt;&lt;property id=&quot;20300&quot; value=&quot;Slide 28&quot;/&gt;&lt;property id=&quot;20307&quot; value=&quot;267&quot;/&gt;&lt;/object&gt;&lt;object type=&quot;3&quot; unique_id=&quot;10031&quot;&gt;&lt;property id=&quot;20148&quot; value=&quot;5&quot;/&gt;&lt;property id=&quot;20300&quot; value=&quot;Slide 29&quot;/&gt;&lt;property id=&quot;20307&quot; value=&quot;275&quot;/&gt;&lt;/object&gt;&lt;object type=&quot;3&quot; unique_id=&quot;10032&quot;&gt;&lt;property id=&quot;20148&quot; value=&quot;5&quot;/&gt;&lt;property id=&quot;20300&quot; value=&quot;Slide 30&quot;/&gt;&lt;property id=&quot;20307&quot; value=&quot;296&quot;/&gt;&lt;/object&gt;&lt;object type=&quot;3&quot; unique_id=&quot;10033&quot;&gt;&lt;property id=&quot;20148&quot; value=&quot;5&quot;/&gt;&lt;property id=&quot;20300&quot; value=&quot;Slide 31&quot;/&gt;&lt;property id=&quot;20307&quot; value=&quot;265&quot;/&gt;&lt;/object&gt;&lt;/object&gt;&lt;object type=&quot;8&quot; unique_id=&quot;10066&quot;&gt;&lt;/object&gt;&lt;/object&gt;&lt;/database&gt;"/>
  <p:tag name="MMPROD_NEXTUNIQUEID" val="10009"/>
  <p:tag name="SECTOMILLISECCONVERTED" val="1"/>
</p:tagLst>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自定义 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F7F7F"/>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1397</TotalTime>
  <Words>889</Words>
  <Application>Microsoft Office PowerPoint</Application>
  <PresentationFormat>Widescreen</PresentationFormat>
  <Paragraphs>106</Paragraphs>
  <Slides>31</Slides>
  <Notes>15</Notes>
  <HiddenSlides>0</HiddenSlides>
  <MMClips>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31</vt:i4>
      </vt:variant>
    </vt:vector>
  </HeadingPairs>
  <TitlesOfParts>
    <vt:vector size="47" baseType="lpstr">
      <vt:lpstr>微软雅黑</vt:lpstr>
      <vt:lpstr>.VnTime</vt:lpstr>
      <vt:lpstr>Arial</vt:lpstr>
      <vt:lpstr>BlinkMacSystemFont</vt:lpstr>
      <vt:lpstr>Calibri</vt:lpstr>
      <vt:lpstr>Calibri Light</vt:lpstr>
      <vt:lpstr>Georgia</vt:lpstr>
      <vt:lpstr>inpin heiti</vt:lpstr>
      <vt:lpstr>Palatino Linotype</vt:lpstr>
      <vt:lpstr>Times New Roman</vt:lpstr>
      <vt:lpstr>Wingdings</vt:lpstr>
      <vt:lpstr>Wingdings 2</vt:lpstr>
      <vt:lpstr>印品黑体</vt:lpstr>
      <vt:lpstr>等线</vt:lpstr>
      <vt:lpstr>Office Theme</vt:lpstr>
      <vt:lpstr>Civic</vt:lpstr>
      <vt:lpstr>PowerPoint Presentation</vt:lpstr>
      <vt:lpstr>PowerPoint Presentation</vt:lpstr>
      <vt:lpstr>NỘI DUNG VÀ 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儿童读书分享会卡通动态ppt模板</dc:title>
  <dc:creator>WIN7</dc:creator>
  <cp:lastModifiedBy>Huong</cp:lastModifiedBy>
  <cp:revision>232</cp:revision>
  <dcterms:created xsi:type="dcterms:W3CDTF">2017-08-18T03:02:00Z</dcterms:created>
  <dcterms:modified xsi:type="dcterms:W3CDTF">2022-10-11T15:25:36Z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