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61" r:id="rId2"/>
    <p:sldMasterId id="2147483706" r:id="rId3"/>
    <p:sldMasterId id="2147483718" r:id="rId4"/>
    <p:sldMasterId id="2147483730" r:id="rId5"/>
    <p:sldMasterId id="2147483742" r:id="rId6"/>
  </p:sldMasterIdLst>
  <p:notesMasterIdLst>
    <p:notesMasterId r:id="rId39"/>
  </p:notesMasterIdLst>
  <p:sldIdLst>
    <p:sldId id="339" r:id="rId7"/>
    <p:sldId id="340" r:id="rId8"/>
    <p:sldId id="343" r:id="rId9"/>
    <p:sldId id="312" r:id="rId10"/>
    <p:sldId id="344" r:id="rId11"/>
    <p:sldId id="382" r:id="rId12"/>
    <p:sldId id="345" r:id="rId13"/>
    <p:sldId id="346" r:id="rId14"/>
    <p:sldId id="316" r:id="rId15"/>
    <p:sldId id="318" r:id="rId16"/>
    <p:sldId id="348" r:id="rId17"/>
    <p:sldId id="320" r:id="rId18"/>
    <p:sldId id="321" r:id="rId19"/>
    <p:sldId id="322" r:id="rId20"/>
    <p:sldId id="323" r:id="rId21"/>
    <p:sldId id="383" r:id="rId22"/>
    <p:sldId id="349" r:id="rId23"/>
    <p:sldId id="324" r:id="rId24"/>
    <p:sldId id="325" r:id="rId25"/>
    <p:sldId id="298" r:id="rId26"/>
    <p:sldId id="299" r:id="rId27"/>
    <p:sldId id="300" r:id="rId28"/>
    <p:sldId id="326" r:id="rId29"/>
    <p:sldId id="328" r:id="rId30"/>
    <p:sldId id="329" r:id="rId31"/>
    <p:sldId id="330" r:id="rId32"/>
    <p:sldId id="350" r:id="rId33"/>
    <p:sldId id="335" r:id="rId34"/>
    <p:sldId id="354" r:id="rId35"/>
    <p:sldId id="379" r:id="rId36"/>
    <p:sldId id="375" r:id="rId37"/>
    <p:sldId id="371" r:id="rId38"/>
  </p:sldIdLst>
  <p:sldSz cx="9144000" cy="5143500" type="screen16x9"/>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00CC"/>
    <a:srgbClr val="FF0000"/>
    <a:srgbClr val="F2F494"/>
    <a:srgbClr val="9966FF"/>
    <a:srgbClr val="FF3300"/>
    <a:srgbClr val="8FECF9"/>
    <a:srgbClr val="8DF6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8" d="100"/>
          <a:sy n="118" d="100"/>
        </p:scale>
        <p:origin x="442" y="86"/>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8FE0F9D7-1F81-4E0C-BC20-C8766EB2EA1F}" type="datetimeFigureOut">
              <a:rPr lang="en-US"/>
              <a:pPr>
                <a:defRPr/>
              </a:pPr>
              <a:t>7/10/2022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50ADB16-7207-4B78-8E90-DB6583D299A2}" type="slidenum">
              <a:rPr lang="en-US" altLang="en-US"/>
              <a:pPr/>
              <a:t>‹#›</a:t>
            </a:fld>
            <a:endParaRPr lang="en-US" altLang="en-US"/>
          </a:p>
        </p:txBody>
      </p:sp>
    </p:spTree>
    <p:extLst>
      <p:ext uri="{BB962C8B-B14F-4D97-AF65-F5344CB8AC3E}">
        <p14:creationId xmlns:p14="http://schemas.microsoft.com/office/powerpoint/2010/main" val="9957170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幻灯片图像占位符 27649"/>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文本占位符 27650"/>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1204" name="灯片编号占位符 1"/>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2E426A8-A865-49D5-AB7E-F0FE30DC88DD}" type="slidenum">
              <a:rPr lang="en-US" altLang="zh-CN"/>
              <a:pPr eaLnBrk="1" hangingPunct="1"/>
              <a:t>2</a:t>
            </a:fld>
            <a:endParaRPr lang="zh-CN" altLang="en-US"/>
          </a:p>
        </p:txBody>
      </p:sp>
    </p:spTree>
    <p:extLst>
      <p:ext uri="{BB962C8B-B14F-4D97-AF65-F5344CB8AC3E}">
        <p14:creationId xmlns:p14="http://schemas.microsoft.com/office/powerpoint/2010/main" val="1706551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BF63F13-F8FC-41FB-8FF5-A81F334E39C1}" type="slidenum">
              <a:rPr lang="en-US" altLang="en-US"/>
              <a:pPr/>
              <a:t>‹#›</a:t>
            </a:fld>
            <a:endParaRPr lang="en-US" altLang="en-US"/>
          </a:p>
        </p:txBody>
      </p:sp>
    </p:spTree>
    <p:extLst>
      <p:ext uri="{BB962C8B-B14F-4D97-AF65-F5344CB8AC3E}">
        <p14:creationId xmlns:p14="http://schemas.microsoft.com/office/powerpoint/2010/main" val="2861326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56357414-6B54-46E8-99D3-BB3E5E8F4CE8}" type="slidenum">
              <a:rPr lang="en-US" altLang="en-US"/>
              <a:pPr/>
              <a:t>‹#›</a:t>
            </a:fld>
            <a:endParaRPr lang="en-US" altLang="en-US"/>
          </a:p>
        </p:txBody>
      </p:sp>
    </p:spTree>
    <p:extLst>
      <p:ext uri="{BB962C8B-B14F-4D97-AF65-F5344CB8AC3E}">
        <p14:creationId xmlns:p14="http://schemas.microsoft.com/office/powerpoint/2010/main" val="1138116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4AD3BF5E-8936-4199-B9F0-AEC5350B8B19}" type="slidenum">
              <a:rPr lang="en-US" altLang="en-US"/>
              <a:pPr/>
              <a:t>‹#›</a:t>
            </a:fld>
            <a:endParaRPr lang="en-US" altLang="en-US"/>
          </a:p>
        </p:txBody>
      </p:sp>
    </p:spTree>
    <p:extLst>
      <p:ext uri="{BB962C8B-B14F-4D97-AF65-F5344CB8AC3E}">
        <p14:creationId xmlns:p14="http://schemas.microsoft.com/office/powerpoint/2010/main" val="3841468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p:cNvPr>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6AF8C083-1B37-4E35-B369-4450E1444DB5}" type="datetimeFigureOut">
              <a:rPr lang="en-US"/>
              <a:pPr>
                <a:defRPr/>
              </a:pPr>
              <a:t>7/10/2022</a:t>
            </a:fld>
            <a:endParaRPr lang="en-US"/>
          </a:p>
        </p:txBody>
      </p:sp>
      <p:sp>
        <p:nvSpPr>
          <p:cNvPr id="5" name="Footer Placeholder 4">
            <a:extLst/>
          </p:cNvPr>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6" name="Slide Number Placeholder 5">
            <a:extLst/>
          </p:cNvPr>
          <p:cNvSpPr>
            <a:spLocks noGrp="1"/>
          </p:cNvSpPr>
          <p:nvPr>
            <p:ph type="sldNum" sz="quarter" idx="12"/>
          </p:nvPr>
        </p:nvSpPr>
        <p:spPr/>
        <p:txBody>
          <a:bodyPr/>
          <a:lstStyle>
            <a:lvl1pPr defTabSz="914400">
              <a:defRPr>
                <a:latin typeface="Arial" panose="020B0604020202020204" pitchFamily="34" charset="0"/>
              </a:defRPr>
            </a:lvl1pPr>
          </a:lstStyle>
          <a:p>
            <a:fld id="{84210BC3-2398-4315-8513-52B1AF02445B}" type="slidenum">
              <a:rPr lang="en-US" altLang="en-US"/>
              <a:pPr/>
              <a:t>‹#›</a:t>
            </a:fld>
            <a:endParaRPr lang="en-US" altLang="en-US"/>
          </a:p>
        </p:txBody>
      </p:sp>
    </p:spTree>
    <p:extLst>
      <p:ext uri="{BB962C8B-B14F-4D97-AF65-F5344CB8AC3E}">
        <p14:creationId xmlns:p14="http://schemas.microsoft.com/office/powerpoint/2010/main" val="1359265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3" name="Content Placeholder 2">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p:cNvPr>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66197ABB-144F-4266-AF22-A5229B5D8175}" type="datetimeFigureOut">
              <a:rPr lang="en-US"/>
              <a:pPr>
                <a:defRPr/>
              </a:pPr>
              <a:t>7/10/2022</a:t>
            </a:fld>
            <a:endParaRPr lang="en-US"/>
          </a:p>
        </p:txBody>
      </p:sp>
      <p:sp>
        <p:nvSpPr>
          <p:cNvPr id="5" name="Footer Placeholder 4">
            <a:extLst/>
          </p:cNvPr>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6" name="Slide Number Placeholder 5">
            <a:extLst/>
          </p:cNvPr>
          <p:cNvSpPr>
            <a:spLocks noGrp="1"/>
          </p:cNvSpPr>
          <p:nvPr>
            <p:ph type="sldNum" sz="quarter" idx="12"/>
          </p:nvPr>
        </p:nvSpPr>
        <p:spPr/>
        <p:txBody>
          <a:bodyPr/>
          <a:lstStyle>
            <a:lvl1pPr defTabSz="914400">
              <a:defRPr>
                <a:latin typeface="Arial" panose="020B0604020202020204" pitchFamily="34" charset="0"/>
              </a:defRPr>
            </a:lvl1pPr>
          </a:lstStyle>
          <a:p>
            <a:fld id="{E32DAFA4-3637-4AEB-8E58-136725A149C4}" type="slidenum">
              <a:rPr lang="en-US" altLang="en-US"/>
              <a:pPr/>
              <a:t>‹#›</a:t>
            </a:fld>
            <a:endParaRPr lang="en-US" altLang="en-US"/>
          </a:p>
        </p:txBody>
      </p:sp>
    </p:spTree>
    <p:extLst>
      <p:ext uri="{BB962C8B-B14F-4D97-AF65-F5344CB8AC3E}">
        <p14:creationId xmlns:p14="http://schemas.microsoft.com/office/powerpoint/2010/main" val="9518118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p:cNvPr>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019634BA-BEC2-4A38-8E90-92444CAF0A3B}" type="datetimeFigureOut">
              <a:rPr lang="en-US"/>
              <a:pPr>
                <a:defRPr/>
              </a:pPr>
              <a:t>7/10/2022</a:t>
            </a:fld>
            <a:endParaRPr lang="en-US"/>
          </a:p>
        </p:txBody>
      </p:sp>
      <p:sp>
        <p:nvSpPr>
          <p:cNvPr id="5" name="Footer Placeholder 4">
            <a:extLst/>
          </p:cNvPr>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6" name="Slide Number Placeholder 5">
            <a:extLst/>
          </p:cNvPr>
          <p:cNvSpPr>
            <a:spLocks noGrp="1"/>
          </p:cNvSpPr>
          <p:nvPr>
            <p:ph type="sldNum" sz="quarter" idx="12"/>
          </p:nvPr>
        </p:nvSpPr>
        <p:spPr/>
        <p:txBody>
          <a:bodyPr/>
          <a:lstStyle>
            <a:lvl1pPr defTabSz="914400">
              <a:defRPr>
                <a:latin typeface="Arial" panose="020B0604020202020204" pitchFamily="34" charset="0"/>
              </a:defRPr>
            </a:lvl1pPr>
          </a:lstStyle>
          <a:p>
            <a:fld id="{839F23C2-1ADA-45A7-A40D-BDD2812FF9E6}" type="slidenum">
              <a:rPr lang="en-US" altLang="en-US"/>
              <a:pPr/>
              <a:t>‹#›</a:t>
            </a:fld>
            <a:endParaRPr lang="en-US" altLang="en-US"/>
          </a:p>
        </p:txBody>
      </p:sp>
    </p:spTree>
    <p:extLst>
      <p:ext uri="{BB962C8B-B14F-4D97-AF65-F5344CB8AC3E}">
        <p14:creationId xmlns:p14="http://schemas.microsoft.com/office/powerpoint/2010/main" val="14873025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3" name="Content Placeholder 2">
            <a:extLst/>
          </p:cNvPr>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p:cNvPr>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p:cNvPr>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3B78E388-80E7-45B0-967F-A9802832470E}" type="datetimeFigureOut">
              <a:rPr lang="en-US"/>
              <a:pPr>
                <a:defRPr/>
              </a:pPr>
              <a:t>7/10/2022</a:t>
            </a:fld>
            <a:endParaRPr lang="en-US"/>
          </a:p>
        </p:txBody>
      </p:sp>
      <p:sp>
        <p:nvSpPr>
          <p:cNvPr id="6" name="Footer Placeholder 5">
            <a:extLst/>
          </p:cNvPr>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7" name="Slide Number Placeholder 6">
            <a:extLst/>
          </p:cNvPr>
          <p:cNvSpPr>
            <a:spLocks noGrp="1"/>
          </p:cNvSpPr>
          <p:nvPr>
            <p:ph type="sldNum" sz="quarter" idx="12"/>
          </p:nvPr>
        </p:nvSpPr>
        <p:spPr/>
        <p:txBody>
          <a:bodyPr/>
          <a:lstStyle>
            <a:lvl1pPr defTabSz="914400">
              <a:defRPr>
                <a:latin typeface="Arial" panose="020B0604020202020204" pitchFamily="34" charset="0"/>
              </a:defRPr>
            </a:lvl1pPr>
          </a:lstStyle>
          <a:p>
            <a:fld id="{2E9850E0-5CEA-4DDE-B542-0BFCABA36F1A}" type="slidenum">
              <a:rPr lang="en-US" altLang="en-US"/>
              <a:pPr/>
              <a:t>‹#›</a:t>
            </a:fld>
            <a:endParaRPr lang="en-US" altLang="en-US"/>
          </a:p>
        </p:txBody>
      </p:sp>
    </p:spTree>
    <p:extLst>
      <p:ext uri="{BB962C8B-B14F-4D97-AF65-F5344CB8AC3E}">
        <p14:creationId xmlns:p14="http://schemas.microsoft.com/office/powerpoint/2010/main" val="31682294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p:cNvPr>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p:cNvPr>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p:cNvPr>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11FF7904-19D0-4E85-89C1-323401E4E0D5}" type="datetimeFigureOut">
              <a:rPr lang="en-US"/>
              <a:pPr>
                <a:defRPr/>
              </a:pPr>
              <a:t>7/10/2022</a:t>
            </a:fld>
            <a:endParaRPr lang="en-US"/>
          </a:p>
        </p:txBody>
      </p:sp>
      <p:sp>
        <p:nvSpPr>
          <p:cNvPr id="8" name="Footer Placeholder 7">
            <a:extLst/>
          </p:cNvPr>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9" name="Slide Number Placeholder 8">
            <a:extLst/>
          </p:cNvPr>
          <p:cNvSpPr>
            <a:spLocks noGrp="1"/>
          </p:cNvSpPr>
          <p:nvPr>
            <p:ph type="sldNum" sz="quarter" idx="12"/>
          </p:nvPr>
        </p:nvSpPr>
        <p:spPr/>
        <p:txBody>
          <a:bodyPr/>
          <a:lstStyle>
            <a:lvl1pPr defTabSz="914400">
              <a:defRPr>
                <a:latin typeface="Arial" panose="020B0604020202020204" pitchFamily="34" charset="0"/>
              </a:defRPr>
            </a:lvl1pPr>
          </a:lstStyle>
          <a:p>
            <a:fld id="{5339EAB0-550C-4DC9-9160-22A91E0828EA}" type="slidenum">
              <a:rPr lang="en-US" altLang="en-US"/>
              <a:pPr/>
              <a:t>‹#›</a:t>
            </a:fld>
            <a:endParaRPr lang="en-US" altLang="en-US"/>
          </a:p>
        </p:txBody>
      </p:sp>
    </p:spTree>
    <p:extLst>
      <p:ext uri="{BB962C8B-B14F-4D97-AF65-F5344CB8AC3E}">
        <p14:creationId xmlns:p14="http://schemas.microsoft.com/office/powerpoint/2010/main" val="42485322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3" name="Date Placeholder 2">
            <a:extLst/>
          </p:cNvPr>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8C20C272-CB91-4850-8667-4DC58A2617B0}" type="datetimeFigureOut">
              <a:rPr lang="en-US"/>
              <a:pPr>
                <a:defRPr/>
              </a:pPr>
              <a:t>7/10/2022</a:t>
            </a:fld>
            <a:endParaRPr lang="en-US"/>
          </a:p>
        </p:txBody>
      </p:sp>
      <p:sp>
        <p:nvSpPr>
          <p:cNvPr id="4" name="Footer Placeholder 3">
            <a:extLst/>
          </p:cNvPr>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5" name="Slide Number Placeholder 4">
            <a:extLst/>
          </p:cNvPr>
          <p:cNvSpPr>
            <a:spLocks noGrp="1"/>
          </p:cNvSpPr>
          <p:nvPr>
            <p:ph type="sldNum" sz="quarter" idx="12"/>
          </p:nvPr>
        </p:nvSpPr>
        <p:spPr/>
        <p:txBody>
          <a:bodyPr/>
          <a:lstStyle>
            <a:lvl1pPr defTabSz="914400">
              <a:defRPr>
                <a:latin typeface="Arial" panose="020B0604020202020204" pitchFamily="34" charset="0"/>
              </a:defRPr>
            </a:lvl1pPr>
          </a:lstStyle>
          <a:p>
            <a:fld id="{79532AC5-349D-4188-B070-A28EAD83D064}" type="slidenum">
              <a:rPr lang="en-US" altLang="en-US"/>
              <a:pPr/>
              <a:t>‹#›</a:t>
            </a:fld>
            <a:endParaRPr lang="en-US" altLang="en-US"/>
          </a:p>
        </p:txBody>
      </p:sp>
    </p:spTree>
    <p:extLst>
      <p:ext uri="{BB962C8B-B14F-4D97-AF65-F5344CB8AC3E}">
        <p14:creationId xmlns:p14="http://schemas.microsoft.com/office/powerpoint/2010/main" val="41841353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p:cNvPr>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F4FA20FF-CB86-4DB8-8606-FAFF80F11107}" type="datetimeFigureOut">
              <a:rPr lang="en-US"/>
              <a:pPr>
                <a:defRPr/>
              </a:pPr>
              <a:t>7/10/2022</a:t>
            </a:fld>
            <a:endParaRPr lang="en-US"/>
          </a:p>
        </p:txBody>
      </p:sp>
      <p:sp>
        <p:nvSpPr>
          <p:cNvPr id="3" name="Footer Placeholder 2">
            <a:extLst/>
          </p:cNvPr>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4" name="Slide Number Placeholder 3">
            <a:extLst/>
          </p:cNvPr>
          <p:cNvSpPr>
            <a:spLocks noGrp="1"/>
          </p:cNvSpPr>
          <p:nvPr>
            <p:ph type="sldNum" sz="quarter" idx="12"/>
          </p:nvPr>
        </p:nvSpPr>
        <p:spPr/>
        <p:txBody>
          <a:bodyPr/>
          <a:lstStyle>
            <a:lvl1pPr defTabSz="914400">
              <a:defRPr>
                <a:latin typeface="Arial" panose="020B0604020202020204" pitchFamily="34" charset="0"/>
              </a:defRPr>
            </a:lvl1pPr>
          </a:lstStyle>
          <a:p>
            <a:fld id="{F9B4F3F2-E09E-4831-82A1-F2128BB56F10}" type="slidenum">
              <a:rPr lang="en-US" altLang="en-US"/>
              <a:pPr/>
              <a:t>‹#›</a:t>
            </a:fld>
            <a:endParaRPr lang="en-US" altLang="en-US"/>
          </a:p>
        </p:txBody>
      </p:sp>
    </p:spTree>
    <p:extLst>
      <p:ext uri="{BB962C8B-B14F-4D97-AF65-F5344CB8AC3E}">
        <p14:creationId xmlns:p14="http://schemas.microsoft.com/office/powerpoint/2010/main" val="33540749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Edit Master text styles</a:t>
            </a:r>
          </a:p>
        </p:txBody>
      </p:sp>
      <p:sp>
        <p:nvSpPr>
          <p:cNvPr id="5" name="Date Placeholder 4">
            <a:extLst/>
          </p:cNvPr>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08420C28-D8FD-4FE7-9FBF-0772997F55B2}" type="datetimeFigureOut">
              <a:rPr lang="en-US"/>
              <a:pPr>
                <a:defRPr/>
              </a:pPr>
              <a:t>7/10/2022</a:t>
            </a:fld>
            <a:endParaRPr lang="en-US"/>
          </a:p>
        </p:txBody>
      </p:sp>
      <p:sp>
        <p:nvSpPr>
          <p:cNvPr id="6" name="Footer Placeholder 5">
            <a:extLst/>
          </p:cNvPr>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7" name="Slide Number Placeholder 6">
            <a:extLst/>
          </p:cNvPr>
          <p:cNvSpPr>
            <a:spLocks noGrp="1"/>
          </p:cNvSpPr>
          <p:nvPr>
            <p:ph type="sldNum" sz="quarter" idx="12"/>
          </p:nvPr>
        </p:nvSpPr>
        <p:spPr/>
        <p:txBody>
          <a:bodyPr/>
          <a:lstStyle>
            <a:lvl1pPr defTabSz="914400">
              <a:defRPr>
                <a:latin typeface="Arial" panose="020B0604020202020204" pitchFamily="34" charset="0"/>
              </a:defRPr>
            </a:lvl1pPr>
          </a:lstStyle>
          <a:p>
            <a:fld id="{380CED5C-A2B7-40DC-99B8-C705FD60BB36}" type="slidenum">
              <a:rPr lang="en-US" altLang="en-US"/>
              <a:pPr/>
              <a:t>‹#›</a:t>
            </a:fld>
            <a:endParaRPr lang="en-US" altLang="en-US"/>
          </a:p>
        </p:txBody>
      </p:sp>
    </p:spTree>
    <p:extLst>
      <p:ext uri="{BB962C8B-B14F-4D97-AF65-F5344CB8AC3E}">
        <p14:creationId xmlns:p14="http://schemas.microsoft.com/office/powerpoint/2010/main" val="3087892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07CD566-A5D4-4925-9FE6-EFAA7683AC76}" type="slidenum">
              <a:rPr lang="en-US" altLang="en-US"/>
              <a:pPr/>
              <a:t>‹#›</a:t>
            </a:fld>
            <a:endParaRPr lang="en-US" altLang="en-US"/>
          </a:p>
        </p:txBody>
      </p:sp>
    </p:spTree>
    <p:extLst>
      <p:ext uri="{BB962C8B-B14F-4D97-AF65-F5344CB8AC3E}">
        <p14:creationId xmlns:p14="http://schemas.microsoft.com/office/powerpoint/2010/main" val="13159210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p:cNvPr>
          <p:cNvSpPr>
            <a:spLocks noGrp="1"/>
          </p:cNvSpPr>
          <p:nvPr>
            <p:ph type="pic" idx="1"/>
          </p:nvPr>
        </p:nvSpPr>
        <p:spPr>
          <a:xfrm>
            <a:off x="3887391" y="740569"/>
            <a:ext cx="4629150" cy="3655219"/>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Edit Master text styles</a:t>
            </a:r>
          </a:p>
        </p:txBody>
      </p:sp>
      <p:sp>
        <p:nvSpPr>
          <p:cNvPr id="5" name="Date Placeholder 4">
            <a:extLst/>
          </p:cNvPr>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84F4265F-3434-45C4-942C-045E20E199BF}" type="datetimeFigureOut">
              <a:rPr lang="en-US"/>
              <a:pPr>
                <a:defRPr/>
              </a:pPr>
              <a:t>7/10/2022</a:t>
            </a:fld>
            <a:endParaRPr lang="en-US"/>
          </a:p>
        </p:txBody>
      </p:sp>
      <p:sp>
        <p:nvSpPr>
          <p:cNvPr id="6" name="Footer Placeholder 5">
            <a:extLst/>
          </p:cNvPr>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7" name="Slide Number Placeholder 6">
            <a:extLst/>
          </p:cNvPr>
          <p:cNvSpPr>
            <a:spLocks noGrp="1"/>
          </p:cNvSpPr>
          <p:nvPr>
            <p:ph type="sldNum" sz="quarter" idx="12"/>
          </p:nvPr>
        </p:nvSpPr>
        <p:spPr/>
        <p:txBody>
          <a:bodyPr/>
          <a:lstStyle>
            <a:lvl1pPr defTabSz="914400">
              <a:defRPr>
                <a:latin typeface="Arial" panose="020B0604020202020204" pitchFamily="34" charset="0"/>
              </a:defRPr>
            </a:lvl1pPr>
          </a:lstStyle>
          <a:p>
            <a:fld id="{9B94A983-230B-47E9-875C-A28745F0C863}" type="slidenum">
              <a:rPr lang="en-US" altLang="en-US"/>
              <a:pPr/>
              <a:t>‹#›</a:t>
            </a:fld>
            <a:endParaRPr lang="en-US" altLang="en-US"/>
          </a:p>
        </p:txBody>
      </p:sp>
    </p:spTree>
    <p:extLst>
      <p:ext uri="{BB962C8B-B14F-4D97-AF65-F5344CB8AC3E}">
        <p14:creationId xmlns:p14="http://schemas.microsoft.com/office/powerpoint/2010/main" val="6154169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3" name="Vertical Text Placeholder 2">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p:cNvPr>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053C1FDB-79E2-41D5-9FE4-57F5135F4F90}" type="datetimeFigureOut">
              <a:rPr lang="en-US"/>
              <a:pPr>
                <a:defRPr/>
              </a:pPr>
              <a:t>7/10/2022</a:t>
            </a:fld>
            <a:endParaRPr lang="en-US"/>
          </a:p>
        </p:txBody>
      </p:sp>
      <p:sp>
        <p:nvSpPr>
          <p:cNvPr id="5" name="Footer Placeholder 4">
            <a:extLst/>
          </p:cNvPr>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6" name="Slide Number Placeholder 5">
            <a:extLst/>
          </p:cNvPr>
          <p:cNvSpPr>
            <a:spLocks noGrp="1"/>
          </p:cNvSpPr>
          <p:nvPr>
            <p:ph type="sldNum" sz="quarter" idx="12"/>
          </p:nvPr>
        </p:nvSpPr>
        <p:spPr/>
        <p:txBody>
          <a:bodyPr/>
          <a:lstStyle>
            <a:lvl1pPr defTabSz="914400">
              <a:defRPr>
                <a:latin typeface="Arial" panose="020B0604020202020204" pitchFamily="34" charset="0"/>
              </a:defRPr>
            </a:lvl1pPr>
          </a:lstStyle>
          <a:p>
            <a:fld id="{67EE9F73-6D8F-4340-9D7B-F29A1523EFCD}" type="slidenum">
              <a:rPr lang="en-US" altLang="en-US"/>
              <a:pPr/>
              <a:t>‹#›</a:t>
            </a:fld>
            <a:endParaRPr lang="en-US" altLang="en-US"/>
          </a:p>
        </p:txBody>
      </p:sp>
    </p:spTree>
    <p:extLst>
      <p:ext uri="{BB962C8B-B14F-4D97-AF65-F5344CB8AC3E}">
        <p14:creationId xmlns:p14="http://schemas.microsoft.com/office/powerpoint/2010/main" val="25756522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p:cNvPr>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p:cNvPr>
          <p:cNvSpPr>
            <a:spLocks noGrp="1"/>
          </p:cNvSpPr>
          <p:nvPr>
            <p:ph type="dt" sz="half" idx="10"/>
          </p:nvPr>
        </p:nvSpPr>
        <p:spPr/>
        <p:txBody>
          <a:bodyPr/>
          <a:lstStyle>
            <a:lvl1pPr defTabSz="914400" fontAlgn="base">
              <a:spcBef>
                <a:spcPct val="0"/>
              </a:spcBef>
              <a:spcAft>
                <a:spcPct val="0"/>
              </a:spcAft>
              <a:defRPr>
                <a:latin typeface="Arial" charset="0"/>
                <a:cs typeface="Arial" charset="0"/>
              </a:defRPr>
            </a:lvl1pPr>
          </a:lstStyle>
          <a:p>
            <a:pPr>
              <a:defRPr/>
            </a:pPr>
            <a:fld id="{C3A5EFAC-7188-4100-A542-CF07A89F0F90}" type="datetimeFigureOut">
              <a:rPr lang="en-US"/>
              <a:pPr>
                <a:defRPr/>
              </a:pPr>
              <a:t>7/10/2022</a:t>
            </a:fld>
            <a:endParaRPr lang="en-US"/>
          </a:p>
        </p:txBody>
      </p:sp>
      <p:sp>
        <p:nvSpPr>
          <p:cNvPr id="5" name="Footer Placeholder 4">
            <a:extLst/>
          </p:cNvPr>
          <p:cNvSpPr>
            <a:spLocks noGrp="1"/>
          </p:cNvSpPr>
          <p:nvPr>
            <p:ph type="ftr" sz="quarter" idx="11"/>
          </p:nvPr>
        </p:nvSpPr>
        <p:spPr/>
        <p:txBody>
          <a:bodyPr/>
          <a:lstStyle>
            <a:lvl1pPr defTabSz="914400" fontAlgn="base">
              <a:spcBef>
                <a:spcPct val="0"/>
              </a:spcBef>
              <a:spcAft>
                <a:spcPct val="0"/>
              </a:spcAft>
              <a:defRPr>
                <a:latin typeface="Arial" charset="0"/>
                <a:cs typeface="Arial" charset="0"/>
              </a:defRPr>
            </a:lvl1pPr>
          </a:lstStyle>
          <a:p>
            <a:pPr>
              <a:defRPr/>
            </a:pPr>
            <a:endParaRPr lang="en-US"/>
          </a:p>
        </p:txBody>
      </p:sp>
      <p:sp>
        <p:nvSpPr>
          <p:cNvPr id="6" name="Slide Number Placeholder 5">
            <a:extLst/>
          </p:cNvPr>
          <p:cNvSpPr>
            <a:spLocks noGrp="1"/>
          </p:cNvSpPr>
          <p:nvPr>
            <p:ph type="sldNum" sz="quarter" idx="12"/>
          </p:nvPr>
        </p:nvSpPr>
        <p:spPr/>
        <p:txBody>
          <a:bodyPr/>
          <a:lstStyle>
            <a:lvl1pPr defTabSz="914400">
              <a:defRPr>
                <a:latin typeface="Arial" panose="020B0604020202020204" pitchFamily="34" charset="0"/>
              </a:defRPr>
            </a:lvl1pPr>
          </a:lstStyle>
          <a:p>
            <a:fld id="{C3DAFD31-3D89-46BC-A83A-E26D5A54864C}" type="slidenum">
              <a:rPr lang="en-US" altLang="en-US"/>
              <a:pPr/>
              <a:t>‹#›</a:t>
            </a:fld>
            <a:endParaRPr lang="en-US" altLang="en-US"/>
          </a:p>
        </p:txBody>
      </p:sp>
    </p:spTree>
    <p:extLst>
      <p:ext uri="{BB962C8B-B14F-4D97-AF65-F5344CB8AC3E}">
        <p14:creationId xmlns:p14="http://schemas.microsoft.com/office/powerpoint/2010/main" val="839295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7DF29A1D-73A9-4F67-9589-23A71F489B6C}" type="slidenum">
              <a:rPr lang="en-US" altLang="en-US"/>
              <a:pPr/>
              <a:t>‹#›</a:t>
            </a:fld>
            <a:endParaRPr lang="en-US" altLang="en-US"/>
          </a:p>
        </p:txBody>
      </p:sp>
    </p:spTree>
    <p:extLst>
      <p:ext uri="{BB962C8B-B14F-4D97-AF65-F5344CB8AC3E}">
        <p14:creationId xmlns:p14="http://schemas.microsoft.com/office/powerpoint/2010/main" val="34536625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304C194-B16F-49D7-97FF-E8197D9ADD0E}" type="slidenum">
              <a:rPr lang="en-US" altLang="en-US"/>
              <a:pPr/>
              <a:t>‹#›</a:t>
            </a:fld>
            <a:endParaRPr lang="en-US" altLang="en-US"/>
          </a:p>
        </p:txBody>
      </p:sp>
    </p:spTree>
    <p:extLst>
      <p:ext uri="{BB962C8B-B14F-4D97-AF65-F5344CB8AC3E}">
        <p14:creationId xmlns:p14="http://schemas.microsoft.com/office/powerpoint/2010/main" val="2291254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7014EFE8-8ED3-4DDB-9EAE-037631E2895E}" type="slidenum">
              <a:rPr lang="en-US" altLang="en-US"/>
              <a:pPr/>
              <a:t>‹#›</a:t>
            </a:fld>
            <a:endParaRPr lang="en-US" altLang="en-US"/>
          </a:p>
        </p:txBody>
      </p:sp>
    </p:spTree>
    <p:extLst>
      <p:ext uri="{BB962C8B-B14F-4D97-AF65-F5344CB8AC3E}">
        <p14:creationId xmlns:p14="http://schemas.microsoft.com/office/powerpoint/2010/main" val="33089349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91D8DB47-0AD3-43FD-9444-625ABF77539D}" type="slidenum">
              <a:rPr lang="en-US" altLang="en-US"/>
              <a:pPr/>
              <a:t>‹#›</a:t>
            </a:fld>
            <a:endParaRPr lang="en-US" altLang="en-US"/>
          </a:p>
        </p:txBody>
      </p:sp>
    </p:spTree>
    <p:extLst>
      <p:ext uri="{BB962C8B-B14F-4D97-AF65-F5344CB8AC3E}">
        <p14:creationId xmlns:p14="http://schemas.microsoft.com/office/powerpoint/2010/main" val="9185955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B4C667BF-9B75-4CFB-A763-A1D4A55E4826}" type="slidenum">
              <a:rPr lang="en-US" altLang="en-US"/>
              <a:pPr/>
              <a:t>‹#›</a:t>
            </a:fld>
            <a:endParaRPr lang="en-US" altLang="en-US"/>
          </a:p>
        </p:txBody>
      </p:sp>
    </p:spTree>
    <p:extLst>
      <p:ext uri="{BB962C8B-B14F-4D97-AF65-F5344CB8AC3E}">
        <p14:creationId xmlns:p14="http://schemas.microsoft.com/office/powerpoint/2010/main" val="36564251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8464238F-E181-48A1-8D2D-83AEED690DFD}" type="slidenum">
              <a:rPr lang="en-US" altLang="en-US"/>
              <a:pPr/>
              <a:t>‹#›</a:t>
            </a:fld>
            <a:endParaRPr lang="en-US" altLang="en-US"/>
          </a:p>
        </p:txBody>
      </p:sp>
    </p:spTree>
    <p:extLst>
      <p:ext uri="{BB962C8B-B14F-4D97-AF65-F5344CB8AC3E}">
        <p14:creationId xmlns:p14="http://schemas.microsoft.com/office/powerpoint/2010/main" val="14267513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31E77293-3448-4DA2-927E-9A6163C49787}" type="slidenum">
              <a:rPr lang="en-US" altLang="en-US"/>
              <a:pPr/>
              <a:t>‹#›</a:t>
            </a:fld>
            <a:endParaRPr lang="en-US" altLang="en-US"/>
          </a:p>
        </p:txBody>
      </p:sp>
    </p:spTree>
    <p:extLst>
      <p:ext uri="{BB962C8B-B14F-4D97-AF65-F5344CB8AC3E}">
        <p14:creationId xmlns:p14="http://schemas.microsoft.com/office/powerpoint/2010/main" val="3381836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B4C25889-928E-4BAC-9D57-848C6786A8CE}" type="slidenum">
              <a:rPr lang="en-US" altLang="en-US"/>
              <a:pPr/>
              <a:t>‹#›</a:t>
            </a:fld>
            <a:endParaRPr lang="en-US" altLang="en-US"/>
          </a:p>
        </p:txBody>
      </p:sp>
    </p:spTree>
    <p:extLst>
      <p:ext uri="{BB962C8B-B14F-4D97-AF65-F5344CB8AC3E}">
        <p14:creationId xmlns:p14="http://schemas.microsoft.com/office/powerpoint/2010/main" val="9955853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D027033F-B6DF-4178-B22F-6BF779E07CBC}" type="slidenum">
              <a:rPr lang="en-US" altLang="en-US"/>
              <a:pPr/>
              <a:t>‹#›</a:t>
            </a:fld>
            <a:endParaRPr lang="en-US" altLang="en-US"/>
          </a:p>
        </p:txBody>
      </p:sp>
    </p:spTree>
    <p:extLst>
      <p:ext uri="{BB962C8B-B14F-4D97-AF65-F5344CB8AC3E}">
        <p14:creationId xmlns:p14="http://schemas.microsoft.com/office/powerpoint/2010/main" val="35296807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72D29A62-B5A6-40BA-9872-E3958E174C4A}" type="slidenum">
              <a:rPr lang="en-US" altLang="en-US"/>
              <a:pPr/>
              <a:t>‹#›</a:t>
            </a:fld>
            <a:endParaRPr lang="en-US" altLang="en-US"/>
          </a:p>
        </p:txBody>
      </p:sp>
    </p:spTree>
    <p:extLst>
      <p:ext uri="{BB962C8B-B14F-4D97-AF65-F5344CB8AC3E}">
        <p14:creationId xmlns:p14="http://schemas.microsoft.com/office/powerpoint/2010/main" val="36035925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BEF6FE3D-3D81-4CFF-A603-187E7642E2F8}" type="slidenum">
              <a:rPr lang="en-US" altLang="en-US"/>
              <a:pPr/>
              <a:t>‹#›</a:t>
            </a:fld>
            <a:endParaRPr lang="en-US" altLang="en-US"/>
          </a:p>
        </p:txBody>
      </p:sp>
    </p:spTree>
    <p:extLst>
      <p:ext uri="{BB962C8B-B14F-4D97-AF65-F5344CB8AC3E}">
        <p14:creationId xmlns:p14="http://schemas.microsoft.com/office/powerpoint/2010/main" val="42096132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BEE809F-A84D-47A8-8E17-9905D9D8D41E}" type="slidenum">
              <a:rPr lang="en-US" altLang="en-US"/>
              <a:pPr/>
              <a:t>‹#›</a:t>
            </a:fld>
            <a:endParaRPr lang="en-US" altLang="en-US"/>
          </a:p>
        </p:txBody>
      </p:sp>
    </p:spTree>
    <p:extLst>
      <p:ext uri="{BB962C8B-B14F-4D97-AF65-F5344CB8AC3E}">
        <p14:creationId xmlns:p14="http://schemas.microsoft.com/office/powerpoint/2010/main" val="29557174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C412DEE-87B1-48F4-A754-6880D714C2AE}" type="slidenum">
              <a:rPr lang="en-US" altLang="en-US"/>
              <a:pPr/>
              <a:t>‹#›</a:t>
            </a:fld>
            <a:endParaRPr lang="en-US" altLang="en-US"/>
          </a:p>
        </p:txBody>
      </p:sp>
    </p:spTree>
    <p:extLst>
      <p:ext uri="{BB962C8B-B14F-4D97-AF65-F5344CB8AC3E}">
        <p14:creationId xmlns:p14="http://schemas.microsoft.com/office/powerpoint/2010/main" val="26866523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D968E4D-B93A-427D-8754-ACEF6979D379}" type="slidenum">
              <a:rPr lang="en-US" altLang="en-US"/>
              <a:pPr/>
              <a:t>‹#›</a:t>
            </a:fld>
            <a:endParaRPr lang="en-US" altLang="en-US"/>
          </a:p>
        </p:txBody>
      </p:sp>
    </p:spTree>
    <p:extLst>
      <p:ext uri="{BB962C8B-B14F-4D97-AF65-F5344CB8AC3E}">
        <p14:creationId xmlns:p14="http://schemas.microsoft.com/office/powerpoint/2010/main" val="14785390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643A6E3D-8D49-4A3B-ACCC-C9238A211256}" type="slidenum">
              <a:rPr lang="en-US" altLang="en-US"/>
              <a:pPr/>
              <a:t>‹#›</a:t>
            </a:fld>
            <a:endParaRPr lang="en-US" altLang="en-US"/>
          </a:p>
        </p:txBody>
      </p:sp>
    </p:spTree>
    <p:extLst>
      <p:ext uri="{BB962C8B-B14F-4D97-AF65-F5344CB8AC3E}">
        <p14:creationId xmlns:p14="http://schemas.microsoft.com/office/powerpoint/2010/main" val="56994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20DC8D60-82B3-4C1A-9D70-11B8239BBD38}" type="slidenum">
              <a:rPr lang="en-US" altLang="en-US"/>
              <a:pPr/>
              <a:t>‹#›</a:t>
            </a:fld>
            <a:endParaRPr lang="en-US" altLang="en-US"/>
          </a:p>
        </p:txBody>
      </p:sp>
    </p:spTree>
    <p:extLst>
      <p:ext uri="{BB962C8B-B14F-4D97-AF65-F5344CB8AC3E}">
        <p14:creationId xmlns:p14="http://schemas.microsoft.com/office/powerpoint/2010/main" val="19165222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D0132C78-FEC1-448E-9E93-1804033F7733}" type="slidenum">
              <a:rPr lang="en-US" altLang="en-US"/>
              <a:pPr/>
              <a:t>‹#›</a:t>
            </a:fld>
            <a:endParaRPr lang="en-US" altLang="en-US"/>
          </a:p>
        </p:txBody>
      </p:sp>
    </p:spTree>
    <p:extLst>
      <p:ext uri="{BB962C8B-B14F-4D97-AF65-F5344CB8AC3E}">
        <p14:creationId xmlns:p14="http://schemas.microsoft.com/office/powerpoint/2010/main" val="96472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8E9918A7-829D-49D6-9B06-9741B46DE5AB}" type="slidenum">
              <a:rPr lang="en-US" altLang="en-US"/>
              <a:pPr/>
              <a:t>‹#›</a:t>
            </a:fld>
            <a:endParaRPr lang="en-US" altLang="en-US"/>
          </a:p>
        </p:txBody>
      </p:sp>
    </p:spTree>
    <p:extLst>
      <p:ext uri="{BB962C8B-B14F-4D97-AF65-F5344CB8AC3E}">
        <p14:creationId xmlns:p14="http://schemas.microsoft.com/office/powerpoint/2010/main" val="3841825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7ADD33BC-8C16-42FF-A2F2-C57D4E5131A3}" type="slidenum">
              <a:rPr lang="en-US" altLang="en-US"/>
              <a:pPr/>
              <a:t>‹#›</a:t>
            </a:fld>
            <a:endParaRPr lang="en-US" altLang="en-US"/>
          </a:p>
        </p:txBody>
      </p:sp>
    </p:spTree>
    <p:extLst>
      <p:ext uri="{BB962C8B-B14F-4D97-AF65-F5344CB8AC3E}">
        <p14:creationId xmlns:p14="http://schemas.microsoft.com/office/powerpoint/2010/main" val="21877381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5A0007D6-9EAF-4B99-BA91-64CCCCBDEF69}" type="slidenum">
              <a:rPr lang="en-US" altLang="en-US"/>
              <a:pPr/>
              <a:t>‹#›</a:t>
            </a:fld>
            <a:endParaRPr lang="en-US" altLang="en-US"/>
          </a:p>
        </p:txBody>
      </p:sp>
    </p:spTree>
    <p:extLst>
      <p:ext uri="{BB962C8B-B14F-4D97-AF65-F5344CB8AC3E}">
        <p14:creationId xmlns:p14="http://schemas.microsoft.com/office/powerpoint/2010/main" val="20263223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1505203B-ED28-4355-9EA5-CA9A9C2085B0}" type="slidenum">
              <a:rPr lang="en-US" altLang="en-US"/>
              <a:pPr/>
              <a:t>‹#›</a:t>
            </a:fld>
            <a:endParaRPr lang="en-US" altLang="en-US"/>
          </a:p>
        </p:txBody>
      </p:sp>
    </p:spTree>
    <p:extLst>
      <p:ext uri="{BB962C8B-B14F-4D97-AF65-F5344CB8AC3E}">
        <p14:creationId xmlns:p14="http://schemas.microsoft.com/office/powerpoint/2010/main" val="20467161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7C58666B-7BEE-489C-9BE9-1058F1A2594F}" type="slidenum">
              <a:rPr lang="en-US" altLang="en-US"/>
              <a:pPr/>
              <a:t>‹#›</a:t>
            </a:fld>
            <a:endParaRPr lang="en-US" altLang="en-US"/>
          </a:p>
        </p:txBody>
      </p:sp>
    </p:spTree>
    <p:extLst>
      <p:ext uri="{BB962C8B-B14F-4D97-AF65-F5344CB8AC3E}">
        <p14:creationId xmlns:p14="http://schemas.microsoft.com/office/powerpoint/2010/main" val="19108564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BC8C2CD8-0537-4B15-97E6-F2E3197195C2}" type="slidenum">
              <a:rPr lang="en-US" altLang="en-US"/>
              <a:pPr/>
              <a:t>‹#›</a:t>
            </a:fld>
            <a:endParaRPr lang="en-US" altLang="en-US"/>
          </a:p>
        </p:txBody>
      </p:sp>
    </p:spTree>
    <p:extLst>
      <p:ext uri="{BB962C8B-B14F-4D97-AF65-F5344CB8AC3E}">
        <p14:creationId xmlns:p14="http://schemas.microsoft.com/office/powerpoint/2010/main" val="9239582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0454FF6C-B79F-4621-86CD-7CFC7CE66E85}" type="slidenum">
              <a:rPr lang="en-US" altLang="en-US"/>
              <a:pPr/>
              <a:t>‹#›</a:t>
            </a:fld>
            <a:endParaRPr lang="en-US" altLang="en-US"/>
          </a:p>
        </p:txBody>
      </p:sp>
    </p:spTree>
    <p:extLst>
      <p:ext uri="{BB962C8B-B14F-4D97-AF65-F5344CB8AC3E}">
        <p14:creationId xmlns:p14="http://schemas.microsoft.com/office/powerpoint/2010/main" val="18973943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BA4C6FC-68E4-460D-A5FD-6E3DED1DA16E}" type="slidenum">
              <a:rPr lang="en-US" altLang="en-US"/>
              <a:pPr/>
              <a:t>‹#›</a:t>
            </a:fld>
            <a:endParaRPr lang="en-US" altLang="en-US"/>
          </a:p>
        </p:txBody>
      </p:sp>
    </p:spTree>
    <p:extLst>
      <p:ext uri="{BB962C8B-B14F-4D97-AF65-F5344CB8AC3E}">
        <p14:creationId xmlns:p14="http://schemas.microsoft.com/office/powerpoint/2010/main" val="2821263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CC5704E1-F383-42AA-96A4-2F117B189176}" type="slidenum">
              <a:rPr lang="en-US" altLang="en-US"/>
              <a:pPr/>
              <a:t>‹#›</a:t>
            </a:fld>
            <a:endParaRPr lang="en-US" altLang="en-US"/>
          </a:p>
        </p:txBody>
      </p:sp>
    </p:spTree>
    <p:extLst>
      <p:ext uri="{BB962C8B-B14F-4D97-AF65-F5344CB8AC3E}">
        <p14:creationId xmlns:p14="http://schemas.microsoft.com/office/powerpoint/2010/main" val="37816923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A300B2CC-C2F2-43E9-B675-914F7C0E3AF1}" type="slidenum">
              <a:rPr lang="en-US" altLang="en-US"/>
              <a:pPr/>
              <a:t>‹#›</a:t>
            </a:fld>
            <a:endParaRPr lang="en-US" altLang="en-US"/>
          </a:p>
        </p:txBody>
      </p:sp>
    </p:spTree>
    <p:extLst>
      <p:ext uri="{BB962C8B-B14F-4D97-AF65-F5344CB8AC3E}">
        <p14:creationId xmlns:p14="http://schemas.microsoft.com/office/powerpoint/2010/main" val="9710954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A5291848-7199-4654-95F7-CB6ECAD4AEA3}" type="slidenum">
              <a:rPr lang="en-US" altLang="en-US"/>
              <a:pPr/>
              <a:t>‹#›</a:t>
            </a:fld>
            <a:endParaRPr lang="en-US" altLang="en-US"/>
          </a:p>
        </p:txBody>
      </p:sp>
    </p:spTree>
    <p:extLst>
      <p:ext uri="{BB962C8B-B14F-4D97-AF65-F5344CB8AC3E}">
        <p14:creationId xmlns:p14="http://schemas.microsoft.com/office/powerpoint/2010/main" val="21790746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4AC222F6-AD1C-4F04-A73C-4F95A41799E7}" type="slidenum">
              <a:rPr lang="en-US" altLang="en-US"/>
              <a:pPr/>
              <a:t>‹#›</a:t>
            </a:fld>
            <a:endParaRPr lang="en-US" altLang="en-US"/>
          </a:p>
        </p:txBody>
      </p:sp>
    </p:spTree>
    <p:extLst>
      <p:ext uri="{BB962C8B-B14F-4D97-AF65-F5344CB8AC3E}">
        <p14:creationId xmlns:p14="http://schemas.microsoft.com/office/powerpoint/2010/main" val="3634119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D49A493F-4E36-4D55-B9EA-BE386C765656}" type="slidenum">
              <a:rPr lang="en-US" altLang="en-US"/>
              <a:pPr/>
              <a:t>‹#›</a:t>
            </a:fld>
            <a:endParaRPr lang="en-US" altLang="en-US"/>
          </a:p>
        </p:txBody>
      </p:sp>
    </p:spTree>
    <p:extLst>
      <p:ext uri="{BB962C8B-B14F-4D97-AF65-F5344CB8AC3E}">
        <p14:creationId xmlns:p14="http://schemas.microsoft.com/office/powerpoint/2010/main" val="6255668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1D814EDB-4393-4D82-87B8-5529BCB88935}" type="slidenum">
              <a:rPr lang="en-US" altLang="en-US"/>
              <a:pPr/>
              <a:t>‹#›</a:t>
            </a:fld>
            <a:endParaRPr lang="en-US" altLang="en-US"/>
          </a:p>
        </p:txBody>
      </p:sp>
    </p:spTree>
    <p:extLst>
      <p:ext uri="{BB962C8B-B14F-4D97-AF65-F5344CB8AC3E}">
        <p14:creationId xmlns:p14="http://schemas.microsoft.com/office/powerpoint/2010/main" val="1866111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D2F4939B-DD84-4B76-A687-72A2D748EBC5}" type="slidenum">
              <a:rPr lang="en-US" altLang="en-US"/>
              <a:pPr/>
              <a:t>‹#›</a:t>
            </a:fld>
            <a:endParaRPr lang="en-US" altLang="en-US"/>
          </a:p>
        </p:txBody>
      </p:sp>
    </p:spTree>
    <p:extLst>
      <p:ext uri="{BB962C8B-B14F-4D97-AF65-F5344CB8AC3E}">
        <p14:creationId xmlns:p14="http://schemas.microsoft.com/office/powerpoint/2010/main" val="34033416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8C132552-2211-4FFC-BE46-7AEA631D0159}" type="slidenum">
              <a:rPr lang="en-US" altLang="en-US"/>
              <a:pPr/>
              <a:t>‹#›</a:t>
            </a:fld>
            <a:endParaRPr lang="en-US" altLang="en-US"/>
          </a:p>
        </p:txBody>
      </p:sp>
    </p:spTree>
    <p:extLst>
      <p:ext uri="{BB962C8B-B14F-4D97-AF65-F5344CB8AC3E}">
        <p14:creationId xmlns:p14="http://schemas.microsoft.com/office/powerpoint/2010/main" val="26350713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DA0EAC92-E4FF-4DAB-876A-52D981E4A2CC}" type="slidenum">
              <a:rPr lang="en-US" altLang="en-US"/>
              <a:pPr/>
              <a:t>‹#›</a:t>
            </a:fld>
            <a:endParaRPr lang="en-US" altLang="en-US"/>
          </a:p>
        </p:txBody>
      </p:sp>
    </p:spTree>
    <p:extLst>
      <p:ext uri="{BB962C8B-B14F-4D97-AF65-F5344CB8AC3E}">
        <p14:creationId xmlns:p14="http://schemas.microsoft.com/office/powerpoint/2010/main" val="28603586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7D3AC62-BA95-42C4-B528-082206F0CEB0}" type="slidenum">
              <a:rPr lang="en-US" altLang="en-US"/>
              <a:pPr/>
              <a:t>‹#›</a:t>
            </a:fld>
            <a:endParaRPr lang="en-US" altLang="en-US"/>
          </a:p>
        </p:txBody>
      </p:sp>
    </p:spTree>
    <p:extLst>
      <p:ext uri="{BB962C8B-B14F-4D97-AF65-F5344CB8AC3E}">
        <p14:creationId xmlns:p14="http://schemas.microsoft.com/office/powerpoint/2010/main" val="4035382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A0C68A11-D228-4BA1-BD33-9A2A2A2A4465}" type="slidenum">
              <a:rPr lang="en-US" altLang="en-US"/>
              <a:pPr/>
              <a:t>‹#›</a:t>
            </a:fld>
            <a:endParaRPr lang="en-US" altLang="en-US"/>
          </a:p>
        </p:txBody>
      </p:sp>
    </p:spTree>
    <p:extLst>
      <p:ext uri="{BB962C8B-B14F-4D97-AF65-F5344CB8AC3E}">
        <p14:creationId xmlns:p14="http://schemas.microsoft.com/office/powerpoint/2010/main" val="34759460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8596A50B-E720-40C0-97CF-52121E09725A}" type="slidenum">
              <a:rPr lang="en-US" altLang="en-US"/>
              <a:pPr/>
              <a:t>‹#›</a:t>
            </a:fld>
            <a:endParaRPr lang="en-US" altLang="en-US"/>
          </a:p>
        </p:txBody>
      </p:sp>
    </p:spTree>
    <p:extLst>
      <p:ext uri="{BB962C8B-B14F-4D97-AF65-F5344CB8AC3E}">
        <p14:creationId xmlns:p14="http://schemas.microsoft.com/office/powerpoint/2010/main" val="31435481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4BEDFEE-B36D-44E1-BEF3-273116DFE2ED}" type="slidenum">
              <a:rPr lang="en-US" altLang="en-US"/>
              <a:pPr/>
              <a:t>‹#›</a:t>
            </a:fld>
            <a:endParaRPr lang="en-US" altLang="en-US"/>
          </a:p>
        </p:txBody>
      </p:sp>
    </p:spTree>
    <p:extLst>
      <p:ext uri="{BB962C8B-B14F-4D97-AF65-F5344CB8AC3E}">
        <p14:creationId xmlns:p14="http://schemas.microsoft.com/office/powerpoint/2010/main" val="321388599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89854BB-31F4-40CA-A538-85095B02EE81}" type="slidenum">
              <a:rPr lang="en-US" altLang="en-US"/>
              <a:pPr/>
              <a:t>‹#›</a:t>
            </a:fld>
            <a:endParaRPr lang="en-US" altLang="en-US"/>
          </a:p>
        </p:txBody>
      </p:sp>
    </p:spTree>
    <p:extLst>
      <p:ext uri="{BB962C8B-B14F-4D97-AF65-F5344CB8AC3E}">
        <p14:creationId xmlns:p14="http://schemas.microsoft.com/office/powerpoint/2010/main" val="159776503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6D3B4D9E-9F58-4004-B5B0-09AA0CFDE160}" type="slidenum">
              <a:rPr lang="en-US" altLang="en-US"/>
              <a:pPr/>
              <a:t>‹#›</a:t>
            </a:fld>
            <a:endParaRPr lang="en-US" altLang="en-US"/>
          </a:p>
        </p:txBody>
      </p:sp>
    </p:spTree>
    <p:extLst>
      <p:ext uri="{BB962C8B-B14F-4D97-AF65-F5344CB8AC3E}">
        <p14:creationId xmlns:p14="http://schemas.microsoft.com/office/powerpoint/2010/main" val="1677043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78425CDF-6303-4093-8F94-26215A406758}" type="slidenum">
              <a:rPr lang="en-US" altLang="en-US"/>
              <a:pPr/>
              <a:t>‹#›</a:t>
            </a:fld>
            <a:endParaRPr lang="en-US" altLang="en-US"/>
          </a:p>
        </p:txBody>
      </p:sp>
    </p:spTree>
    <p:extLst>
      <p:ext uri="{BB962C8B-B14F-4D97-AF65-F5344CB8AC3E}">
        <p14:creationId xmlns:p14="http://schemas.microsoft.com/office/powerpoint/2010/main" val="413695008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09CCD973-C46D-401B-8564-E3B8A1D3C8F0}" type="slidenum">
              <a:rPr lang="en-US" altLang="en-US"/>
              <a:pPr/>
              <a:t>‹#›</a:t>
            </a:fld>
            <a:endParaRPr lang="en-US" altLang="en-US"/>
          </a:p>
        </p:txBody>
      </p:sp>
    </p:spTree>
    <p:extLst>
      <p:ext uri="{BB962C8B-B14F-4D97-AF65-F5344CB8AC3E}">
        <p14:creationId xmlns:p14="http://schemas.microsoft.com/office/powerpoint/2010/main" val="165508662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2B53398A-D4F5-417B-81ED-11B6F7767820}" type="slidenum">
              <a:rPr lang="en-US" altLang="en-US"/>
              <a:pPr/>
              <a:t>‹#›</a:t>
            </a:fld>
            <a:endParaRPr lang="en-US" altLang="en-US"/>
          </a:p>
        </p:txBody>
      </p:sp>
    </p:spTree>
    <p:extLst>
      <p:ext uri="{BB962C8B-B14F-4D97-AF65-F5344CB8AC3E}">
        <p14:creationId xmlns:p14="http://schemas.microsoft.com/office/powerpoint/2010/main" val="34462383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0C0D7B70-22BC-43F3-9B64-D0DE8B8EB871}" type="slidenum">
              <a:rPr lang="en-US" altLang="en-US"/>
              <a:pPr/>
              <a:t>‹#›</a:t>
            </a:fld>
            <a:endParaRPr lang="en-US" altLang="en-US"/>
          </a:p>
        </p:txBody>
      </p:sp>
    </p:spTree>
    <p:extLst>
      <p:ext uri="{BB962C8B-B14F-4D97-AF65-F5344CB8AC3E}">
        <p14:creationId xmlns:p14="http://schemas.microsoft.com/office/powerpoint/2010/main" val="33598949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F02726C2-3DAA-4BCD-9B87-2846F0AAF1AD}" type="slidenum">
              <a:rPr lang="en-US" altLang="en-US"/>
              <a:pPr/>
              <a:t>‹#›</a:t>
            </a:fld>
            <a:endParaRPr lang="en-US" altLang="en-US"/>
          </a:p>
        </p:txBody>
      </p:sp>
    </p:spTree>
    <p:extLst>
      <p:ext uri="{BB962C8B-B14F-4D97-AF65-F5344CB8AC3E}">
        <p14:creationId xmlns:p14="http://schemas.microsoft.com/office/powerpoint/2010/main" val="106918946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B5F753DD-4B63-4533-AF89-FC1FE5418027}" type="slidenum">
              <a:rPr lang="en-US" altLang="en-US"/>
              <a:pPr/>
              <a:t>‹#›</a:t>
            </a:fld>
            <a:endParaRPr lang="en-US" altLang="en-US"/>
          </a:p>
        </p:txBody>
      </p:sp>
    </p:spTree>
    <p:extLst>
      <p:ext uri="{BB962C8B-B14F-4D97-AF65-F5344CB8AC3E}">
        <p14:creationId xmlns:p14="http://schemas.microsoft.com/office/powerpoint/2010/main" val="23755390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84976A5-F582-4C31-B86E-3ACD698B6C5B}" type="slidenum">
              <a:rPr lang="en-US" altLang="en-US"/>
              <a:pPr/>
              <a:t>‹#›</a:t>
            </a:fld>
            <a:endParaRPr lang="en-US" altLang="en-US"/>
          </a:p>
        </p:txBody>
      </p:sp>
    </p:spTree>
    <p:extLst>
      <p:ext uri="{BB962C8B-B14F-4D97-AF65-F5344CB8AC3E}">
        <p14:creationId xmlns:p14="http://schemas.microsoft.com/office/powerpoint/2010/main" val="8809452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EFAE2D4-38FF-4FD6-83C0-87539FDE4A8E}" type="slidenum">
              <a:rPr lang="en-US" altLang="en-US"/>
              <a:pPr/>
              <a:t>‹#›</a:t>
            </a:fld>
            <a:endParaRPr lang="en-US" altLang="en-US"/>
          </a:p>
        </p:txBody>
      </p:sp>
    </p:spTree>
    <p:extLst>
      <p:ext uri="{BB962C8B-B14F-4D97-AF65-F5344CB8AC3E}">
        <p14:creationId xmlns:p14="http://schemas.microsoft.com/office/powerpoint/2010/main" val="417946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20EB481C-2CD7-4442-9D0F-17C23AA363CD}" type="slidenum">
              <a:rPr lang="en-US" altLang="en-US"/>
              <a:pPr/>
              <a:t>‹#›</a:t>
            </a:fld>
            <a:endParaRPr lang="en-US" altLang="en-US"/>
          </a:p>
        </p:txBody>
      </p:sp>
    </p:spTree>
    <p:extLst>
      <p:ext uri="{BB962C8B-B14F-4D97-AF65-F5344CB8AC3E}">
        <p14:creationId xmlns:p14="http://schemas.microsoft.com/office/powerpoint/2010/main" val="2829415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FB676A77-33DC-48D0-8396-30C3A4EE9D55}" type="slidenum">
              <a:rPr lang="en-US" altLang="en-US"/>
              <a:pPr/>
              <a:t>‹#›</a:t>
            </a:fld>
            <a:endParaRPr lang="en-US" altLang="en-US"/>
          </a:p>
        </p:txBody>
      </p:sp>
    </p:spTree>
    <p:extLst>
      <p:ext uri="{BB962C8B-B14F-4D97-AF65-F5344CB8AC3E}">
        <p14:creationId xmlns:p14="http://schemas.microsoft.com/office/powerpoint/2010/main" val="1183981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17D4D46F-54A3-4CC4-95B0-11C0F235C505}" type="slidenum">
              <a:rPr lang="en-US" altLang="en-US"/>
              <a:pPr/>
              <a:t>‹#›</a:t>
            </a:fld>
            <a:endParaRPr lang="en-US" altLang="en-US"/>
          </a:p>
        </p:txBody>
      </p:sp>
    </p:spTree>
    <p:extLst>
      <p:ext uri="{BB962C8B-B14F-4D97-AF65-F5344CB8AC3E}">
        <p14:creationId xmlns:p14="http://schemas.microsoft.com/office/powerpoint/2010/main" val="2231205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0484" name="Rectangle 4"/>
          <p:cNvSpPr>
            <a:spLocks noGrp="1" noChangeArrowheads="1"/>
          </p:cNvSpPr>
          <p:nvPr>
            <p:ph type="dt" sz="half" idx="2"/>
          </p:nvPr>
        </p:nvSpPr>
        <p:spPr bwMode="auto">
          <a:xfrm>
            <a:off x="457200" y="46847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endParaRPr lang="en-US"/>
          </a:p>
        </p:txBody>
      </p:sp>
      <p:sp>
        <p:nvSpPr>
          <p:cNvPr id="20485" name="Rectangle 5"/>
          <p:cNvSpPr>
            <a:spLocks noGrp="1" noChangeArrowheads="1"/>
          </p:cNvSpPr>
          <p:nvPr>
            <p:ph type="ftr" sz="quarter" idx="3"/>
          </p:nvPr>
        </p:nvSpPr>
        <p:spPr bwMode="auto">
          <a:xfrm>
            <a:off x="3124200" y="4684713"/>
            <a:ext cx="2895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en-US"/>
          </a:p>
        </p:txBody>
      </p:sp>
      <p:sp>
        <p:nvSpPr>
          <p:cNvPr id="20486" name="Rectangle 6"/>
          <p:cNvSpPr>
            <a:spLocks noGrp="1" noChangeArrowheads="1"/>
          </p:cNvSpPr>
          <p:nvPr>
            <p:ph type="sldNum" sz="quarter" idx="4"/>
          </p:nvPr>
        </p:nvSpPr>
        <p:spPr bwMode="auto">
          <a:xfrm>
            <a:off x="6553200" y="46847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6E63F5B1-7746-4AA9-A92F-D09D47F28C4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61" r:id="rId1"/>
    <p:sldLayoutId id="2147484262" r:id="rId2"/>
    <p:sldLayoutId id="2147484263" r:id="rId3"/>
    <p:sldLayoutId id="2147484264" r:id="rId4"/>
    <p:sldLayoutId id="2147484265" r:id="rId5"/>
    <p:sldLayoutId id="2147484266" r:id="rId6"/>
    <p:sldLayoutId id="2147484267" r:id="rId7"/>
    <p:sldLayoutId id="2147484268" r:id="rId8"/>
    <p:sldLayoutId id="2147484269" r:id="rId9"/>
    <p:sldLayoutId id="2147484270" r:id="rId10"/>
    <p:sldLayoutId id="21474842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28650" y="274638"/>
            <a:ext cx="7886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a:extLst/>
          </p:cNvPr>
          <p:cNvSpPr>
            <a:spLocks noGrp="1"/>
          </p:cNvSpPr>
          <p:nvPr>
            <p:ph type="dt" sz="half" idx="2"/>
          </p:nvPr>
        </p:nvSpPr>
        <p:spPr>
          <a:xfrm>
            <a:off x="628650" y="4767263"/>
            <a:ext cx="2057400" cy="274637"/>
          </a:xfrm>
          <a:prstGeom prst="rect">
            <a:avLst/>
          </a:prstGeom>
        </p:spPr>
        <p:txBody>
          <a:bodyPr vert="horz" lIns="68580" tIns="34290" rIns="68580" bIns="34290" rtlCol="0" anchor="ctr"/>
          <a:lstStyle>
            <a:lvl1pPr algn="l" defTabSz="685800" fontAlgn="auto">
              <a:spcBef>
                <a:spcPts val="0"/>
              </a:spcBef>
              <a:spcAft>
                <a:spcPts val="0"/>
              </a:spcAft>
              <a:defRPr sz="900">
                <a:solidFill>
                  <a:prstClr val="black">
                    <a:tint val="75000"/>
                  </a:prstClr>
                </a:solidFill>
                <a:latin typeface="Calibri"/>
                <a:cs typeface="+mn-cs"/>
              </a:defRPr>
            </a:lvl1pPr>
          </a:lstStyle>
          <a:p>
            <a:pPr>
              <a:defRPr/>
            </a:pPr>
            <a:fld id="{B116C0F4-4744-4A73-8154-2682639AD93A}" type="datetimeFigureOut">
              <a:rPr lang="en-US"/>
              <a:pPr>
                <a:defRPr/>
              </a:pPr>
              <a:t>7/10/2022</a:t>
            </a:fld>
            <a:endParaRPr lang="en-US"/>
          </a:p>
        </p:txBody>
      </p:sp>
      <p:sp>
        <p:nvSpPr>
          <p:cNvPr id="5" name="Footer Placeholder 4">
            <a:extLst/>
          </p:cNvPr>
          <p:cNvSpPr>
            <a:spLocks noGrp="1"/>
          </p:cNvSpPr>
          <p:nvPr>
            <p:ph type="ftr" sz="quarter" idx="3"/>
          </p:nvPr>
        </p:nvSpPr>
        <p:spPr>
          <a:xfrm>
            <a:off x="3028950" y="4767263"/>
            <a:ext cx="3086100" cy="274637"/>
          </a:xfrm>
          <a:prstGeom prst="rect">
            <a:avLst/>
          </a:prstGeom>
        </p:spPr>
        <p:txBody>
          <a:bodyPr vert="horz" lIns="68580" tIns="34290" rIns="68580" bIns="34290" rtlCol="0" anchor="ctr"/>
          <a:lstStyle>
            <a:lvl1pPr algn="ctr" defTabSz="685800" fontAlgn="auto">
              <a:spcBef>
                <a:spcPts val="0"/>
              </a:spcBef>
              <a:spcAft>
                <a:spcPts val="0"/>
              </a:spcAft>
              <a:defRPr sz="900">
                <a:solidFill>
                  <a:prstClr val="black">
                    <a:tint val="75000"/>
                  </a:prstClr>
                </a:solidFill>
                <a:latin typeface="Calibri"/>
                <a:cs typeface="+mn-cs"/>
              </a:defRPr>
            </a:lvl1pPr>
          </a:lstStyle>
          <a:p>
            <a:pPr>
              <a:defRPr/>
            </a:pPr>
            <a:endParaRPr lang="en-US"/>
          </a:p>
        </p:txBody>
      </p:sp>
      <p:sp>
        <p:nvSpPr>
          <p:cNvPr id="6" name="Slide Number Placeholder 5">
            <a:extLst/>
          </p:cNvPr>
          <p:cNvSpPr>
            <a:spLocks noGrp="1"/>
          </p:cNvSpPr>
          <p:nvPr>
            <p:ph type="sldNum" sz="quarter" idx="4"/>
          </p:nvPr>
        </p:nvSpPr>
        <p:spPr>
          <a:xfrm>
            <a:off x="6457950" y="4767263"/>
            <a:ext cx="2057400" cy="274637"/>
          </a:xfrm>
          <a:prstGeom prst="rect">
            <a:avLst/>
          </a:prstGeom>
        </p:spPr>
        <p:txBody>
          <a:bodyPr vert="horz" wrap="square" lIns="68580" tIns="34290" rIns="68580" bIns="34290" numCol="1" anchor="ctr" anchorCtr="0" compatLnSpc="1">
            <a:prstTxWarp prst="textNoShape">
              <a:avLst/>
            </a:prstTxWarp>
          </a:bodyPr>
          <a:lstStyle>
            <a:lvl1pPr algn="r" defTabSz="685800">
              <a:defRPr sz="900">
                <a:solidFill>
                  <a:srgbClr val="898989"/>
                </a:solidFill>
                <a:latin typeface="Calibri" panose="020F0502020204030204" pitchFamily="34" charset="0"/>
              </a:defRPr>
            </a:lvl1pPr>
          </a:lstStyle>
          <a:p>
            <a:fld id="{9C004C5C-B7FA-43BE-9D1F-5E311A7DF087}"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316" r:id="rId1"/>
    <p:sldLayoutId id="2147484317" r:id="rId2"/>
    <p:sldLayoutId id="2147484318" r:id="rId3"/>
    <p:sldLayoutId id="2147484319" r:id="rId4"/>
    <p:sldLayoutId id="2147484320" r:id="rId5"/>
    <p:sldLayoutId id="2147484321" r:id="rId6"/>
    <p:sldLayoutId id="2147484322" r:id="rId7"/>
    <p:sldLayoutId id="2147484323" r:id="rId8"/>
    <p:sldLayoutId id="2147484324" r:id="rId9"/>
    <p:sldLayoutId id="2147484325" r:id="rId10"/>
    <p:sldLayoutId id="2147484326"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a:defRPr>
      </a:lvl2pPr>
      <a:lvl3pPr algn="l" defTabSz="685800" rtl="0" eaLnBrk="0" fontAlgn="base" hangingPunct="0">
        <a:lnSpc>
          <a:spcPct val="90000"/>
        </a:lnSpc>
        <a:spcBef>
          <a:spcPct val="0"/>
        </a:spcBef>
        <a:spcAft>
          <a:spcPct val="0"/>
        </a:spcAft>
        <a:defRPr sz="3300">
          <a:solidFill>
            <a:schemeClr val="tx1"/>
          </a:solidFill>
          <a:latin typeface="Calibri Light"/>
        </a:defRPr>
      </a:lvl3pPr>
      <a:lvl4pPr algn="l" defTabSz="685800" rtl="0" eaLnBrk="0" fontAlgn="base" hangingPunct="0">
        <a:lnSpc>
          <a:spcPct val="90000"/>
        </a:lnSpc>
        <a:spcBef>
          <a:spcPct val="0"/>
        </a:spcBef>
        <a:spcAft>
          <a:spcPct val="0"/>
        </a:spcAft>
        <a:defRPr sz="3300">
          <a:solidFill>
            <a:schemeClr val="tx1"/>
          </a:solidFill>
          <a:latin typeface="Calibri Light"/>
        </a:defRPr>
      </a:lvl4pPr>
      <a:lvl5pPr algn="l" defTabSz="685800" rtl="0" eaLnBrk="0" fontAlgn="base" hangingPunct="0">
        <a:lnSpc>
          <a:spcPct val="90000"/>
        </a:lnSpc>
        <a:spcBef>
          <a:spcPct val="0"/>
        </a:spcBef>
        <a:spcAft>
          <a:spcPct val="0"/>
        </a:spcAft>
        <a:defRPr sz="3300">
          <a:solidFill>
            <a:schemeClr val="tx1"/>
          </a:solidFill>
          <a:latin typeface="Calibri Light"/>
        </a:defRPr>
      </a:lvl5pPr>
      <a:lvl6pPr marL="457200" algn="l" defTabSz="685800" rtl="0" fontAlgn="base">
        <a:lnSpc>
          <a:spcPct val="90000"/>
        </a:lnSpc>
        <a:spcBef>
          <a:spcPct val="0"/>
        </a:spcBef>
        <a:spcAft>
          <a:spcPct val="0"/>
        </a:spcAft>
        <a:defRPr sz="3300">
          <a:solidFill>
            <a:schemeClr val="tx1"/>
          </a:solidFill>
          <a:latin typeface="Calibri Light"/>
        </a:defRPr>
      </a:lvl6pPr>
      <a:lvl7pPr marL="914400" algn="l" defTabSz="685800" rtl="0" fontAlgn="base">
        <a:lnSpc>
          <a:spcPct val="90000"/>
        </a:lnSpc>
        <a:spcBef>
          <a:spcPct val="0"/>
        </a:spcBef>
        <a:spcAft>
          <a:spcPct val="0"/>
        </a:spcAft>
        <a:defRPr sz="3300">
          <a:solidFill>
            <a:schemeClr val="tx1"/>
          </a:solidFill>
          <a:latin typeface="Calibri Light"/>
        </a:defRPr>
      </a:lvl7pPr>
      <a:lvl8pPr marL="1371600" algn="l" defTabSz="685800" rtl="0" fontAlgn="base">
        <a:lnSpc>
          <a:spcPct val="90000"/>
        </a:lnSpc>
        <a:spcBef>
          <a:spcPct val="0"/>
        </a:spcBef>
        <a:spcAft>
          <a:spcPct val="0"/>
        </a:spcAft>
        <a:defRPr sz="3300">
          <a:solidFill>
            <a:schemeClr val="tx1"/>
          </a:solidFill>
          <a:latin typeface="Calibri Light"/>
        </a:defRPr>
      </a:lvl8pPr>
      <a:lvl9pPr marL="1828800" algn="l" defTabSz="685800" rtl="0" fontAlgn="base">
        <a:lnSpc>
          <a:spcPct val="90000"/>
        </a:lnSpc>
        <a:spcBef>
          <a:spcPct val="0"/>
        </a:spcBef>
        <a:spcAft>
          <a:spcPct val="0"/>
        </a:spcAft>
        <a:defRPr sz="3300">
          <a:solidFill>
            <a:schemeClr val="tx1"/>
          </a:solidFill>
          <a:latin typeface="Calibri Light"/>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5" name="Rectangle 3"/>
          <p:cNvSpPr>
            <a:spLocks noGrp="1" noChangeArrowheads="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0484" name="Rectangle 4"/>
          <p:cNvSpPr>
            <a:spLocks noGrp="1" noChangeArrowheads="1"/>
          </p:cNvSpPr>
          <p:nvPr>
            <p:ph type="dt" sz="half" idx="2"/>
          </p:nvPr>
        </p:nvSpPr>
        <p:spPr bwMode="auto">
          <a:xfrm>
            <a:off x="457200" y="46847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Arial" charset="0"/>
              </a:defRPr>
            </a:lvl1pPr>
          </a:lstStyle>
          <a:p>
            <a:pPr>
              <a:defRPr/>
            </a:pPr>
            <a:endParaRPr lang="en-US"/>
          </a:p>
        </p:txBody>
      </p:sp>
      <p:sp>
        <p:nvSpPr>
          <p:cNvPr id="20485" name="Rectangle 5"/>
          <p:cNvSpPr>
            <a:spLocks noGrp="1" noChangeArrowheads="1"/>
          </p:cNvSpPr>
          <p:nvPr>
            <p:ph type="ftr" sz="quarter" idx="3"/>
          </p:nvPr>
        </p:nvSpPr>
        <p:spPr bwMode="auto">
          <a:xfrm>
            <a:off x="3124200" y="4684713"/>
            <a:ext cx="2895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Arial" charset="0"/>
              </a:defRPr>
            </a:lvl1pPr>
          </a:lstStyle>
          <a:p>
            <a:pPr>
              <a:defRPr/>
            </a:pPr>
            <a:endParaRPr lang="en-US"/>
          </a:p>
        </p:txBody>
      </p:sp>
      <p:sp>
        <p:nvSpPr>
          <p:cNvPr id="20486" name="Rectangle 6"/>
          <p:cNvSpPr>
            <a:spLocks noGrp="1" noChangeArrowheads="1"/>
          </p:cNvSpPr>
          <p:nvPr>
            <p:ph type="sldNum" sz="quarter" idx="4"/>
          </p:nvPr>
        </p:nvSpPr>
        <p:spPr bwMode="auto">
          <a:xfrm>
            <a:off x="6553200" y="46847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fld id="{9EE32B12-5032-4EB3-BFE6-BC36FA530B92}"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72" r:id="rId1"/>
    <p:sldLayoutId id="2147484273" r:id="rId2"/>
    <p:sldLayoutId id="2147484274" r:id="rId3"/>
    <p:sldLayoutId id="2147484275" r:id="rId4"/>
    <p:sldLayoutId id="2147484276" r:id="rId5"/>
    <p:sldLayoutId id="2147484277" r:id="rId6"/>
    <p:sldLayoutId id="2147484278" r:id="rId7"/>
    <p:sldLayoutId id="2147484279" r:id="rId8"/>
    <p:sldLayoutId id="2147484280" r:id="rId9"/>
    <p:sldLayoutId id="2147484281" r:id="rId10"/>
    <p:sldLayoutId id="214748428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4099" name="Rectangle 3"/>
          <p:cNvSpPr>
            <a:spLocks noGrp="1" noChangeArrowheads="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0484" name="Rectangle 4"/>
          <p:cNvSpPr>
            <a:spLocks noGrp="1" noChangeArrowheads="1"/>
          </p:cNvSpPr>
          <p:nvPr>
            <p:ph type="dt" sz="half" idx="2"/>
          </p:nvPr>
        </p:nvSpPr>
        <p:spPr bwMode="auto">
          <a:xfrm>
            <a:off x="457200" y="46847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Arial" charset="0"/>
              </a:defRPr>
            </a:lvl1pPr>
          </a:lstStyle>
          <a:p>
            <a:pPr>
              <a:defRPr/>
            </a:pPr>
            <a:endParaRPr lang="en-US"/>
          </a:p>
        </p:txBody>
      </p:sp>
      <p:sp>
        <p:nvSpPr>
          <p:cNvPr id="20485" name="Rectangle 5"/>
          <p:cNvSpPr>
            <a:spLocks noGrp="1" noChangeArrowheads="1"/>
          </p:cNvSpPr>
          <p:nvPr>
            <p:ph type="ftr" sz="quarter" idx="3"/>
          </p:nvPr>
        </p:nvSpPr>
        <p:spPr bwMode="auto">
          <a:xfrm>
            <a:off x="3124200" y="4684713"/>
            <a:ext cx="2895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Arial" charset="0"/>
              </a:defRPr>
            </a:lvl1pPr>
          </a:lstStyle>
          <a:p>
            <a:pPr>
              <a:defRPr/>
            </a:pPr>
            <a:endParaRPr lang="en-US"/>
          </a:p>
        </p:txBody>
      </p:sp>
      <p:sp>
        <p:nvSpPr>
          <p:cNvPr id="20486" name="Rectangle 6"/>
          <p:cNvSpPr>
            <a:spLocks noGrp="1" noChangeArrowheads="1"/>
          </p:cNvSpPr>
          <p:nvPr>
            <p:ph type="sldNum" sz="quarter" idx="4"/>
          </p:nvPr>
        </p:nvSpPr>
        <p:spPr bwMode="auto">
          <a:xfrm>
            <a:off x="6553200" y="46847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fld id="{C4113800-4C97-4B05-B74D-16D76F361FD0}"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83" r:id="rId1"/>
    <p:sldLayoutId id="2147484284" r:id="rId2"/>
    <p:sldLayoutId id="2147484285" r:id="rId3"/>
    <p:sldLayoutId id="2147484286" r:id="rId4"/>
    <p:sldLayoutId id="2147484287" r:id="rId5"/>
    <p:sldLayoutId id="2147484288" r:id="rId6"/>
    <p:sldLayoutId id="2147484289" r:id="rId7"/>
    <p:sldLayoutId id="2147484290" r:id="rId8"/>
    <p:sldLayoutId id="2147484291" r:id="rId9"/>
    <p:sldLayoutId id="2147484292" r:id="rId10"/>
    <p:sldLayoutId id="214748429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5123" name="Rectangle 3"/>
          <p:cNvSpPr>
            <a:spLocks noGrp="1" noChangeArrowheads="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0484" name="Rectangle 4"/>
          <p:cNvSpPr>
            <a:spLocks noGrp="1" noChangeArrowheads="1"/>
          </p:cNvSpPr>
          <p:nvPr>
            <p:ph type="dt" sz="half" idx="2"/>
          </p:nvPr>
        </p:nvSpPr>
        <p:spPr bwMode="auto">
          <a:xfrm>
            <a:off x="457200" y="46847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Arial" charset="0"/>
              </a:defRPr>
            </a:lvl1pPr>
          </a:lstStyle>
          <a:p>
            <a:pPr>
              <a:defRPr/>
            </a:pPr>
            <a:endParaRPr lang="en-US"/>
          </a:p>
        </p:txBody>
      </p:sp>
      <p:sp>
        <p:nvSpPr>
          <p:cNvPr id="20485" name="Rectangle 5"/>
          <p:cNvSpPr>
            <a:spLocks noGrp="1" noChangeArrowheads="1"/>
          </p:cNvSpPr>
          <p:nvPr>
            <p:ph type="ftr" sz="quarter" idx="3"/>
          </p:nvPr>
        </p:nvSpPr>
        <p:spPr bwMode="auto">
          <a:xfrm>
            <a:off x="3124200" y="4684713"/>
            <a:ext cx="2895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Arial" charset="0"/>
              </a:defRPr>
            </a:lvl1pPr>
          </a:lstStyle>
          <a:p>
            <a:pPr>
              <a:defRPr/>
            </a:pPr>
            <a:endParaRPr lang="en-US"/>
          </a:p>
        </p:txBody>
      </p:sp>
      <p:sp>
        <p:nvSpPr>
          <p:cNvPr id="20486" name="Rectangle 6"/>
          <p:cNvSpPr>
            <a:spLocks noGrp="1" noChangeArrowheads="1"/>
          </p:cNvSpPr>
          <p:nvPr>
            <p:ph type="sldNum" sz="quarter" idx="4"/>
          </p:nvPr>
        </p:nvSpPr>
        <p:spPr bwMode="auto">
          <a:xfrm>
            <a:off x="6553200" y="46847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fld id="{4AD787EC-B8C9-407A-B7A7-BF12A76B3EE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94" r:id="rId1"/>
    <p:sldLayoutId id="2147484295" r:id="rId2"/>
    <p:sldLayoutId id="2147484296" r:id="rId3"/>
    <p:sldLayoutId id="2147484297" r:id="rId4"/>
    <p:sldLayoutId id="2147484298" r:id="rId5"/>
    <p:sldLayoutId id="2147484299" r:id="rId6"/>
    <p:sldLayoutId id="2147484300" r:id="rId7"/>
    <p:sldLayoutId id="2147484301" r:id="rId8"/>
    <p:sldLayoutId id="2147484302" r:id="rId9"/>
    <p:sldLayoutId id="2147484303" r:id="rId10"/>
    <p:sldLayoutId id="214748430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6147" name="Rectangle 3"/>
          <p:cNvSpPr>
            <a:spLocks noGrp="1" noChangeArrowheads="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0484" name="Rectangle 4"/>
          <p:cNvSpPr>
            <a:spLocks noGrp="1" noChangeArrowheads="1"/>
          </p:cNvSpPr>
          <p:nvPr>
            <p:ph type="dt" sz="half" idx="2"/>
          </p:nvPr>
        </p:nvSpPr>
        <p:spPr bwMode="auto">
          <a:xfrm>
            <a:off x="457200" y="46847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Arial" charset="0"/>
              </a:defRPr>
            </a:lvl1pPr>
          </a:lstStyle>
          <a:p>
            <a:pPr>
              <a:defRPr/>
            </a:pPr>
            <a:endParaRPr lang="en-US"/>
          </a:p>
        </p:txBody>
      </p:sp>
      <p:sp>
        <p:nvSpPr>
          <p:cNvPr id="20485" name="Rectangle 5"/>
          <p:cNvSpPr>
            <a:spLocks noGrp="1" noChangeArrowheads="1"/>
          </p:cNvSpPr>
          <p:nvPr>
            <p:ph type="ftr" sz="quarter" idx="3"/>
          </p:nvPr>
        </p:nvSpPr>
        <p:spPr bwMode="auto">
          <a:xfrm>
            <a:off x="3124200" y="4684713"/>
            <a:ext cx="2895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Arial" charset="0"/>
              </a:defRPr>
            </a:lvl1pPr>
          </a:lstStyle>
          <a:p>
            <a:pPr>
              <a:defRPr/>
            </a:pPr>
            <a:endParaRPr lang="en-US"/>
          </a:p>
        </p:txBody>
      </p:sp>
      <p:sp>
        <p:nvSpPr>
          <p:cNvPr id="20486" name="Rectangle 6"/>
          <p:cNvSpPr>
            <a:spLocks noGrp="1" noChangeArrowheads="1"/>
          </p:cNvSpPr>
          <p:nvPr>
            <p:ph type="sldNum" sz="quarter" idx="4"/>
          </p:nvPr>
        </p:nvSpPr>
        <p:spPr bwMode="auto">
          <a:xfrm>
            <a:off x="6553200" y="46847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fld id="{47F5B87D-C4EE-4663-807E-1DC89AAA6AB5}"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305" r:id="rId1"/>
    <p:sldLayoutId id="2147484306" r:id="rId2"/>
    <p:sldLayoutId id="2147484307" r:id="rId3"/>
    <p:sldLayoutId id="2147484308" r:id="rId4"/>
    <p:sldLayoutId id="2147484309" r:id="rId5"/>
    <p:sldLayoutId id="2147484310" r:id="rId6"/>
    <p:sldLayoutId id="2147484311" r:id="rId7"/>
    <p:sldLayoutId id="2147484312" r:id="rId8"/>
    <p:sldLayoutId id="2147484313" r:id="rId9"/>
    <p:sldLayoutId id="2147484314" r:id="rId10"/>
    <p:sldLayoutId id="214748431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图片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hape 117"/>
          <p:cNvSpPr txBox="1">
            <a:spLocks noGrp="1"/>
          </p:cNvSpPr>
          <p:nvPr>
            <p:ph type="ctrTitle"/>
          </p:nvPr>
        </p:nvSpPr>
        <p:spPr>
          <a:xfrm>
            <a:off x="2282825" y="1192213"/>
            <a:ext cx="5276850" cy="1371600"/>
          </a:xfrm>
        </p:spPr>
        <p:txBody>
          <a:bodyPr>
            <a:noAutofit/>
          </a:bodyPr>
          <a:lstStyle/>
          <a:p>
            <a:pPr>
              <a:defRPr/>
            </a:pPr>
            <a:r>
              <a:rPr lang="en" sz="7200" b="1" dirty="0" smtClean="0">
                <a:solidFill>
                  <a:srgbClr val="0070C0"/>
                </a:solidFill>
                <a:latin typeface="+mn-lt"/>
              </a:rPr>
              <a:t>TẬP ĐỌC </a:t>
            </a:r>
            <a:endParaRPr lang="en-US" sz="6600" b="1" dirty="0">
              <a:solidFill>
                <a:srgbClr val="0070C0"/>
              </a:solidFill>
            </a:endParaRPr>
          </a:p>
        </p:txBody>
      </p:sp>
      <p:sp>
        <p:nvSpPr>
          <p:cNvPr id="18436" name="TextBox 1"/>
          <p:cNvSpPr txBox="1">
            <a:spLocks noChangeArrowheads="1"/>
          </p:cNvSpPr>
          <p:nvPr/>
        </p:nvSpPr>
        <p:spPr bwMode="auto">
          <a:xfrm>
            <a:off x="1295400" y="2724150"/>
            <a:ext cx="6019800" cy="98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50000"/>
              </a:lnSpc>
            </a:pPr>
            <a:r>
              <a:rPr lang="en-US" altLang="en-US" sz="4400" b="1" dirty="0" err="1">
                <a:latin typeface="Times New Roman" panose="02020603050405020304" pitchFamily="18" charset="0"/>
                <a:cs typeface="Times New Roman" panose="02020603050405020304" pitchFamily="18" charset="0"/>
              </a:rPr>
              <a:t>LỚP</a:t>
            </a:r>
            <a:r>
              <a:rPr lang="en-US" altLang="en-US" sz="4400" b="1" dirty="0">
                <a:latin typeface="Times New Roman" panose="02020603050405020304" pitchFamily="18" charset="0"/>
                <a:cs typeface="Times New Roman" panose="02020603050405020304" pitchFamily="18" charset="0"/>
              </a:rPr>
              <a:t> 5</a:t>
            </a:r>
          </a:p>
        </p:txBody>
      </p:sp>
    </p:spTree>
  </p:cSld>
  <p:clrMapOvr>
    <a:masterClrMapping/>
  </p:clrMapOvr>
  <p:transition spd="slow">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143000" y="590550"/>
            <a:ext cx="6781800" cy="83820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8675" name="TextBox 3"/>
          <p:cNvSpPr txBox="1">
            <a:spLocks noChangeArrowheads="1"/>
          </p:cNvSpPr>
          <p:nvPr/>
        </p:nvSpPr>
        <p:spPr bwMode="auto">
          <a:xfrm>
            <a:off x="1676400" y="685800"/>
            <a:ext cx="60198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600">
                <a:solidFill>
                  <a:srgbClr val="000000"/>
                </a:solidFill>
                <a:latin typeface="Times New Roman" panose="02020603050405020304" pitchFamily="18" charset="0"/>
                <a:cs typeface="Times New Roman" panose="02020603050405020304" pitchFamily="18" charset="0"/>
              </a:rPr>
              <a:t>Luyện đọc câu khó</a:t>
            </a:r>
          </a:p>
        </p:txBody>
      </p:sp>
      <p:sp>
        <p:nvSpPr>
          <p:cNvPr id="29700" name="Rectangle 6"/>
          <p:cNvSpPr>
            <a:spLocks noChangeArrowheads="1"/>
          </p:cNvSpPr>
          <p:nvPr/>
        </p:nvSpPr>
        <p:spPr bwMode="auto">
          <a:xfrm>
            <a:off x="609600" y="1885950"/>
            <a:ext cx="76962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vi-VN" altLang="en-US" sz="3200">
                <a:solidFill>
                  <a:srgbClr val="000000"/>
                </a:solidFill>
                <a:latin typeface="Times New Roman" panose="02020603050405020304" pitchFamily="18" charset="0"/>
                <a:cs typeface="Times New Roman" panose="02020603050405020304" pitchFamily="18" charset="0"/>
              </a:rPr>
              <a:t>Cuộc đấu tranh dũng cảm và bền bỉ của họ   được sự ủng hộ của những người yêu chuộng tự do và công lí trên toàn thế giới, cuối cùng đã giành được thắng lợi.</a:t>
            </a:r>
          </a:p>
        </p:txBody>
      </p:sp>
      <p:sp>
        <p:nvSpPr>
          <p:cNvPr id="8" name="Line 22"/>
          <p:cNvSpPr>
            <a:spLocks noChangeShapeType="1"/>
          </p:cNvSpPr>
          <p:nvPr/>
        </p:nvSpPr>
        <p:spPr bwMode="auto">
          <a:xfrm flipH="1">
            <a:off x="7696200" y="2038350"/>
            <a:ext cx="114300" cy="28575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Line 22"/>
          <p:cNvSpPr>
            <a:spLocks noChangeShapeType="1"/>
          </p:cNvSpPr>
          <p:nvPr/>
        </p:nvSpPr>
        <p:spPr bwMode="auto">
          <a:xfrm flipH="1">
            <a:off x="6248400" y="3028950"/>
            <a:ext cx="114300" cy="28575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Line 22"/>
          <p:cNvSpPr>
            <a:spLocks noChangeShapeType="1"/>
          </p:cNvSpPr>
          <p:nvPr/>
        </p:nvSpPr>
        <p:spPr bwMode="auto">
          <a:xfrm flipH="1">
            <a:off x="4686300" y="3505200"/>
            <a:ext cx="114300" cy="28575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 name="Line 22"/>
          <p:cNvSpPr>
            <a:spLocks noChangeShapeType="1"/>
          </p:cNvSpPr>
          <p:nvPr/>
        </p:nvSpPr>
        <p:spPr bwMode="auto">
          <a:xfrm flipH="1">
            <a:off x="4733925" y="3505200"/>
            <a:ext cx="114300" cy="28575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700"/>
                                        </p:tgtEl>
                                        <p:attrNameLst>
                                          <p:attrName>style.visibility</p:attrName>
                                        </p:attrNameLst>
                                      </p:cBhvr>
                                      <p:to>
                                        <p:strVal val="visible"/>
                                      </p:to>
                                    </p:set>
                                    <p:animEffect transition="in" filter="fade">
                                      <p:cBhvr>
                                        <p:cTn id="7" dur="1000"/>
                                        <p:tgtEl>
                                          <p:spTgt spid="29700"/>
                                        </p:tgtEl>
                                      </p:cBhvr>
                                    </p:animEffect>
                                    <p:anim calcmode="lin" valueType="num">
                                      <p:cBhvr>
                                        <p:cTn id="8" dur="1000" fill="hold"/>
                                        <p:tgtEl>
                                          <p:spTgt spid="29700"/>
                                        </p:tgtEl>
                                        <p:attrNameLst>
                                          <p:attrName>ppt_x</p:attrName>
                                        </p:attrNameLst>
                                      </p:cBhvr>
                                      <p:tavLst>
                                        <p:tav tm="0">
                                          <p:val>
                                            <p:strVal val="#ppt_x"/>
                                          </p:val>
                                        </p:tav>
                                        <p:tav tm="100000">
                                          <p:val>
                                            <p:strVal val="#ppt_x"/>
                                          </p:val>
                                        </p:tav>
                                      </p:tavLst>
                                    </p:anim>
                                    <p:anim calcmode="lin" valueType="num">
                                      <p:cBhvr>
                                        <p:cTn id="9" dur="1000" fill="hold"/>
                                        <p:tgtEl>
                                          <p:spTgt spid="2970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ppt_x"/>
                                          </p:val>
                                        </p:tav>
                                        <p:tav tm="100000">
                                          <p:val>
                                            <p:strVal val="#ppt_x"/>
                                          </p:val>
                                        </p:tav>
                                      </p:tavLst>
                                    </p:anim>
                                    <p:anim calcmode="lin" valueType="num">
                                      <p:cBhvr additive="base">
                                        <p:cTn id="2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ppt_x"/>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0325"/>
            <a:ext cx="9525000" cy="518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WordArt 3"/>
          <p:cNvSpPr>
            <a:spLocks noChangeArrowheads="1" noChangeShapeType="1" noTextEdit="1"/>
          </p:cNvSpPr>
          <p:nvPr/>
        </p:nvSpPr>
        <p:spPr bwMode="auto">
          <a:xfrm>
            <a:off x="1752600" y="1482725"/>
            <a:ext cx="6248400" cy="1420813"/>
          </a:xfrm>
          <a:prstGeom prst="rect">
            <a:avLst/>
          </a:prstGeom>
        </p:spPr>
        <p:txBody>
          <a:bodyPr wrap="none" fromWordArt="1">
            <a:prstTxWarp prst="textPlain">
              <a:avLst>
                <a:gd name="adj" fmla="val 50000"/>
              </a:avLst>
            </a:prstTxWarp>
          </a:bodyPr>
          <a:lstStyle/>
          <a:p>
            <a:pPr algn="ctr"/>
            <a:r>
              <a:rPr lang="en-US" sz="4000" b="1" kern="10">
                <a:ln w="12700">
                  <a:solidFill>
                    <a:srgbClr val="000099"/>
                  </a:solidFill>
                  <a:round/>
                  <a:headEnd/>
                  <a:tailEnd/>
                </a:ln>
                <a:solidFill>
                  <a:srgbClr val="262673"/>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Giải nghĩa từ</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Box 1"/>
          <p:cNvSpPr txBox="1">
            <a:spLocks noChangeArrowheads="1"/>
          </p:cNvSpPr>
          <p:nvPr/>
        </p:nvSpPr>
        <p:spPr bwMode="auto">
          <a:xfrm>
            <a:off x="400050" y="438150"/>
            <a:ext cx="3714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a:latin typeface="Times New Roman" panose="02020603050405020304" pitchFamily="18" charset="0"/>
                <a:cs typeface="Times New Roman" panose="02020603050405020304" pitchFamily="18" charset="0"/>
              </a:rPr>
              <a:t>- Chế độ a-pác-thai:</a:t>
            </a:r>
          </a:p>
        </p:txBody>
      </p:sp>
      <p:sp>
        <p:nvSpPr>
          <p:cNvPr id="31747" name="TextBox 5"/>
          <p:cNvSpPr txBox="1">
            <a:spLocks noChangeArrowheads="1"/>
          </p:cNvSpPr>
          <p:nvPr/>
        </p:nvSpPr>
        <p:spPr bwMode="auto">
          <a:xfrm>
            <a:off x="3810000" y="438150"/>
            <a:ext cx="4724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a:latin typeface="Times New Roman" panose="02020603050405020304" pitchFamily="18" charset="0"/>
                <a:cs typeface="Times New Roman" panose="02020603050405020304" pitchFamily="18" charset="0"/>
              </a:rPr>
              <a:t>Chế độ phân biệt chủng tộc</a:t>
            </a:r>
          </a:p>
        </p:txBody>
      </p:sp>
      <p:sp>
        <p:nvSpPr>
          <p:cNvPr id="31748" name="TextBox 6"/>
          <p:cNvSpPr txBox="1">
            <a:spLocks noChangeArrowheads="1"/>
          </p:cNvSpPr>
          <p:nvPr/>
        </p:nvSpPr>
        <p:spPr bwMode="auto">
          <a:xfrm>
            <a:off x="400050" y="1150938"/>
            <a:ext cx="447675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Chế</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độ</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phân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biệt</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chủng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tộc</a:t>
            </a:r>
            <a:r>
              <a:rPr lang="en-US" altLang="en-US" sz="3200" dirty="0">
                <a:latin typeface="Times New Roman" panose="02020603050405020304" pitchFamily="18" charset="0"/>
                <a:cs typeface="Times New Roman" panose="02020603050405020304" pitchFamily="18" charset="0"/>
              </a:rPr>
              <a:t>:</a:t>
            </a:r>
          </a:p>
        </p:txBody>
      </p:sp>
      <p:sp>
        <p:nvSpPr>
          <p:cNvPr id="31749" name="TextBox 7"/>
          <p:cNvSpPr txBox="1">
            <a:spLocks noChangeArrowheads="1"/>
          </p:cNvSpPr>
          <p:nvPr/>
        </p:nvSpPr>
        <p:spPr bwMode="auto">
          <a:xfrm>
            <a:off x="4876800" y="1158875"/>
            <a:ext cx="41529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dirty="0" err="1">
                <a:latin typeface="Times New Roman" panose="02020603050405020304" pitchFamily="18" charset="0"/>
                <a:cs typeface="Times New Roman" panose="02020603050405020304" pitchFamily="18" charset="0"/>
              </a:rPr>
              <a:t>Chế</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độ</a:t>
            </a:r>
            <a:r>
              <a:rPr lang="en-US" altLang="en-US" sz="3200" dirty="0">
                <a:latin typeface="Times New Roman" panose="02020603050405020304" pitchFamily="18" charset="0"/>
                <a:cs typeface="Times New Roman" panose="02020603050405020304" pitchFamily="18" charset="0"/>
              </a:rPr>
              <a:t> </a:t>
            </a:r>
            <a:r>
              <a:rPr lang="vi-VN" altLang="en-US" sz="3200" dirty="0">
                <a:latin typeface="Times New Roman" panose="02020603050405020304" pitchFamily="18" charset="0"/>
                <a:cs typeface="Times New Roman" panose="02020603050405020304" pitchFamily="18" charset="0"/>
              </a:rPr>
              <a:t>đối xử bất công với người da đen và da màu.</a:t>
            </a:r>
            <a:endParaRPr lang="en-US" altLang="en-US" sz="3200" dirty="0">
              <a:latin typeface="Times New Roman" panose="02020603050405020304" pitchFamily="18" charset="0"/>
              <a:cs typeface="Times New Roman" panose="02020603050405020304" pitchFamily="18" charset="0"/>
            </a:endParaRPr>
          </a:p>
        </p:txBody>
      </p:sp>
      <p:pic>
        <p:nvPicPr>
          <p:cNvPr id="317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050" y="2486025"/>
            <a:ext cx="4210050" cy="2414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fade">
                                      <p:cBhvr>
                                        <p:cTn id="7" dur="1000"/>
                                        <p:tgtEl>
                                          <p:spTgt spid="31746"/>
                                        </p:tgtEl>
                                      </p:cBhvr>
                                    </p:animEffect>
                                    <p:anim calcmode="lin" valueType="num">
                                      <p:cBhvr>
                                        <p:cTn id="8" dur="1000" fill="hold"/>
                                        <p:tgtEl>
                                          <p:spTgt spid="31746"/>
                                        </p:tgtEl>
                                        <p:attrNameLst>
                                          <p:attrName>ppt_x</p:attrName>
                                        </p:attrNameLst>
                                      </p:cBhvr>
                                      <p:tavLst>
                                        <p:tav tm="0">
                                          <p:val>
                                            <p:strVal val="#ppt_x"/>
                                          </p:val>
                                        </p:tav>
                                        <p:tav tm="100000">
                                          <p:val>
                                            <p:strVal val="#ppt_x"/>
                                          </p:val>
                                        </p:tav>
                                      </p:tavLst>
                                    </p:anim>
                                    <p:anim calcmode="lin" valueType="num">
                                      <p:cBhvr>
                                        <p:cTn id="9" dur="1000" fill="hold"/>
                                        <p:tgtEl>
                                          <p:spTgt spid="31746"/>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1747"/>
                                        </p:tgtEl>
                                        <p:attrNameLst>
                                          <p:attrName>style.visibility</p:attrName>
                                        </p:attrNameLst>
                                      </p:cBhvr>
                                      <p:to>
                                        <p:strVal val="visible"/>
                                      </p:to>
                                    </p:set>
                                    <p:animEffect transition="in" filter="fade">
                                      <p:cBhvr>
                                        <p:cTn id="14" dur="1000"/>
                                        <p:tgtEl>
                                          <p:spTgt spid="31747"/>
                                        </p:tgtEl>
                                      </p:cBhvr>
                                    </p:animEffect>
                                    <p:anim calcmode="lin" valueType="num">
                                      <p:cBhvr>
                                        <p:cTn id="15" dur="1000" fill="hold"/>
                                        <p:tgtEl>
                                          <p:spTgt spid="31747"/>
                                        </p:tgtEl>
                                        <p:attrNameLst>
                                          <p:attrName>ppt_x</p:attrName>
                                        </p:attrNameLst>
                                      </p:cBhvr>
                                      <p:tavLst>
                                        <p:tav tm="0">
                                          <p:val>
                                            <p:strVal val="#ppt_x"/>
                                          </p:val>
                                        </p:tav>
                                        <p:tav tm="100000">
                                          <p:val>
                                            <p:strVal val="#ppt_x"/>
                                          </p:val>
                                        </p:tav>
                                      </p:tavLst>
                                    </p:anim>
                                    <p:anim calcmode="lin" valueType="num">
                                      <p:cBhvr>
                                        <p:cTn id="16" dur="1000" fill="hold"/>
                                        <p:tgtEl>
                                          <p:spTgt spid="31747"/>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1748"/>
                                        </p:tgtEl>
                                        <p:attrNameLst>
                                          <p:attrName>style.visibility</p:attrName>
                                        </p:attrNameLst>
                                      </p:cBhvr>
                                      <p:to>
                                        <p:strVal val="visible"/>
                                      </p:to>
                                    </p:set>
                                    <p:animEffect transition="in" filter="fade">
                                      <p:cBhvr>
                                        <p:cTn id="21" dur="1000"/>
                                        <p:tgtEl>
                                          <p:spTgt spid="31748"/>
                                        </p:tgtEl>
                                      </p:cBhvr>
                                    </p:animEffect>
                                    <p:anim calcmode="lin" valueType="num">
                                      <p:cBhvr>
                                        <p:cTn id="22" dur="1000" fill="hold"/>
                                        <p:tgtEl>
                                          <p:spTgt spid="31748"/>
                                        </p:tgtEl>
                                        <p:attrNameLst>
                                          <p:attrName>ppt_x</p:attrName>
                                        </p:attrNameLst>
                                      </p:cBhvr>
                                      <p:tavLst>
                                        <p:tav tm="0">
                                          <p:val>
                                            <p:strVal val="#ppt_x"/>
                                          </p:val>
                                        </p:tav>
                                        <p:tav tm="100000">
                                          <p:val>
                                            <p:strVal val="#ppt_x"/>
                                          </p:val>
                                        </p:tav>
                                      </p:tavLst>
                                    </p:anim>
                                    <p:anim calcmode="lin" valueType="num">
                                      <p:cBhvr>
                                        <p:cTn id="23" dur="1000" fill="hold"/>
                                        <p:tgtEl>
                                          <p:spTgt spid="31748"/>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1749"/>
                                        </p:tgtEl>
                                        <p:attrNameLst>
                                          <p:attrName>style.visibility</p:attrName>
                                        </p:attrNameLst>
                                      </p:cBhvr>
                                      <p:to>
                                        <p:strVal val="visible"/>
                                      </p:to>
                                    </p:set>
                                    <p:animEffect transition="in" filter="fade">
                                      <p:cBhvr>
                                        <p:cTn id="28" dur="1000"/>
                                        <p:tgtEl>
                                          <p:spTgt spid="31749"/>
                                        </p:tgtEl>
                                      </p:cBhvr>
                                    </p:animEffect>
                                    <p:anim calcmode="lin" valueType="num">
                                      <p:cBhvr>
                                        <p:cTn id="29" dur="1000" fill="hold"/>
                                        <p:tgtEl>
                                          <p:spTgt spid="31749"/>
                                        </p:tgtEl>
                                        <p:attrNameLst>
                                          <p:attrName>ppt_x</p:attrName>
                                        </p:attrNameLst>
                                      </p:cBhvr>
                                      <p:tavLst>
                                        <p:tav tm="0">
                                          <p:val>
                                            <p:strVal val="#ppt_x"/>
                                          </p:val>
                                        </p:tav>
                                        <p:tav tm="100000">
                                          <p:val>
                                            <p:strVal val="#ppt_x"/>
                                          </p:val>
                                        </p:tav>
                                      </p:tavLst>
                                    </p:anim>
                                    <p:anim calcmode="lin" valueType="num">
                                      <p:cBhvr>
                                        <p:cTn id="30" dur="1000" fill="hold"/>
                                        <p:tgtEl>
                                          <p:spTgt spid="31749"/>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nodeType="clickEffect">
                                  <p:stCondLst>
                                    <p:cond delay="0"/>
                                  </p:stCondLst>
                                  <p:childTnLst>
                                    <p:set>
                                      <p:cBhvr>
                                        <p:cTn id="34" dur="1" fill="hold">
                                          <p:stCondLst>
                                            <p:cond delay="0"/>
                                          </p:stCondLst>
                                        </p:cTn>
                                        <p:tgtEl>
                                          <p:spTgt spid="31750"/>
                                        </p:tgtEl>
                                        <p:attrNameLst>
                                          <p:attrName>style.visibility</p:attrName>
                                        </p:attrNameLst>
                                      </p:cBhvr>
                                      <p:to>
                                        <p:strVal val="visible"/>
                                      </p:to>
                                    </p:set>
                                    <p:animEffect transition="in" filter="fade">
                                      <p:cBhvr>
                                        <p:cTn id="35" dur="1000"/>
                                        <p:tgtEl>
                                          <p:spTgt spid="31750"/>
                                        </p:tgtEl>
                                      </p:cBhvr>
                                    </p:animEffect>
                                    <p:anim calcmode="lin" valueType="num">
                                      <p:cBhvr>
                                        <p:cTn id="36" dur="1000" fill="hold"/>
                                        <p:tgtEl>
                                          <p:spTgt spid="31750"/>
                                        </p:tgtEl>
                                        <p:attrNameLst>
                                          <p:attrName>ppt_x</p:attrName>
                                        </p:attrNameLst>
                                      </p:cBhvr>
                                      <p:tavLst>
                                        <p:tav tm="0">
                                          <p:val>
                                            <p:strVal val="#ppt_x"/>
                                          </p:val>
                                        </p:tav>
                                        <p:tav tm="100000">
                                          <p:val>
                                            <p:strVal val="#ppt_x"/>
                                          </p:val>
                                        </p:tav>
                                      </p:tavLst>
                                    </p:anim>
                                    <p:anim calcmode="lin" valueType="num">
                                      <p:cBhvr>
                                        <p:cTn id="37" dur="1000" fill="hold"/>
                                        <p:tgtEl>
                                          <p:spTgt spid="317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7" grpId="0"/>
      <p:bldP spid="31748" grpId="0"/>
      <p:bldP spid="3174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1"/>
          <p:cNvSpPr txBox="1">
            <a:spLocks noChangeArrowheads="1"/>
          </p:cNvSpPr>
          <p:nvPr/>
        </p:nvSpPr>
        <p:spPr bwMode="auto">
          <a:xfrm>
            <a:off x="533400" y="1352550"/>
            <a:ext cx="213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000000"/>
                </a:solidFill>
                <a:latin typeface="Times New Roman" panose="02020603050405020304" pitchFamily="18" charset="0"/>
                <a:cs typeface="Times New Roman" panose="02020603050405020304" pitchFamily="18" charset="0"/>
              </a:rPr>
              <a:t>- Công lí:</a:t>
            </a:r>
          </a:p>
        </p:txBody>
      </p:sp>
      <p:sp>
        <p:nvSpPr>
          <p:cNvPr id="32771" name="TextBox 5"/>
          <p:cNvSpPr txBox="1">
            <a:spLocks noChangeArrowheads="1"/>
          </p:cNvSpPr>
          <p:nvPr/>
        </p:nvSpPr>
        <p:spPr bwMode="auto">
          <a:xfrm>
            <a:off x="2057400" y="1352550"/>
            <a:ext cx="67056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000000"/>
                </a:solidFill>
                <a:latin typeface="Times New Roman" panose="02020603050405020304" pitchFamily="18" charset="0"/>
                <a:cs typeface="Times New Roman" panose="02020603050405020304" pitchFamily="18" charset="0"/>
              </a:rPr>
              <a:t>lẽ phải, phù hợp với đạo lí và lợi ích chung của xã hội.</a:t>
            </a:r>
          </a:p>
        </p:txBody>
      </p:sp>
      <p:sp>
        <p:nvSpPr>
          <p:cNvPr id="32772" name="TextBox 7"/>
          <p:cNvSpPr txBox="1">
            <a:spLocks noChangeArrowheads="1"/>
          </p:cNvSpPr>
          <p:nvPr/>
        </p:nvSpPr>
        <p:spPr bwMode="auto">
          <a:xfrm>
            <a:off x="495300" y="2536825"/>
            <a:ext cx="21336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000000"/>
                </a:solidFill>
                <a:latin typeface="Times New Roman" panose="02020603050405020304" pitchFamily="18" charset="0"/>
                <a:cs typeface="Times New Roman" panose="02020603050405020304" pitchFamily="18" charset="0"/>
              </a:rPr>
              <a:t>- Sắc lệnh:</a:t>
            </a:r>
          </a:p>
        </p:txBody>
      </p:sp>
      <p:sp>
        <p:nvSpPr>
          <p:cNvPr id="32773" name="TextBox 8"/>
          <p:cNvSpPr txBox="1">
            <a:spLocks noChangeArrowheads="1"/>
          </p:cNvSpPr>
          <p:nvPr/>
        </p:nvSpPr>
        <p:spPr bwMode="auto">
          <a:xfrm>
            <a:off x="2133600" y="2532063"/>
            <a:ext cx="67056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000000"/>
                </a:solidFill>
                <a:latin typeface="Times New Roman" panose="02020603050405020304" pitchFamily="18" charset="0"/>
                <a:cs typeface="Times New Roman" panose="02020603050405020304" pitchFamily="18" charset="0"/>
              </a:rPr>
              <a:t>văn bản do người đứng đầu nhà nước ban hành, có giá trị như luật.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770"/>
                                        </p:tgtEl>
                                        <p:attrNameLst>
                                          <p:attrName>style.visibility</p:attrName>
                                        </p:attrNameLst>
                                      </p:cBhvr>
                                      <p:to>
                                        <p:strVal val="visible"/>
                                      </p:to>
                                    </p:set>
                                    <p:animEffect transition="in" filter="fade">
                                      <p:cBhvr>
                                        <p:cTn id="7" dur="1000"/>
                                        <p:tgtEl>
                                          <p:spTgt spid="32770"/>
                                        </p:tgtEl>
                                      </p:cBhvr>
                                    </p:animEffect>
                                    <p:anim calcmode="lin" valueType="num">
                                      <p:cBhvr>
                                        <p:cTn id="8" dur="1000" fill="hold"/>
                                        <p:tgtEl>
                                          <p:spTgt spid="32770"/>
                                        </p:tgtEl>
                                        <p:attrNameLst>
                                          <p:attrName>ppt_x</p:attrName>
                                        </p:attrNameLst>
                                      </p:cBhvr>
                                      <p:tavLst>
                                        <p:tav tm="0">
                                          <p:val>
                                            <p:strVal val="#ppt_x"/>
                                          </p:val>
                                        </p:tav>
                                        <p:tav tm="100000">
                                          <p:val>
                                            <p:strVal val="#ppt_x"/>
                                          </p:val>
                                        </p:tav>
                                      </p:tavLst>
                                    </p:anim>
                                    <p:anim calcmode="lin" valueType="num">
                                      <p:cBhvr>
                                        <p:cTn id="9" dur="1000" fill="hold"/>
                                        <p:tgtEl>
                                          <p:spTgt spid="3277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2771"/>
                                        </p:tgtEl>
                                        <p:attrNameLst>
                                          <p:attrName>style.visibility</p:attrName>
                                        </p:attrNameLst>
                                      </p:cBhvr>
                                      <p:to>
                                        <p:strVal val="visible"/>
                                      </p:to>
                                    </p:set>
                                    <p:animEffect transition="in" filter="fade">
                                      <p:cBhvr>
                                        <p:cTn id="14" dur="1000"/>
                                        <p:tgtEl>
                                          <p:spTgt spid="32771"/>
                                        </p:tgtEl>
                                      </p:cBhvr>
                                    </p:animEffect>
                                    <p:anim calcmode="lin" valueType="num">
                                      <p:cBhvr>
                                        <p:cTn id="15" dur="1000" fill="hold"/>
                                        <p:tgtEl>
                                          <p:spTgt spid="32771"/>
                                        </p:tgtEl>
                                        <p:attrNameLst>
                                          <p:attrName>ppt_x</p:attrName>
                                        </p:attrNameLst>
                                      </p:cBhvr>
                                      <p:tavLst>
                                        <p:tav tm="0">
                                          <p:val>
                                            <p:strVal val="#ppt_x"/>
                                          </p:val>
                                        </p:tav>
                                        <p:tav tm="100000">
                                          <p:val>
                                            <p:strVal val="#ppt_x"/>
                                          </p:val>
                                        </p:tav>
                                      </p:tavLst>
                                    </p:anim>
                                    <p:anim calcmode="lin" valueType="num">
                                      <p:cBhvr>
                                        <p:cTn id="16" dur="1000" fill="hold"/>
                                        <p:tgtEl>
                                          <p:spTgt spid="32771"/>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2772"/>
                                        </p:tgtEl>
                                        <p:attrNameLst>
                                          <p:attrName>style.visibility</p:attrName>
                                        </p:attrNameLst>
                                      </p:cBhvr>
                                      <p:to>
                                        <p:strVal val="visible"/>
                                      </p:to>
                                    </p:set>
                                    <p:animEffect transition="in" filter="fade">
                                      <p:cBhvr>
                                        <p:cTn id="21" dur="1000"/>
                                        <p:tgtEl>
                                          <p:spTgt spid="32772"/>
                                        </p:tgtEl>
                                      </p:cBhvr>
                                    </p:animEffect>
                                    <p:anim calcmode="lin" valueType="num">
                                      <p:cBhvr>
                                        <p:cTn id="22" dur="1000" fill="hold"/>
                                        <p:tgtEl>
                                          <p:spTgt spid="32772"/>
                                        </p:tgtEl>
                                        <p:attrNameLst>
                                          <p:attrName>ppt_x</p:attrName>
                                        </p:attrNameLst>
                                      </p:cBhvr>
                                      <p:tavLst>
                                        <p:tav tm="0">
                                          <p:val>
                                            <p:strVal val="#ppt_x"/>
                                          </p:val>
                                        </p:tav>
                                        <p:tav tm="100000">
                                          <p:val>
                                            <p:strVal val="#ppt_x"/>
                                          </p:val>
                                        </p:tav>
                                      </p:tavLst>
                                    </p:anim>
                                    <p:anim calcmode="lin" valueType="num">
                                      <p:cBhvr>
                                        <p:cTn id="23" dur="1000" fill="hold"/>
                                        <p:tgtEl>
                                          <p:spTgt spid="32772"/>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2773"/>
                                        </p:tgtEl>
                                        <p:attrNameLst>
                                          <p:attrName>style.visibility</p:attrName>
                                        </p:attrNameLst>
                                      </p:cBhvr>
                                      <p:to>
                                        <p:strVal val="visible"/>
                                      </p:to>
                                    </p:set>
                                    <p:animEffect transition="in" filter="fade">
                                      <p:cBhvr>
                                        <p:cTn id="28" dur="1000"/>
                                        <p:tgtEl>
                                          <p:spTgt spid="32773"/>
                                        </p:tgtEl>
                                      </p:cBhvr>
                                    </p:animEffect>
                                    <p:anim calcmode="lin" valueType="num">
                                      <p:cBhvr>
                                        <p:cTn id="29" dur="1000" fill="hold"/>
                                        <p:tgtEl>
                                          <p:spTgt spid="32773"/>
                                        </p:tgtEl>
                                        <p:attrNameLst>
                                          <p:attrName>ppt_x</p:attrName>
                                        </p:attrNameLst>
                                      </p:cBhvr>
                                      <p:tavLst>
                                        <p:tav tm="0">
                                          <p:val>
                                            <p:strVal val="#ppt_x"/>
                                          </p:val>
                                        </p:tav>
                                        <p:tav tm="100000">
                                          <p:val>
                                            <p:strVal val="#ppt_x"/>
                                          </p:val>
                                        </p:tav>
                                      </p:tavLst>
                                    </p:anim>
                                    <p:anim calcmode="lin" valueType="num">
                                      <p:cBhvr>
                                        <p:cTn id="30" dur="1000" fill="hold"/>
                                        <p:tgtEl>
                                          <p:spTgt spid="327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P spid="32771" grpId="0"/>
      <p:bldP spid="32772" grpId="0"/>
      <p:bldP spid="3277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Box 9"/>
          <p:cNvSpPr txBox="1">
            <a:spLocks noChangeArrowheads="1"/>
          </p:cNvSpPr>
          <p:nvPr/>
        </p:nvSpPr>
        <p:spPr bwMode="auto">
          <a:xfrm>
            <a:off x="142875" y="565150"/>
            <a:ext cx="43529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a:solidFill>
                  <a:srgbClr val="000000"/>
                </a:solidFill>
                <a:latin typeface="Times New Roman" panose="02020603050405020304" pitchFamily="18" charset="0"/>
                <a:cs typeface="Times New Roman" panose="02020603050405020304" pitchFamily="18" charset="0"/>
              </a:rPr>
              <a:t>- Tổng tuyển cử: </a:t>
            </a:r>
          </a:p>
        </p:txBody>
      </p:sp>
      <p:sp>
        <p:nvSpPr>
          <p:cNvPr id="33795" name="TextBox 10"/>
          <p:cNvSpPr txBox="1">
            <a:spLocks noChangeArrowheads="1"/>
          </p:cNvSpPr>
          <p:nvPr/>
        </p:nvSpPr>
        <p:spPr bwMode="auto">
          <a:xfrm>
            <a:off x="3505200" y="565150"/>
            <a:ext cx="5334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a:solidFill>
                  <a:srgbClr val="000000"/>
                </a:solidFill>
                <a:latin typeface="Times New Roman" panose="02020603050405020304" pitchFamily="18" charset="0"/>
                <a:cs typeface="Times New Roman" panose="02020603050405020304" pitchFamily="18" charset="0"/>
              </a:rPr>
              <a:t>cuộc bỏ phiếu trên toàn quốc để bầu ra cơ quan quyền lực cao nhất của một nước.</a:t>
            </a:r>
          </a:p>
        </p:txBody>
      </p:sp>
      <p:pic>
        <p:nvPicPr>
          <p:cNvPr id="3277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078038"/>
            <a:ext cx="4876800" cy="281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fade">
                                      <p:cBhvr>
                                        <p:cTn id="7" dur="1000"/>
                                        <p:tgtEl>
                                          <p:spTgt spid="33794"/>
                                        </p:tgtEl>
                                      </p:cBhvr>
                                    </p:animEffect>
                                    <p:anim calcmode="lin" valueType="num">
                                      <p:cBhvr>
                                        <p:cTn id="8" dur="1000" fill="hold"/>
                                        <p:tgtEl>
                                          <p:spTgt spid="33794"/>
                                        </p:tgtEl>
                                        <p:attrNameLst>
                                          <p:attrName>ppt_x</p:attrName>
                                        </p:attrNameLst>
                                      </p:cBhvr>
                                      <p:tavLst>
                                        <p:tav tm="0">
                                          <p:val>
                                            <p:strVal val="#ppt_x"/>
                                          </p:val>
                                        </p:tav>
                                        <p:tav tm="100000">
                                          <p:val>
                                            <p:strVal val="#ppt_x"/>
                                          </p:val>
                                        </p:tav>
                                      </p:tavLst>
                                    </p:anim>
                                    <p:anim calcmode="lin" valueType="num">
                                      <p:cBhvr>
                                        <p:cTn id="9" dur="1000" fill="hold"/>
                                        <p:tgtEl>
                                          <p:spTgt spid="33794"/>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795"/>
                                        </p:tgtEl>
                                        <p:attrNameLst>
                                          <p:attrName>style.visibility</p:attrName>
                                        </p:attrNameLst>
                                      </p:cBhvr>
                                      <p:to>
                                        <p:strVal val="visible"/>
                                      </p:to>
                                    </p:set>
                                    <p:animEffect transition="in" filter="fade">
                                      <p:cBhvr>
                                        <p:cTn id="14" dur="1000"/>
                                        <p:tgtEl>
                                          <p:spTgt spid="33795"/>
                                        </p:tgtEl>
                                      </p:cBhvr>
                                    </p:animEffect>
                                    <p:anim calcmode="lin" valueType="num">
                                      <p:cBhvr>
                                        <p:cTn id="15" dur="1000" fill="hold"/>
                                        <p:tgtEl>
                                          <p:spTgt spid="33795"/>
                                        </p:tgtEl>
                                        <p:attrNameLst>
                                          <p:attrName>ppt_x</p:attrName>
                                        </p:attrNameLst>
                                      </p:cBhvr>
                                      <p:tavLst>
                                        <p:tav tm="0">
                                          <p:val>
                                            <p:strVal val="#ppt_x"/>
                                          </p:val>
                                        </p:tav>
                                        <p:tav tm="100000">
                                          <p:val>
                                            <p:strVal val="#ppt_x"/>
                                          </p:val>
                                        </p:tav>
                                      </p:tavLst>
                                    </p:anim>
                                    <p:anim calcmode="lin" valueType="num">
                                      <p:cBhvr>
                                        <p:cTn id="16" dur="1000" fill="hold"/>
                                        <p:tgtEl>
                                          <p:spTgt spid="3379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379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049463"/>
            <a:ext cx="5972175" cy="280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819" name="TextBox 7"/>
          <p:cNvSpPr txBox="1">
            <a:spLocks noChangeArrowheads="1"/>
          </p:cNvSpPr>
          <p:nvPr/>
        </p:nvSpPr>
        <p:spPr bwMode="auto">
          <a:xfrm>
            <a:off x="838200" y="1026809"/>
            <a:ext cx="31242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dirty="0">
                <a:solidFill>
                  <a:srgbClr val="000000"/>
                </a:solidFill>
                <a:latin typeface="Times New Roman" panose="02020603050405020304" pitchFamily="18" charset="0"/>
                <a:cs typeface="Times New Roman" panose="02020603050405020304" pitchFamily="18" charset="0"/>
              </a:rPr>
              <a:t>- </a:t>
            </a:r>
            <a:r>
              <a:rPr lang="en-US" altLang="en-US" sz="3600" dirty="0" err="1">
                <a:solidFill>
                  <a:srgbClr val="000000"/>
                </a:solidFill>
                <a:latin typeface="Times New Roman" panose="02020603050405020304" pitchFamily="18" charset="0"/>
                <a:cs typeface="Times New Roman" panose="02020603050405020304" pitchFamily="18" charset="0"/>
              </a:rPr>
              <a:t>Đa</a:t>
            </a:r>
            <a:r>
              <a:rPr lang="en-US" altLang="en-US" sz="3600" dirty="0">
                <a:solidFill>
                  <a:srgbClr val="000000"/>
                </a:solidFill>
                <a:latin typeface="Times New Roman" panose="02020603050405020304" pitchFamily="18" charset="0"/>
                <a:cs typeface="Times New Roman" panose="02020603050405020304" pitchFamily="18" charset="0"/>
              </a:rPr>
              <a:t> </a:t>
            </a:r>
            <a:r>
              <a:rPr lang="en-US" altLang="en-US" sz="3600" dirty="0" err="1">
                <a:solidFill>
                  <a:srgbClr val="000000"/>
                </a:solidFill>
                <a:latin typeface="Times New Roman" panose="02020603050405020304" pitchFamily="18" charset="0"/>
                <a:cs typeface="Times New Roman" panose="02020603050405020304" pitchFamily="18" charset="0"/>
              </a:rPr>
              <a:t>sắc</a:t>
            </a:r>
            <a:r>
              <a:rPr lang="en-US" altLang="en-US" sz="3600" dirty="0">
                <a:solidFill>
                  <a:srgbClr val="000000"/>
                </a:solidFill>
                <a:latin typeface="Times New Roman" panose="02020603050405020304" pitchFamily="18" charset="0"/>
                <a:cs typeface="Times New Roman" panose="02020603050405020304" pitchFamily="18" charset="0"/>
              </a:rPr>
              <a:t> </a:t>
            </a:r>
            <a:r>
              <a:rPr lang="en-US" altLang="en-US" sz="3600" dirty="0" err="1">
                <a:solidFill>
                  <a:srgbClr val="000000"/>
                </a:solidFill>
                <a:latin typeface="Times New Roman" panose="02020603050405020304" pitchFamily="18" charset="0"/>
                <a:cs typeface="Times New Roman" panose="02020603050405020304" pitchFamily="18" charset="0"/>
              </a:rPr>
              <a:t>tộc</a:t>
            </a:r>
            <a:r>
              <a:rPr lang="en-US" altLang="en-US" sz="3600" dirty="0">
                <a:solidFill>
                  <a:srgbClr val="000000"/>
                </a:solidFill>
                <a:latin typeface="Times New Roman" panose="02020603050405020304" pitchFamily="18" charset="0"/>
                <a:cs typeface="Times New Roman" panose="02020603050405020304" pitchFamily="18" charset="0"/>
              </a:rPr>
              <a:t>:</a:t>
            </a:r>
          </a:p>
        </p:txBody>
      </p:sp>
      <p:sp>
        <p:nvSpPr>
          <p:cNvPr id="34820" name="TextBox 8"/>
          <p:cNvSpPr txBox="1">
            <a:spLocks noChangeArrowheads="1"/>
          </p:cNvSpPr>
          <p:nvPr/>
        </p:nvSpPr>
        <p:spPr bwMode="auto">
          <a:xfrm>
            <a:off x="3429000" y="1016000"/>
            <a:ext cx="6705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dirty="0" err="1">
                <a:solidFill>
                  <a:srgbClr val="000000"/>
                </a:solidFill>
                <a:latin typeface="Times New Roman" panose="02020603050405020304" pitchFamily="18" charset="0"/>
                <a:cs typeface="Times New Roman" panose="02020603050405020304" pitchFamily="18" charset="0"/>
              </a:rPr>
              <a:t>nhiều</a:t>
            </a:r>
            <a:r>
              <a:rPr lang="en-US" altLang="en-US" sz="3600" dirty="0">
                <a:solidFill>
                  <a:srgbClr val="000000"/>
                </a:solidFill>
                <a:latin typeface="Times New Roman" panose="02020603050405020304" pitchFamily="18" charset="0"/>
                <a:cs typeface="Times New Roman" panose="02020603050405020304" pitchFamily="18" charset="0"/>
              </a:rPr>
              <a:t> </a:t>
            </a:r>
            <a:r>
              <a:rPr lang="en-US" altLang="en-US" sz="3600" dirty="0" err="1">
                <a:solidFill>
                  <a:srgbClr val="000000"/>
                </a:solidFill>
                <a:latin typeface="Times New Roman" panose="02020603050405020304" pitchFamily="18" charset="0"/>
                <a:cs typeface="Times New Roman" panose="02020603050405020304" pitchFamily="18" charset="0"/>
              </a:rPr>
              <a:t>chủng</a:t>
            </a:r>
            <a:r>
              <a:rPr lang="en-US" altLang="en-US" sz="3600" dirty="0">
                <a:solidFill>
                  <a:srgbClr val="000000"/>
                </a:solidFill>
                <a:latin typeface="Times New Roman" panose="02020603050405020304" pitchFamily="18" charset="0"/>
                <a:cs typeface="Times New Roman" panose="02020603050405020304" pitchFamily="18" charset="0"/>
              </a:rPr>
              <a:t> </a:t>
            </a:r>
            <a:r>
              <a:rPr lang="en-US" altLang="en-US" sz="3600" dirty="0" err="1">
                <a:solidFill>
                  <a:srgbClr val="000000"/>
                </a:solidFill>
                <a:latin typeface="Times New Roman" panose="02020603050405020304" pitchFamily="18" charset="0"/>
                <a:cs typeface="Times New Roman" panose="02020603050405020304" pitchFamily="18" charset="0"/>
              </a:rPr>
              <a:t>tộc</a:t>
            </a:r>
            <a:endParaRPr lang="en-US" altLang="en-US" sz="3600"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fade">
                                      <p:cBhvr>
                                        <p:cTn id="7" dur="1000"/>
                                        <p:tgtEl>
                                          <p:spTgt spid="34818"/>
                                        </p:tgtEl>
                                      </p:cBhvr>
                                    </p:animEffect>
                                    <p:anim calcmode="lin" valueType="num">
                                      <p:cBhvr>
                                        <p:cTn id="8" dur="1000" fill="hold"/>
                                        <p:tgtEl>
                                          <p:spTgt spid="34818"/>
                                        </p:tgtEl>
                                        <p:attrNameLst>
                                          <p:attrName>ppt_x</p:attrName>
                                        </p:attrNameLst>
                                      </p:cBhvr>
                                      <p:tavLst>
                                        <p:tav tm="0">
                                          <p:val>
                                            <p:strVal val="#ppt_x"/>
                                          </p:val>
                                        </p:tav>
                                        <p:tav tm="100000">
                                          <p:val>
                                            <p:strVal val="#ppt_x"/>
                                          </p:val>
                                        </p:tav>
                                      </p:tavLst>
                                    </p:anim>
                                    <p:anim calcmode="lin" valueType="num">
                                      <p:cBhvr>
                                        <p:cTn id="9" dur="1000" fill="hold"/>
                                        <p:tgtEl>
                                          <p:spTgt spid="3481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4819"/>
                                        </p:tgtEl>
                                        <p:attrNameLst>
                                          <p:attrName>style.visibility</p:attrName>
                                        </p:attrNameLst>
                                      </p:cBhvr>
                                      <p:to>
                                        <p:strVal val="visible"/>
                                      </p:to>
                                    </p:set>
                                    <p:animEffect transition="in" filter="fade">
                                      <p:cBhvr>
                                        <p:cTn id="12" dur="1000"/>
                                        <p:tgtEl>
                                          <p:spTgt spid="34819"/>
                                        </p:tgtEl>
                                      </p:cBhvr>
                                    </p:animEffect>
                                    <p:anim calcmode="lin" valueType="num">
                                      <p:cBhvr>
                                        <p:cTn id="13" dur="1000" fill="hold"/>
                                        <p:tgtEl>
                                          <p:spTgt spid="34819"/>
                                        </p:tgtEl>
                                        <p:attrNameLst>
                                          <p:attrName>ppt_x</p:attrName>
                                        </p:attrNameLst>
                                      </p:cBhvr>
                                      <p:tavLst>
                                        <p:tav tm="0">
                                          <p:val>
                                            <p:strVal val="#ppt_x"/>
                                          </p:val>
                                        </p:tav>
                                        <p:tav tm="100000">
                                          <p:val>
                                            <p:strVal val="#ppt_x"/>
                                          </p:val>
                                        </p:tav>
                                      </p:tavLst>
                                    </p:anim>
                                    <p:anim calcmode="lin" valueType="num">
                                      <p:cBhvr>
                                        <p:cTn id="14" dur="1000" fill="hold"/>
                                        <p:tgtEl>
                                          <p:spTgt spid="34819"/>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4820"/>
                                        </p:tgtEl>
                                        <p:attrNameLst>
                                          <p:attrName>style.visibility</p:attrName>
                                        </p:attrNameLst>
                                      </p:cBhvr>
                                      <p:to>
                                        <p:strVal val="visible"/>
                                      </p:to>
                                    </p:set>
                                    <p:animEffect transition="in" filter="fade">
                                      <p:cBhvr>
                                        <p:cTn id="19" dur="1000"/>
                                        <p:tgtEl>
                                          <p:spTgt spid="34820"/>
                                        </p:tgtEl>
                                      </p:cBhvr>
                                    </p:animEffect>
                                    <p:anim calcmode="lin" valueType="num">
                                      <p:cBhvr>
                                        <p:cTn id="20" dur="1000" fill="hold"/>
                                        <p:tgtEl>
                                          <p:spTgt spid="34820"/>
                                        </p:tgtEl>
                                        <p:attrNameLst>
                                          <p:attrName>ppt_x</p:attrName>
                                        </p:attrNameLst>
                                      </p:cBhvr>
                                      <p:tavLst>
                                        <p:tav tm="0">
                                          <p:val>
                                            <p:strVal val="#ppt_x"/>
                                          </p:val>
                                        </p:tav>
                                        <p:tav tm="100000">
                                          <p:val>
                                            <p:strVal val="#ppt_x"/>
                                          </p:val>
                                        </p:tav>
                                      </p:tavLst>
                                    </p:anim>
                                    <p:anim calcmode="lin" valueType="num">
                                      <p:cBhvr>
                                        <p:cTn id="21" dur="1000" fill="hold"/>
                                        <p:tgtEl>
                                          <p:spTgt spid="348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p:bldP spid="348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remium Vector | Boy and girl reading 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495550"/>
            <a:ext cx="3816350"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loud Callout 4"/>
          <p:cNvSpPr/>
          <p:nvPr/>
        </p:nvSpPr>
        <p:spPr>
          <a:xfrm>
            <a:off x="3685381" y="361950"/>
            <a:ext cx="4495800" cy="1981200"/>
          </a:xfrm>
          <a:prstGeom prst="cloudCallout">
            <a:avLst>
              <a:gd name="adj1" fmla="val -21820"/>
              <a:gd name="adj2" fmla="val 71416"/>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Text Box 19"/>
          <p:cNvSpPr txBox="1">
            <a:spLocks noChangeArrowheads="1"/>
          </p:cNvSpPr>
          <p:nvPr/>
        </p:nvSpPr>
        <p:spPr bwMode="auto">
          <a:xfrm>
            <a:off x="3124200" y="971550"/>
            <a:ext cx="561816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vi-VN" altLang="en-US" sz="2800" b="1" dirty="0">
                <a:cs typeface="Arial" panose="020B0604020202020204" pitchFamily="34" charset="0"/>
              </a:rPr>
              <a:t>LUYỆN ĐỌC NHÓM</a:t>
            </a:r>
            <a:endParaRPr lang="en-GB" altLang="en-US" sz="2800" b="1" dirty="0">
              <a:cs typeface="Arial" panose="020B0604020202020204" pitchFamily="34" charset="0"/>
            </a:endParaRPr>
          </a:p>
        </p:txBody>
      </p:sp>
    </p:spTree>
    <p:extLst>
      <p:ext uri="{BB962C8B-B14F-4D97-AF65-F5344CB8AC3E}">
        <p14:creationId xmlns:p14="http://schemas.microsoft.com/office/powerpoint/2010/main" val="2914278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4" descr="muar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WordArt 5"/>
          <p:cNvSpPr>
            <a:spLocks noChangeArrowheads="1" noChangeShapeType="1" noTextEdit="1"/>
          </p:cNvSpPr>
          <p:nvPr/>
        </p:nvSpPr>
        <p:spPr bwMode="auto">
          <a:xfrm>
            <a:off x="2667000" y="1771650"/>
            <a:ext cx="4495800" cy="1135063"/>
          </a:xfrm>
          <a:prstGeom prst="rect">
            <a:avLst/>
          </a:prstGeom>
        </p:spPr>
        <p:txBody>
          <a:bodyPr wrap="none" fromWordArt="1">
            <a:prstTxWarp prst="textPlain">
              <a:avLst>
                <a:gd name="adj" fmla="val 50000"/>
              </a:avLst>
            </a:prstTxWarp>
          </a:bodyPr>
          <a:lstStyle/>
          <a:p>
            <a:pPr algn="ctr"/>
            <a:r>
              <a:rPr lang="en-US" sz="3600" b="1" kern="10">
                <a:ln w="12700">
                  <a:solidFill>
                    <a:srgbClr val="000000"/>
                  </a:solidFill>
                  <a:round/>
                  <a:headEnd/>
                  <a:tailEnd/>
                </a:ln>
                <a:solidFill>
                  <a:srgbClr val="FF0000"/>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Tìm hiểu bài</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1276350"/>
            <a:ext cx="4953000"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Callout 5"/>
          <p:cNvSpPr/>
          <p:nvPr/>
        </p:nvSpPr>
        <p:spPr>
          <a:xfrm>
            <a:off x="2209800" y="400050"/>
            <a:ext cx="5029200" cy="1752600"/>
          </a:xfrm>
          <a:prstGeom prst="wedgeEllipseCallout">
            <a:avLst>
              <a:gd name="adj1" fmla="val -35235"/>
              <a:gd name="adj2" fmla="val 71196"/>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dirty="0" err="1">
                <a:solidFill>
                  <a:schemeClr val="bg1"/>
                </a:solidFill>
                <a:latin typeface="Times New Roman" pitchFamily="18" charset="0"/>
                <a:cs typeface="Times New Roman" pitchFamily="18" charset="0"/>
              </a:rPr>
              <a:t>Bạn</a:t>
            </a:r>
            <a:r>
              <a:rPr lang="en-US" sz="3600" dirty="0">
                <a:solidFill>
                  <a:schemeClr val="bg1"/>
                </a:solidFill>
                <a:latin typeface="Times New Roman" pitchFamily="18" charset="0"/>
                <a:cs typeface="Times New Roman" pitchFamily="18" charset="0"/>
              </a:rPr>
              <a:t> </a:t>
            </a:r>
            <a:r>
              <a:rPr lang="en-US" sz="3600" dirty="0" err="1">
                <a:solidFill>
                  <a:schemeClr val="bg1"/>
                </a:solidFill>
                <a:latin typeface="Times New Roman" pitchFamily="18" charset="0"/>
                <a:cs typeface="Times New Roman" pitchFamily="18" charset="0"/>
              </a:rPr>
              <a:t>biết</a:t>
            </a:r>
            <a:r>
              <a:rPr lang="en-US" sz="3600" dirty="0">
                <a:solidFill>
                  <a:schemeClr val="bg1"/>
                </a:solidFill>
                <a:latin typeface="Times New Roman" pitchFamily="18" charset="0"/>
                <a:cs typeface="Times New Roman" pitchFamily="18" charset="0"/>
              </a:rPr>
              <a:t> </a:t>
            </a:r>
            <a:r>
              <a:rPr lang="en-US" sz="3600" dirty="0" err="1">
                <a:solidFill>
                  <a:schemeClr val="bg1"/>
                </a:solidFill>
                <a:latin typeface="Times New Roman" pitchFamily="18" charset="0"/>
                <a:cs typeface="Times New Roman" pitchFamily="18" charset="0"/>
              </a:rPr>
              <a:t>gì</a:t>
            </a:r>
            <a:r>
              <a:rPr lang="en-US" sz="3600" dirty="0">
                <a:solidFill>
                  <a:schemeClr val="bg1"/>
                </a:solidFill>
                <a:latin typeface="Times New Roman" pitchFamily="18" charset="0"/>
                <a:cs typeface="Times New Roman" pitchFamily="18" charset="0"/>
              </a:rPr>
              <a:t> </a:t>
            </a:r>
            <a:r>
              <a:rPr lang="en-US" sz="3600" dirty="0" err="1">
                <a:solidFill>
                  <a:schemeClr val="bg1"/>
                </a:solidFill>
                <a:latin typeface="Times New Roman" pitchFamily="18" charset="0"/>
                <a:cs typeface="Times New Roman" pitchFamily="18" charset="0"/>
              </a:rPr>
              <a:t>về</a:t>
            </a:r>
            <a:r>
              <a:rPr lang="en-US" sz="3600" dirty="0">
                <a:solidFill>
                  <a:schemeClr val="bg1"/>
                </a:solidFill>
                <a:latin typeface="Times New Roman" pitchFamily="18" charset="0"/>
                <a:cs typeface="Times New Roman" pitchFamily="18" charset="0"/>
              </a:rPr>
              <a:t> Nam Phi?</a:t>
            </a:r>
          </a:p>
        </p:txBody>
      </p:sp>
      <p:sp>
        <p:nvSpPr>
          <p:cNvPr id="8" name="TextBox 7"/>
          <p:cNvSpPr txBox="1">
            <a:spLocks noChangeArrowheads="1"/>
          </p:cNvSpPr>
          <p:nvPr/>
        </p:nvSpPr>
        <p:spPr bwMode="auto">
          <a:xfrm>
            <a:off x="304800" y="1428750"/>
            <a:ext cx="35814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a:solidFill>
                  <a:srgbClr val="000000"/>
                </a:solidFill>
                <a:latin typeface="Times New Roman" panose="02020603050405020304" pitchFamily="18" charset="0"/>
                <a:cs typeface="Times New Roman" panose="02020603050405020304" pitchFamily="18" charset="0"/>
              </a:rPr>
              <a:t>Nam Phi: </a:t>
            </a:r>
            <a:r>
              <a:rPr lang="pl-PL" altLang="en-US" sz="3200">
                <a:latin typeface="Times New Roman" panose="02020603050405020304" pitchFamily="18" charset="0"/>
                <a:cs typeface="Times New Roman" panose="02020603050405020304" pitchFamily="18" charset="0"/>
              </a:rPr>
              <a:t>Một nước ở châu Phi. Đất nước có nhiều vàng, kim cương, nổi tiếng về nạn phân biệt chủng tộc.</a:t>
            </a:r>
            <a:endParaRPr lang="en-US" altLang="en-US" sz="3200">
              <a:latin typeface="Times New Roman" panose="02020603050405020304" pitchFamily="18" charset="0"/>
              <a:cs typeface="Times New Roman" panose="02020603050405020304" pitchFamily="18" charset="0"/>
            </a:endParaRPr>
          </a:p>
          <a:p>
            <a:pPr eaLnBrk="1" hangingPunct="1"/>
            <a:endParaRPr lang="en-US" altLang="en-US" sz="320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xit" presetSubtype="0" fill="hold" grpId="1" nodeType="clickEffect">
                                  <p:stCondLst>
                                    <p:cond delay="0"/>
                                  </p:stCondLst>
                                  <p:childTnLst>
                                    <p:animEffect transition="out" filter="fade">
                                      <p:cBhvr>
                                        <p:cTn id="12" dur="500"/>
                                        <p:tgtEl>
                                          <p:spTgt spid="6"/>
                                        </p:tgtEl>
                                      </p:cBhvr>
                                    </p:animEffect>
                                    <p:set>
                                      <p:cBhvr>
                                        <p:cTn id="13" dur="1" fill="hold">
                                          <p:stCondLst>
                                            <p:cond delay="499"/>
                                          </p:stCondLst>
                                        </p:cTn>
                                        <p:tgtEl>
                                          <p:spTgt spid="6"/>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55298"/>
                                        </p:tgtEl>
                                        <p:attrNameLst>
                                          <p:attrName>style.visibility</p:attrName>
                                        </p:attrNameLst>
                                      </p:cBhvr>
                                      <p:to>
                                        <p:strVal val="visible"/>
                                      </p:to>
                                    </p:set>
                                    <p:anim calcmode="lin" valueType="num">
                                      <p:cBhvr additive="base">
                                        <p:cTn id="18" dur="500" fill="hold"/>
                                        <p:tgtEl>
                                          <p:spTgt spid="55298"/>
                                        </p:tgtEl>
                                        <p:attrNameLst>
                                          <p:attrName>ppt_x</p:attrName>
                                        </p:attrNameLst>
                                      </p:cBhvr>
                                      <p:tavLst>
                                        <p:tav tm="0">
                                          <p:val>
                                            <p:strVal val="#ppt_x"/>
                                          </p:val>
                                        </p:tav>
                                        <p:tav tm="100000">
                                          <p:val>
                                            <p:strVal val="#ppt_x"/>
                                          </p:val>
                                        </p:tav>
                                      </p:tavLst>
                                    </p:anim>
                                    <p:anim calcmode="lin" valueType="num">
                                      <p:cBhvr additive="base">
                                        <p:cTn id="19" dur="500" fill="hold"/>
                                        <p:tgtEl>
                                          <p:spTgt spid="55298"/>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9"/>
          <p:cNvSpPr txBox="1">
            <a:spLocks noChangeArrowheads="1"/>
          </p:cNvSpPr>
          <p:nvPr/>
        </p:nvSpPr>
        <p:spPr bwMode="auto">
          <a:xfrm>
            <a:off x="304800" y="361950"/>
            <a:ext cx="84296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600">
                <a:solidFill>
                  <a:srgbClr val="C00000"/>
                </a:solidFill>
                <a:latin typeface="Times New Roman" panose="02020603050405020304" pitchFamily="18" charset="0"/>
                <a:cs typeface="Times New Roman" panose="02020603050405020304" pitchFamily="18" charset="0"/>
              </a:rPr>
              <a:t>Câu 1: Dưới chế độ A-pác-thai người da đen bị đối xử như thế nào ?</a:t>
            </a:r>
          </a:p>
        </p:txBody>
      </p:sp>
      <p:sp>
        <p:nvSpPr>
          <p:cNvPr id="39939" name="Rectangle 4"/>
          <p:cNvSpPr>
            <a:spLocks noChangeArrowheads="1"/>
          </p:cNvSpPr>
          <p:nvPr/>
        </p:nvSpPr>
        <p:spPr bwMode="auto">
          <a:xfrm>
            <a:off x="304800" y="1733550"/>
            <a:ext cx="49149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vi-VN" altLang="en-US" sz="3200">
                <a:latin typeface="Times New Roman" panose="02020603050405020304" pitchFamily="18" charset="0"/>
                <a:cs typeface="Times New Roman" panose="02020603050405020304" pitchFamily="18" charset="0"/>
              </a:rPr>
              <a:t>Người da đen phải làm việc nặng nhọc, bẩn thỉu; bị trả lương thấp; phải chữa bệnh, làm việc ở khu riêng; không được hưởng một chút tự do, dân chủ nào.</a:t>
            </a:r>
          </a:p>
        </p:txBody>
      </p:sp>
      <p:pic>
        <p:nvPicPr>
          <p:cNvPr id="3789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2038350"/>
            <a:ext cx="365760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9939"/>
                                        </p:tgtEl>
                                        <p:attrNameLst>
                                          <p:attrName>style.visibility</p:attrName>
                                        </p:attrNameLst>
                                      </p:cBhvr>
                                      <p:to>
                                        <p:strVal val="visible"/>
                                      </p:to>
                                    </p:set>
                                    <p:animEffect transition="in" filter="fade">
                                      <p:cBhvr>
                                        <p:cTn id="13" dur="1000"/>
                                        <p:tgtEl>
                                          <p:spTgt spid="39939"/>
                                        </p:tgtEl>
                                      </p:cBhvr>
                                    </p:animEffect>
                                    <p:anim calcmode="lin" valueType="num">
                                      <p:cBhvr>
                                        <p:cTn id="14" dur="1000" fill="hold"/>
                                        <p:tgtEl>
                                          <p:spTgt spid="39939"/>
                                        </p:tgtEl>
                                        <p:attrNameLst>
                                          <p:attrName>ppt_x</p:attrName>
                                        </p:attrNameLst>
                                      </p:cBhvr>
                                      <p:tavLst>
                                        <p:tav tm="0">
                                          <p:val>
                                            <p:strVal val="#ppt_x"/>
                                          </p:val>
                                        </p:tav>
                                        <p:tav tm="100000">
                                          <p:val>
                                            <p:strVal val="#ppt_x"/>
                                          </p:val>
                                        </p:tav>
                                      </p:tavLst>
                                    </p:anim>
                                    <p:anim calcmode="lin" valueType="num">
                                      <p:cBhvr>
                                        <p:cTn id="15" dur="1000" fill="hold"/>
                                        <p:tgtEl>
                                          <p:spTgt spid="399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993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4" name="图片 12293" descr="2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图片 12292" descr="2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83425" y="1841500"/>
            <a:ext cx="1708150" cy="315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Shape 117"/>
          <p:cNvSpPr txBox="1">
            <a:spLocks/>
          </p:cNvSpPr>
          <p:nvPr/>
        </p:nvSpPr>
        <p:spPr bwMode="auto">
          <a:xfrm>
            <a:off x="990600" y="1841500"/>
            <a:ext cx="50292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5400" b="1">
                <a:solidFill>
                  <a:srgbClr val="FF0000"/>
                </a:solidFill>
                <a:latin typeface="Times New Roman" panose="02020603050405020304" pitchFamily="18" charset="0"/>
                <a:cs typeface="Times New Roman" panose="02020603050405020304" pitchFamily="18" charset="0"/>
              </a:rPr>
              <a:t>KHỞI ĐỘNG</a:t>
            </a:r>
            <a:endParaRPr lang="en-US" altLang="en-US" sz="4800"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12294"/>
                                        </p:tgtEl>
                                        <p:attrNameLst>
                                          <p:attrName>style.visibility</p:attrName>
                                        </p:attrNameLst>
                                      </p:cBhvr>
                                      <p:to>
                                        <p:strVal val="visible"/>
                                      </p:to>
                                    </p:set>
                                    <p:anim calcmode="lin" valueType="num">
                                      <p:cBhvr additive="base">
                                        <p:cTn id="7" dur="500" fill="hold"/>
                                        <p:tgtEl>
                                          <p:spTgt spid="12294"/>
                                        </p:tgtEl>
                                        <p:attrNameLst>
                                          <p:attrName>ppt_x</p:attrName>
                                        </p:attrNameLst>
                                      </p:cBhvr>
                                      <p:tavLst>
                                        <p:tav tm="0">
                                          <p:val>
                                            <p:strVal val="0-#ppt_w/2"/>
                                          </p:val>
                                        </p:tav>
                                        <p:tav tm="100000">
                                          <p:val>
                                            <p:strVal val="#ppt_x"/>
                                          </p:val>
                                        </p:tav>
                                      </p:tavLst>
                                    </p:anim>
                                    <p:anim calcmode="lin" valueType="num">
                                      <p:cBhvr additive="base">
                                        <p:cTn id="8" dur="500" fill="hold"/>
                                        <p:tgtEl>
                                          <p:spTgt spid="1229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10" presetClass="entr" presetSubtype="0" fill="hold" nodeType="afterEffect">
                                  <p:stCondLst>
                                    <p:cond delay="0"/>
                                  </p:stCondLst>
                                  <p:childTnLst>
                                    <p:set>
                                      <p:cBhvr>
                                        <p:cTn id="11" dur="1" fill="hold">
                                          <p:stCondLst>
                                            <p:cond delay="0"/>
                                          </p:stCondLst>
                                        </p:cTn>
                                        <p:tgtEl>
                                          <p:spTgt spid="12293"/>
                                        </p:tgtEl>
                                        <p:attrNameLst>
                                          <p:attrName>style.visibility</p:attrName>
                                        </p:attrNameLst>
                                      </p:cBhvr>
                                      <p:to>
                                        <p:strVal val="visible"/>
                                      </p:to>
                                    </p:set>
                                    <p:animEffect transition="in" filter="fade">
                                      <p:cBhvr>
                                        <p:cTn id="12" dur="2000"/>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838200" y="2400300"/>
            <a:ext cx="3505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US" altLang="en-US" sz="2800">
              <a:latin typeface=".VnTime" panose="020B7200000000000000" pitchFamily="34" charset="0"/>
            </a:endParaRPr>
          </a:p>
        </p:txBody>
      </p:sp>
      <p:pic>
        <p:nvPicPr>
          <p:cNvPr id="38915" name="Picture 3" descr="3a42003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85750"/>
            <a:ext cx="8458200" cy="42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2" name="Text Box 4"/>
          <p:cNvSpPr txBox="1">
            <a:spLocks noChangeArrowheads="1"/>
          </p:cNvSpPr>
          <p:nvPr/>
        </p:nvSpPr>
        <p:spPr bwMode="auto">
          <a:xfrm>
            <a:off x="2324100" y="4545013"/>
            <a:ext cx="4038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200" b="1">
                <a:latin typeface="Times New Roman" panose="02020603050405020304" pitchFamily="18" charset="0"/>
              </a:rPr>
              <a:t>Thuyền chở nô lệ</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83972"/>
                                        </p:tgtEl>
                                        <p:attrNameLst>
                                          <p:attrName>style.visibility</p:attrName>
                                        </p:attrNameLst>
                                      </p:cBhvr>
                                      <p:to>
                                        <p:strVal val="visible"/>
                                      </p:to>
                                    </p:set>
                                    <p:anim calcmode="lin" valueType="num">
                                      <p:cBhvr>
                                        <p:cTn id="7" dur="500" fill="hold"/>
                                        <p:tgtEl>
                                          <p:spTgt spid="83972"/>
                                        </p:tgtEl>
                                        <p:attrNameLst>
                                          <p:attrName>ppt_w</p:attrName>
                                        </p:attrNameLst>
                                      </p:cBhvr>
                                      <p:tavLst>
                                        <p:tav tm="0">
                                          <p:val>
                                            <p:fltVal val="0"/>
                                          </p:val>
                                        </p:tav>
                                        <p:tav tm="100000">
                                          <p:val>
                                            <p:strVal val="#ppt_w"/>
                                          </p:val>
                                        </p:tav>
                                      </p:tavLst>
                                    </p:anim>
                                    <p:anim calcmode="lin" valueType="num">
                                      <p:cBhvr>
                                        <p:cTn id="8" dur="500" fill="hold"/>
                                        <p:tgtEl>
                                          <p:spTgt spid="8397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838200" y="2400300"/>
            <a:ext cx="3505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US" altLang="en-US" sz="2800">
              <a:latin typeface=".VnTime" panose="020B7200000000000000" pitchFamily="34" charset="0"/>
            </a:endParaRPr>
          </a:p>
        </p:txBody>
      </p:sp>
      <p:pic>
        <p:nvPicPr>
          <p:cNvPr id="39939" name="Picture 3" descr="3a17645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00025"/>
            <a:ext cx="85344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0" name="Text Box 4"/>
          <p:cNvSpPr txBox="1">
            <a:spLocks noChangeArrowheads="1"/>
          </p:cNvSpPr>
          <p:nvPr/>
        </p:nvSpPr>
        <p:spPr bwMode="auto">
          <a:xfrm>
            <a:off x="2514600" y="4497388"/>
            <a:ext cx="4572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600">
                <a:latin typeface="Times New Roman" panose="02020603050405020304" pitchFamily="18" charset="0"/>
              </a:rPr>
              <a:t>Bán đấu giá nô lệ</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86020"/>
                                        </p:tgtEl>
                                        <p:attrNameLst>
                                          <p:attrName>style.visibility</p:attrName>
                                        </p:attrNameLst>
                                      </p:cBhvr>
                                      <p:to>
                                        <p:strVal val="visible"/>
                                      </p:to>
                                    </p:set>
                                    <p:anim calcmode="lin" valueType="num">
                                      <p:cBhvr>
                                        <p:cTn id="7" dur="500" fill="hold"/>
                                        <p:tgtEl>
                                          <p:spTgt spid="86020"/>
                                        </p:tgtEl>
                                        <p:attrNameLst>
                                          <p:attrName>ppt_w</p:attrName>
                                        </p:attrNameLst>
                                      </p:cBhvr>
                                      <p:tavLst>
                                        <p:tav tm="0">
                                          <p:val>
                                            <p:fltVal val="0"/>
                                          </p:val>
                                        </p:tav>
                                        <p:tav tm="100000">
                                          <p:val>
                                            <p:strVal val="#ppt_w"/>
                                          </p:val>
                                        </p:tav>
                                      </p:tavLst>
                                    </p:anim>
                                    <p:anim calcmode="lin" valueType="num">
                                      <p:cBhvr>
                                        <p:cTn id="8" dur="500" fill="hold"/>
                                        <p:tgtEl>
                                          <p:spTgt spid="8602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838200" y="2400300"/>
            <a:ext cx="3505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US" altLang="en-US" sz="2800">
              <a:latin typeface=".VnTime" panose="020B7200000000000000" pitchFamily="34" charset="0"/>
            </a:endParaRPr>
          </a:p>
        </p:txBody>
      </p:sp>
      <p:pic>
        <p:nvPicPr>
          <p:cNvPr id="84995" name="Picture 3" descr="3a06254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84150"/>
            <a:ext cx="8534400"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 Box 4"/>
          <p:cNvSpPr txBox="1">
            <a:spLocks noChangeArrowheads="1"/>
          </p:cNvSpPr>
          <p:nvPr/>
        </p:nvSpPr>
        <p:spPr bwMode="auto">
          <a:xfrm>
            <a:off x="3200400" y="4432300"/>
            <a:ext cx="26320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600">
                <a:latin typeface="Times New Roman" panose="02020603050405020304" pitchFamily="18" charset="0"/>
              </a:rPr>
              <a:t>Chợ nô lệ</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withEffect">
                                  <p:stCondLst>
                                    <p:cond delay="0"/>
                                  </p:stCondLst>
                                  <p:childTnLst>
                                    <p:set>
                                      <p:cBhvr>
                                        <p:cTn id="6" dur="1" fill="hold">
                                          <p:stCondLst>
                                            <p:cond delay="0"/>
                                          </p:stCondLst>
                                        </p:cTn>
                                        <p:tgtEl>
                                          <p:spTgt spid="84995"/>
                                        </p:tgtEl>
                                        <p:attrNameLst>
                                          <p:attrName>style.visibility</p:attrName>
                                        </p:attrNameLst>
                                      </p:cBhvr>
                                      <p:to>
                                        <p:strVal val="visible"/>
                                      </p:to>
                                    </p:set>
                                    <p:anim calcmode="lin" valueType="num">
                                      <p:cBhvr>
                                        <p:cTn id="7" dur="500" fill="hold"/>
                                        <p:tgtEl>
                                          <p:spTgt spid="84995"/>
                                        </p:tgtEl>
                                        <p:attrNameLst>
                                          <p:attrName>ppt_w</p:attrName>
                                        </p:attrNameLst>
                                      </p:cBhvr>
                                      <p:tavLst>
                                        <p:tav tm="0">
                                          <p:val>
                                            <p:fltVal val="0"/>
                                          </p:val>
                                        </p:tav>
                                        <p:tav tm="100000">
                                          <p:val>
                                            <p:strVal val="#ppt_w"/>
                                          </p:val>
                                        </p:tav>
                                      </p:tavLst>
                                    </p:anim>
                                    <p:anim calcmode="lin" valueType="num">
                                      <p:cBhvr>
                                        <p:cTn id="8" dur="500" fill="hold"/>
                                        <p:tgtEl>
                                          <p:spTgt spid="8499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9"/>
          <p:cNvSpPr txBox="1">
            <a:spLocks noChangeArrowheads="1"/>
          </p:cNvSpPr>
          <p:nvPr/>
        </p:nvSpPr>
        <p:spPr bwMode="auto">
          <a:xfrm>
            <a:off x="333375" y="361950"/>
            <a:ext cx="84296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600">
                <a:solidFill>
                  <a:srgbClr val="C00000"/>
                </a:solidFill>
                <a:latin typeface="Times New Roman" panose="02020603050405020304" pitchFamily="18" charset="0"/>
                <a:cs typeface="Times New Roman" panose="02020603050405020304" pitchFamily="18" charset="0"/>
              </a:rPr>
              <a:t>Câu 2: </a:t>
            </a:r>
            <a:r>
              <a:rPr lang="vi-VN" altLang="en-US" sz="3600">
                <a:solidFill>
                  <a:srgbClr val="C00000"/>
                </a:solidFill>
                <a:latin typeface="Times New Roman" panose="02020603050405020304" pitchFamily="18" charset="0"/>
                <a:cs typeface="Times New Roman" panose="02020603050405020304" pitchFamily="18" charset="0"/>
              </a:rPr>
              <a:t>Người dân Nam Phi làm gì để xoá bỏ chế độ phân biệt chủng tộc?</a:t>
            </a:r>
            <a:endParaRPr lang="en-US" altLang="en-US" sz="3600">
              <a:solidFill>
                <a:srgbClr val="C00000"/>
              </a:solidFill>
              <a:latin typeface="Times New Roman" panose="02020603050405020304" pitchFamily="18" charset="0"/>
              <a:cs typeface="Times New Roman" panose="02020603050405020304" pitchFamily="18" charset="0"/>
            </a:endParaRPr>
          </a:p>
        </p:txBody>
      </p:sp>
      <p:sp>
        <p:nvSpPr>
          <p:cNvPr id="44035" name="Rectangle 4"/>
          <p:cNvSpPr>
            <a:spLocks noChangeArrowheads="1"/>
          </p:cNvSpPr>
          <p:nvPr/>
        </p:nvSpPr>
        <p:spPr bwMode="auto">
          <a:xfrm>
            <a:off x="228600" y="1962150"/>
            <a:ext cx="49149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vi-VN" altLang="en-US" sz="3600">
                <a:solidFill>
                  <a:srgbClr val="000000"/>
                </a:solidFill>
                <a:latin typeface="Times New Roman" panose="02020603050405020304" pitchFamily="18" charset="0"/>
                <a:cs typeface="Times New Roman" panose="02020603050405020304" pitchFamily="18" charset="0"/>
              </a:rPr>
              <a:t>Đứng lên đòi quyền bình đẳng cuộc đấu tranh được nhiều người ủng hộ và giành được chiến thắng.</a:t>
            </a:r>
          </a:p>
        </p:txBody>
      </p:sp>
      <p:pic>
        <p:nvPicPr>
          <p:cNvPr id="4198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1733550"/>
            <a:ext cx="361950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4035"/>
                                        </p:tgtEl>
                                        <p:attrNameLst>
                                          <p:attrName>style.visibility</p:attrName>
                                        </p:attrNameLst>
                                      </p:cBhvr>
                                      <p:to>
                                        <p:strVal val="visible"/>
                                      </p:to>
                                    </p:set>
                                    <p:animEffect transition="in" filter="fade">
                                      <p:cBhvr>
                                        <p:cTn id="13" dur="1000"/>
                                        <p:tgtEl>
                                          <p:spTgt spid="44035"/>
                                        </p:tgtEl>
                                      </p:cBhvr>
                                    </p:animEffect>
                                    <p:anim calcmode="lin" valueType="num">
                                      <p:cBhvr>
                                        <p:cTn id="14" dur="1000" fill="hold"/>
                                        <p:tgtEl>
                                          <p:spTgt spid="44035"/>
                                        </p:tgtEl>
                                        <p:attrNameLst>
                                          <p:attrName>ppt_x</p:attrName>
                                        </p:attrNameLst>
                                      </p:cBhvr>
                                      <p:tavLst>
                                        <p:tav tm="0">
                                          <p:val>
                                            <p:strVal val="#ppt_x"/>
                                          </p:val>
                                        </p:tav>
                                        <p:tav tm="100000">
                                          <p:val>
                                            <p:strVal val="#ppt_x"/>
                                          </p:val>
                                        </p:tav>
                                      </p:tavLst>
                                    </p:anim>
                                    <p:anim calcmode="lin" valueType="num">
                                      <p:cBhvr>
                                        <p:cTn id="15" dur="1000" fill="hold"/>
                                        <p:tgtEl>
                                          <p:spTgt spid="440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403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9"/>
          <p:cNvSpPr txBox="1">
            <a:spLocks noChangeArrowheads="1"/>
          </p:cNvSpPr>
          <p:nvPr/>
        </p:nvSpPr>
        <p:spPr bwMode="auto">
          <a:xfrm>
            <a:off x="304800" y="1809750"/>
            <a:ext cx="8582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dirty="0" err="1">
                <a:solidFill>
                  <a:srgbClr val="C00000"/>
                </a:solidFill>
                <a:latin typeface="Times New Roman" panose="02020603050405020304" pitchFamily="18" charset="0"/>
                <a:cs typeface="Times New Roman" panose="02020603050405020304" pitchFamily="18" charset="0"/>
              </a:rPr>
              <a:t>Câu</a:t>
            </a:r>
            <a:r>
              <a:rPr lang="en-US" altLang="en-US" sz="3200" dirty="0">
                <a:solidFill>
                  <a:srgbClr val="C00000"/>
                </a:solidFill>
                <a:latin typeface="Times New Roman" panose="02020603050405020304" pitchFamily="18" charset="0"/>
                <a:cs typeface="Times New Roman" panose="02020603050405020304" pitchFamily="18" charset="0"/>
              </a:rPr>
              <a:t> 4: </a:t>
            </a:r>
            <a:r>
              <a:rPr lang="vi-VN" altLang="en-US" sz="3200" dirty="0">
                <a:solidFill>
                  <a:srgbClr val="C00000"/>
                </a:solidFill>
                <a:latin typeface="Times New Roman" panose="02020603050405020304" pitchFamily="18" charset="0"/>
                <a:cs typeface="Times New Roman" panose="02020603050405020304" pitchFamily="18" charset="0"/>
              </a:rPr>
              <a:t>Nêu điều mình biết về Nen-xơn Ma</a:t>
            </a:r>
            <a:r>
              <a:rPr lang="en-US" altLang="en-US" sz="3200" dirty="0">
                <a:solidFill>
                  <a:srgbClr val="C00000"/>
                </a:solidFill>
                <a:latin typeface="Times New Roman" panose="02020603050405020304" pitchFamily="18" charset="0"/>
                <a:cs typeface="Times New Roman" panose="02020603050405020304" pitchFamily="18" charset="0"/>
              </a:rPr>
              <a:t>n</a:t>
            </a:r>
            <a:r>
              <a:rPr lang="vi-VN" altLang="en-US" sz="3200" dirty="0">
                <a:solidFill>
                  <a:srgbClr val="C00000"/>
                </a:solidFill>
                <a:latin typeface="Times New Roman" panose="02020603050405020304" pitchFamily="18" charset="0"/>
                <a:cs typeface="Times New Roman" panose="02020603050405020304" pitchFamily="18" charset="0"/>
              </a:rPr>
              <a:t>-đê-la?</a:t>
            </a:r>
            <a:endParaRPr lang="en-US" altLang="en-US" sz="3200"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33350"/>
            <a:ext cx="42672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107" name="Rectangle 1"/>
          <p:cNvSpPr>
            <a:spLocks noChangeArrowheads="1"/>
          </p:cNvSpPr>
          <p:nvPr/>
        </p:nvSpPr>
        <p:spPr bwMode="auto">
          <a:xfrm>
            <a:off x="4413250" y="438150"/>
            <a:ext cx="473075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 </a:t>
            </a:r>
            <a:r>
              <a:rPr lang="vi-VN" altLang="en-US" sz="2400">
                <a:latin typeface="Times New Roman" panose="02020603050405020304" pitchFamily="18" charset="0"/>
                <a:cs typeface="Times New Roman" panose="02020603050405020304" pitchFamily="18" charset="0"/>
              </a:rPr>
              <a:t>Năm 1964: Ông bị nhà cầm quyền Nam Phi xử tù chung thân vì đấu tranh chống chế độ a-pác-thai.</a:t>
            </a:r>
          </a:p>
          <a:p>
            <a:pPr eaLnBrk="1" hangingPunct="1"/>
            <a:r>
              <a:rPr lang="en-US" altLang="en-US" sz="2400">
                <a:latin typeface="Times New Roman" panose="02020603050405020304" pitchFamily="18" charset="0"/>
                <a:cs typeface="Times New Roman" panose="02020603050405020304" pitchFamily="18" charset="0"/>
              </a:rPr>
              <a:t>- </a:t>
            </a:r>
            <a:r>
              <a:rPr lang="vi-VN" altLang="en-US" sz="2400">
                <a:latin typeface="Times New Roman" panose="02020603050405020304" pitchFamily="18" charset="0"/>
                <a:cs typeface="Times New Roman" panose="02020603050405020304" pitchFamily="18" charset="0"/>
              </a:rPr>
              <a:t>Năm 1990: Ông được thả tự do.</a:t>
            </a:r>
          </a:p>
          <a:p>
            <a:pPr eaLnBrk="1" hangingPunct="1"/>
            <a:r>
              <a:rPr lang="en-US" altLang="en-US" sz="2400">
                <a:latin typeface="Times New Roman" panose="02020603050405020304" pitchFamily="18" charset="0"/>
                <a:cs typeface="Times New Roman" panose="02020603050405020304" pitchFamily="18" charset="0"/>
              </a:rPr>
              <a:t>- </a:t>
            </a:r>
            <a:r>
              <a:rPr lang="vi-VN" altLang="en-US" sz="2400">
                <a:latin typeface="Times New Roman" panose="02020603050405020304" pitchFamily="18" charset="0"/>
                <a:cs typeface="Times New Roman" panose="02020603050405020304" pitchFamily="18" charset="0"/>
              </a:rPr>
              <a:t>Năm 1993: Ông được Giải thưởng Nô-ben về hòa bình.</a:t>
            </a:r>
          </a:p>
          <a:p>
            <a:pPr eaLnBrk="1" hangingPunct="1"/>
            <a:r>
              <a:rPr lang="en-US" altLang="en-US" sz="2400">
                <a:latin typeface="Times New Roman" panose="02020603050405020304" pitchFamily="18" charset="0"/>
                <a:cs typeface="Times New Roman" panose="02020603050405020304" pitchFamily="18" charset="0"/>
              </a:rPr>
              <a:t>- </a:t>
            </a:r>
            <a:r>
              <a:rPr lang="vi-VN" altLang="en-US" sz="2400">
                <a:latin typeface="Times New Roman" panose="02020603050405020304" pitchFamily="18" charset="0"/>
                <a:cs typeface="Times New Roman" panose="02020603050405020304" pitchFamily="18" charset="0"/>
              </a:rPr>
              <a:t>Năm 1994: Ông trở thành Tổng thống, sau khi chế độ a-pác-thai bị xóa bỏ.</a:t>
            </a:r>
          </a:p>
          <a:p>
            <a:pPr eaLnBrk="1" hangingPunct="1"/>
            <a:r>
              <a:rPr lang="vi-VN" altLang="en-US" sz="2400">
                <a:latin typeface="Times New Roman" panose="02020603050405020304" pitchFamily="18" charset="0"/>
                <a:cs typeface="Times New Roman" panose="02020603050405020304" pitchFamily="18" charset="0"/>
              </a:rPr>
              <a:t> </a:t>
            </a:r>
          </a:p>
        </p:txBody>
      </p:sp>
      <p:sp>
        <p:nvSpPr>
          <p:cNvPr id="47108" name="Rectangle 4"/>
          <p:cNvSpPr>
            <a:spLocks noChangeArrowheads="1"/>
          </p:cNvSpPr>
          <p:nvPr/>
        </p:nvSpPr>
        <p:spPr bwMode="auto">
          <a:xfrm>
            <a:off x="-214313" y="4378325"/>
            <a:ext cx="4572001"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vi-VN" altLang="en-US" sz="2400">
                <a:solidFill>
                  <a:srgbClr val="000000"/>
                </a:solidFill>
                <a:latin typeface="Times New Roman" panose="02020603050405020304" pitchFamily="18" charset="0"/>
                <a:cs typeface="Times New Roman" panose="02020603050405020304" pitchFamily="18" charset="0"/>
              </a:rPr>
              <a:t>Tổng thống Nen-xơn Man-đê-la </a:t>
            </a:r>
            <a:r>
              <a:rPr lang="en-US" altLang="en-US" sz="2400">
                <a:solidFill>
                  <a:srgbClr val="000000"/>
                </a:solidFill>
                <a:latin typeface="Times New Roman" panose="02020603050405020304" pitchFamily="18" charset="0"/>
                <a:cs typeface="Times New Roman" panose="02020603050405020304" pitchFamily="18" charset="0"/>
              </a:rPr>
              <a:t>(1918 - 2013)</a:t>
            </a:r>
            <a:endParaRPr lang="vi-VN" altLang="en-US" sz="240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7107"/>
                                        </p:tgtEl>
                                        <p:attrNameLst>
                                          <p:attrName>style.visibility</p:attrName>
                                        </p:attrNameLst>
                                      </p:cBhvr>
                                      <p:to>
                                        <p:strVal val="visible"/>
                                      </p:to>
                                    </p:set>
                                    <p:animEffect transition="in" filter="fade">
                                      <p:cBhvr>
                                        <p:cTn id="7" dur="1000"/>
                                        <p:tgtEl>
                                          <p:spTgt spid="47107"/>
                                        </p:tgtEl>
                                      </p:cBhvr>
                                    </p:animEffect>
                                    <p:anim calcmode="lin" valueType="num">
                                      <p:cBhvr>
                                        <p:cTn id="8" dur="1000" fill="hold"/>
                                        <p:tgtEl>
                                          <p:spTgt spid="47107"/>
                                        </p:tgtEl>
                                        <p:attrNameLst>
                                          <p:attrName>ppt_x</p:attrName>
                                        </p:attrNameLst>
                                      </p:cBhvr>
                                      <p:tavLst>
                                        <p:tav tm="0">
                                          <p:val>
                                            <p:strVal val="#ppt_x"/>
                                          </p:val>
                                        </p:tav>
                                        <p:tav tm="100000">
                                          <p:val>
                                            <p:strVal val="#ppt_x"/>
                                          </p:val>
                                        </p:tav>
                                      </p:tavLst>
                                    </p:anim>
                                    <p:anim calcmode="lin" valueType="num">
                                      <p:cBhvr>
                                        <p:cTn id="9" dur="1000" fill="hold"/>
                                        <p:tgtEl>
                                          <p:spTgt spid="4710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7108"/>
                                        </p:tgtEl>
                                        <p:attrNameLst>
                                          <p:attrName>style.visibility</p:attrName>
                                        </p:attrNameLst>
                                      </p:cBhvr>
                                      <p:to>
                                        <p:strVal val="visible"/>
                                      </p:to>
                                    </p:set>
                                    <p:animEffect transition="in" filter="fade">
                                      <p:cBhvr>
                                        <p:cTn id="12" dur="1000"/>
                                        <p:tgtEl>
                                          <p:spTgt spid="47108"/>
                                        </p:tgtEl>
                                      </p:cBhvr>
                                    </p:animEffect>
                                    <p:anim calcmode="lin" valueType="num">
                                      <p:cBhvr>
                                        <p:cTn id="13" dur="1000" fill="hold"/>
                                        <p:tgtEl>
                                          <p:spTgt spid="47108"/>
                                        </p:tgtEl>
                                        <p:attrNameLst>
                                          <p:attrName>ppt_x</p:attrName>
                                        </p:attrNameLst>
                                      </p:cBhvr>
                                      <p:tavLst>
                                        <p:tav tm="0">
                                          <p:val>
                                            <p:strVal val="#ppt_x"/>
                                          </p:val>
                                        </p:tav>
                                        <p:tav tm="100000">
                                          <p:val>
                                            <p:strVal val="#ppt_x"/>
                                          </p:val>
                                        </p:tav>
                                      </p:tavLst>
                                    </p:anim>
                                    <p:anim calcmode="lin" valueType="num">
                                      <p:cBhvr>
                                        <p:cTn id="14" dur="1000" fill="hold"/>
                                        <p:tgtEl>
                                          <p:spTgt spid="471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p:bldP spid="4710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6"/>
          <p:cNvSpPr>
            <a:spLocks noChangeArrowheads="1"/>
          </p:cNvSpPr>
          <p:nvPr/>
        </p:nvSpPr>
        <p:spPr bwMode="auto">
          <a:xfrm>
            <a:off x="0" y="800100"/>
            <a:ext cx="1219200" cy="400050"/>
          </a:xfrm>
          <a:prstGeom prst="notchedRightArrow">
            <a:avLst>
              <a:gd name="adj1" fmla="val 50000"/>
              <a:gd name="adj2" fmla="val 57143"/>
            </a:avLst>
          </a:prstGeom>
          <a:solidFill>
            <a:srgbClr val="6AE086"/>
          </a:solidFill>
          <a:ln w="28575">
            <a:solidFill>
              <a:srgbClr val="FF00FF"/>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5" name="Text Box 7"/>
          <p:cNvSpPr txBox="1">
            <a:spLocks noChangeArrowheads="1"/>
          </p:cNvSpPr>
          <p:nvPr/>
        </p:nvSpPr>
        <p:spPr bwMode="auto">
          <a:xfrm>
            <a:off x="1447800" y="628650"/>
            <a:ext cx="74676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VnArial" pitchFamily="34" charset="0"/>
                <a:cs typeface="Arial" charset="0"/>
              </a:defRPr>
            </a:lvl1pPr>
            <a:lvl2pPr marL="742950" indent="-285750">
              <a:defRPr sz="3200">
                <a:solidFill>
                  <a:schemeClr val="tx1"/>
                </a:solidFill>
                <a:latin typeface=".VnArial" pitchFamily="34" charset="0"/>
                <a:cs typeface="Arial" charset="0"/>
              </a:defRPr>
            </a:lvl2pPr>
            <a:lvl3pPr marL="1143000" indent="-228600">
              <a:defRPr sz="3200">
                <a:solidFill>
                  <a:schemeClr val="tx1"/>
                </a:solidFill>
                <a:latin typeface=".VnArial" pitchFamily="34" charset="0"/>
                <a:cs typeface="Arial" charset="0"/>
              </a:defRPr>
            </a:lvl3pPr>
            <a:lvl4pPr marL="1600200" indent="-228600">
              <a:defRPr sz="3200">
                <a:solidFill>
                  <a:schemeClr val="tx1"/>
                </a:solidFill>
                <a:latin typeface=".VnArial" pitchFamily="34" charset="0"/>
                <a:cs typeface="Arial" charset="0"/>
              </a:defRPr>
            </a:lvl4pPr>
            <a:lvl5pPr marL="2057400" indent="-228600">
              <a:defRPr sz="3200">
                <a:solidFill>
                  <a:schemeClr val="tx1"/>
                </a:solidFill>
                <a:latin typeface=".VnArial" pitchFamily="34" charset="0"/>
                <a:cs typeface="Arial" charset="0"/>
              </a:defRPr>
            </a:lvl5pPr>
            <a:lvl6pPr marL="2514600" indent="-228600" eaLnBrk="0" fontAlgn="base" hangingPunct="0">
              <a:spcBef>
                <a:spcPct val="0"/>
              </a:spcBef>
              <a:spcAft>
                <a:spcPct val="0"/>
              </a:spcAft>
              <a:defRPr sz="3200">
                <a:solidFill>
                  <a:schemeClr val="tx1"/>
                </a:solidFill>
                <a:latin typeface=".VnArial" pitchFamily="34" charset="0"/>
                <a:cs typeface="Arial" charset="0"/>
              </a:defRPr>
            </a:lvl6pPr>
            <a:lvl7pPr marL="2971800" indent="-228600" eaLnBrk="0" fontAlgn="base" hangingPunct="0">
              <a:spcBef>
                <a:spcPct val="0"/>
              </a:spcBef>
              <a:spcAft>
                <a:spcPct val="0"/>
              </a:spcAft>
              <a:defRPr sz="3200">
                <a:solidFill>
                  <a:schemeClr val="tx1"/>
                </a:solidFill>
                <a:latin typeface=".VnArial" pitchFamily="34" charset="0"/>
                <a:cs typeface="Arial" charset="0"/>
              </a:defRPr>
            </a:lvl7pPr>
            <a:lvl8pPr marL="3429000" indent="-228600" eaLnBrk="0" fontAlgn="base" hangingPunct="0">
              <a:spcBef>
                <a:spcPct val="0"/>
              </a:spcBef>
              <a:spcAft>
                <a:spcPct val="0"/>
              </a:spcAft>
              <a:defRPr sz="3200">
                <a:solidFill>
                  <a:schemeClr val="tx1"/>
                </a:solidFill>
                <a:latin typeface=".VnArial" pitchFamily="34" charset="0"/>
                <a:cs typeface="Arial" charset="0"/>
              </a:defRPr>
            </a:lvl8pPr>
            <a:lvl9pPr marL="3886200" indent="-228600" eaLnBrk="0" fontAlgn="base" hangingPunct="0">
              <a:spcBef>
                <a:spcPct val="0"/>
              </a:spcBef>
              <a:spcAft>
                <a:spcPct val="0"/>
              </a:spcAft>
              <a:defRPr sz="3200">
                <a:solidFill>
                  <a:schemeClr val="tx1"/>
                </a:solidFill>
                <a:latin typeface=".VnArial" pitchFamily="34" charset="0"/>
                <a:cs typeface="Arial" charset="0"/>
              </a:defRPr>
            </a:lvl9pPr>
          </a:lstStyle>
          <a:p>
            <a:pPr>
              <a:spcBef>
                <a:spcPct val="50000"/>
              </a:spcBef>
              <a:defRPr/>
            </a:pPr>
            <a:r>
              <a:rPr lang="en-US" altLang="en-US" sz="4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a:t>
            </a:r>
            <a:r>
              <a:rPr lang="en-US" altLang="en-US" sz="48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Nội</a:t>
            </a:r>
            <a:r>
              <a:rPr lang="en-US" altLang="en-US" sz="4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 dung:</a:t>
            </a:r>
          </a:p>
        </p:txBody>
      </p:sp>
      <p:sp>
        <p:nvSpPr>
          <p:cNvPr id="6" name="AutoShape 9"/>
          <p:cNvSpPr>
            <a:spLocks noChangeArrowheads="1"/>
          </p:cNvSpPr>
          <p:nvPr/>
        </p:nvSpPr>
        <p:spPr bwMode="auto">
          <a:xfrm>
            <a:off x="304800" y="1600200"/>
            <a:ext cx="8534400" cy="3314700"/>
          </a:xfrm>
          <a:prstGeom prst="flowChartAlternateProcess">
            <a:avLst/>
          </a:prstGeom>
          <a:solidFill>
            <a:srgbClr val="F29CB0"/>
          </a:solidFill>
          <a:ln w="38100">
            <a:pattFill prst="diagBrick">
              <a:fgClr>
                <a:schemeClr val="tx1"/>
              </a:fgClr>
              <a:bgClr>
                <a:srgbClr val="00FF00"/>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7" name="Text Box 10"/>
          <p:cNvSpPr txBox="1">
            <a:spLocks noChangeArrowheads="1"/>
          </p:cNvSpPr>
          <p:nvPr/>
        </p:nvSpPr>
        <p:spPr bwMode="auto">
          <a:xfrm>
            <a:off x="304800" y="1588294"/>
            <a:ext cx="845820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sz="3200">
                <a:solidFill>
                  <a:schemeClr val="tx1"/>
                </a:solidFill>
                <a:latin typeface=".VnArial" pitchFamily="34" charset="0"/>
                <a:cs typeface="Arial" charset="0"/>
              </a:defRPr>
            </a:lvl1pPr>
            <a:lvl2pPr marL="742950" indent="-285750">
              <a:defRPr sz="3200">
                <a:solidFill>
                  <a:schemeClr val="tx1"/>
                </a:solidFill>
                <a:latin typeface=".VnArial" pitchFamily="34" charset="0"/>
                <a:cs typeface="Arial" charset="0"/>
              </a:defRPr>
            </a:lvl2pPr>
            <a:lvl3pPr marL="1143000" indent="-228600">
              <a:defRPr sz="3200">
                <a:solidFill>
                  <a:schemeClr val="tx1"/>
                </a:solidFill>
                <a:latin typeface=".VnArial" pitchFamily="34" charset="0"/>
                <a:cs typeface="Arial" charset="0"/>
              </a:defRPr>
            </a:lvl3pPr>
            <a:lvl4pPr marL="1600200" indent="-228600">
              <a:defRPr sz="3200">
                <a:solidFill>
                  <a:schemeClr val="tx1"/>
                </a:solidFill>
                <a:latin typeface=".VnArial" pitchFamily="34" charset="0"/>
                <a:cs typeface="Arial" charset="0"/>
              </a:defRPr>
            </a:lvl4pPr>
            <a:lvl5pPr marL="2057400" indent="-228600">
              <a:defRPr sz="3200">
                <a:solidFill>
                  <a:schemeClr val="tx1"/>
                </a:solidFill>
                <a:latin typeface=".VnArial" pitchFamily="34" charset="0"/>
                <a:cs typeface="Arial" charset="0"/>
              </a:defRPr>
            </a:lvl5pPr>
            <a:lvl6pPr marL="2514600" indent="-228600" eaLnBrk="0" fontAlgn="base" hangingPunct="0">
              <a:spcBef>
                <a:spcPct val="0"/>
              </a:spcBef>
              <a:spcAft>
                <a:spcPct val="0"/>
              </a:spcAft>
              <a:defRPr sz="3200">
                <a:solidFill>
                  <a:schemeClr val="tx1"/>
                </a:solidFill>
                <a:latin typeface=".VnArial" pitchFamily="34" charset="0"/>
                <a:cs typeface="Arial" charset="0"/>
              </a:defRPr>
            </a:lvl6pPr>
            <a:lvl7pPr marL="2971800" indent="-228600" eaLnBrk="0" fontAlgn="base" hangingPunct="0">
              <a:spcBef>
                <a:spcPct val="0"/>
              </a:spcBef>
              <a:spcAft>
                <a:spcPct val="0"/>
              </a:spcAft>
              <a:defRPr sz="3200">
                <a:solidFill>
                  <a:schemeClr val="tx1"/>
                </a:solidFill>
                <a:latin typeface=".VnArial" pitchFamily="34" charset="0"/>
                <a:cs typeface="Arial" charset="0"/>
              </a:defRPr>
            </a:lvl7pPr>
            <a:lvl8pPr marL="3429000" indent="-228600" eaLnBrk="0" fontAlgn="base" hangingPunct="0">
              <a:spcBef>
                <a:spcPct val="0"/>
              </a:spcBef>
              <a:spcAft>
                <a:spcPct val="0"/>
              </a:spcAft>
              <a:defRPr sz="3200">
                <a:solidFill>
                  <a:schemeClr val="tx1"/>
                </a:solidFill>
                <a:latin typeface=".VnArial" pitchFamily="34" charset="0"/>
                <a:cs typeface="Arial" charset="0"/>
              </a:defRPr>
            </a:lvl8pPr>
            <a:lvl9pPr marL="3886200" indent="-228600" eaLnBrk="0" fontAlgn="base" hangingPunct="0">
              <a:spcBef>
                <a:spcPct val="0"/>
              </a:spcBef>
              <a:spcAft>
                <a:spcPct val="0"/>
              </a:spcAft>
              <a:defRPr sz="3200">
                <a:solidFill>
                  <a:schemeClr val="tx1"/>
                </a:solidFill>
                <a:latin typeface=".VnArial" pitchFamily="34" charset="0"/>
                <a:cs typeface="Arial" charset="0"/>
              </a:defRPr>
            </a:lvl9pPr>
          </a:lstStyle>
          <a:p>
            <a:pPr algn="just">
              <a:defRPr/>
            </a:pPr>
            <a:r>
              <a:rPr lang="en-US" altLang="en-US" sz="4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rPr>
              <a:t>  </a:t>
            </a:r>
            <a:r>
              <a:rPr lang="en-US" altLang="en-US" sz="4800" dirty="0" err="1">
                <a:latin typeface="Times New Roman" pitchFamily="18" charset="0"/>
                <a:cs typeface="Times New Roman" pitchFamily="18" charset="0"/>
              </a:rPr>
              <a:t>Bài</a:t>
            </a:r>
            <a:r>
              <a:rPr lang="en-US" altLang="en-US" sz="4800" dirty="0">
                <a:latin typeface="Times New Roman" pitchFamily="18" charset="0"/>
                <a:cs typeface="Times New Roman" pitchFamily="18" charset="0"/>
              </a:rPr>
              <a:t> </a:t>
            </a:r>
            <a:r>
              <a:rPr lang="en-US" altLang="en-US" sz="4800" dirty="0" err="1">
                <a:latin typeface="Times New Roman" pitchFamily="18" charset="0"/>
                <a:cs typeface="Times New Roman" pitchFamily="18" charset="0"/>
              </a:rPr>
              <a:t>văn</a:t>
            </a:r>
            <a:r>
              <a:rPr lang="en-US" altLang="en-US" sz="4800" dirty="0">
                <a:latin typeface="Times New Roman" pitchFamily="18" charset="0"/>
                <a:cs typeface="Times New Roman" pitchFamily="18" charset="0"/>
              </a:rPr>
              <a:t> p</a:t>
            </a:r>
            <a:r>
              <a:rPr lang="vi-VN" altLang="en-US" sz="4800" dirty="0">
                <a:latin typeface="Times New Roman" pitchFamily="18" charset="0"/>
                <a:cs typeface="Times New Roman" pitchFamily="18" charset="0"/>
              </a:rPr>
              <a:t>hản đối chế độ phân biệt chủng tộc, ca ngợi cuộc đấu tranh của người da đen ở Nam Phi.</a:t>
            </a:r>
            <a:endParaRPr lang="en-US" altLang="en-US" sz="4800" dirty="0">
              <a:latin typeface="Times New Roman" pitchFamily="18" charset="0"/>
              <a:cs typeface="Times New Roman" pitchFamily="18" charset="0"/>
            </a:endParaRPr>
          </a:p>
        </p:txBody>
      </p:sp>
      <p:grpSp>
        <p:nvGrpSpPr>
          <p:cNvPr id="46086" name="Group 11"/>
          <p:cNvGrpSpPr>
            <a:grpSpLocks/>
          </p:cNvGrpSpPr>
          <p:nvPr/>
        </p:nvGrpSpPr>
        <p:grpSpPr bwMode="auto">
          <a:xfrm>
            <a:off x="7391400" y="0"/>
            <a:ext cx="685800" cy="457200"/>
            <a:chOff x="2592" y="1728"/>
            <a:chExt cx="1475" cy="1449"/>
          </a:xfrm>
        </p:grpSpPr>
        <p:sp>
          <p:nvSpPr>
            <p:cNvPr id="9" name="Oval 12"/>
            <p:cNvSpPr>
              <a:spLocks noChangeArrowheads="1"/>
            </p:cNvSpPr>
            <p:nvPr/>
          </p:nvSpPr>
          <p:spPr bwMode="auto">
            <a:xfrm>
              <a:off x="3169" y="2307"/>
              <a:ext cx="335" cy="332"/>
            </a:xfrm>
            <a:prstGeom prst="ellipse">
              <a:avLst/>
            </a:prstGeom>
            <a:gradFill rotWithShape="1">
              <a:gsLst>
                <a:gs pos="0">
                  <a:srgbClr val="00FF00"/>
                </a:gs>
                <a:gs pos="100000">
                  <a:srgbClr val="FFFF00"/>
                </a:gs>
              </a:gsLst>
              <a:path path="shape">
                <a:fillToRect l="50000" t="50000" r="50000" b="50000"/>
              </a:path>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10" name="Oval 13"/>
            <p:cNvSpPr>
              <a:spLocks noChangeArrowheads="1"/>
            </p:cNvSpPr>
            <p:nvPr/>
          </p:nvSpPr>
          <p:spPr bwMode="auto">
            <a:xfrm rot="5400000">
              <a:off x="3023" y="2744"/>
              <a:ext cx="579" cy="287"/>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11" name="Oval 14"/>
            <p:cNvSpPr>
              <a:spLocks noChangeArrowheads="1"/>
            </p:cNvSpPr>
            <p:nvPr/>
          </p:nvSpPr>
          <p:spPr bwMode="auto">
            <a:xfrm rot="2615344">
              <a:off x="3360" y="2639"/>
              <a:ext cx="577" cy="292"/>
            </a:xfrm>
            <a:prstGeom prst="ellipse">
              <a:avLst/>
            </a:prstGeom>
            <a:gradFill rotWithShape="1">
              <a:gsLst>
                <a:gs pos="0">
                  <a:srgbClr val="FF0066"/>
                </a:gs>
                <a:gs pos="100000">
                  <a:schemeClr val="bg1"/>
                </a:gs>
              </a:gsLst>
              <a:lin ang="5400000" scaled="1"/>
            </a:gradFill>
            <a:ln w="9525">
              <a:solidFill>
                <a:schemeClr val="bg1"/>
              </a:solidFill>
              <a:round/>
              <a:headEnd/>
              <a:tailEnd/>
            </a:ln>
            <a:effectLst>
              <a:prstShdw prst="shdw13" dist="53882" dir="13500000">
                <a:schemeClr val="bg2">
                  <a:alpha val="50000"/>
                </a:schemeClr>
              </a:prstShdw>
            </a:effec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12" name="Oval 15"/>
            <p:cNvSpPr>
              <a:spLocks noChangeArrowheads="1"/>
            </p:cNvSpPr>
            <p:nvPr/>
          </p:nvSpPr>
          <p:spPr bwMode="auto">
            <a:xfrm rot="-3753463">
              <a:off x="2751" y="2639"/>
              <a:ext cx="574" cy="290"/>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13" name="Oval 16"/>
            <p:cNvSpPr>
              <a:spLocks noChangeArrowheads="1"/>
            </p:cNvSpPr>
            <p:nvPr/>
          </p:nvSpPr>
          <p:spPr bwMode="auto">
            <a:xfrm>
              <a:off x="2592" y="2307"/>
              <a:ext cx="577" cy="287"/>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14" name="Oval 17"/>
            <p:cNvSpPr>
              <a:spLocks noChangeArrowheads="1"/>
            </p:cNvSpPr>
            <p:nvPr/>
          </p:nvSpPr>
          <p:spPr bwMode="auto">
            <a:xfrm>
              <a:off x="3490" y="2322"/>
              <a:ext cx="577" cy="292"/>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15" name="Oval 18"/>
            <p:cNvSpPr>
              <a:spLocks noChangeArrowheads="1"/>
            </p:cNvSpPr>
            <p:nvPr/>
          </p:nvSpPr>
          <p:spPr bwMode="auto">
            <a:xfrm rot="-3443950">
              <a:off x="3310" y="1985"/>
              <a:ext cx="579" cy="287"/>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16" name="Oval 19"/>
            <p:cNvSpPr>
              <a:spLocks noChangeArrowheads="1"/>
            </p:cNvSpPr>
            <p:nvPr/>
          </p:nvSpPr>
          <p:spPr bwMode="auto">
            <a:xfrm rot="2615344">
              <a:off x="2735" y="2015"/>
              <a:ext cx="577" cy="292"/>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17" name="Oval 20"/>
            <p:cNvSpPr>
              <a:spLocks noChangeArrowheads="1"/>
            </p:cNvSpPr>
            <p:nvPr/>
          </p:nvSpPr>
          <p:spPr bwMode="auto">
            <a:xfrm rot="5400000">
              <a:off x="3023" y="1874"/>
              <a:ext cx="579" cy="287"/>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grpSp>
      <p:grpSp>
        <p:nvGrpSpPr>
          <p:cNvPr id="46087" name="Group 21"/>
          <p:cNvGrpSpPr>
            <a:grpSpLocks/>
          </p:cNvGrpSpPr>
          <p:nvPr/>
        </p:nvGrpSpPr>
        <p:grpSpPr bwMode="auto">
          <a:xfrm>
            <a:off x="8153400" y="0"/>
            <a:ext cx="685800" cy="457200"/>
            <a:chOff x="2592" y="1728"/>
            <a:chExt cx="1475" cy="1449"/>
          </a:xfrm>
        </p:grpSpPr>
        <p:sp>
          <p:nvSpPr>
            <p:cNvPr id="19" name="Oval 22"/>
            <p:cNvSpPr>
              <a:spLocks noChangeArrowheads="1"/>
            </p:cNvSpPr>
            <p:nvPr/>
          </p:nvSpPr>
          <p:spPr bwMode="auto">
            <a:xfrm>
              <a:off x="3169" y="2307"/>
              <a:ext cx="335" cy="332"/>
            </a:xfrm>
            <a:prstGeom prst="ellipse">
              <a:avLst/>
            </a:prstGeom>
            <a:gradFill rotWithShape="1">
              <a:gsLst>
                <a:gs pos="0">
                  <a:srgbClr val="00FF00"/>
                </a:gs>
                <a:gs pos="100000">
                  <a:srgbClr val="FFFF00"/>
                </a:gs>
              </a:gsLst>
              <a:path path="shape">
                <a:fillToRect l="50000" t="50000" r="50000" b="50000"/>
              </a:path>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20" name="Oval 23"/>
            <p:cNvSpPr>
              <a:spLocks noChangeArrowheads="1"/>
            </p:cNvSpPr>
            <p:nvPr/>
          </p:nvSpPr>
          <p:spPr bwMode="auto">
            <a:xfrm rot="5400000">
              <a:off x="3023" y="2744"/>
              <a:ext cx="579" cy="287"/>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21" name="Oval 24"/>
            <p:cNvSpPr>
              <a:spLocks noChangeArrowheads="1"/>
            </p:cNvSpPr>
            <p:nvPr/>
          </p:nvSpPr>
          <p:spPr bwMode="auto">
            <a:xfrm rot="2615344">
              <a:off x="3360" y="2639"/>
              <a:ext cx="577" cy="292"/>
            </a:xfrm>
            <a:prstGeom prst="ellipse">
              <a:avLst/>
            </a:prstGeom>
            <a:gradFill rotWithShape="1">
              <a:gsLst>
                <a:gs pos="0">
                  <a:srgbClr val="FF0066"/>
                </a:gs>
                <a:gs pos="100000">
                  <a:schemeClr val="bg1"/>
                </a:gs>
              </a:gsLst>
              <a:lin ang="5400000" scaled="1"/>
            </a:gradFill>
            <a:ln w="9525">
              <a:solidFill>
                <a:schemeClr val="bg1"/>
              </a:solidFill>
              <a:round/>
              <a:headEnd/>
              <a:tailEnd/>
            </a:ln>
            <a:effectLst>
              <a:prstShdw prst="shdw13" dist="53882" dir="13500000">
                <a:schemeClr val="bg2">
                  <a:alpha val="50000"/>
                </a:schemeClr>
              </a:prstShdw>
            </a:effec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22" name="Oval 25"/>
            <p:cNvSpPr>
              <a:spLocks noChangeArrowheads="1"/>
            </p:cNvSpPr>
            <p:nvPr/>
          </p:nvSpPr>
          <p:spPr bwMode="auto">
            <a:xfrm rot="-3753463">
              <a:off x="2751" y="2639"/>
              <a:ext cx="574" cy="290"/>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23" name="Oval 26"/>
            <p:cNvSpPr>
              <a:spLocks noChangeArrowheads="1"/>
            </p:cNvSpPr>
            <p:nvPr/>
          </p:nvSpPr>
          <p:spPr bwMode="auto">
            <a:xfrm>
              <a:off x="2592" y="2307"/>
              <a:ext cx="577" cy="287"/>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24" name="Oval 27"/>
            <p:cNvSpPr>
              <a:spLocks noChangeArrowheads="1"/>
            </p:cNvSpPr>
            <p:nvPr/>
          </p:nvSpPr>
          <p:spPr bwMode="auto">
            <a:xfrm>
              <a:off x="3490" y="2322"/>
              <a:ext cx="577" cy="292"/>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25" name="Oval 28"/>
            <p:cNvSpPr>
              <a:spLocks noChangeArrowheads="1"/>
            </p:cNvSpPr>
            <p:nvPr/>
          </p:nvSpPr>
          <p:spPr bwMode="auto">
            <a:xfrm rot="-3443950">
              <a:off x="3310" y="1985"/>
              <a:ext cx="579" cy="287"/>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26" name="Oval 29"/>
            <p:cNvSpPr>
              <a:spLocks noChangeArrowheads="1"/>
            </p:cNvSpPr>
            <p:nvPr/>
          </p:nvSpPr>
          <p:spPr bwMode="auto">
            <a:xfrm rot="2615344">
              <a:off x="2735" y="2015"/>
              <a:ext cx="577" cy="292"/>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27" name="Oval 30"/>
            <p:cNvSpPr>
              <a:spLocks noChangeArrowheads="1"/>
            </p:cNvSpPr>
            <p:nvPr/>
          </p:nvSpPr>
          <p:spPr bwMode="auto">
            <a:xfrm rot="5400000">
              <a:off x="3023" y="1874"/>
              <a:ext cx="579" cy="287"/>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grpSp>
      <p:grpSp>
        <p:nvGrpSpPr>
          <p:cNvPr id="46088" name="Group 31"/>
          <p:cNvGrpSpPr>
            <a:grpSpLocks/>
          </p:cNvGrpSpPr>
          <p:nvPr/>
        </p:nvGrpSpPr>
        <p:grpSpPr bwMode="auto">
          <a:xfrm>
            <a:off x="6781800" y="342900"/>
            <a:ext cx="685800" cy="457200"/>
            <a:chOff x="2592" y="1728"/>
            <a:chExt cx="1475" cy="1449"/>
          </a:xfrm>
        </p:grpSpPr>
        <p:sp>
          <p:nvSpPr>
            <p:cNvPr id="29" name="Oval 32"/>
            <p:cNvSpPr>
              <a:spLocks noChangeArrowheads="1"/>
            </p:cNvSpPr>
            <p:nvPr/>
          </p:nvSpPr>
          <p:spPr bwMode="auto">
            <a:xfrm>
              <a:off x="3169" y="2307"/>
              <a:ext cx="335" cy="332"/>
            </a:xfrm>
            <a:prstGeom prst="ellipse">
              <a:avLst/>
            </a:prstGeom>
            <a:gradFill rotWithShape="1">
              <a:gsLst>
                <a:gs pos="0">
                  <a:srgbClr val="00FF00"/>
                </a:gs>
                <a:gs pos="100000">
                  <a:srgbClr val="FFFF00"/>
                </a:gs>
              </a:gsLst>
              <a:path path="shape">
                <a:fillToRect l="50000" t="50000" r="50000" b="50000"/>
              </a:path>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30" name="Oval 33"/>
            <p:cNvSpPr>
              <a:spLocks noChangeArrowheads="1"/>
            </p:cNvSpPr>
            <p:nvPr/>
          </p:nvSpPr>
          <p:spPr bwMode="auto">
            <a:xfrm rot="5400000">
              <a:off x="3023" y="2744"/>
              <a:ext cx="579" cy="287"/>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31" name="Oval 34"/>
            <p:cNvSpPr>
              <a:spLocks noChangeArrowheads="1"/>
            </p:cNvSpPr>
            <p:nvPr/>
          </p:nvSpPr>
          <p:spPr bwMode="auto">
            <a:xfrm rot="2615344">
              <a:off x="3360" y="2639"/>
              <a:ext cx="577" cy="292"/>
            </a:xfrm>
            <a:prstGeom prst="ellipse">
              <a:avLst/>
            </a:prstGeom>
            <a:gradFill rotWithShape="1">
              <a:gsLst>
                <a:gs pos="0">
                  <a:srgbClr val="FF0066"/>
                </a:gs>
                <a:gs pos="100000">
                  <a:schemeClr val="bg1"/>
                </a:gs>
              </a:gsLst>
              <a:lin ang="5400000" scaled="1"/>
            </a:gradFill>
            <a:ln w="9525">
              <a:solidFill>
                <a:schemeClr val="bg1"/>
              </a:solidFill>
              <a:round/>
              <a:headEnd/>
              <a:tailEnd/>
            </a:ln>
            <a:effectLst>
              <a:prstShdw prst="shdw13" dist="53882" dir="13500000">
                <a:schemeClr val="bg2">
                  <a:alpha val="50000"/>
                </a:schemeClr>
              </a:prstShdw>
            </a:effec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32" name="Oval 35"/>
            <p:cNvSpPr>
              <a:spLocks noChangeArrowheads="1"/>
            </p:cNvSpPr>
            <p:nvPr/>
          </p:nvSpPr>
          <p:spPr bwMode="auto">
            <a:xfrm rot="-3753463">
              <a:off x="2751" y="2639"/>
              <a:ext cx="574" cy="290"/>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33" name="Oval 36"/>
            <p:cNvSpPr>
              <a:spLocks noChangeArrowheads="1"/>
            </p:cNvSpPr>
            <p:nvPr/>
          </p:nvSpPr>
          <p:spPr bwMode="auto">
            <a:xfrm>
              <a:off x="2592" y="2307"/>
              <a:ext cx="577" cy="287"/>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34" name="Oval 37"/>
            <p:cNvSpPr>
              <a:spLocks noChangeArrowheads="1"/>
            </p:cNvSpPr>
            <p:nvPr/>
          </p:nvSpPr>
          <p:spPr bwMode="auto">
            <a:xfrm>
              <a:off x="3490" y="2322"/>
              <a:ext cx="577" cy="292"/>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35" name="Oval 38"/>
            <p:cNvSpPr>
              <a:spLocks noChangeArrowheads="1"/>
            </p:cNvSpPr>
            <p:nvPr/>
          </p:nvSpPr>
          <p:spPr bwMode="auto">
            <a:xfrm rot="-3443950">
              <a:off x="3310" y="1985"/>
              <a:ext cx="579" cy="287"/>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36" name="Oval 39"/>
            <p:cNvSpPr>
              <a:spLocks noChangeArrowheads="1"/>
            </p:cNvSpPr>
            <p:nvPr/>
          </p:nvSpPr>
          <p:spPr bwMode="auto">
            <a:xfrm rot="2615344">
              <a:off x="2735" y="2015"/>
              <a:ext cx="577" cy="292"/>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sp>
          <p:nvSpPr>
            <p:cNvPr id="37" name="Oval 40"/>
            <p:cNvSpPr>
              <a:spLocks noChangeArrowheads="1"/>
            </p:cNvSpPr>
            <p:nvPr/>
          </p:nvSpPr>
          <p:spPr bwMode="auto">
            <a:xfrm rot="5400000">
              <a:off x="3023" y="1874"/>
              <a:ext cx="579" cy="287"/>
            </a:xfrm>
            <a:prstGeom prst="ellipse">
              <a:avLst/>
            </a:prstGeom>
            <a:gradFill rotWithShape="1">
              <a:gsLst>
                <a:gs pos="0">
                  <a:srgbClr val="FF0066"/>
                </a:gs>
                <a:gs pos="100000">
                  <a:schemeClr val="bg1"/>
                </a:gs>
              </a:gsLst>
              <a:lin ang="5400000" scaled="1"/>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defRPr/>
              </a:pPr>
              <a:endParaRPr lang="en-US" altLang="en-US" sz="1800" smtClean="0">
                <a:solidFill>
                  <a:srgbClr val="000000"/>
                </a:solidFill>
                <a:latin typeface="Times New Roman" pitchFamily="18" charset="0"/>
                <a:cs typeface="+mn-cs"/>
              </a:endParaRPr>
            </a:p>
          </p:txBody>
        </p:sp>
      </p:grpSp>
      <p:sp>
        <p:nvSpPr>
          <p:cNvPr id="38" name="Rectangle 37"/>
          <p:cNvSpPr>
            <a:spLocks noChangeArrowheads="1"/>
          </p:cNvSpPr>
          <p:nvPr/>
        </p:nvSpPr>
        <p:spPr bwMode="auto">
          <a:xfrm>
            <a:off x="508000" y="-19050"/>
            <a:ext cx="7456488"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FR" altLang="en-US" sz="4400" b="1">
                <a:latin typeface="Times New Roman" panose="02020603050405020304" pitchFamily="18" charset="0"/>
                <a:cs typeface="Times New Roman" panose="02020603050405020304" pitchFamily="18" charset="0"/>
              </a:rPr>
              <a:t> Bài tập đọc nêu lên điều gì?</a:t>
            </a:r>
            <a:endParaRPr lang="en-US" altLang="en-US" sz="4400" b="1">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5"/>
                                        </p:tgtEl>
                                        <p:attrNameLst>
                                          <p:attrName>style.visibility</p:attrName>
                                        </p:attrNameLst>
                                      </p:cBhvr>
                                      <p:to>
                                        <p:strVal val="visible"/>
                                      </p:to>
                                    </p:set>
                                    <p:anim calcmode="discrete" valueType="clr">
                                      <p:cBhvr override="childStyle">
                                        <p:cTn id="12"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5"/>
                                        </p:tgtEl>
                                        <p:attrNameLst>
                                          <p:attrName>fillcolor</p:attrName>
                                        </p:attrNameLst>
                                      </p:cBhvr>
                                      <p:tavLst>
                                        <p:tav tm="0">
                                          <p:val>
                                            <p:clrVal>
                                              <a:schemeClr val="accent2"/>
                                            </p:clrVal>
                                          </p:val>
                                        </p:tav>
                                        <p:tav tm="50000">
                                          <p:val>
                                            <p:clrVal>
                                              <a:schemeClr val="hlink"/>
                                            </p:clrVal>
                                          </p:val>
                                        </p:tav>
                                      </p:tavLst>
                                    </p:anim>
                                    <p:set>
                                      <p:cBhvr>
                                        <p:cTn id="14" dur="80"/>
                                        <p:tgtEl>
                                          <p:spTgt spid="5"/>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47"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4" descr="muar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WordArt 5"/>
          <p:cNvSpPr>
            <a:spLocks noChangeArrowheads="1" noChangeShapeType="1" noTextEdit="1"/>
          </p:cNvSpPr>
          <p:nvPr/>
        </p:nvSpPr>
        <p:spPr bwMode="auto">
          <a:xfrm>
            <a:off x="2667000" y="1771650"/>
            <a:ext cx="4495800" cy="1135063"/>
          </a:xfrm>
          <a:prstGeom prst="rect">
            <a:avLst/>
          </a:prstGeom>
        </p:spPr>
        <p:txBody>
          <a:bodyPr wrap="none" fromWordArt="1">
            <a:prstTxWarp prst="textPlain">
              <a:avLst>
                <a:gd name="adj" fmla="val 50000"/>
              </a:avLst>
            </a:prstTxWarp>
          </a:bodyPr>
          <a:lstStyle/>
          <a:p>
            <a:pPr algn="ctr"/>
            <a:r>
              <a:rPr lang="en-US" sz="3600" b="1" kern="10">
                <a:ln w="12700">
                  <a:solidFill>
                    <a:srgbClr val="000000"/>
                  </a:solidFill>
                  <a:round/>
                  <a:headEnd/>
                  <a:tailEnd/>
                </a:ln>
                <a:solidFill>
                  <a:srgbClr val="FF0000"/>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LUYỆN ĐỌC LẠI</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ChangeArrowheads="1"/>
          </p:cNvSpPr>
          <p:nvPr/>
        </p:nvSpPr>
        <p:spPr bwMode="auto">
          <a:xfrm>
            <a:off x="381000" y="1535113"/>
            <a:ext cx="8763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en-US" sz="4800">
                <a:latin typeface="Times New Roman" panose="02020603050405020304" pitchFamily="18" charset="0"/>
              </a:rPr>
              <a:t>Nêu cảm nghĩ của em sau khi học xong bài tập đọc này ?</a:t>
            </a:r>
            <a:endParaRPr lang="en-US" altLang="en-US" sz="4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fade">
                                      <p:cBhvr>
                                        <p:cTn id="7" dur="1000"/>
                                        <p:tgtEl>
                                          <p:spTgt spid="51202"/>
                                        </p:tgtEl>
                                      </p:cBhvr>
                                    </p:animEffect>
                                    <p:anim calcmode="lin" valueType="num">
                                      <p:cBhvr>
                                        <p:cTn id="8" dur="1000" fill="hold"/>
                                        <p:tgtEl>
                                          <p:spTgt spid="51202"/>
                                        </p:tgtEl>
                                        <p:attrNameLst>
                                          <p:attrName>ppt_x</p:attrName>
                                        </p:attrNameLst>
                                      </p:cBhvr>
                                      <p:tavLst>
                                        <p:tav tm="0">
                                          <p:val>
                                            <p:strVal val="#ppt_x"/>
                                          </p:val>
                                        </p:tav>
                                        <p:tav tm="100000">
                                          <p:val>
                                            <p:strVal val="#ppt_x"/>
                                          </p:val>
                                        </p:tav>
                                      </p:tavLst>
                                    </p:anim>
                                    <p:anim calcmode="lin" valueType="num">
                                      <p:cBhvr>
                                        <p:cTn id="9" dur="1000" fill="hold"/>
                                        <p:tgtEl>
                                          <p:spTgt spid="512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Si-le va ten phat xit"/>
          <p:cNvPicPr>
            <a:picLocks noChangeAspect="1" noChangeArrowheads="1"/>
          </p:cNvPicPr>
          <p:nvPr/>
        </p:nvPicPr>
        <p:blipFill>
          <a:blip r:embed="rId2"/>
          <a:srcRect/>
          <a:stretch>
            <a:fillRect/>
          </a:stretch>
        </p:blipFill>
        <p:spPr bwMode="auto">
          <a:xfrm>
            <a:off x="228600" y="285750"/>
            <a:ext cx="7980363" cy="44889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674807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075" descr="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0675" y="0"/>
            <a:ext cx="946467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3096" descr="1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6125" y="684213"/>
            <a:ext cx="8093075" cy="430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a:spLocks noChangeArrowheads="1"/>
          </p:cNvSpPr>
          <p:nvPr/>
        </p:nvSpPr>
        <p:spPr bwMode="auto">
          <a:xfrm>
            <a:off x="1304925" y="1968500"/>
            <a:ext cx="7062788" cy="173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9" tIns="34289" rIns="68579" bIns="3428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600" b="1" dirty="0" smtClean="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Đọc</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thuộc</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lòng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khổ</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thơ</a:t>
            </a:r>
            <a:r>
              <a:rPr lang="en-US" altLang="en-US" sz="3600" b="1" dirty="0">
                <a:latin typeface="Times New Roman" panose="02020603050405020304" pitchFamily="18" charset="0"/>
                <a:cs typeface="Times New Roman" panose="02020603050405020304" pitchFamily="18" charset="0"/>
              </a:rPr>
              <a:t> 4 </a:t>
            </a:r>
            <a:r>
              <a:rPr lang="en-US" altLang="en-US" sz="3600" b="1" dirty="0" err="1">
                <a:latin typeface="Times New Roman" panose="02020603050405020304" pitchFamily="18" charset="0"/>
                <a:cs typeface="Times New Roman" panose="02020603050405020304" pitchFamily="18" charset="0"/>
              </a:rPr>
              <a:t>và</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nêu</a:t>
            </a:r>
            <a:r>
              <a:rPr lang="en-US" altLang="en-US" sz="3600" b="1" dirty="0">
                <a:latin typeface="Times New Roman" panose="02020603050405020304" pitchFamily="18" charset="0"/>
                <a:cs typeface="Times New Roman" panose="02020603050405020304" pitchFamily="18" charset="0"/>
              </a:rPr>
              <a:t> ý </a:t>
            </a:r>
            <a:r>
              <a:rPr lang="en-US" altLang="en-US" sz="3600" b="1" dirty="0" err="1">
                <a:latin typeface="Times New Roman" panose="02020603050405020304" pitchFamily="18" charset="0"/>
                <a:cs typeface="Times New Roman" panose="02020603050405020304" pitchFamily="18" charset="0"/>
              </a:rPr>
              <a:t>nghĩa</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của</a:t>
            </a:r>
            <a:r>
              <a:rPr lang="en-US" altLang="en-US" sz="3600" b="1" dirty="0">
                <a:latin typeface="Times New Roman" panose="02020603050405020304" pitchFamily="18" charset="0"/>
                <a:cs typeface="Times New Roman" panose="02020603050405020304" pitchFamily="18" charset="0"/>
              </a:rPr>
              <a:t> </a:t>
            </a:r>
            <a:r>
              <a:rPr lang="en-US" altLang="en-US" sz="3600" b="1" dirty="0" err="1" smtClean="0">
                <a:latin typeface="Times New Roman" panose="02020603050405020304" pitchFamily="18" charset="0"/>
                <a:cs typeface="Times New Roman" panose="02020603050405020304" pitchFamily="18" charset="0"/>
              </a:rPr>
              <a:t>bài</a:t>
            </a:r>
            <a:r>
              <a:rPr lang="en-US" altLang="en-US" sz="3600" b="1" dirty="0" smtClean="0">
                <a:latin typeface="Times New Roman" panose="02020603050405020304" pitchFamily="18" charset="0"/>
                <a:cs typeface="Times New Roman" panose="02020603050405020304" pitchFamily="18" charset="0"/>
              </a:rPr>
              <a:t>: Ê-mi-li, con.</a:t>
            </a:r>
            <a:endParaRPr lang="en-US" altLang="en-US" sz="3600" b="1" dirty="0">
              <a:latin typeface="Times New Roman" panose="02020603050405020304" pitchFamily="18" charset="0"/>
              <a:cs typeface="Times New Roman" panose="02020603050405020304" pitchFamily="18" charset="0"/>
            </a:endParaRPr>
          </a:p>
          <a:p>
            <a:pPr eaLnBrk="1" hangingPunct="1"/>
            <a:endParaRPr lang="en-US" altLang="en-US" sz="36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15"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par>
                          <p:cTn id="16" fill="hold" nodeType="afterGroup">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88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638" y="0"/>
            <a:ext cx="9185276"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35"/>
          <p:cNvSpPr>
            <a:spLocks noChangeArrowheads="1"/>
          </p:cNvSpPr>
          <p:nvPr/>
        </p:nvSpPr>
        <p:spPr bwMode="auto">
          <a:xfrm>
            <a:off x="736600" y="1497013"/>
            <a:ext cx="80787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VnArial" panose="020B7200000000000000" pitchFamily="34" charset="0"/>
                <a:cs typeface="Arial" panose="020B0604020202020204" pitchFamily="34" charset="0"/>
              </a:defRPr>
            </a:lvl1pPr>
            <a:lvl2pPr marL="742950" indent="-285750">
              <a:defRPr sz="3200">
                <a:solidFill>
                  <a:schemeClr val="tx1"/>
                </a:solidFill>
                <a:latin typeface=".VnArial" panose="020B7200000000000000" pitchFamily="34" charset="0"/>
                <a:cs typeface="Arial" panose="020B0604020202020204" pitchFamily="34" charset="0"/>
              </a:defRPr>
            </a:lvl2pPr>
            <a:lvl3pPr marL="1143000" indent="-228600">
              <a:defRPr sz="3200">
                <a:solidFill>
                  <a:schemeClr val="tx1"/>
                </a:solidFill>
                <a:latin typeface=".VnArial" panose="020B7200000000000000" pitchFamily="34" charset="0"/>
                <a:cs typeface="Arial" panose="020B0604020202020204" pitchFamily="34" charset="0"/>
              </a:defRPr>
            </a:lvl3pPr>
            <a:lvl4pPr marL="1600200" indent="-228600">
              <a:defRPr sz="3200">
                <a:solidFill>
                  <a:schemeClr val="tx1"/>
                </a:solidFill>
                <a:latin typeface=".VnArial" panose="020B7200000000000000" pitchFamily="34" charset="0"/>
                <a:cs typeface="Arial" panose="020B0604020202020204" pitchFamily="34" charset="0"/>
              </a:defRPr>
            </a:lvl4pPr>
            <a:lvl5pPr marL="2057400" indent="-228600">
              <a:defRPr sz="3200">
                <a:solidFill>
                  <a:schemeClr val="tx1"/>
                </a:solidFill>
                <a:latin typeface=".VnArial" panose="020B7200000000000000"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9pPr>
          </a:lstStyle>
          <a:p>
            <a:pPr eaLnBrk="1" hangingPunct="1"/>
            <a:r>
              <a:rPr lang="en-US" altLang="en-US" sz="3600" b="1">
                <a:solidFill>
                  <a:srgbClr val="FF0000"/>
                </a:solidFill>
                <a:latin typeface="Times New Roman" panose="02020603050405020304" pitchFamily="18" charset="0"/>
                <a:cs typeface="Times New Roman" panose="02020603050405020304" pitchFamily="18" charset="0"/>
              </a:rPr>
              <a:t>  Em hãy nhắc lại nội dung bài tập đọc?</a:t>
            </a:r>
          </a:p>
        </p:txBody>
      </p:sp>
      <p:sp>
        <p:nvSpPr>
          <p:cNvPr id="4" name="Text Box 32"/>
          <p:cNvSpPr txBox="1">
            <a:spLocks noChangeArrowheads="1"/>
          </p:cNvSpPr>
          <p:nvPr/>
        </p:nvSpPr>
        <p:spPr bwMode="auto">
          <a:xfrm>
            <a:off x="381000" y="2378075"/>
            <a:ext cx="8434388"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VnArial" panose="020B7200000000000000" pitchFamily="34" charset="0"/>
                <a:cs typeface="Arial" panose="020B0604020202020204" pitchFamily="34" charset="0"/>
              </a:defRPr>
            </a:lvl1pPr>
            <a:lvl2pPr marL="742950" indent="-285750">
              <a:defRPr sz="3200">
                <a:solidFill>
                  <a:schemeClr val="tx1"/>
                </a:solidFill>
                <a:latin typeface=".VnArial" panose="020B7200000000000000" pitchFamily="34" charset="0"/>
                <a:cs typeface="Arial" panose="020B0604020202020204" pitchFamily="34" charset="0"/>
              </a:defRPr>
            </a:lvl2pPr>
            <a:lvl3pPr marL="1143000" indent="-228600">
              <a:defRPr sz="3200">
                <a:solidFill>
                  <a:schemeClr val="tx1"/>
                </a:solidFill>
                <a:latin typeface=".VnArial" panose="020B7200000000000000" pitchFamily="34" charset="0"/>
                <a:cs typeface="Arial" panose="020B0604020202020204" pitchFamily="34" charset="0"/>
              </a:defRPr>
            </a:lvl3pPr>
            <a:lvl4pPr marL="1600200" indent="-228600">
              <a:defRPr sz="3200">
                <a:solidFill>
                  <a:schemeClr val="tx1"/>
                </a:solidFill>
                <a:latin typeface=".VnArial" panose="020B7200000000000000" pitchFamily="34" charset="0"/>
                <a:cs typeface="Arial" panose="020B0604020202020204" pitchFamily="34" charset="0"/>
              </a:defRPr>
            </a:lvl4pPr>
            <a:lvl5pPr marL="2057400" indent="-228600">
              <a:defRPr sz="3200">
                <a:solidFill>
                  <a:schemeClr val="tx1"/>
                </a:solidFill>
                <a:latin typeface=".VnArial" panose="020B7200000000000000"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9pPr>
          </a:lstStyle>
          <a:p>
            <a:pPr eaLnBrk="1" hangingPunct="1">
              <a:spcBef>
                <a:spcPct val="50000"/>
              </a:spcBef>
            </a:pPr>
            <a:r>
              <a:rPr lang="en-US" altLang="en-US" sz="3600" b="1">
                <a:solidFill>
                  <a:srgbClr val="008000"/>
                </a:solidFill>
                <a:latin typeface="Times New Roman" panose="02020603050405020304" pitchFamily="18" charset="0"/>
                <a:cs typeface="Times New Roman" panose="02020603050405020304" pitchFamily="18" charset="0"/>
              </a:rPr>
              <a:t> * Nội dung: </a:t>
            </a:r>
            <a:r>
              <a:rPr lang="en-US" altLang="en-US" sz="3600" b="1">
                <a:solidFill>
                  <a:srgbClr val="190BC8"/>
                </a:solidFill>
                <a:latin typeface="Times New Roman" panose="02020603050405020304" pitchFamily="18" charset="0"/>
                <a:cs typeface="Times New Roman" panose="02020603050405020304" pitchFamily="18" charset="0"/>
              </a:rPr>
              <a:t>Ca ngợi cụ già người Pháp  đã dạy cho tên sĩ quan Đức hống hách một bài học sâu sắc.</a:t>
            </a:r>
            <a:endParaRPr lang="en-US" altLang="en-US" sz="3600">
              <a:solidFill>
                <a:srgbClr val="190BC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81210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anim calcmode="discrete" valueType="clr">
                                      <p:cBhvr override="childStyle">
                                        <p:cTn id="7"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gtEl>
                                        <p:attrNameLst>
                                          <p:attrName>fillcolor</p:attrName>
                                        </p:attrNameLst>
                                      </p:cBhvr>
                                      <p:tavLst>
                                        <p:tav tm="0">
                                          <p:val>
                                            <p:clrVal>
                                              <a:schemeClr val="accent2"/>
                                            </p:clrVal>
                                          </p:val>
                                        </p:tav>
                                        <p:tav tm="50000">
                                          <p:val>
                                            <p:clrVal>
                                              <a:schemeClr val="hlink"/>
                                            </p:clrVal>
                                          </p:val>
                                        </p:tav>
                                      </p:tavLst>
                                    </p:anim>
                                    <p:set>
                                      <p:cBhvr>
                                        <p:cTn id="9" dur="80"/>
                                        <p:tgtEl>
                                          <p:spTgt spid="3"/>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
                                        </p:tgtEl>
                                        <p:attrNameLst>
                                          <p:attrName>style.visibility</p:attrName>
                                        </p:attrNameLst>
                                      </p:cBhvr>
                                      <p:to>
                                        <p:strVal val="visible"/>
                                      </p:to>
                                    </p:set>
                                    <p:anim calcmode="discrete" valueType="clr">
                                      <p:cBhvr override="childStyle">
                                        <p:cTn id="14"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
                                        </p:tgtEl>
                                        <p:attrNameLst>
                                          <p:attrName>fillcolor</p:attrName>
                                        </p:attrNameLst>
                                      </p:cBhvr>
                                      <p:tavLst>
                                        <p:tav tm="0">
                                          <p:val>
                                            <p:clrVal>
                                              <a:schemeClr val="accent2"/>
                                            </p:clrVal>
                                          </p:val>
                                        </p:tav>
                                        <p:tav tm="50000">
                                          <p:val>
                                            <p:clrVal>
                                              <a:schemeClr val="hlink"/>
                                            </p:clrVal>
                                          </p:val>
                                        </p:tav>
                                      </p:tavLst>
                                    </p:anim>
                                    <p:set>
                                      <p:cBhvr>
                                        <p:cTn id="16"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6513"/>
            <a:ext cx="9067800" cy="510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6"/>
          <p:cNvSpPr txBox="1">
            <a:spLocks noChangeArrowheads="1"/>
          </p:cNvSpPr>
          <p:nvPr/>
        </p:nvSpPr>
        <p:spPr bwMode="auto">
          <a:xfrm>
            <a:off x="228600" y="2909888"/>
            <a:ext cx="9144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VnArial" panose="020B7200000000000000" pitchFamily="34" charset="0"/>
                <a:cs typeface="Arial" panose="020B0604020202020204" pitchFamily="34" charset="0"/>
              </a:defRPr>
            </a:lvl1pPr>
            <a:lvl2pPr marL="742950" indent="-285750">
              <a:defRPr sz="3200">
                <a:solidFill>
                  <a:schemeClr val="tx1"/>
                </a:solidFill>
                <a:latin typeface=".VnArial" panose="020B7200000000000000" pitchFamily="34" charset="0"/>
                <a:cs typeface="Arial" panose="020B0604020202020204" pitchFamily="34" charset="0"/>
              </a:defRPr>
            </a:lvl2pPr>
            <a:lvl3pPr marL="1143000" indent="-228600">
              <a:defRPr sz="3200">
                <a:solidFill>
                  <a:schemeClr val="tx1"/>
                </a:solidFill>
                <a:latin typeface=".VnArial" panose="020B7200000000000000" pitchFamily="34" charset="0"/>
                <a:cs typeface="Arial" panose="020B0604020202020204" pitchFamily="34" charset="0"/>
              </a:defRPr>
            </a:lvl3pPr>
            <a:lvl4pPr marL="1600200" indent="-228600">
              <a:defRPr sz="3200">
                <a:solidFill>
                  <a:schemeClr val="tx1"/>
                </a:solidFill>
                <a:latin typeface=".VnArial" panose="020B7200000000000000" pitchFamily="34" charset="0"/>
                <a:cs typeface="Arial" panose="020B0604020202020204" pitchFamily="34" charset="0"/>
              </a:defRPr>
            </a:lvl4pPr>
            <a:lvl5pPr marL="2057400" indent="-228600">
              <a:defRPr sz="3200">
                <a:solidFill>
                  <a:schemeClr val="tx1"/>
                </a:solidFill>
                <a:latin typeface=".VnArial" panose="020B7200000000000000"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9pPr>
          </a:lstStyle>
          <a:p>
            <a:pPr eaLnBrk="1" hangingPunct="1">
              <a:spcBef>
                <a:spcPct val="50000"/>
              </a:spcBef>
            </a:pPr>
            <a:r>
              <a:rPr lang="en-US" altLang="en-US" sz="3600" b="1">
                <a:solidFill>
                  <a:srgbClr val="FF0000"/>
                </a:solidFill>
                <a:latin typeface="Times New Roman" panose="02020603050405020304" pitchFamily="18" charset="0"/>
                <a:cs typeface="Times New Roman" panose="02020603050405020304" pitchFamily="18" charset="0"/>
              </a:rPr>
              <a:t>Đoạn 2 cho ta biết điều gì?</a:t>
            </a:r>
          </a:p>
        </p:txBody>
      </p:sp>
      <p:sp>
        <p:nvSpPr>
          <p:cNvPr id="4" name="Text Box 7"/>
          <p:cNvSpPr txBox="1">
            <a:spLocks noChangeArrowheads="1"/>
          </p:cNvSpPr>
          <p:nvPr/>
        </p:nvSpPr>
        <p:spPr bwMode="auto">
          <a:xfrm>
            <a:off x="228600" y="3898900"/>
            <a:ext cx="89265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VnArial" panose="020B7200000000000000" pitchFamily="34" charset="0"/>
                <a:cs typeface="Arial" panose="020B0604020202020204" pitchFamily="34" charset="0"/>
              </a:defRPr>
            </a:lvl1pPr>
            <a:lvl2pPr marL="742950" indent="-285750">
              <a:defRPr sz="3200">
                <a:solidFill>
                  <a:schemeClr val="tx1"/>
                </a:solidFill>
                <a:latin typeface=".VnArial" panose="020B7200000000000000" pitchFamily="34" charset="0"/>
                <a:cs typeface="Arial" panose="020B0604020202020204" pitchFamily="34" charset="0"/>
              </a:defRPr>
            </a:lvl2pPr>
            <a:lvl3pPr marL="1143000" indent="-228600">
              <a:defRPr sz="3200">
                <a:solidFill>
                  <a:schemeClr val="tx1"/>
                </a:solidFill>
                <a:latin typeface=".VnArial" panose="020B7200000000000000" pitchFamily="34" charset="0"/>
                <a:cs typeface="Arial" panose="020B0604020202020204" pitchFamily="34" charset="0"/>
              </a:defRPr>
            </a:lvl3pPr>
            <a:lvl4pPr marL="1600200" indent="-228600">
              <a:defRPr sz="3200">
                <a:solidFill>
                  <a:schemeClr val="tx1"/>
                </a:solidFill>
                <a:latin typeface=".VnArial" panose="020B7200000000000000" pitchFamily="34" charset="0"/>
                <a:cs typeface="Arial" panose="020B0604020202020204" pitchFamily="34" charset="0"/>
              </a:defRPr>
            </a:lvl4pPr>
            <a:lvl5pPr marL="2057400" indent="-228600">
              <a:defRPr sz="3200">
                <a:solidFill>
                  <a:schemeClr val="tx1"/>
                </a:solidFill>
                <a:latin typeface=".VnArial" panose="020B7200000000000000"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9pPr>
          </a:lstStyle>
          <a:p>
            <a:pPr eaLnBrk="1" hangingPunct="1">
              <a:spcBef>
                <a:spcPct val="50000"/>
              </a:spcBef>
            </a:pPr>
            <a:r>
              <a:rPr lang="en-US" altLang="en-US" b="1">
                <a:solidFill>
                  <a:srgbClr val="190BC8"/>
                </a:solidFill>
                <a:latin typeface="Times New Roman" panose="02020603050405020304" pitchFamily="18" charset="0"/>
                <a:cs typeface="Times New Roman" panose="02020603050405020304" pitchFamily="18" charset="0"/>
              </a:rPr>
              <a:t>Bài học cay đắng ông cụ dành cho tên phát xít</a:t>
            </a:r>
            <a:endParaRPr lang="en-US" altLang="en-US" sz="2400" b="1">
              <a:solidFill>
                <a:srgbClr val="190BC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69034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anim calcmode="discrete" valueType="clr">
                                      <p:cBhvr override="childStyle">
                                        <p:cTn id="7"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gtEl>
                                        <p:attrNameLst>
                                          <p:attrName>fillcolor</p:attrName>
                                        </p:attrNameLst>
                                      </p:cBhvr>
                                      <p:tavLst>
                                        <p:tav tm="0">
                                          <p:val>
                                            <p:clrVal>
                                              <a:schemeClr val="accent2"/>
                                            </p:clrVal>
                                          </p:val>
                                        </p:tav>
                                        <p:tav tm="50000">
                                          <p:val>
                                            <p:clrVal>
                                              <a:schemeClr val="hlink"/>
                                            </p:clrVal>
                                          </p:val>
                                        </p:tav>
                                      </p:tavLst>
                                    </p:anim>
                                    <p:set>
                                      <p:cBhvr>
                                        <p:cTn id="9" dur="80"/>
                                        <p:tgtEl>
                                          <p:spTgt spid="3"/>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
                                        </p:tgtEl>
                                        <p:attrNameLst>
                                          <p:attrName>style.visibility</p:attrName>
                                        </p:attrNameLst>
                                      </p:cBhvr>
                                      <p:to>
                                        <p:strVal val="visible"/>
                                      </p:to>
                                    </p:set>
                                    <p:anim calcmode="discrete" valueType="clr">
                                      <p:cBhvr override="childStyle">
                                        <p:cTn id="14"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
                                        </p:tgtEl>
                                        <p:attrNameLst>
                                          <p:attrName>fillcolor</p:attrName>
                                        </p:attrNameLst>
                                      </p:cBhvr>
                                      <p:tavLst>
                                        <p:tav tm="0">
                                          <p:val>
                                            <p:clrVal>
                                              <a:schemeClr val="accent2"/>
                                            </p:clrVal>
                                          </p:val>
                                        </p:tav>
                                        <p:tav tm="50000">
                                          <p:val>
                                            <p:clrVal>
                                              <a:schemeClr val="hlink"/>
                                            </p:clrVal>
                                          </p:val>
                                        </p:tav>
                                      </p:tavLst>
                                    </p:anim>
                                    <p:set>
                                      <p:cBhvr>
                                        <p:cTn id="16"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69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13" y="36513"/>
            <a:ext cx="9132887" cy="587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6"/>
          <p:cNvSpPr txBox="1">
            <a:spLocks noChangeArrowheads="1"/>
          </p:cNvSpPr>
          <p:nvPr/>
        </p:nvSpPr>
        <p:spPr bwMode="auto">
          <a:xfrm>
            <a:off x="228600" y="2909888"/>
            <a:ext cx="9144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VnArial" panose="020B7200000000000000" pitchFamily="34" charset="0"/>
                <a:cs typeface="Arial" panose="020B0604020202020204" pitchFamily="34" charset="0"/>
              </a:defRPr>
            </a:lvl1pPr>
            <a:lvl2pPr marL="742950" indent="-285750">
              <a:defRPr sz="3200">
                <a:solidFill>
                  <a:schemeClr val="tx1"/>
                </a:solidFill>
                <a:latin typeface=".VnArial" panose="020B7200000000000000" pitchFamily="34" charset="0"/>
                <a:cs typeface="Arial" panose="020B0604020202020204" pitchFamily="34" charset="0"/>
              </a:defRPr>
            </a:lvl2pPr>
            <a:lvl3pPr marL="1143000" indent="-228600">
              <a:defRPr sz="3200">
                <a:solidFill>
                  <a:schemeClr val="tx1"/>
                </a:solidFill>
                <a:latin typeface=".VnArial" panose="020B7200000000000000" pitchFamily="34" charset="0"/>
                <a:cs typeface="Arial" panose="020B0604020202020204" pitchFamily="34" charset="0"/>
              </a:defRPr>
            </a:lvl3pPr>
            <a:lvl4pPr marL="1600200" indent="-228600">
              <a:defRPr sz="3200">
                <a:solidFill>
                  <a:schemeClr val="tx1"/>
                </a:solidFill>
                <a:latin typeface=".VnArial" panose="020B7200000000000000" pitchFamily="34" charset="0"/>
                <a:cs typeface="Arial" panose="020B0604020202020204" pitchFamily="34" charset="0"/>
              </a:defRPr>
            </a:lvl4pPr>
            <a:lvl5pPr marL="2057400" indent="-228600">
              <a:defRPr sz="3200">
                <a:solidFill>
                  <a:schemeClr val="tx1"/>
                </a:solidFill>
                <a:latin typeface=".VnArial" panose="020B7200000000000000"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9pPr>
          </a:lstStyle>
          <a:p>
            <a:pPr eaLnBrk="1" hangingPunct="1">
              <a:spcBef>
                <a:spcPct val="50000"/>
              </a:spcBef>
            </a:pPr>
            <a:r>
              <a:rPr lang="en-US" altLang="en-US" sz="3600" b="1">
                <a:solidFill>
                  <a:srgbClr val="FF0000"/>
                </a:solidFill>
                <a:latin typeface="Times New Roman" panose="02020603050405020304" pitchFamily="18" charset="0"/>
                <a:cs typeface="Times New Roman" panose="02020603050405020304" pitchFamily="18" charset="0"/>
              </a:rPr>
              <a:t>Đoạn 1 cho ta biết điều gì?</a:t>
            </a:r>
          </a:p>
        </p:txBody>
      </p:sp>
      <p:sp>
        <p:nvSpPr>
          <p:cNvPr id="4" name="Text Box 7"/>
          <p:cNvSpPr txBox="1">
            <a:spLocks noChangeArrowheads="1"/>
          </p:cNvSpPr>
          <p:nvPr/>
        </p:nvSpPr>
        <p:spPr bwMode="auto">
          <a:xfrm>
            <a:off x="228600" y="3898900"/>
            <a:ext cx="89265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VnArial" panose="020B7200000000000000" pitchFamily="34" charset="0"/>
                <a:cs typeface="Arial" panose="020B0604020202020204" pitchFamily="34" charset="0"/>
              </a:defRPr>
            </a:lvl1pPr>
            <a:lvl2pPr marL="742950" indent="-285750">
              <a:defRPr sz="3200">
                <a:solidFill>
                  <a:schemeClr val="tx1"/>
                </a:solidFill>
                <a:latin typeface=".VnArial" panose="020B7200000000000000" pitchFamily="34" charset="0"/>
                <a:cs typeface="Arial" panose="020B0604020202020204" pitchFamily="34" charset="0"/>
              </a:defRPr>
            </a:lvl2pPr>
            <a:lvl3pPr marL="1143000" indent="-228600">
              <a:defRPr sz="3200">
                <a:solidFill>
                  <a:schemeClr val="tx1"/>
                </a:solidFill>
                <a:latin typeface=".VnArial" panose="020B7200000000000000" pitchFamily="34" charset="0"/>
                <a:cs typeface="Arial" panose="020B0604020202020204" pitchFamily="34" charset="0"/>
              </a:defRPr>
            </a:lvl3pPr>
            <a:lvl4pPr marL="1600200" indent="-228600">
              <a:defRPr sz="3200">
                <a:solidFill>
                  <a:schemeClr val="tx1"/>
                </a:solidFill>
                <a:latin typeface=".VnArial" panose="020B7200000000000000" pitchFamily="34" charset="0"/>
                <a:cs typeface="Arial" panose="020B0604020202020204" pitchFamily="34" charset="0"/>
              </a:defRPr>
            </a:lvl4pPr>
            <a:lvl5pPr marL="2057400" indent="-228600">
              <a:defRPr sz="3200">
                <a:solidFill>
                  <a:schemeClr val="tx1"/>
                </a:solidFill>
                <a:latin typeface=".VnArial" panose="020B7200000000000000"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VnArial" panose="020B7200000000000000" pitchFamily="34" charset="0"/>
                <a:cs typeface="Arial" panose="020B0604020202020204" pitchFamily="34" charset="0"/>
              </a:defRPr>
            </a:lvl9pPr>
          </a:lstStyle>
          <a:p>
            <a:pPr eaLnBrk="1" hangingPunct="1">
              <a:spcBef>
                <a:spcPct val="50000"/>
              </a:spcBef>
            </a:pPr>
            <a:r>
              <a:rPr lang="en-US" altLang="en-US" sz="3600" b="1">
                <a:solidFill>
                  <a:srgbClr val="190BC8"/>
                </a:solidFill>
                <a:latin typeface="Times New Roman" panose="02020603050405020304" pitchFamily="18" charset="0"/>
                <a:cs typeface="Times New Roman" panose="02020603050405020304" pitchFamily="18" charset="0"/>
              </a:rPr>
              <a:t>Sự hung hăng, hống hách của tên phát xít.</a:t>
            </a:r>
          </a:p>
        </p:txBody>
      </p:sp>
    </p:spTree>
    <p:extLst>
      <p:ext uri="{BB962C8B-B14F-4D97-AF65-F5344CB8AC3E}">
        <p14:creationId xmlns:p14="http://schemas.microsoft.com/office/powerpoint/2010/main" val="22816728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anim calcmode="discrete" valueType="clr">
                                      <p:cBhvr override="childStyle">
                                        <p:cTn id="7"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gtEl>
                                        <p:attrNameLst>
                                          <p:attrName>fillcolor</p:attrName>
                                        </p:attrNameLst>
                                      </p:cBhvr>
                                      <p:tavLst>
                                        <p:tav tm="0">
                                          <p:val>
                                            <p:clrVal>
                                              <a:schemeClr val="accent2"/>
                                            </p:clrVal>
                                          </p:val>
                                        </p:tav>
                                        <p:tav tm="50000">
                                          <p:val>
                                            <p:clrVal>
                                              <a:schemeClr val="hlink"/>
                                            </p:clrVal>
                                          </p:val>
                                        </p:tav>
                                      </p:tavLst>
                                    </p:anim>
                                    <p:set>
                                      <p:cBhvr>
                                        <p:cTn id="9" dur="80"/>
                                        <p:tgtEl>
                                          <p:spTgt spid="3"/>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
                                        </p:tgtEl>
                                        <p:attrNameLst>
                                          <p:attrName>style.visibility</p:attrName>
                                        </p:attrNameLst>
                                      </p:cBhvr>
                                      <p:to>
                                        <p:strVal val="visible"/>
                                      </p:to>
                                    </p:set>
                                    <p:anim calcmode="discrete" valueType="clr">
                                      <p:cBhvr override="childStyle">
                                        <p:cTn id="14"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
                                        </p:tgtEl>
                                        <p:attrNameLst>
                                          <p:attrName>fillcolor</p:attrName>
                                        </p:attrNameLst>
                                      </p:cBhvr>
                                      <p:tavLst>
                                        <p:tav tm="0">
                                          <p:val>
                                            <p:clrVal>
                                              <a:schemeClr val="accent2"/>
                                            </p:clrVal>
                                          </p:val>
                                        </p:tav>
                                        <p:tav tm="50000">
                                          <p:val>
                                            <p:clrVal>
                                              <a:schemeClr val="hlink"/>
                                            </p:clrVal>
                                          </p:val>
                                        </p:tav>
                                      </p:tavLst>
                                    </p:anim>
                                    <p:set>
                                      <p:cBhvr>
                                        <p:cTn id="16"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895350"/>
            <a:ext cx="5572125"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ounded Rectangle 3"/>
          <p:cNvSpPr/>
          <p:nvPr/>
        </p:nvSpPr>
        <p:spPr>
          <a:xfrm>
            <a:off x="142875" y="209550"/>
            <a:ext cx="8848725" cy="5143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a:solidFill>
                  <a:schemeClr val="tx1"/>
                </a:solidFill>
                <a:latin typeface="Times New Roman" pitchFamily="18" charset="0"/>
                <a:cs typeface="Times New Roman" pitchFamily="18" charset="0"/>
              </a:rPr>
              <a:t>Tranh vẽ gì?</a:t>
            </a:r>
          </a:p>
        </p:txBody>
      </p:sp>
      <p:pic>
        <p:nvPicPr>
          <p:cNvPr id="2253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762000"/>
            <a:ext cx="3124200" cy="348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3" name="TextBox 4"/>
          <p:cNvSpPr txBox="1">
            <a:spLocks noChangeArrowheads="1"/>
          </p:cNvSpPr>
          <p:nvPr/>
        </p:nvSpPr>
        <p:spPr bwMode="auto">
          <a:xfrm>
            <a:off x="5791200" y="4149725"/>
            <a:ext cx="3429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a:latin typeface="Times New Roman" panose="02020603050405020304" pitchFamily="18" charset="0"/>
                <a:cs typeface="Times New Roman" panose="02020603050405020304" pitchFamily="18" charset="0"/>
              </a:rPr>
              <a:t>Nen-xơn Man-đê-la</a:t>
            </a:r>
          </a:p>
          <a:p>
            <a:pPr algn="ctr" eaLnBrk="1" hangingPunct="1"/>
            <a:r>
              <a:rPr lang="en-US" altLang="en-US" sz="3000">
                <a:latin typeface="Times New Roman" panose="02020603050405020304" pitchFamily="18" charset="0"/>
                <a:cs typeface="Times New Roman" panose="02020603050405020304" pitchFamily="18" charset="0"/>
              </a:rPr>
              <a:t>(1918 - 2013)</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075" descr="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0"/>
            <a:ext cx="96774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3096" descr="1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84213"/>
            <a:ext cx="6934200" cy="430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092" descr="PPT素材-1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18300" y="2841625"/>
            <a:ext cx="2425700"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p:nvSpPr>
        <p:spPr bwMode="auto">
          <a:xfrm>
            <a:off x="2438400" y="1098788"/>
            <a:ext cx="3429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4800" b="1" dirty="0" err="1">
                <a:latin typeface="Times New Roman" panose="02020603050405020304" pitchFamily="18" charset="0"/>
                <a:cs typeface="Times New Roman" panose="02020603050405020304" pitchFamily="18" charset="0"/>
              </a:rPr>
              <a:t>TẬP</a:t>
            </a:r>
            <a:r>
              <a:rPr lang="en-US" altLang="en-US" sz="4800" b="1" dirty="0">
                <a:latin typeface="Times New Roman" panose="02020603050405020304" pitchFamily="18" charset="0"/>
                <a:cs typeface="Times New Roman" panose="02020603050405020304" pitchFamily="18" charset="0"/>
              </a:rPr>
              <a:t> </a:t>
            </a:r>
            <a:r>
              <a:rPr lang="en-US" altLang="en-US" sz="4800" b="1" dirty="0" err="1">
                <a:latin typeface="Times New Roman" panose="02020603050405020304" pitchFamily="18" charset="0"/>
                <a:cs typeface="Times New Roman" panose="02020603050405020304" pitchFamily="18" charset="0"/>
              </a:rPr>
              <a:t>ĐỌC</a:t>
            </a:r>
            <a:endParaRPr lang="en-US" altLang="en-US" sz="4800" b="1" dirty="0">
              <a:latin typeface="Times New Roman" panose="02020603050405020304" pitchFamily="18" charset="0"/>
              <a:cs typeface="Times New Roman" panose="02020603050405020304" pitchFamily="18" charset="0"/>
            </a:endParaRPr>
          </a:p>
        </p:txBody>
      </p:sp>
      <p:sp>
        <p:nvSpPr>
          <p:cNvPr id="6" name="TextBox 5"/>
          <p:cNvSpPr txBox="1">
            <a:spLocks noChangeArrowheads="1"/>
          </p:cNvSpPr>
          <p:nvPr/>
        </p:nvSpPr>
        <p:spPr bwMode="auto">
          <a:xfrm>
            <a:off x="990600" y="2078038"/>
            <a:ext cx="61722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4800" b="1">
                <a:solidFill>
                  <a:srgbClr val="FF0000"/>
                </a:solidFill>
                <a:latin typeface="Times New Roman" panose="02020603050405020304" pitchFamily="18" charset="0"/>
              </a:rPr>
              <a:t>Sự sụp đổ của chế</a:t>
            </a:r>
          </a:p>
          <a:p>
            <a:pPr algn="ctr" eaLnBrk="1" hangingPunct="1"/>
            <a:r>
              <a:rPr lang="en-US" altLang="en-US" sz="4800" b="1">
                <a:solidFill>
                  <a:srgbClr val="FF0000"/>
                </a:solidFill>
                <a:latin typeface="Times New Roman" panose="02020603050405020304" pitchFamily="18" charset="0"/>
              </a:rPr>
              <a:t>độ A – pác- thai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15"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par>
                          <p:cTn id="16" fill="hold" nodeType="afterGroup">
                            <p:stCondLst>
                              <p:cond delay="1500"/>
                            </p:stCondLst>
                            <p:childTnLst>
                              <p:par>
                                <p:cTn id="17" presetID="53" presetClass="entr" presetSubtype="16"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par>
                                <p:cTn id="22" presetID="31"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ppt_w</p:attrName>
                                        </p:attrNameLst>
                                      </p:cBhvr>
                                      <p:tavLst>
                                        <p:tav tm="0">
                                          <p:val>
                                            <p:fltVal val="0"/>
                                          </p:val>
                                        </p:tav>
                                        <p:tav tm="100000">
                                          <p:val>
                                            <p:strVal val="#ppt_w"/>
                                          </p:val>
                                        </p:tav>
                                      </p:tavLst>
                                    </p:anim>
                                    <p:anim calcmode="lin" valueType="num">
                                      <p:cBhvr>
                                        <p:cTn id="25" dur="1000" fill="hold"/>
                                        <p:tgtEl>
                                          <p:spTgt spid="5"/>
                                        </p:tgtEl>
                                        <p:attrNameLst>
                                          <p:attrName>ppt_h</p:attrName>
                                        </p:attrNameLst>
                                      </p:cBhvr>
                                      <p:tavLst>
                                        <p:tav tm="0">
                                          <p:val>
                                            <p:fltVal val="0"/>
                                          </p:val>
                                        </p:tav>
                                        <p:tav tm="100000">
                                          <p:val>
                                            <p:strVal val="#ppt_h"/>
                                          </p:val>
                                        </p:tav>
                                      </p:tavLst>
                                    </p:anim>
                                    <p:anim calcmode="lin" valueType="num">
                                      <p:cBhvr>
                                        <p:cTn id="26" dur="1000" fill="hold"/>
                                        <p:tgtEl>
                                          <p:spTgt spid="5"/>
                                        </p:tgtEl>
                                        <p:attrNameLst>
                                          <p:attrName>style.rotation</p:attrName>
                                        </p:attrNameLst>
                                      </p:cBhvr>
                                      <p:tavLst>
                                        <p:tav tm="0">
                                          <p:val>
                                            <p:fltVal val="90"/>
                                          </p:val>
                                        </p:tav>
                                        <p:tav tm="100000">
                                          <p:val>
                                            <p:fltVal val="0"/>
                                          </p:val>
                                        </p:tav>
                                      </p:tavLst>
                                    </p:anim>
                                    <p:animEffect transition="in" filter="fade">
                                      <p:cBhvr>
                                        <p:cTn id="27" dur="1000"/>
                                        <p:tgtEl>
                                          <p:spTgt spid="5"/>
                                        </p:tgtEl>
                                      </p:cBhvr>
                                    </p:animEffect>
                                  </p:childTnLst>
                                </p:cTn>
                              </p:par>
                              <p:par>
                                <p:cTn id="28" presetID="31"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ppt_w</p:attrName>
                                        </p:attrNameLst>
                                      </p:cBhvr>
                                      <p:tavLst>
                                        <p:tav tm="0">
                                          <p:val>
                                            <p:fltVal val="0"/>
                                          </p:val>
                                        </p:tav>
                                        <p:tav tm="100000">
                                          <p:val>
                                            <p:strVal val="#ppt_w"/>
                                          </p:val>
                                        </p:tav>
                                      </p:tavLst>
                                    </p:anim>
                                    <p:anim calcmode="lin" valueType="num">
                                      <p:cBhvr>
                                        <p:cTn id="31" dur="1000" fill="hold"/>
                                        <p:tgtEl>
                                          <p:spTgt spid="6"/>
                                        </p:tgtEl>
                                        <p:attrNameLst>
                                          <p:attrName>ppt_h</p:attrName>
                                        </p:attrNameLst>
                                      </p:cBhvr>
                                      <p:tavLst>
                                        <p:tav tm="0">
                                          <p:val>
                                            <p:fltVal val="0"/>
                                          </p:val>
                                        </p:tav>
                                        <p:tav tm="100000">
                                          <p:val>
                                            <p:strVal val="#ppt_h"/>
                                          </p:val>
                                        </p:tav>
                                      </p:tavLst>
                                    </p:anim>
                                    <p:anim calcmode="lin" valueType="num">
                                      <p:cBhvr>
                                        <p:cTn id="32" dur="1000" fill="hold"/>
                                        <p:tgtEl>
                                          <p:spTgt spid="6"/>
                                        </p:tgtEl>
                                        <p:attrNameLst>
                                          <p:attrName>style.rotation</p:attrName>
                                        </p:attrNameLst>
                                      </p:cBhvr>
                                      <p:tavLst>
                                        <p:tav tm="0">
                                          <p:val>
                                            <p:fltVal val="90"/>
                                          </p:val>
                                        </p:tav>
                                        <p:tav tm="100000">
                                          <p:val>
                                            <p:fltVal val="0"/>
                                          </p:val>
                                        </p:tav>
                                      </p:tavLst>
                                    </p:anim>
                                    <p:animEffect transition="in" filter="fade">
                                      <p:cBhvr>
                                        <p:cTn id="3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edia1">
            <a:hlinkClick r:id="" action="ppaction://media"/>
          </p:cNvPr>
          <p:cNvPicPr>
            <a:picLocks noChangeAspect="1"/>
          </p:cNvPicPr>
          <p:nvPr>
            <a:videoFile r:link="rId1"/>
            <p:extLst>
              <p:ext uri="{DAA4B4D4-6D71-4841-9C94-3DE7FCFB9230}">
                <p14:media xmlns:p14="http://schemas.microsoft.com/office/powerpoint/2010/main" r:embed="rId2">
                  <p14:trim st="44318" end="485610"/>
                </p14:media>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7871885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G:\anh slide\wood-spring-flowers-violet-tsvety.jpg"/>
          <p:cNvPicPr>
            <a:picLocks noChangeAspect="1" noChangeArrowheads="1"/>
          </p:cNvPicPr>
          <p:nvPr/>
        </p:nvPicPr>
        <p:blipFill>
          <a:blip r:embed="rId2">
            <a:extLst>
              <a:ext uri="{28A0092B-C50C-407E-A947-70E740481C1C}">
                <a14:useLocalDpi xmlns:a14="http://schemas.microsoft.com/office/drawing/2010/main" val="0"/>
              </a:ext>
            </a:extLst>
          </a:blip>
          <a:srcRect t="10756"/>
          <a:stretch>
            <a:fillRect/>
          </a:stretch>
        </p:blipFill>
        <p:spPr bwMode="auto">
          <a:xfrm>
            <a:off x="-793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extBox 1"/>
          <p:cNvSpPr txBox="1">
            <a:spLocks noChangeArrowheads="1"/>
          </p:cNvSpPr>
          <p:nvPr/>
        </p:nvSpPr>
        <p:spPr bwMode="auto">
          <a:xfrm>
            <a:off x="3217863" y="1074738"/>
            <a:ext cx="3048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4000" b="1" u="sng">
                <a:solidFill>
                  <a:srgbClr val="0000FF"/>
                </a:solidFill>
                <a:latin typeface="Times New Roman" panose="02020603050405020304" pitchFamily="18" charset="0"/>
                <a:cs typeface="Times New Roman" panose="02020603050405020304" pitchFamily="18" charset="0"/>
              </a:rPr>
              <a:t>Chia đoạn:</a:t>
            </a:r>
          </a:p>
        </p:txBody>
      </p:sp>
      <p:sp>
        <p:nvSpPr>
          <p:cNvPr id="8" name="Text Box 6"/>
          <p:cNvSpPr txBox="1">
            <a:spLocks noChangeArrowheads="1"/>
          </p:cNvSpPr>
          <p:nvPr/>
        </p:nvSpPr>
        <p:spPr>
          <a:xfrm>
            <a:off x="334963" y="2114550"/>
            <a:ext cx="8988425" cy="3943350"/>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eaLnBrk="1" hangingPunct="1">
              <a:buFontTx/>
              <a:buNone/>
              <a:defRPr/>
            </a:pPr>
            <a:r>
              <a:rPr lang="en-GB" altLang="en-US" sz="3600" b="1" kern="0" dirty="0" smtClean="0">
                <a:latin typeface="Times New Roman" pitchFamily="18" charset="0"/>
                <a:cs typeface="Times New Roman" pitchFamily="18" charset="0"/>
              </a:rPr>
              <a:t>+ </a:t>
            </a:r>
            <a:r>
              <a:rPr lang="en-GB" altLang="en-US" sz="3600" b="1" kern="0" dirty="0" err="1" smtClean="0">
                <a:solidFill>
                  <a:schemeClr val="accent2"/>
                </a:solidFill>
                <a:latin typeface="Times New Roman" pitchFamily="18" charset="0"/>
                <a:cs typeface="Times New Roman" pitchFamily="18" charset="0"/>
              </a:rPr>
              <a:t>Đoạn</a:t>
            </a:r>
            <a:r>
              <a:rPr lang="en-GB" altLang="en-US" sz="3600" b="1" kern="0" dirty="0" smtClean="0">
                <a:solidFill>
                  <a:schemeClr val="accent2"/>
                </a:solidFill>
                <a:latin typeface="Times New Roman" pitchFamily="18" charset="0"/>
                <a:cs typeface="Times New Roman" pitchFamily="18" charset="0"/>
              </a:rPr>
              <a:t> 1:</a:t>
            </a:r>
            <a:r>
              <a:rPr lang="en-GB" altLang="en-US" sz="3600" b="1" kern="0" dirty="0" smtClean="0">
                <a:latin typeface="Times New Roman" pitchFamily="18" charset="0"/>
                <a:cs typeface="Times New Roman" pitchFamily="18" charset="0"/>
              </a:rPr>
              <a:t> </a:t>
            </a:r>
            <a:r>
              <a:rPr lang="en-GB" altLang="en-US" sz="3600" b="1" kern="0" dirty="0" err="1" smtClean="0">
                <a:latin typeface="Times New Roman" pitchFamily="18" charset="0"/>
                <a:cs typeface="Times New Roman" pitchFamily="18" charset="0"/>
              </a:rPr>
              <a:t>Từ</a:t>
            </a:r>
            <a:r>
              <a:rPr lang="en-GB" altLang="en-US" sz="3600" b="1" kern="0" dirty="0" smtClean="0">
                <a:latin typeface="Times New Roman" pitchFamily="18" charset="0"/>
                <a:cs typeface="Times New Roman" pitchFamily="18" charset="0"/>
              </a:rPr>
              <a:t> </a:t>
            </a:r>
            <a:r>
              <a:rPr lang="en-GB" altLang="en-US" sz="3600" b="1" kern="0" dirty="0" err="1" smtClean="0">
                <a:latin typeface="Times New Roman" pitchFamily="18" charset="0"/>
                <a:cs typeface="Times New Roman" pitchFamily="18" charset="0"/>
              </a:rPr>
              <a:t>đầu</a:t>
            </a:r>
            <a:r>
              <a:rPr lang="en-GB" altLang="en-US" sz="3600" b="1" kern="0" dirty="0" smtClean="0">
                <a:latin typeface="Times New Roman" pitchFamily="18" charset="0"/>
                <a:cs typeface="Times New Roman" pitchFamily="18" charset="0"/>
              </a:rPr>
              <a:t> </a:t>
            </a:r>
            <a:r>
              <a:rPr lang="en-GB" altLang="en-US" sz="3600" b="1" kern="0" dirty="0" err="1" smtClean="0">
                <a:latin typeface="Times New Roman" pitchFamily="18" charset="0"/>
                <a:cs typeface="Times New Roman" pitchFamily="18" charset="0"/>
              </a:rPr>
              <a:t>đến</a:t>
            </a:r>
            <a:r>
              <a:rPr lang="en-GB" altLang="en-US" sz="3600" b="1" kern="0" dirty="0" smtClean="0">
                <a:latin typeface="Times New Roman" pitchFamily="18" charset="0"/>
                <a:cs typeface="Times New Roman" pitchFamily="18" charset="0"/>
              </a:rPr>
              <a:t> “… </a:t>
            </a:r>
            <a:r>
              <a:rPr lang="en-GB" altLang="en-US" sz="3600" b="1" kern="0" dirty="0" err="1" smtClean="0">
                <a:latin typeface="Times New Roman" pitchFamily="18" charset="0"/>
                <a:cs typeface="Times New Roman" pitchFamily="18" charset="0"/>
              </a:rPr>
              <a:t>tên</a:t>
            </a:r>
            <a:r>
              <a:rPr lang="en-GB" altLang="en-US" sz="3600" b="1" kern="0" dirty="0" smtClean="0">
                <a:latin typeface="Times New Roman" pitchFamily="18" charset="0"/>
                <a:cs typeface="Times New Roman" pitchFamily="18" charset="0"/>
              </a:rPr>
              <a:t> </a:t>
            </a:r>
            <a:r>
              <a:rPr lang="en-GB" altLang="en-US" sz="3600" b="1" kern="0" dirty="0" err="1" smtClean="0">
                <a:latin typeface="Times New Roman" pitchFamily="18" charset="0"/>
                <a:cs typeface="Times New Roman" pitchFamily="18" charset="0"/>
              </a:rPr>
              <a:t>gọi</a:t>
            </a:r>
            <a:r>
              <a:rPr lang="en-GB" altLang="en-US" sz="3600" b="1" kern="0" dirty="0" smtClean="0">
                <a:latin typeface="Times New Roman" pitchFamily="18" charset="0"/>
                <a:cs typeface="Times New Roman" pitchFamily="18" charset="0"/>
              </a:rPr>
              <a:t> a-</a:t>
            </a:r>
            <a:r>
              <a:rPr lang="en-GB" altLang="en-US" sz="3600" b="1" kern="0" dirty="0" err="1" smtClean="0">
                <a:latin typeface="Times New Roman" pitchFamily="18" charset="0"/>
                <a:cs typeface="Times New Roman" pitchFamily="18" charset="0"/>
              </a:rPr>
              <a:t>pác</a:t>
            </a:r>
            <a:r>
              <a:rPr lang="en-GB" altLang="en-US" sz="3600" b="1" kern="0" dirty="0" smtClean="0">
                <a:latin typeface="Times New Roman" pitchFamily="18" charset="0"/>
                <a:cs typeface="Times New Roman" pitchFamily="18" charset="0"/>
              </a:rPr>
              <a:t>-</a:t>
            </a:r>
            <a:r>
              <a:rPr lang="en-GB" altLang="en-US" sz="3600" b="1" kern="0" dirty="0" err="1" smtClean="0">
                <a:latin typeface="Times New Roman" pitchFamily="18" charset="0"/>
                <a:cs typeface="Times New Roman" pitchFamily="18" charset="0"/>
              </a:rPr>
              <a:t>thai</a:t>
            </a:r>
            <a:r>
              <a:rPr lang="en-GB" altLang="en-US" sz="3600" b="1" kern="0" dirty="0" smtClean="0">
                <a:latin typeface="Times New Roman" pitchFamily="18" charset="0"/>
                <a:cs typeface="Times New Roman" pitchFamily="18" charset="0"/>
              </a:rPr>
              <a:t>”.</a:t>
            </a:r>
          </a:p>
          <a:p>
            <a:pPr eaLnBrk="1" hangingPunct="1">
              <a:buFontTx/>
              <a:buNone/>
              <a:defRPr/>
            </a:pPr>
            <a:r>
              <a:rPr lang="en-GB" altLang="en-US" sz="3600" b="1" kern="0" dirty="0" smtClean="0">
                <a:latin typeface="Times New Roman" pitchFamily="18" charset="0"/>
                <a:cs typeface="Times New Roman" pitchFamily="18" charset="0"/>
              </a:rPr>
              <a:t>+ </a:t>
            </a:r>
            <a:r>
              <a:rPr lang="en-GB" altLang="en-US" sz="3600" b="1" kern="0" dirty="0" err="1" smtClean="0">
                <a:solidFill>
                  <a:schemeClr val="accent2"/>
                </a:solidFill>
                <a:latin typeface="Times New Roman" pitchFamily="18" charset="0"/>
                <a:cs typeface="Times New Roman" pitchFamily="18" charset="0"/>
              </a:rPr>
              <a:t>Đoạn</a:t>
            </a:r>
            <a:r>
              <a:rPr lang="en-GB" altLang="en-US" sz="3600" b="1" kern="0" dirty="0" smtClean="0">
                <a:solidFill>
                  <a:schemeClr val="accent2"/>
                </a:solidFill>
                <a:latin typeface="Times New Roman" pitchFamily="18" charset="0"/>
                <a:cs typeface="Times New Roman" pitchFamily="18" charset="0"/>
              </a:rPr>
              <a:t> 2:</a:t>
            </a:r>
            <a:r>
              <a:rPr lang="en-GB" altLang="en-US" sz="3600" b="1" kern="0" dirty="0" smtClean="0">
                <a:latin typeface="Times New Roman" pitchFamily="18" charset="0"/>
                <a:cs typeface="Times New Roman" pitchFamily="18" charset="0"/>
              </a:rPr>
              <a:t> </a:t>
            </a:r>
            <a:r>
              <a:rPr lang="en-GB" altLang="en-US" sz="3600" b="1" kern="0" dirty="0" err="1" smtClean="0">
                <a:latin typeface="Times New Roman" pitchFamily="18" charset="0"/>
                <a:cs typeface="Times New Roman" pitchFamily="18" charset="0"/>
              </a:rPr>
              <a:t>Tiếp</a:t>
            </a:r>
            <a:r>
              <a:rPr lang="en-GB" altLang="en-US" sz="3600" b="1" kern="0" dirty="0" smtClean="0">
                <a:latin typeface="Times New Roman" pitchFamily="18" charset="0"/>
                <a:cs typeface="Times New Roman" pitchFamily="18" charset="0"/>
              </a:rPr>
              <a:t> </a:t>
            </a:r>
            <a:r>
              <a:rPr lang="en-GB" altLang="en-US" sz="3600" b="1" kern="0" dirty="0" err="1" smtClean="0">
                <a:latin typeface="Times New Roman" pitchFamily="18" charset="0"/>
                <a:cs typeface="Times New Roman" pitchFamily="18" charset="0"/>
              </a:rPr>
              <a:t>đến</a:t>
            </a:r>
            <a:r>
              <a:rPr lang="en-GB" altLang="en-US" sz="3600" b="1" kern="0" dirty="0" smtClean="0">
                <a:latin typeface="Times New Roman" pitchFamily="18" charset="0"/>
                <a:cs typeface="Times New Roman" pitchFamily="18" charset="0"/>
              </a:rPr>
              <a:t> “… </a:t>
            </a:r>
            <a:r>
              <a:rPr lang="en-GB" altLang="en-US" sz="3600" b="1" kern="0" dirty="0" err="1" smtClean="0">
                <a:latin typeface="Times New Roman" pitchFamily="18" charset="0"/>
                <a:cs typeface="Times New Roman" pitchFamily="18" charset="0"/>
              </a:rPr>
              <a:t>tự</a:t>
            </a:r>
            <a:r>
              <a:rPr lang="en-GB" altLang="en-US" sz="3600" b="1" kern="0" dirty="0" smtClean="0">
                <a:latin typeface="Times New Roman" pitchFamily="18" charset="0"/>
                <a:cs typeface="Times New Roman" pitchFamily="18" charset="0"/>
              </a:rPr>
              <a:t> do, </a:t>
            </a:r>
            <a:r>
              <a:rPr lang="en-GB" altLang="en-US" sz="3600" b="1" kern="0" dirty="0" err="1" smtClean="0">
                <a:latin typeface="Times New Roman" pitchFamily="18" charset="0"/>
                <a:cs typeface="Times New Roman" pitchFamily="18" charset="0"/>
              </a:rPr>
              <a:t>dân</a:t>
            </a:r>
            <a:r>
              <a:rPr lang="en-GB" altLang="en-US" sz="3600" b="1" kern="0" dirty="0" smtClean="0">
                <a:latin typeface="Times New Roman" pitchFamily="18" charset="0"/>
                <a:cs typeface="Times New Roman" pitchFamily="18" charset="0"/>
              </a:rPr>
              <a:t> </a:t>
            </a:r>
            <a:r>
              <a:rPr lang="en-GB" altLang="en-US" sz="3600" b="1" kern="0" dirty="0" err="1" smtClean="0">
                <a:latin typeface="Times New Roman" pitchFamily="18" charset="0"/>
                <a:cs typeface="Times New Roman" pitchFamily="18" charset="0"/>
              </a:rPr>
              <a:t>chủ</a:t>
            </a:r>
            <a:r>
              <a:rPr lang="en-GB" altLang="en-US" sz="3600" b="1" kern="0" dirty="0" smtClean="0">
                <a:latin typeface="Times New Roman" pitchFamily="18" charset="0"/>
                <a:cs typeface="Times New Roman" pitchFamily="18" charset="0"/>
              </a:rPr>
              <a:t> </a:t>
            </a:r>
            <a:r>
              <a:rPr lang="en-GB" altLang="en-US" sz="3600" b="1" kern="0" dirty="0" err="1" smtClean="0">
                <a:latin typeface="Times New Roman" pitchFamily="18" charset="0"/>
                <a:cs typeface="Times New Roman" pitchFamily="18" charset="0"/>
              </a:rPr>
              <a:t>nào</a:t>
            </a:r>
            <a:r>
              <a:rPr lang="en-GB" altLang="en-US" sz="3600" b="1" kern="0" dirty="0" smtClean="0">
                <a:latin typeface="Times New Roman" pitchFamily="18" charset="0"/>
                <a:cs typeface="Times New Roman" pitchFamily="18" charset="0"/>
              </a:rPr>
              <a:t>”.</a:t>
            </a:r>
          </a:p>
          <a:p>
            <a:pPr eaLnBrk="1" hangingPunct="1">
              <a:buFontTx/>
              <a:buNone/>
              <a:defRPr/>
            </a:pPr>
            <a:r>
              <a:rPr lang="en-GB" altLang="en-US" sz="3600" b="1" kern="0" dirty="0" smtClean="0">
                <a:latin typeface="Times New Roman" pitchFamily="18" charset="0"/>
                <a:cs typeface="Times New Roman" pitchFamily="18" charset="0"/>
              </a:rPr>
              <a:t>+ </a:t>
            </a:r>
            <a:r>
              <a:rPr lang="en-GB" altLang="en-US" sz="3600" b="1" kern="0" dirty="0" err="1" smtClean="0">
                <a:solidFill>
                  <a:schemeClr val="accent2"/>
                </a:solidFill>
                <a:latin typeface="Times New Roman" pitchFamily="18" charset="0"/>
                <a:cs typeface="Times New Roman" pitchFamily="18" charset="0"/>
              </a:rPr>
              <a:t>Đoạn</a:t>
            </a:r>
            <a:r>
              <a:rPr lang="en-GB" altLang="en-US" sz="3600" b="1" kern="0" dirty="0" smtClean="0">
                <a:solidFill>
                  <a:schemeClr val="accent2"/>
                </a:solidFill>
                <a:latin typeface="Times New Roman" pitchFamily="18" charset="0"/>
                <a:cs typeface="Times New Roman" pitchFamily="18" charset="0"/>
              </a:rPr>
              <a:t> 3:</a:t>
            </a:r>
            <a:r>
              <a:rPr lang="en-GB" altLang="en-US" sz="3600" b="1" kern="0" dirty="0" smtClean="0">
                <a:latin typeface="Times New Roman" pitchFamily="18" charset="0"/>
                <a:cs typeface="Times New Roman" pitchFamily="18" charset="0"/>
              </a:rPr>
              <a:t> </a:t>
            </a:r>
            <a:r>
              <a:rPr lang="en-GB" altLang="en-US" sz="3600" b="1" kern="0" dirty="0" err="1" smtClean="0">
                <a:latin typeface="Times New Roman" pitchFamily="18" charset="0"/>
                <a:cs typeface="Times New Roman" pitchFamily="18" charset="0"/>
              </a:rPr>
              <a:t>Còn</a:t>
            </a:r>
            <a:r>
              <a:rPr lang="en-GB" altLang="en-US" sz="3600" b="1" kern="0" dirty="0" smtClean="0">
                <a:latin typeface="Times New Roman" pitchFamily="18" charset="0"/>
                <a:cs typeface="Times New Roman" pitchFamily="18" charset="0"/>
              </a:rPr>
              <a:t> </a:t>
            </a:r>
            <a:r>
              <a:rPr lang="en-GB" altLang="en-US" sz="3600" b="1" kern="0" dirty="0" err="1" smtClean="0">
                <a:latin typeface="Times New Roman" pitchFamily="18" charset="0"/>
                <a:cs typeface="Times New Roman" pitchFamily="18" charset="0"/>
              </a:rPr>
              <a:t>lại</a:t>
            </a:r>
            <a:r>
              <a:rPr lang="en-GB" altLang="en-US" sz="3600" b="1" kern="0" dirty="0" smtClean="0">
                <a:latin typeface="Times New Roman" pitchFamily="18" charset="0"/>
                <a:cs typeface="Times New Roman" pitchFamily="18" charset="0"/>
              </a:rPr>
              <a:t>.</a:t>
            </a:r>
          </a:p>
        </p:txBody>
      </p:sp>
      <p:sp>
        <p:nvSpPr>
          <p:cNvPr id="5" name="TextBox 1"/>
          <p:cNvSpPr txBox="1">
            <a:spLocks noChangeArrowheads="1"/>
          </p:cNvSpPr>
          <p:nvPr/>
        </p:nvSpPr>
        <p:spPr bwMode="auto">
          <a:xfrm>
            <a:off x="1731963" y="205773"/>
            <a:ext cx="6019800" cy="646113"/>
          </a:xfrm>
          <a:prstGeom prst="rect">
            <a:avLst/>
          </a:prstGeom>
          <a:solidFill>
            <a:schemeClr val="bg1"/>
          </a:solidFill>
          <a:ln>
            <a:noFill/>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a:latin typeface="Times New Roman" panose="02020603050405020304" pitchFamily="18" charset="0"/>
                <a:cs typeface="Times New Roman" panose="02020603050405020304" pitchFamily="18" charset="0"/>
              </a:rPr>
              <a:t>Bài được chia làm mấy đoạn?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5603"/>
                                        </p:tgtEl>
                                        <p:attrNameLst>
                                          <p:attrName>style.visibility</p:attrName>
                                        </p:attrNameLst>
                                      </p:cBhvr>
                                      <p:to>
                                        <p:strVal val="visible"/>
                                      </p:to>
                                    </p:set>
                                    <p:animEffect transition="in" filter="fade">
                                      <p:cBhvr>
                                        <p:cTn id="12" dur="1000"/>
                                        <p:tgtEl>
                                          <p:spTgt spid="25603"/>
                                        </p:tgtEl>
                                      </p:cBhvr>
                                    </p:animEffect>
                                    <p:anim calcmode="lin" valueType="num">
                                      <p:cBhvr>
                                        <p:cTn id="13" dur="1000" fill="hold"/>
                                        <p:tgtEl>
                                          <p:spTgt spid="25603"/>
                                        </p:tgtEl>
                                        <p:attrNameLst>
                                          <p:attrName>ppt_x</p:attrName>
                                        </p:attrNameLst>
                                      </p:cBhvr>
                                      <p:tavLst>
                                        <p:tav tm="0">
                                          <p:val>
                                            <p:strVal val="#ppt_x"/>
                                          </p:val>
                                        </p:tav>
                                        <p:tav tm="100000">
                                          <p:val>
                                            <p:strVal val="#ppt_x"/>
                                          </p:val>
                                        </p:tav>
                                      </p:tavLst>
                                    </p:anim>
                                    <p:anim calcmode="lin" valueType="num">
                                      <p:cBhvr>
                                        <p:cTn id="14" dur="1000" fill="hold"/>
                                        <p:tgtEl>
                                          <p:spTgt spid="2560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G:\anh slide\f1e513e359c02ed8110880ae8a16ad8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5"/>
          <p:cNvSpPr txBox="1">
            <a:spLocks noChangeArrowheads="1"/>
          </p:cNvSpPr>
          <p:nvPr/>
        </p:nvSpPr>
        <p:spPr bwMode="auto">
          <a:xfrm>
            <a:off x="228600" y="2022915"/>
            <a:ext cx="4029075"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50000"/>
              </a:lnSpc>
            </a:pPr>
            <a:r>
              <a:rPr lang="en-US" altLang="zh-CN" sz="4800" b="1" dirty="0" err="1">
                <a:latin typeface="Times New Roman" panose="02020603050405020304" pitchFamily="18" charset="0"/>
                <a:ea typeface="Microsoft YaHei" panose="020B0503020204020204" pitchFamily="34" charset="-122"/>
              </a:rPr>
              <a:t>LUYỆN</a:t>
            </a:r>
            <a:r>
              <a:rPr lang="en-US" altLang="zh-CN" sz="4800" b="1" dirty="0">
                <a:latin typeface="Times New Roman" panose="02020603050405020304" pitchFamily="18" charset="0"/>
                <a:ea typeface="Microsoft YaHei" panose="020B0503020204020204" pitchFamily="34" charset="-122"/>
              </a:rPr>
              <a:t> </a:t>
            </a:r>
            <a:r>
              <a:rPr lang="en-US" altLang="zh-CN" sz="4800" b="1" dirty="0" err="1">
                <a:latin typeface="Times New Roman" panose="02020603050405020304" pitchFamily="18" charset="0"/>
                <a:ea typeface="Microsoft YaHei" panose="020B0503020204020204" pitchFamily="34" charset="-122"/>
              </a:rPr>
              <a:t>ĐỌC</a:t>
            </a:r>
            <a:endParaRPr lang="zh-CN" altLang="en-US" sz="4800" b="1" dirty="0">
              <a:latin typeface="Times New Roman" panose="02020603050405020304" pitchFamily="18" charset="0"/>
              <a:ea typeface="Microsoft YaHei" panose="020B0503020204020204" pitchFamily="34" charset="-122"/>
            </a:endParaRPr>
          </a:p>
        </p:txBody>
      </p:sp>
      <p:pic>
        <p:nvPicPr>
          <p:cNvPr id="4" name="图片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19513" y="2038350"/>
            <a:ext cx="2289175" cy="168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par>
                                <p:cTn id="8" presetID="2" presetClass="entr" presetSubtype="2"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1+#ppt_w/2"/>
                                          </p:val>
                                        </p:tav>
                                        <p:tav tm="100000">
                                          <p:val>
                                            <p:strVal val="#ppt_x"/>
                                          </p:val>
                                        </p:tav>
                                      </p:tavLst>
                                    </p:anim>
                                    <p:anim calcmode="lin" valueType="num">
                                      <p:cBhvr additive="base">
                                        <p:cTn id="11"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4"/>
          <p:cNvSpPr txBox="1">
            <a:spLocks noChangeArrowheads="1"/>
          </p:cNvSpPr>
          <p:nvPr/>
        </p:nvSpPr>
        <p:spPr bwMode="auto">
          <a:xfrm>
            <a:off x="3057525" y="1349375"/>
            <a:ext cx="4038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a:latin typeface="Times New Roman" panose="02020603050405020304" pitchFamily="18" charset="0"/>
                <a:cs typeface="Times New Roman" panose="02020603050405020304" pitchFamily="18" charset="0"/>
              </a:rPr>
              <a:t>+ A-pác-thai</a:t>
            </a:r>
          </a:p>
        </p:txBody>
      </p:sp>
      <p:sp>
        <p:nvSpPr>
          <p:cNvPr id="28675" name="TextBox 5"/>
          <p:cNvSpPr txBox="1">
            <a:spLocks noChangeArrowheads="1"/>
          </p:cNvSpPr>
          <p:nvPr/>
        </p:nvSpPr>
        <p:spPr bwMode="auto">
          <a:xfrm>
            <a:off x="3086100" y="2049463"/>
            <a:ext cx="63627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a:latin typeface="Times New Roman" panose="02020603050405020304" pitchFamily="18" charset="0"/>
                <a:cs typeface="Times New Roman" panose="02020603050405020304" pitchFamily="18" charset="0"/>
              </a:rPr>
              <a:t>+ 1/5 , 3/4 , 9/10 , 1/7 , 1/10</a:t>
            </a:r>
          </a:p>
        </p:txBody>
      </p:sp>
      <p:sp>
        <p:nvSpPr>
          <p:cNvPr id="28676" name="Rectangle 6"/>
          <p:cNvSpPr>
            <a:spLocks noChangeArrowheads="1"/>
          </p:cNvSpPr>
          <p:nvPr/>
        </p:nvSpPr>
        <p:spPr bwMode="auto">
          <a:xfrm>
            <a:off x="3086100" y="2900363"/>
            <a:ext cx="4953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a:latin typeface="Times New Roman" panose="02020603050405020304" pitchFamily="18" charset="0"/>
                <a:cs typeface="Times New Roman" panose="02020603050405020304" pitchFamily="18" charset="0"/>
              </a:rPr>
              <a:t>+ Nen-xơn Man-đê-la</a:t>
            </a:r>
          </a:p>
        </p:txBody>
      </p:sp>
      <p:pic>
        <p:nvPicPr>
          <p:cNvPr id="27653" name="图片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4500" y="1371600"/>
            <a:ext cx="4278313" cy="356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文本框 17"/>
          <p:cNvSpPr txBox="1">
            <a:spLocks noChangeArrowheads="1"/>
          </p:cNvSpPr>
          <p:nvPr/>
        </p:nvSpPr>
        <p:spPr bwMode="auto">
          <a:xfrm>
            <a:off x="304800" y="285750"/>
            <a:ext cx="2590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4500" b="1">
                <a:solidFill>
                  <a:srgbClr val="0070C0"/>
                </a:solidFill>
                <a:latin typeface="Times New Roman" panose="02020603050405020304" pitchFamily="18" charset="0"/>
                <a:ea typeface="inpin heiti"/>
                <a:cs typeface="Times New Roman" panose="02020603050405020304" pitchFamily="18" charset="0"/>
              </a:rPr>
              <a:t>TỪ KHÓ</a:t>
            </a:r>
            <a:endParaRPr lang="zh-CN" altLang="en-US" sz="4500" b="1">
              <a:solidFill>
                <a:srgbClr val="0070C0"/>
              </a:solidFill>
              <a:latin typeface="Times New Roman" panose="02020603050405020304" pitchFamily="18" charset="0"/>
              <a:ea typeface="inpin heiti"/>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8674"/>
                                        </p:tgtEl>
                                        <p:attrNameLst>
                                          <p:attrName>style.visibility</p:attrName>
                                        </p:attrNameLst>
                                      </p:cBhvr>
                                      <p:to>
                                        <p:strVal val="visible"/>
                                      </p:to>
                                    </p:set>
                                    <p:animEffect transition="in" filter="fade">
                                      <p:cBhvr>
                                        <p:cTn id="12" dur="1000"/>
                                        <p:tgtEl>
                                          <p:spTgt spid="28674"/>
                                        </p:tgtEl>
                                      </p:cBhvr>
                                    </p:animEffect>
                                    <p:anim calcmode="lin" valueType="num">
                                      <p:cBhvr>
                                        <p:cTn id="13" dur="1000" fill="hold"/>
                                        <p:tgtEl>
                                          <p:spTgt spid="28674"/>
                                        </p:tgtEl>
                                        <p:attrNameLst>
                                          <p:attrName>ppt_x</p:attrName>
                                        </p:attrNameLst>
                                      </p:cBhvr>
                                      <p:tavLst>
                                        <p:tav tm="0">
                                          <p:val>
                                            <p:strVal val="#ppt_x"/>
                                          </p:val>
                                        </p:tav>
                                        <p:tav tm="100000">
                                          <p:val>
                                            <p:strVal val="#ppt_x"/>
                                          </p:val>
                                        </p:tav>
                                      </p:tavLst>
                                    </p:anim>
                                    <p:anim calcmode="lin" valueType="num">
                                      <p:cBhvr>
                                        <p:cTn id="14" dur="1000" fill="hold"/>
                                        <p:tgtEl>
                                          <p:spTgt spid="2867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8675"/>
                                        </p:tgtEl>
                                        <p:attrNameLst>
                                          <p:attrName>style.visibility</p:attrName>
                                        </p:attrNameLst>
                                      </p:cBhvr>
                                      <p:to>
                                        <p:strVal val="visible"/>
                                      </p:to>
                                    </p:set>
                                    <p:animEffect transition="in" filter="fade">
                                      <p:cBhvr>
                                        <p:cTn id="17" dur="1000"/>
                                        <p:tgtEl>
                                          <p:spTgt spid="28675"/>
                                        </p:tgtEl>
                                      </p:cBhvr>
                                    </p:animEffect>
                                    <p:anim calcmode="lin" valueType="num">
                                      <p:cBhvr>
                                        <p:cTn id="18" dur="1000" fill="hold"/>
                                        <p:tgtEl>
                                          <p:spTgt spid="28675"/>
                                        </p:tgtEl>
                                        <p:attrNameLst>
                                          <p:attrName>ppt_x</p:attrName>
                                        </p:attrNameLst>
                                      </p:cBhvr>
                                      <p:tavLst>
                                        <p:tav tm="0">
                                          <p:val>
                                            <p:strVal val="#ppt_x"/>
                                          </p:val>
                                        </p:tav>
                                        <p:tav tm="100000">
                                          <p:val>
                                            <p:strVal val="#ppt_x"/>
                                          </p:val>
                                        </p:tav>
                                      </p:tavLst>
                                    </p:anim>
                                    <p:anim calcmode="lin" valueType="num">
                                      <p:cBhvr>
                                        <p:cTn id="19" dur="1000" fill="hold"/>
                                        <p:tgtEl>
                                          <p:spTgt spid="2867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8676"/>
                                        </p:tgtEl>
                                        <p:attrNameLst>
                                          <p:attrName>style.visibility</p:attrName>
                                        </p:attrNameLst>
                                      </p:cBhvr>
                                      <p:to>
                                        <p:strVal val="visible"/>
                                      </p:to>
                                    </p:set>
                                    <p:animEffect transition="in" filter="fade">
                                      <p:cBhvr>
                                        <p:cTn id="22" dur="1000"/>
                                        <p:tgtEl>
                                          <p:spTgt spid="28676"/>
                                        </p:tgtEl>
                                      </p:cBhvr>
                                    </p:animEffect>
                                    <p:anim calcmode="lin" valueType="num">
                                      <p:cBhvr>
                                        <p:cTn id="23" dur="1000" fill="hold"/>
                                        <p:tgtEl>
                                          <p:spTgt spid="28676"/>
                                        </p:tgtEl>
                                        <p:attrNameLst>
                                          <p:attrName>ppt_x</p:attrName>
                                        </p:attrNameLst>
                                      </p:cBhvr>
                                      <p:tavLst>
                                        <p:tav tm="0">
                                          <p:val>
                                            <p:strVal val="#ppt_x"/>
                                          </p:val>
                                        </p:tav>
                                        <p:tav tm="100000">
                                          <p:val>
                                            <p:strVal val="#ppt_x"/>
                                          </p:val>
                                        </p:tav>
                                      </p:tavLst>
                                    </p:anim>
                                    <p:anim calcmode="lin" valueType="num">
                                      <p:cBhvr>
                                        <p:cTn id="24" dur="1000" fill="hold"/>
                                        <p:tgtEl>
                                          <p:spTgt spid="286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28675" grpId="0"/>
      <p:bldP spid="28676" grpId="0"/>
      <p:bldP spid="11" grpId="0"/>
    </p:bld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1353</TotalTime>
  <Words>626</Words>
  <Application>Microsoft Office PowerPoint</Application>
  <PresentationFormat>On-screen Show (16:9)</PresentationFormat>
  <Paragraphs>65</Paragraphs>
  <Slides>32</Slides>
  <Notes>1</Notes>
  <HiddenSlides>0</HiddenSlides>
  <MMClips>1</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32</vt:i4>
      </vt:variant>
    </vt:vector>
  </HeadingPairs>
  <TitlesOfParts>
    <vt:vector size="46" baseType="lpstr">
      <vt:lpstr>Microsoft YaHei</vt:lpstr>
      <vt:lpstr>宋体</vt:lpstr>
      <vt:lpstr>.VnTime</vt:lpstr>
      <vt:lpstr>Arial</vt:lpstr>
      <vt:lpstr>Calibri</vt:lpstr>
      <vt:lpstr>Calibri Light</vt:lpstr>
      <vt:lpstr>inpin heiti</vt:lpstr>
      <vt:lpstr>Times New Roman</vt:lpstr>
      <vt:lpstr>1_Default Design</vt:lpstr>
      <vt:lpstr>Office Theme</vt:lpstr>
      <vt:lpstr>2_Default Design</vt:lpstr>
      <vt:lpstr>3_Default Design</vt:lpstr>
      <vt:lpstr>4_Default Design</vt:lpstr>
      <vt:lpstr>5_Default Design</vt:lpstr>
      <vt:lpstr>TẬP ĐỌC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PTN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Duong Viet Phuong</dc:creator>
  <cp:lastModifiedBy>Admin</cp:lastModifiedBy>
  <cp:revision>139</cp:revision>
  <dcterms:created xsi:type="dcterms:W3CDTF">2010-10-10T07:35:57Z</dcterms:created>
  <dcterms:modified xsi:type="dcterms:W3CDTF">2022-10-07T04:10:51Z</dcterms:modified>
</cp:coreProperties>
</file>