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media/media4.wav" ContentType="audio/wav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notesMasterIdLst>
    <p:notesMasterId r:id="rId30"/>
  </p:notesMasterIdLst>
  <p:sldIdLst>
    <p:sldId id="351" r:id="rId8"/>
    <p:sldId id="552" r:id="rId9"/>
    <p:sldId id="553" r:id="rId10"/>
    <p:sldId id="554" r:id="rId11"/>
    <p:sldId id="555" r:id="rId12"/>
    <p:sldId id="352" r:id="rId13"/>
    <p:sldId id="274" r:id="rId14"/>
    <p:sldId id="559" r:id="rId15"/>
    <p:sldId id="556" r:id="rId16"/>
    <p:sldId id="557" r:id="rId17"/>
    <p:sldId id="561" r:id="rId18"/>
    <p:sldId id="562" r:id="rId19"/>
    <p:sldId id="560" r:id="rId20"/>
    <p:sldId id="348" r:id="rId21"/>
    <p:sldId id="558" r:id="rId22"/>
    <p:sldId id="298" r:id="rId23"/>
    <p:sldId id="295" r:id="rId24"/>
    <p:sldId id="256" r:id="rId25"/>
    <p:sldId id="261" r:id="rId26"/>
    <p:sldId id="268" r:id="rId27"/>
    <p:sldId id="265" r:id="rId28"/>
    <p:sldId id="28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FFFF66"/>
    <a:srgbClr val="FEF8FB"/>
    <a:srgbClr val="FCEAF2"/>
    <a:srgbClr val="FBDDEA"/>
    <a:srgbClr val="ACFAB3"/>
    <a:srgbClr val="80F8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2" d="100"/>
          <a:sy n="82" d="100"/>
        </p:scale>
        <p:origin x="-26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ảo trân trần" userId="f4374a97044cb88a" providerId="LiveId" clId="{E77DFD16-07CA-48E3-B53A-C243070F23DC}"/>
    <pc:docChg chg="undo redo custSel addSld delSld modSld sldOrd modShowInfo">
      <pc:chgData name="bảo trân trần" userId="f4374a97044cb88a" providerId="LiveId" clId="{E77DFD16-07CA-48E3-B53A-C243070F23DC}" dt="2021-12-21T07:48:37.369" v="2297" actId="255"/>
      <pc:docMkLst>
        <pc:docMk/>
      </pc:docMkLst>
      <pc:sldChg chg="delSp add del mod delAnim modAnim">
        <pc:chgData name="bảo trân trần" userId="f4374a97044cb88a" providerId="LiveId" clId="{E77DFD16-07CA-48E3-B53A-C243070F23DC}" dt="2021-12-10T10:46:45.613" v="2145"/>
        <pc:sldMkLst>
          <pc:docMk/>
          <pc:sldMk cId="665418740" sldId="256"/>
        </pc:sldMkLst>
        <pc:spChg chg="del">
          <ac:chgData name="bảo trân trần" userId="f4374a97044cb88a" providerId="LiveId" clId="{E77DFD16-07CA-48E3-B53A-C243070F23DC}" dt="2021-12-10T08:13:12.186" v="2120" actId="478"/>
          <ac:spMkLst>
            <pc:docMk/>
            <pc:sldMk cId="665418740" sldId="256"/>
            <ac:spMk id="3" creationId="{5C814130-806D-4A96-9B87-64A3AD07FB4B}"/>
          </ac:spMkLst>
        </pc:spChg>
        <pc:picChg chg="del">
          <ac:chgData name="bảo trân trần" userId="f4374a97044cb88a" providerId="LiveId" clId="{E77DFD16-07CA-48E3-B53A-C243070F23DC}" dt="2021-12-10T08:13:59.097" v="2122" actId="478"/>
          <ac:picMkLst>
            <pc:docMk/>
            <pc:sldMk cId="665418740" sldId="256"/>
            <ac:picMk id="2" creationId="{C23B07A0-9676-4F48-8D2E-FD04E7F8BFD4}"/>
          </ac:picMkLst>
        </pc:picChg>
        <pc:picChg chg="del">
          <ac:chgData name="bảo trân trần" userId="f4374a97044cb88a" providerId="LiveId" clId="{E77DFD16-07CA-48E3-B53A-C243070F23DC}" dt="2021-12-10T08:14:12.151" v="2123" actId="478"/>
          <ac:picMkLst>
            <pc:docMk/>
            <pc:sldMk cId="665418740" sldId="256"/>
            <ac:picMk id="16" creationId="{5928C8E1-4AB8-4A41-87EE-B146A8D27DE4}"/>
          </ac:picMkLst>
        </pc:picChg>
      </pc:sldChg>
      <pc:sldChg chg="delSp modSp add del mod delAnim modAnim">
        <pc:chgData name="bảo trân trần" userId="f4374a97044cb88a" providerId="LiveId" clId="{E77DFD16-07CA-48E3-B53A-C243070F23DC}" dt="2021-12-21T07:44:12.766" v="2295" actId="20577"/>
        <pc:sldMkLst>
          <pc:docMk/>
          <pc:sldMk cId="2019588846" sldId="261"/>
        </pc:sldMkLst>
        <pc:spChg chg="mod">
          <ac:chgData name="bảo trân trần" userId="f4374a97044cb88a" providerId="LiveId" clId="{E77DFD16-07CA-48E3-B53A-C243070F23DC}" dt="2021-12-21T07:42:02.136" v="2269" actId="113"/>
          <ac:spMkLst>
            <pc:docMk/>
            <pc:sldMk cId="2019588846" sldId="261"/>
            <ac:spMk id="5" creationId="{68CCCB1E-5D6D-4B1D-94ED-906BCD4A2D0C}"/>
          </ac:spMkLst>
        </pc:spChg>
        <pc:spChg chg="del">
          <ac:chgData name="bảo trân trần" userId="f4374a97044cb88a" providerId="LiveId" clId="{E77DFD16-07CA-48E3-B53A-C243070F23DC}" dt="2021-12-10T08:13:01.282" v="2119" actId="478"/>
          <ac:spMkLst>
            <pc:docMk/>
            <pc:sldMk cId="2019588846" sldId="261"/>
            <ac:spMk id="8" creationId="{44FBAE7B-FFBC-474D-9562-EEE690ED6027}"/>
          </ac:spMkLst>
        </pc:spChg>
        <pc:spChg chg="mod">
          <ac:chgData name="bảo trân trần" userId="f4374a97044cb88a" providerId="LiveId" clId="{E77DFD16-07CA-48E3-B53A-C243070F23DC}" dt="2021-12-21T07:44:07.706" v="2294" actId="20577"/>
          <ac:spMkLst>
            <pc:docMk/>
            <pc:sldMk cId="2019588846" sldId="261"/>
            <ac:spMk id="11" creationId="{2D476256-F649-440E-8CB6-34553EE46959}"/>
          </ac:spMkLst>
        </pc:spChg>
        <pc:spChg chg="mod">
          <ac:chgData name="bảo trân trần" userId="f4374a97044cb88a" providerId="LiveId" clId="{E77DFD16-07CA-48E3-B53A-C243070F23DC}" dt="2021-12-21T07:44:02.774" v="2293" actId="255"/>
          <ac:spMkLst>
            <pc:docMk/>
            <pc:sldMk cId="2019588846" sldId="261"/>
            <ac:spMk id="26" creationId="{DE107CBF-D45A-4821-9AF9-91E811B920BF}"/>
          </ac:spMkLst>
        </pc:spChg>
        <pc:spChg chg="mod">
          <ac:chgData name="bảo trân trần" userId="f4374a97044cb88a" providerId="LiveId" clId="{E77DFD16-07CA-48E3-B53A-C243070F23DC}" dt="2021-12-21T07:43:19.045" v="2284" actId="113"/>
          <ac:spMkLst>
            <pc:docMk/>
            <pc:sldMk cId="2019588846" sldId="261"/>
            <ac:spMk id="29" creationId="{784446D1-0083-4268-9941-8C7553FD46F9}"/>
          </ac:spMkLst>
        </pc:spChg>
        <pc:spChg chg="mod">
          <ac:chgData name="bảo trân trần" userId="f4374a97044cb88a" providerId="LiveId" clId="{E77DFD16-07CA-48E3-B53A-C243070F23DC}" dt="2021-12-21T07:44:02.774" v="2293" actId="255"/>
          <ac:spMkLst>
            <pc:docMk/>
            <pc:sldMk cId="2019588846" sldId="261"/>
            <ac:spMk id="30" creationId="{18151A68-8ABC-4A1D-8A5B-E03CCFBD3F59}"/>
          </ac:spMkLst>
        </pc:spChg>
        <pc:spChg chg="del">
          <ac:chgData name="bảo trân trần" userId="f4374a97044cb88a" providerId="LiveId" clId="{E77DFD16-07CA-48E3-B53A-C243070F23DC}" dt="2021-12-10T08:13:01.282" v="2119" actId="478"/>
          <ac:spMkLst>
            <pc:docMk/>
            <pc:sldMk cId="2019588846" sldId="261"/>
            <ac:spMk id="36" creationId="{096E381D-D2B1-4C19-B9E9-15E0466E4979}"/>
          </ac:spMkLst>
        </pc:spChg>
        <pc:spChg chg="mod">
          <ac:chgData name="bảo trân trần" userId="f4374a97044cb88a" providerId="LiveId" clId="{E77DFD16-07CA-48E3-B53A-C243070F23DC}" dt="2021-12-21T07:44:12.766" v="2295" actId="20577"/>
          <ac:spMkLst>
            <pc:docMk/>
            <pc:sldMk cId="2019588846" sldId="261"/>
            <ac:spMk id="37" creationId="{E5506EB0-83F9-49CB-A1BA-DE0BD904E95B}"/>
          </ac:spMkLst>
        </pc:spChg>
        <pc:spChg chg="mod">
          <ac:chgData name="bảo trân trần" userId="f4374a97044cb88a" providerId="LiveId" clId="{E77DFD16-07CA-48E3-B53A-C243070F23DC}" dt="2021-12-21T07:44:02.774" v="2293" actId="255"/>
          <ac:spMkLst>
            <pc:docMk/>
            <pc:sldMk cId="2019588846" sldId="261"/>
            <ac:spMk id="38" creationId="{556501E9-9FDB-43AC-A584-2F09815162C2}"/>
          </ac:spMkLst>
        </pc:spChg>
        <pc:spChg chg="mod">
          <ac:chgData name="bảo trân trần" userId="f4374a97044cb88a" providerId="LiveId" clId="{E77DFD16-07CA-48E3-B53A-C243070F23DC}" dt="2021-12-21T07:44:02.774" v="2293" actId="255"/>
          <ac:spMkLst>
            <pc:docMk/>
            <pc:sldMk cId="2019588846" sldId="261"/>
            <ac:spMk id="39" creationId="{007442A2-F9C5-43FF-810D-EFCA0A5691BC}"/>
          </ac:spMkLst>
        </pc:spChg>
        <pc:spChg chg="mod">
          <ac:chgData name="bảo trân trần" userId="f4374a97044cb88a" providerId="LiveId" clId="{E77DFD16-07CA-48E3-B53A-C243070F23DC}" dt="2021-12-21T07:44:02.774" v="2293" actId="255"/>
          <ac:spMkLst>
            <pc:docMk/>
            <pc:sldMk cId="2019588846" sldId="261"/>
            <ac:spMk id="58" creationId="{F2A6F710-A8CF-4338-BF74-99DD36D700F5}"/>
          </ac:spMkLst>
        </pc:spChg>
        <pc:spChg chg="mod">
          <ac:chgData name="bảo trân trần" userId="f4374a97044cb88a" providerId="LiveId" clId="{E77DFD16-07CA-48E3-B53A-C243070F23DC}" dt="2021-12-21T07:44:02.774" v="2293" actId="255"/>
          <ac:spMkLst>
            <pc:docMk/>
            <pc:sldMk cId="2019588846" sldId="261"/>
            <ac:spMk id="59" creationId="{D460C3EE-DC44-4D12-870D-2DE09B68AF9B}"/>
          </ac:spMkLst>
        </pc:spChg>
        <pc:picChg chg="del">
          <ac:chgData name="bảo trân trần" userId="f4374a97044cb88a" providerId="LiveId" clId="{E77DFD16-07CA-48E3-B53A-C243070F23DC}" dt="2021-12-10T08:07:56.901" v="2110" actId="478"/>
          <ac:picMkLst>
            <pc:docMk/>
            <pc:sldMk cId="2019588846" sldId="261"/>
            <ac:picMk id="45" creationId="{D2114C23-4EA2-4CCF-B588-DC8089003EDB}"/>
          </ac:picMkLst>
        </pc:picChg>
        <pc:picChg chg="del">
          <ac:chgData name="bảo trân trần" userId="f4374a97044cb88a" providerId="LiveId" clId="{E77DFD16-07CA-48E3-B53A-C243070F23DC}" dt="2021-12-10T08:07:56.901" v="2110" actId="478"/>
          <ac:picMkLst>
            <pc:docMk/>
            <pc:sldMk cId="2019588846" sldId="261"/>
            <ac:picMk id="46" creationId="{511111AB-EF03-4E46-BEE1-F19A9BB1EA27}"/>
          </ac:picMkLst>
        </pc:picChg>
      </pc:sldChg>
      <pc:sldChg chg="add del">
        <pc:chgData name="bảo trân trần" userId="f4374a97044cb88a" providerId="LiveId" clId="{E77DFD16-07CA-48E3-B53A-C243070F23DC}" dt="2021-12-10T08:02:03.634" v="2051" actId="47"/>
        <pc:sldMkLst>
          <pc:docMk/>
          <pc:sldMk cId="394982820" sldId="264"/>
        </pc:sldMkLst>
      </pc:sldChg>
      <pc:sldChg chg="delSp modSp add mod delAnim modAnim">
        <pc:chgData name="bảo trân trần" userId="f4374a97044cb88a" providerId="LiveId" clId="{E77DFD16-07CA-48E3-B53A-C243070F23DC}" dt="2021-12-21T07:48:37.369" v="2297" actId="255"/>
        <pc:sldMkLst>
          <pc:docMk/>
          <pc:sldMk cId="451980619" sldId="265"/>
        </pc:sldMkLst>
        <pc:spChg chg="mod">
          <ac:chgData name="bảo trân trần" userId="f4374a97044cb88a" providerId="LiveId" clId="{E77DFD16-07CA-48E3-B53A-C243070F23DC}" dt="2021-12-21T07:43:07.279" v="2279" actId="113"/>
          <ac:spMkLst>
            <pc:docMk/>
            <pc:sldMk cId="451980619" sldId="265"/>
            <ac:spMk id="5" creationId="{68CCCB1E-5D6D-4B1D-94ED-906BCD4A2D0C}"/>
          </ac:spMkLst>
        </pc:spChg>
        <pc:spChg chg="mod">
          <ac:chgData name="bảo trân trần" userId="f4374a97044cb88a" providerId="LiveId" clId="{E77DFD16-07CA-48E3-B53A-C243070F23DC}" dt="2021-12-21T07:48:37.369" v="2297" actId="255"/>
          <ac:spMkLst>
            <pc:docMk/>
            <pc:sldMk cId="451980619" sldId="265"/>
            <ac:spMk id="11" creationId="{2D476256-F649-440E-8CB6-34553EE46959}"/>
          </ac:spMkLst>
        </pc:spChg>
        <pc:spChg chg="mod">
          <ac:chgData name="bảo trân trần" userId="f4374a97044cb88a" providerId="LiveId" clId="{E77DFD16-07CA-48E3-B53A-C243070F23DC}" dt="2021-12-21T07:48:37.369" v="2297" actId="255"/>
          <ac:spMkLst>
            <pc:docMk/>
            <pc:sldMk cId="451980619" sldId="265"/>
            <ac:spMk id="26" creationId="{DE107CBF-D45A-4821-9AF9-91E811B920BF}"/>
          </ac:spMkLst>
        </pc:spChg>
        <pc:spChg chg="mod">
          <ac:chgData name="bảo trân trần" userId="f4374a97044cb88a" providerId="LiveId" clId="{E77DFD16-07CA-48E3-B53A-C243070F23DC}" dt="2021-12-21T07:43:09.902" v="2280" actId="113"/>
          <ac:spMkLst>
            <pc:docMk/>
            <pc:sldMk cId="451980619" sldId="265"/>
            <ac:spMk id="29" creationId="{784446D1-0083-4268-9941-8C7553FD46F9}"/>
          </ac:spMkLst>
        </pc:spChg>
        <pc:spChg chg="mod">
          <ac:chgData name="bảo trân trần" userId="f4374a97044cb88a" providerId="LiveId" clId="{E77DFD16-07CA-48E3-B53A-C243070F23DC}" dt="2021-12-21T07:48:37.369" v="2297" actId="255"/>
          <ac:spMkLst>
            <pc:docMk/>
            <pc:sldMk cId="451980619" sldId="265"/>
            <ac:spMk id="30" creationId="{18151A68-8ABC-4A1D-8A5B-E03CCFBD3F59}"/>
          </ac:spMkLst>
        </pc:spChg>
        <pc:spChg chg="mod">
          <ac:chgData name="bảo trân trần" userId="f4374a97044cb88a" providerId="LiveId" clId="{E77DFD16-07CA-48E3-B53A-C243070F23DC}" dt="2021-12-21T07:48:37.369" v="2297" actId="255"/>
          <ac:spMkLst>
            <pc:docMk/>
            <pc:sldMk cId="451980619" sldId="265"/>
            <ac:spMk id="37" creationId="{E5506EB0-83F9-49CB-A1BA-DE0BD904E95B}"/>
          </ac:spMkLst>
        </pc:spChg>
        <pc:spChg chg="mod">
          <ac:chgData name="bảo trân trần" userId="f4374a97044cb88a" providerId="LiveId" clId="{E77DFD16-07CA-48E3-B53A-C243070F23DC}" dt="2021-12-21T07:48:37.369" v="2297" actId="255"/>
          <ac:spMkLst>
            <pc:docMk/>
            <pc:sldMk cId="451980619" sldId="265"/>
            <ac:spMk id="38" creationId="{556501E9-9FDB-43AC-A584-2F09815162C2}"/>
          </ac:spMkLst>
        </pc:spChg>
        <pc:spChg chg="mod">
          <ac:chgData name="bảo trân trần" userId="f4374a97044cb88a" providerId="LiveId" clId="{E77DFD16-07CA-48E3-B53A-C243070F23DC}" dt="2021-12-21T07:48:37.369" v="2297" actId="255"/>
          <ac:spMkLst>
            <pc:docMk/>
            <pc:sldMk cId="451980619" sldId="265"/>
            <ac:spMk id="39" creationId="{007442A2-F9C5-43FF-810D-EFCA0A5691BC}"/>
          </ac:spMkLst>
        </pc:spChg>
        <pc:spChg chg="mod">
          <ac:chgData name="bảo trân trần" userId="f4374a97044cb88a" providerId="LiveId" clId="{E77DFD16-07CA-48E3-B53A-C243070F23DC}" dt="2021-12-21T07:48:37.369" v="2297" actId="255"/>
          <ac:spMkLst>
            <pc:docMk/>
            <pc:sldMk cId="451980619" sldId="265"/>
            <ac:spMk id="58" creationId="{F2A6F710-A8CF-4338-BF74-99DD36D700F5}"/>
          </ac:spMkLst>
        </pc:spChg>
        <pc:spChg chg="mod">
          <ac:chgData name="bảo trân trần" userId="f4374a97044cb88a" providerId="LiveId" clId="{E77DFD16-07CA-48E3-B53A-C243070F23DC}" dt="2021-12-21T07:48:37.369" v="2297" actId="255"/>
          <ac:spMkLst>
            <pc:docMk/>
            <pc:sldMk cId="451980619" sldId="265"/>
            <ac:spMk id="59" creationId="{D460C3EE-DC44-4D12-870D-2DE09B68AF9B}"/>
          </ac:spMkLst>
        </pc:spChg>
        <pc:picChg chg="mod">
          <ac:chgData name="bảo trân trần" userId="f4374a97044cb88a" providerId="LiveId" clId="{E77DFD16-07CA-48E3-B53A-C243070F23DC}" dt="2021-12-10T08:05:50.807" v="2087" actId="1076"/>
          <ac:picMkLst>
            <pc:docMk/>
            <pc:sldMk cId="451980619" sldId="265"/>
            <ac:picMk id="3" creationId="{CBD9B5C9-CA06-4115-934D-476E7C9299B8}"/>
          </ac:picMkLst>
        </pc:picChg>
        <pc:picChg chg="del">
          <ac:chgData name="bảo trân trần" userId="f4374a97044cb88a" providerId="LiveId" clId="{E77DFD16-07CA-48E3-B53A-C243070F23DC}" dt="2021-12-10T08:07:48.263" v="2108" actId="478"/>
          <ac:picMkLst>
            <pc:docMk/>
            <pc:sldMk cId="451980619" sldId="265"/>
            <ac:picMk id="42" creationId="{0E8DCBA0-CD2C-4626-B047-BE44D67F2AF7}"/>
          </ac:picMkLst>
        </pc:picChg>
        <pc:picChg chg="del">
          <ac:chgData name="bảo trân trần" userId="f4374a97044cb88a" providerId="LiveId" clId="{E77DFD16-07CA-48E3-B53A-C243070F23DC}" dt="2021-12-10T08:07:48.263" v="2108" actId="478"/>
          <ac:picMkLst>
            <pc:docMk/>
            <pc:sldMk cId="451980619" sldId="265"/>
            <ac:picMk id="44" creationId="{5870274D-E5B8-40AA-88BC-9DF8C900FF84}"/>
          </ac:picMkLst>
        </pc:picChg>
      </pc:sldChg>
      <pc:sldChg chg="delSp modSp add del mod delAnim modAnim">
        <pc:chgData name="bảo trân trần" userId="f4374a97044cb88a" providerId="LiveId" clId="{E77DFD16-07CA-48E3-B53A-C243070F23DC}" dt="2021-12-21T07:44:32.227" v="2296" actId="255"/>
        <pc:sldMkLst>
          <pc:docMk/>
          <pc:sldMk cId="2246161517" sldId="268"/>
        </pc:sldMkLst>
        <pc:spChg chg="mod">
          <ac:chgData name="bảo trân trần" userId="f4374a97044cb88a" providerId="LiveId" clId="{E77DFD16-07CA-48E3-B53A-C243070F23DC}" dt="2021-12-10T08:03:02.792" v="2055" actId="14100"/>
          <ac:spMkLst>
            <pc:docMk/>
            <pc:sldMk cId="2246161517" sldId="268"/>
            <ac:spMk id="5" creationId="{68CCCB1E-5D6D-4B1D-94ED-906BCD4A2D0C}"/>
          </ac:spMkLst>
        </pc:spChg>
        <pc:spChg chg="mod">
          <ac:chgData name="bảo trân trần" userId="f4374a97044cb88a" providerId="LiveId" clId="{E77DFD16-07CA-48E3-B53A-C243070F23DC}" dt="2021-12-21T07:44:32.227" v="2296" actId="255"/>
          <ac:spMkLst>
            <pc:docMk/>
            <pc:sldMk cId="2246161517" sldId="268"/>
            <ac:spMk id="11" creationId="{2D476256-F649-440E-8CB6-34553EE46959}"/>
          </ac:spMkLst>
        </pc:spChg>
        <pc:spChg chg="mod">
          <ac:chgData name="bảo trân trần" userId="f4374a97044cb88a" providerId="LiveId" clId="{E77DFD16-07CA-48E3-B53A-C243070F23DC}" dt="2021-12-21T07:44:32.227" v="2296" actId="255"/>
          <ac:spMkLst>
            <pc:docMk/>
            <pc:sldMk cId="2246161517" sldId="268"/>
            <ac:spMk id="26" creationId="{DE107CBF-D45A-4821-9AF9-91E811B920BF}"/>
          </ac:spMkLst>
        </pc:spChg>
        <pc:spChg chg="mod">
          <ac:chgData name="bảo trân trần" userId="f4374a97044cb88a" providerId="LiveId" clId="{E77DFD16-07CA-48E3-B53A-C243070F23DC}" dt="2021-12-21T07:43:13.806" v="2281" actId="113"/>
          <ac:spMkLst>
            <pc:docMk/>
            <pc:sldMk cId="2246161517" sldId="268"/>
            <ac:spMk id="29" creationId="{784446D1-0083-4268-9941-8C7553FD46F9}"/>
          </ac:spMkLst>
        </pc:spChg>
        <pc:spChg chg="mod">
          <ac:chgData name="bảo trân trần" userId="f4374a97044cb88a" providerId="LiveId" clId="{E77DFD16-07CA-48E3-B53A-C243070F23DC}" dt="2021-12-21T07:44:32.227" v="2296" actId="255"/>
          <ac:spMkLst>
            <pc:docMk/>
            <pc:sldMk cId="2246161517" sldId="268"/>
            <ac:spMk id="30" creationId="{18151A68-8ABC-4A1D-8A5B-E03CCFBD3F59}"/>
          </ac:spMkLst>
        </pc:spChg>
        <pc:spChg chg="mod">
          <ac:chgData name="bảo trân trần" userId="f4374a97044cb88a" providerId="LiveId" clId="{E77DFD16-07CA-48E3-B53A-C243070F23DC}" dt="2021-12-21T07:44:32.227" v="2296" actId="255"/>
          <ac:spMkLst>
            <pc:docMk/>
            <pc:sldMk cId="2246161517" sldId="268"/>
            <ac:spMk id="37" creationId="{E5506EB0-83F9-49CB-A1BA-DE0BD904E95B}"/>
          </ac:spMkLst>
        </pc:spChg>
        <pc:spChg chg="mod">
          <ac:chgData name="bảo trân trần" userId="f4374a97044cb88a" providerId="LiveId" clId="{E77DFD16-07CA-48E3-B53A-C243070F23DC}" dt="2021-12-21T07:44:32.227" v="2296" actId="255"/>
          <ac:spMkLst>
            <pc:docMk/>
            <pc:sldMk cId="2246161517" sldId="268"/>
            <ac:spMk id="38" creationId="{556501E9-9FDB-43AC-A584-2F09815162C2}"/>
          </ac:spMkLst>
        </pc:spChg>
        <pc:spChg chg="mod">
          <ac:chgData name="bảo trân trần" userId="f4374a97044cb88a" providerId="LiveId" clId="{E77DFD16-07CA-48E3-B53A-C243070F23DC}" dt="2021-12-21T07:44:32.227" v="2296" actId="255"/>
          <ac:spMkLst>
            <pc:docMk/>
            <pc:sldMk cId="2246161517" sldId="268"/>
            <ac:spMk id="39" creationId="{007442A2-F9C5-43FF-810D-EFCA0A5691BC}"/>
          </ac:spMkLst>
        </pc:spChg>
        <pc:spChg chg="mod">
          <ac:chgData name="bảo trân trần" userId="f4374a97044cb88a" providerId="LiveId" clId="{E77DFD16-07CA-48E3-B53A-C243070F23DC}" dt="2021-12-21T07:44:32.227" v="2296" actId="255"/>
          <ac:spMkLst>
            <pc:docMk/>
            <pc:sldMk cId="2246161517" sldId="268"/>
            <ac:spMk id="58" creationId="{F2A6F710-A8CF-4338-BF74-99DD36D700F5}"/>
          </ac:spMkLst>
        </pc:spChg>
        <pc:spChg chg="mod">
          <ac:chgData name="bảo trân trần" userId="f4374a97044cb88a" providerId="LiveId" clId="{E77DFD16-07CA-48E3-B53A-C243070F23DC}" dt="2021-12-21T07:44:32.227" v="2296" actId="255"/>
          <ac:spMkLst>
            <pc:docMk/>
            <pc:sldMk cId="2246161517" sldId="268"/>
            <ac:spMk id="59" creationId="{D460C3EE-DC44-4D12-870D-2DE09B68AF9B}"/>
          </ac:spMkLst>
        </pc:spChg>
        <pc:picChg chg="mod">
          <ac:chgData name="bảo trân trần" userId="f4374a97044cb88a" providerId="LiveId" clId="{E77DFD16-07CA-48E3-B53A-C243070F23DC}" dt="2021-12-10T08:02:59.491" v="2054" actId="14100"/>
          <ac:picMkLst>
            <pc:docMk/>
            <pc:sldMk cId="2246161517" sldId="268"/>
            <ac:picMk id="3" creationId="{CBD9B5C9-CA06-4115-934D-476E7C9299B8}"/>
          </ac:picMkLst>
        </pc:picChg>
        <pc:picChg chg="del">
          <ac:chgData name="bảo trân trần" userId="f4374a97044cb88a" providerId="LiveId" clId="{E77DFD16-07CA-48E3-B53A-C243070F23DC}" dt="2021-12-10T08:07:52.664" v="2109" actId="478"/>
          <ac:picMkLst>
            <pc:docMk/>
            <pc:sldMk cId="2246161517" sldId="268"/>
            <ac:picMk id="42" creationId="{0DA4475E-149A-4F41-8C70-3D0078930FA4}"/>
          </ac:picMkLst>
        </pc:picChg>
        <pc:picChg chg="del">
          <ac:chgData name="bảo trân trần" userId="f4374a97044cb88a" providerId="LiveId" clId="{E77DFD16-07CA-48E3-B53A-C243070F23DC}" dt="2021-12-10T08:07:52.664" v="2109" actId="478"/>
          <ac:picMkLst>
            <pc:docMk/>
            <pc:sldMk cId="2246161517" sldId="268"/>
            <ac:picMk id="44" creationId="{4B2FD2F9-215A-4CF1-B8A2-FDBAAC8A7157}"/>
          </ac:picMkLst>
        </pc:picChg>
      </pc:sldChg>
      <pc:sldChg chg="addSp delSp modSp mod modTransition setBg delAnim modAnim">
        <pc:chgData name="bảo trân trần" userId="f4374a97044cb88a" providerId="LiveId" clId="{E77DFD16-07CA-48E3-B53A-C243070F23DC}" dt="2021-12-21T04:28:48.375" v="2193"/>
        <pc:sldMkLst>
          <pc:docMk/>
          <pc:sldMk cId="0" sldId="274"/>
        </pc:sldMkLst>
        <pc:spChg chg="add del">
          <ac:chgData name="bảo trân trần" userId="f4374a97044cb88a" providerId="LiveId" clId="{E77DFD16-07CA-48E3-B53A-C243070F23DC}" dt="2021-12-10T05:01:47.502" v="1119" actId="22"/>
          <ac:spMkLst>
            <pc:docMk/>
            <pc:sldMk cId="0" sldId="274"/>
            <ac:spMk id="6" creationId="{FF45A641-E5A4-40D8-8DD8-829CB023920B}"/>
          </ac:spMkLst>
        </pc:spChg>
        <pc:spChg chg="add del mod">
          <ac:chgData name="bảo trân trần" userId="f4374a97044cb88a" providerId="LiveId" clId="{E77DFD16-07CA-48E3-B53A-C243070F23DC}" dt="2021-12-10T05:02:09.143" v="1129" actId="478"/>
          <ac:spMkLst>
            <pc:docMk/>
            <pc:sldMk cId="0" sldId="274"/>
            <ac:spMk id="8" creationId="{ADC8D6A7-64D3-40E3-ACD7-D8BA009E9CBC}"/>
          </ac:spMkLst>
        </pc:spChg>
        <pc:spChg chg="add del">
          <ac:chgData name="bảo trân trần" userId="f4374a97044cb88a" providerId="LiveId" clId="{E77DFD16-07CA-48E3-B53A-C243070F23DC}" dt="2021-12-10T05:02:23.546" v="1131" actId="22"/>
          <ac:spMkLst>
            <pc:docMk/>
            <pc:sldMk cId="0" sldId="274"/>
            <ac:spMk id="10" creationId="{7FC6277D-DD66-45A6-A07E-DE499C860079}"/>
          </ac:spMkLst>
        </pc:spChg>
        <pc:spChg chg="add mod ord">
          <ac:chgData name="bảo trân trần" userId="f4374a97044cb88a" providerId="LiveId" clId="{E77DFD16-07CA-48E3-B53A-C243070F23DC}" dt="2021-12-10T07:40:31.574" v="1967" actId="113"/>
          <ac:spMkLst>
            <pc:docMk/>
            <pc:sldMk cId="0" sldId="274"/>
            <ac:spMk id="12" creationId="{61073C84-858C-4485-B516-483B686CEC6B}"/>
          </ac:spMkLst>
        </pc:spChg>
        <pc:spChg chg="del mod">
          <ac:chgData name="bảo trân trần" userId="f4374a97044cb88a" providerId="LiveId" clId="{E77DFD16-07CA-48E3-B53A-C243070F23DC}" dt="2021-12-10T05:01:38.520" v="1113"/>
          <ac:spMkLst>
            <pc:docMk/>
            <pc:sldMk cId="0" sldId="274"/>
            <ac:spMk id="13" creationId="{60FAF909-0928-4B5D-9A64-5E360BB578A5}"/>
          </ac:spMkLst>
        </pc:spChg>
        <pc:spChg chg="add mod">
          <ac:chgData name="bảo trân trần" userId="f4374a97044cb88a" providerId="LiveId" clId="{E77DFD16-07CA-48E3-B53A-C243070F23DC}" dt="2021-12-10T05:26:59.819" v="1500" actId="403"/>
          <ac:spMkLst>
            <pc:docMk/>
            <pc:sldMk cId="0" sldId="274"/>
            <ac:spMk id="15" creationId="{D933AFA7-1488-4ABC-96B3-B547CDEA50E4}"/>
          </ac:spMkLst>
        </pc:spChg>
        <pc:spChg chg="add mod">
          <ac:chgData name="bảo trân trần" userId="f4374a97044cb88a" providerId="LiveId" clId="{E77DFD16-07CA-48E3-B53A-C243070F23DC}" dt="2021-12-10T05:27:08.474" v="1507" actId="1036"/>
          <ac:spMkLst>
            <pc:docMk/>
            <pc:sldMk cId="0" sldId="274"/>
            <ac:spMk id="16" creationId="{FBF32DE5-E214-44C1-8754-CD961EAD8F2D}"/>
          </ac:spMkLst>
        </pc:spChg>
        <pc:spChg chg="add mod ord">
          <ac:chgData name="bảo trân trần" userId="f4374a97044cb88a" providerId="LiveId" clId="{E77DFD16-07CA-48E3-B53A-C243070F23DC}" dt="2021-12-10T05:27:30.939" v="1517" actId="1037"/>
          <ac:spMkLst>
            <pc:docMk/>
            <pc:sldMk cId="0" sldId="274"/>
            <ac:spMk id="17" creationId="{5B7E6AF1-1FDE-4D89-8A12-1DC332B4B254}"/>
          </ac:spMkLst>
        </pc:spChg>
        <pc:spChg chg="del">
          <ac:chgData name="bảo trân trần" userId="f4374a97044cb88a" providerId="LiveId" clId="{E77DFD16-07CA-48E3-B53A-C243070F23DC}" dt="2021-12-10T04:59:25.972" v="1065" actId="478"/>
          <ac:spMkLst>
            <pc:docMk/>
            <pc:sldMk cId="0" sldId="274"/>
            <ac:spMk id="8201" creationId="{267EE745-4C1E-407D-8C74-A8570274DD5E}"/>
          </ac:spMkLst>
        </pc:spChg>
        <pc:spChg chg="mod">
          <ac:chgData name="bảo trân trần" userId="f4374a97044cb88a" providerId="LiveId" clId="{E77DFD16-07CA-48E3-B53A-C243070F23DC}" dt="2021-12-10T05:28:26.180" v="1532" actId="207"/>
          <ac:spMkLst>
            <pc:docMk/>
            <pc:sldMk cId="0" sldId="274"/>
            <ac:spMk id="8202" creationId="{0D399287-3D83-4649-A6CE-E59C7CC1E228}"/>
          </ac:spMkLst>
        </pc:spChg>
        <pc:picChg chg="add mod">
          <ac:chgData name="bảo trân trần" userId="f4374a97044cb88a" providerId="LiveId" clId="{E77DFD16-07CA-48E3-B53A-C243070F23DC}" dt="2021-12-10T05:02:53.343" v="1142"/>
          <ac:picMkLst>
            <pc:docMk/>
            <pc:sldMk cId="0" sldId="274"/>
            <ac:picMk id="14" creationId="{21127FFB-3B7E-485E-9C7F-51EC306AA417}"/>
          </ac:picMkLst>
        </pc:picChg>
      </pc:sldChg>
      <pc:sldChg chg="modSp add del mod modTransition setBg modAnim">
        <pc:chgData name="bảo trân trần" userId="f4374a97044cb88a" providerId="LiveId" clId="{E77DFD16-07CA-48E3-B53A-C243070F23DC}" dt="2021-12-10T10:52:13.706" v="2173"/>
        <pc:sldMkLst>
          <pc:docMk/>
          <pc:sldMk cId="2271759936" sldId="280"/>
        </pc:sldMkLst>
        <pc:spChg chg="mod">
          <ac:chgData name="bảo trân trần" userId="f4374a97044cb88a" providerId="LiveId" clId="{E77DFD16-07CA-48E3-B53A-C243070F23DC}" dt="2021-12-10T08:15:18.007" v="2127" actId="1076"/>
          <ac:spMkLst>
            <pc:docMk/>
            <pc:sldMk cId="2271759936" sldId="280"/>
            <ac:spMk id="4" creationId="{053F91FE-4391-4A71-876A-0605D4D10E26}"/>
          </ac:spMkLst>
        </pc:spChg>
      </pc:sldChg>
      <pc:sldChg chg="del">
        <pc:chgData name="bảo trân trần" userId="f4374a97044cb88a" providerId="LiveId" clId="{E77DFD16-07CA-48E3-B53A-C243070F23DC}" dt="2021-12-10T07:37:12.755" v="1862" actId="47"/>
        <pc:sldMkLst>
          <pc:docMk/>
          <pc:sldMk cId="0" sldId="283"/>
        </pc:sldMkLst>
      </pc:sldChg>
      <pc:sldChg chg="del">
        <pc:chgData name="bảo trân trần" userId="f4374a97044cb88a" providerId="LiveId" clId="{E77DFD16-07CA-48E3-B53A-C243070F23DC}" dt="2021-12-10T07:37:14.537" v="1863" actId="47"/>
        <pc:sldMkLst>
          <pc:docMk/>
          <pc:sldMk cId="0" sldId="290"/>
        </pc:sldMkLst>
      </pc:sldChg>
      <pc:sldChg chg="addSp delSp modSp mod modTransition setBg modAnim">
        <pc:chgData name="bảo trân trần" userId="f4374a97044cb88a" providerId="LiveId" clId="{E77DFD16-07CA-48E3-B53A-C243070F23DC}" dt="2021-12-21T04:29:21.238" v="2197"/>
        <pc:sldMkLst>
          <pc:docMk/>
          <pc:sldMk cId="0" sldId="295"/>
        </pc:sldMkLst>
        <pc:spChg chg="add mod">
          <ac:chgData name="bảo trân trần" userId="f4374a97044cb88a" providerId="LiveId" clId="{E77DFD16-07CA-48E3-B53A-C243070F23DC}" dt="2021-12-10T05:43:44.776" v="1757" actId="14100"/>
          <ac:spMkLst>
            <pc:docMk/>
            <pc:sldMk cId="0" sldId="295"/>
            <ac:spMk id="2" creationId="{61F1AB97-A6DF-45BB-9C03-7B6E116E4AF9}"/>
          </ac:spMkLst>
        </pc:spChg>
        <pc:spChg chg="add mod">
          <ac:chgData name="bảo trân trần" userId="f4374a97044cb88a" providerId="LiveId" clId="{E77DFD16-07CA-48E3-B53A-C243070F23DC}" dt="2021-12-10T05:42:04.854" v="1750"/>
          <ac:spMkLst>
            <pc:docMk/>
            <pc:sldMk cId="0" sldId="295"/>
            <ac:spMk id="4" creationId="{203C673A-1B4F-45CB-994D-57E341025AC9}"/>
          </ac:spMkLst>
        </pc:spChg>
        <pc:spChg chg="add mod">
          <ac:chgData name="bảo trân trần" userId="f4374a97044cb88a" providerId="LiveId" clId="{E77DFD16-07CA-48E3-B53A-C243070F23DC}" dt="2021-12-10T05:42:04.854" v="1750"/>
          <ac:spMkLst>
            <pc:docMk/>
            <pc:sldMk cId="0" sldId="295"/>
            <ac:spMk id="6" creationId="{FF423B42-3AC3-4F69-9EC0-E6A6C9BEFE4D}"/>
          </ac:spMkLst>
        </pc:spChg>
        <pc:spChg chg="add mod">
          <ac:chgData name="bảo trân trần" userId="f4374a97044cb88a" providerId="LiveId" clId="{E77DFD16-07CA-48E3-B53A-C243070F23DC}" dt="2021-12-10T05:42:04.854" v="1750"/>
          <ac:spMkLst>
            <pc:docMk/>
            <pc:sldMk cId="0" sldId="295"/>
            <ac:spMk id="7" creationId="{58AD1E83-9EDF-4D85-9ED9-46CB1FA2C83D}"/>
          </ac:spMkLst>
        </pc:spChg>
        <pc:spChg chg="del mod">
          <ac:chgData name="bảo trân trần" userId="f4374a97044cb88a" providerId="LiveId" clId="{E77DFD16-07CA-48E3-B53A-C243070F23DC}" dt="2021-12-10T05:40:27.453" v="1730" actId="478"/>
          <ac:spMkLst>
            <pc:docMk/>
            <pc:sldMk cId="0" sldId="295"/>
            <ac:spMk id="16387" creationId="{43AF5AD7-D75F-4194-8599-D9CCC7A44570}"/>
          </ac:spMkLst>
        </pc:spChg>
        <pc:spChg chg="mod">
          <ac:chgData name="bảo trân trần" userId="f4374a97044cb88a" providerId="LiveId" clId="{E77DFD16-07CA-48E3-B53A-C243070F23DC}" dt="2021-12-10T05:43:49.539" v="1758" actId="14100"/>
          <ac:spMkLst>
            <pc:docMk/>
            <pc:sldMk cId="0" sldId="295"/>
            <ac:spMk id="25606" creationId="{96684E98-4A6A-4563-9F81-8D3ADE57B90D}"/>
          </ac:spMkLst>
        </pc:spChg>
        <pc:picChg chg="add mod">
          <ac:chgData name="bảo trân trần" userId="f4374a97044cb88a" providerId="LiveId" clId="{E77DFD16-07CA-48E3-B53A-C243070F23DC}" dt="2021-12-10T05:42:04.854" v="1750"/>
          <ac:picMkLst>
            <pc:docMk/>
            <pc:sldMk cId="0" sldId="295"/>
            <ac:picMk id="5" creationId="{C4FE15CF-636D-4271-8FD8-53C899D96CA5}"/>
          </ac:picMkLst>
        </pc:picChg>
      </pc:sldChg>
      <pc:sldChg chg="modSp mod modTransition modAnim">
        <pc:chgData name="bảo trân trần" userId="f4374a97044cb88a" providerId="LiveId" clId="{E77DFD16-07CA-48E3-B53A-C243070F23DC}" dt="2021-12-21T04:29:16.093" v="2196"/>
        <pc:sldMkLst>
          <pc:docMk/>
          <pc:sldMk cId="0" sldId="298"/>
        </pc:sldMkLst>
        <pc:spChg chg="mod">
          <ac:chgData name="bảo trân trần" userId="f4374a97044cb88a" providerId="LiveId" clId="{E77DFD16-07CA-48E3-B53A-C243070F23DC}" dt="2021-12-10T07:41:58.489" v="2006" actId="14100"/>
          <ac:spMkLst>
            <pc:docMk/>
            <pc:sldMk cId="0" sldId="298"/>
            <ac:spMk id="14339" creationId="{9E8384B5-EA10-461E-88E2-80BB2B37DA25}"/>
          </ac:spMkLst>
        </pc:spChg>
        <pc:picChg chg="mod">
          <ac:chgData name="bảo trân trần" userId="f4374a97044cb88a" providerId="LiveId" clId="{E77DFD16-07CA-48E3-B53A-C243070F23DC}" dt="2021-12-10T07:41:47.412" v="2004" actId="1037"/>
          <ac:picMkLst>
            <pc:docMk/>
            <pc:sldMk cId="0" sldId="298"/>
            <ac:picMk id="24578" creationId="{97F55097-E2D3-4EBE-82B8-055DC1958AF3}"/>
          </ac:picMkLst>
        </pc:picChg>
      </pc:sldChg>
      <pc:sldChg chg="del">
        <pc:chgData name="bảo trân trần" userId="f4374a97044cb88a" providerId="LiveId" clId="{E77DFD16-07CA-48E3-B53A-C243070F23DC}" dt="2021-12-10T05:38:20.290" v="1685" actId="47"/>
        <pc:sldMkLst>
          <pc:docMk/>
          <pc:sldMk cId="0" sldId="299"/>
        </pc:sldMkLst>
      </pc:sldChg>
      <pc:sldChg chg="add del setBg">
        <pc:chgData name="bảo trân trần" userId="f4374a97044cb88a" providerId="LiveId" clId="{E77DFD16-07CA-48E3-B53A-C243070F23DC}" dt="2021-12-10T08:01:03.559" v="2044" actId="47"/>
        <pc:sldMkLst>
          <pc:docMk/>
          <pc:sldMk cId="3351456050" sldId="309"/>
        </pc:sldMkLst>
      </pc:sldChg>
      <pc:sldChg chg="del">
        <pc:chgData name="bảo trân trần" userId="f4374a97044cb88a" providerId="LiveId" clId="{E77DFD16-07CA-48E3-B53A-C243070F23DC}" dt="2021-12-10T07:42:58.226" v="2015" actId="47"/>
        <pc:sldMkLst>
          <pc:docMk/>
          <pc:sldMk cId="0" sldId="321"/>
        </pc:sldMkLst>
      </pc:sldChg>
      <pc:sldChg chg="del">
        <pc:chgData name="bảo trân trần" userId="f4374a97044cb88a" providerId="LiveId" clId="{E77DFD16-07CA-48E3-B53A-C243070F23DC}" dt="2021-12-10T07:42:59.066" v="2016" actId="47"/>
        <pc:sldMkLst>
          <pc:docMk/>
          <pc:sldMk cId="0" sldId="322"/>
        </pc:sldMkLst>
      </pc:sldChg>
      <pc:sldChg chg="del">
        <pc:chgData name="bảo trân trần" userId="f4374a97044cb88a" providerId="LiveId" clId="{E77DFD16-07CA-48E3-B53A-C243070F23DC}" dt="2021-12-10T07:42:59.667" v="2017" actId="47"/>
        <pc:sldMkLst>
          <pc:docMk/>
          <pc:sldMk cId="0" sldId="323"/>
        </pc:sldMkLst>
      </pc:sldChg>
      <pc:sldChg chg="del">
        <pc:chgData name="bảo trân trần" userId="f4374a97044cb88a" providerId="LiveId" clId="{E77DFD16-07CA-48E3-B53A-C243070F23DC}" dt="2021-12-10T05:26:09.488" v="1497" actId="47"/>
        <pc:sldMkLst>
          <pc:docMk/>
          <pc:sldMk cId="0" sldId="328"/>
        </pc:sldMkLst>
      </pc:sldChg>
      <pc:sldChg chg="del">
        <pc:chgData name="bảo trân trần" userId="f4374a97044cb88a" providerId="LiveId" clId="{E77DFD16-07CA-48E3-B53A-C243070F23DC}" dt="2021-12-10T05:36:12.021" v="1670" actId="47"/>
        <pc:sldMkLst>
          <pc:docMk/>
          <pc:sldMk cId="0" sldId="329"/>
        </pc:sldMkLst>
      </pc:sldChg>
      <pc:sldChg chg="del">
        <pc:chgData name="bảo trân trần" userId="f4374a97044cb88a" providerId="LiveId" clId="{E77DFD16-07CA-48E3-B53A-C243070F23DC}" dt="2021-12-10T05:36:13.689" v="1671" actId="47"/>
        <pc:sldMkLst>
          <pc:docMk/>
          <pc:sldMk cId="0" sldId="330"/>
        </pc:sldMkLst>
      </pc:sldChg>
      <pc:sldChg chg="addSp delSp modSp mod modTransition">
        <pc:chgData name="bảo trân trần" userId="f4374a97044cb88a" providerId="LiveId" clId="{E77DFD16-07CA-48E3-B53A-C243070F23DC}" dt="2021-12-21T04:29:10.526" v="2195"/>
        <pc:sldMkLst>
          <pc:docMk/>
          <pc:sldMk cId="0" sldId="347"/>
        </pc:sldMkLst>
        <pc:spChg chg="del mod">
          <ac:chgData name="bảo trân trần" userId="f4374a97044cb88a" providerId="LiveId" clId="{E77DFD16-07CA-48E3-B53A-C243070F23DC}" dt="2021-12-10T05:36:26.063" v="1674" actId="478"/>
          <ac:spMkLst>
            <pc:docMk/>
            <pc:sldMk cId="0" sldId="347"/>
            <ac:spMk id="7" creationId="{841704ED-D6A0-4C0A-A90B-4F17F3E35C60}"/>
          </ac:spMkLst>
        </pc:spChg>
        <pc:spChg chg="add mod">
          <ac:chgData name="bảo trân trần" userId="f4374a97044cb88a" providerId="LiveId" clId="{E77DFD16-07CA-48E3-B53A-C243070F23DC}" dt="2021-12-10T08:18:43.545" v="2142" actId="207"/>
          <ac:spMkLst>
            <pc:docMk/>
            <pc:sldMk cId="0" sldId="347"/>
            <ac:spMk id="8" creationId="{5544ED08-E615-4563-A6DC-5CAFAE801896}"/>
          </ac:spMkLst>
        </pc:spChg>
        <pc:spChg chg="del mod">
          <ac:chgData name="bảo trân trần" userId="f4374a97044cb88a" providerId="LiveId" clId="{E77DFD16-07CA-48E3-B53A-C243070F23DC}" dt="2021-12-10T08:17:40.194" v="2128" actId="478"/>
          <ac:spMkLst>
            <pc:docMk/>
            <pc:sldMk cId="0" sldId="347"/>
            <ac:spMk id="9219" creationId="{C5BD45AF-BC0E-4BB4-8498-31FD0136AAF5}"/>
          </ac:spMkLst>
        </pc:spChg>
        <pc:spChg chg="del">
          <ac:chgData name="bảo trân trần" userId="f4374a97044cb88a" providerId="LiveId" clId="{E77DFD16-07CA-48E3-B53A-C243070F23DC}" dt="2021-12-10T07:28:13.981" v="1762" actId="478"/>
          <ac:spMkLst>
            <pc:docMk/>
            <pc:sldMk cId="0" sldId="347"/>
            <ac:spMk id="9220" creationId="{65B01697-E687-4144-865B-094B7C47A345}"/>
          </ac:spMkLst>
        </pc:spChg>
        <pc:spChg chg="del mod">
          <ac:chgData name="bảo trân trần" userId="f4374a97044cb88a" providerId="LiveId" clId="{E77DFD16-07CA-48E3-B53A-C243070F23DC}" dt="2021-12-10T08:17:40.194" v="2128" actId="478"/>
          <ac:spMkLst>
            <pc:docMk/>
            <pc:sldMk cId="0" sldId="347"/>
            <ac:spMk id="9221" creationId="{39BD3B5E-255F-4CDB-AEE7-B048B8D1A58A}"/>
          </ac:spMkLst>
        </pc:spChg>
        <pc:spChg chg="del mod">
          <ac:chgData name="bảo trân trần" userId="f4374a97044cb88a" providerId="LiveId" clId="{E77DFD16-07CA-48E3-B53A-C243070F23DC}" dt="2021-12-10T08:17:40.194" v="2128" actId="478"/>
          <ac:spMkLst>
            <pc:docMk/>
            <pc:sldMk cId="0" sldId="347"/>
            <ac:spMk id="9222" creationId="{9BB3E42E-D693-435E-8D19-2729A147D8BF}"/>
          </ac:spMkLst>
        </pc:spChg>
        <pc:picChg chg="mod">
          <ac:chgData name="bảo trân trần" userId="f4374a97044cb88a" providerId="LiveId" clId="{E77DFD16-07CA-48E3-B53A-C243070F23DC}" dt="2021-12-10T08:18:22.638" v="2137" actId="1076"/>
          <ac:picMkLst>
            <pc:docMk/>
            <pc:sldMk cId="0" sldId="347"/>
            <ac:picMk id="9218" creationId="{529F487E-F9D1-4583-A723-09CB885BAB63}"/>
          </ac:picMkLst>
        </pc:picChg>
      </pc:sldChg>
      <pc:sldChg chg="addSp delSp modSp mod modTransition">
        <pc:chgData name="bảo trân trần" userId="f4374a97044cb88a" providerId="LiveId" clId="{E77DFD16-07CA-48E3-B53A-C243070F23DC}" dt="2021-12-21T04:29:38.437" v="2198"/>
        <pc:sldMkLst>
          <pc:docMk/>
          <pc:sldMk cId="0" sldId="348"/>
        </pc:sldMkLst>
        <pc:spChg chg="del mod">
          <ac:chgData name="bảo trân trần" userId="f4374a97044cb88a" providerId="LiveId" clId="{E77DFD16-07CA-48E3-B53A-C243070F23DC}" dt="2021-12-10T05:36:47.472" v="1676" actId="478"/>
          <ac:spMkLst>
            <pc:docMk/>
            <pc:sldMk cId="0" sldId="348"/>
            <ac:spMk id="14" creationId="{51DE9BA9-2D8D-44FD-9C4A-29CDFDF9BB7D}"/>
          </ac:spMkLst>
        </pc:spChg>
        <pc:spChg chg="add mod">
          <ac:chgData name="bảo trân trần" userId="f4374a97044cb88a" providerId="LiveId" clId="{E77DFD16-07CA-48E3-B53A-C243070F23DC}" dt="2021-12-10T07:34:02.823" v="1852" actId="571"/>
          <ac:spMkLst>
            <pc:docMk/>
            <pc:sldMk cId="0" sldId="348"/>
            <ac:spMk id="14" creationId="{CF3FDC0D-78C9-47C4-A1F5-EE3076EFCF51}"/>
          </ac:spMkLst>
        </pc:spChg>
        <pc:spChg chg="add mod">
          <ac:chgData name="bảo trân trần" userId="f4374a97044cb88a" providerId="LiveId" clId="{E77DFD16-07CA-48E3-B53A-C243070F23DC}" dt="2021-12-10T07:34:02.823" v="1852" actId="571"/>
          <ac:spMkLst>
            <pc:docMk/>
            <pc:sldMk cId="0" sldId="348"/>
            <ac:spMk id="15" creationId="{5EBDBAE2-5C72-467D-BB14-31CD2A17A70D}"/>
          </ac:spMkLst>
        </pc:spChg>
        <pc:spChg chg="add mod">
          <ac:chgData name="bảo trân trần" userId="f4374a97044cb88a" providerId="LiveId" clId="{E77DFD16-07CA-48E3-B53A-C243070F23DC}" dt="2021-12-10T07:34:02.823" v="1852" actId="571"/>
          <ac:spMkLst>
            <pc:docMk/>
            <pc:sldMk cId="0" sldId="348"/>
            <ac:spMk id="16" creationId="{195B48BC-E8E1-4D7B-9A42-180D7C226A17}"/>
          </ac:spMkLst>
        </pc:spChg>
        <pc:spChg chg="mod topLvl">
          <ac:chgData name="bảo trân trần" userId="f4374a97044cb88a" providerId="LiveId" clId="{E77DFD16-07CA-48E3-B53A-C243070F23DC}" dt="2021-12-10T07:34:09.804" v="1853" actId="2085"/>
          <ac:spMkLst>
            <pc:docMk/>
            <pc:sldMk cId="0" sldId="348"/>
            <ac:spMk id="10249" creationId="{158CE39D-2B61-4E73-81CF-50CD3610C2DB}"/>
          </ac:spMkLst>
        </pc:spChg>
        <pc:spChg chg="mod topLvl">
          <ac:chgData name="bảo trân trần" userId="f4374a97044cb88a" providerId="LiveId" clId="{E77DFD16-07CA-48E3-B53A-C243070F23DC}" dt="2021-12-10T07:34:39.129" v="1857" actId="1076"/>
          <ac:spMkLst>
            <pc:docMk/>
            <pc:sldMk cId="0" sldId="348"/>
            <ac:spMk id="10250" creationId="{54708A62-4B65-4855-A198-AFD6FDC1419C}"/>
          </ac:spMkLst>
        </pc:spChg>
        <pc:spChg chg="mod topLvl">
          <ac:chgData name="bảo trân trần" userId="f4374a97044cb88a" providerId="LiveId" clId="{E77DFD16-07CA-48E3-B53A-C243070F23DC}" dt="2021-12-10T07:34:20.617" v="1854" actId="1076"/>
          <ac:spMkLst>
            <pc:docMk/>
            <pc:sldMk cId="0" sldId="348"/>
            <ac:spMk id="10251" creationId="{88AA5DD6-85E8-489D-8F70-12044562B7AB}"/>
          </ac:spMkLst>
        </pc:spChg>
        <pc:spChg chg="mod topLvl">
          <ac:chgData name="bảo trân trần" userId="f4374a97044cb88a" providerId="LiveId" clId="{E77DFD16-07CA-48E3-B53A-C243070F23DC}" dt="2021-12-10T07:34:30.018" v="1856" actId="1076"/>
          <ac:spMkLst>
            <pc:docMk/>
            <pc:sldMk cId="0" sldId="348"/>
            <ac:spMk id="10252" creationId="{5C7FC056-8AF9-463A-9C83-023128F8F38D}"/>
          </ac:spMkLst>
        </pc:spChg>
        <pc:spChg chg="mod topLvl">
          <ac:chgData name="bảo trân trần" userId="f4374a97044cb88a" providerId="LiveId" clId="{E77DFD16-07CA-48E3-B53A-C243070F23DC}" dt="2021-12-10T07:34:57.314" v="1860" actId="1076"/>
          <ac:spMkLst>
            <pc:docMk/>
            <pc:sldMk cId="0" sldId="348"/>
            <ac:spMk id="10253" creationId="{33173977-40BD-4DDB-AAB6-D0C5F8F5F230}"/>
          </ac:spMkLst>
        </pc:spChg>
        <pc:spChg chg="mod topLvl">
          <ac:chgData name="bảo trân trần" userId="f4374a97044cb88a" providerId="LiveId" clId="{E77DFD16-07CA-48E3-B53A-C243070F23DC}" dt="2021-12-10T07:35:08.297" v="1861" actId="1076"/>
          <ac:spMkLst>
            <pc:docMk/>
            <pc:sldMk cId="0" sldId="348"/>
            <ac:spMk id="10254" creationId="{7682EE57-829B-4A30-82D2-9AB95C0B2414}"/>
          </ac:spMkLst>
        </pc:spChg>
        <pc:grpChg chg="del mod">
          <ac:chgData name="bảo trân trần" userId="f4374a97044cb88a" providerId="LiveId" clId="{E77DFD16-07CA-48E3-B53A-C243070F23DC}" dt="2021-12-10T07:32:52.331" v="1839" actId="165"/>
          <ac:grpSpMkLst>
            <pc:docMk/>
            <pc:sldMk cId="0" sldId="348"/>
            <ac:grpSpMk id="10246" creationId="{54EB112C-9632-426F-B450-F91CD8FA5D8C}"/>
          </ac:grpSpMkLst>
        </pc:grpChg>
        <pc:picChg chg="del">
          <ac:chgData name="bảo trân trần" userId="f4374a97044cb88a" providerId="LiveId" clId="{E77DFD16-07CA-48E3-B53A-C243070F23DC}" dt="2021-12-10T07:32:20.141" v="1831" actId="478"/>
          <ac:picMkLst>
            <pc:docMk/>
            <pc:sldMk cId="0" sldId="348"/>
            <ac:picMk id="10242" creationId="{B583550C-CED5-47E3-AA1B-0A712ACCDDE5}"/>
          </ac:picMkLst>
        </pc:picChg>
        <pc:picChg chg="del">
          <ac:chgData name="bảo trân trần" userId="f4374a97044cb88a" providerId="LiveId" clId="{E77DFD16-07CA-48E3-B53A-C243070F23DC}" dt="2021-12-10T07:32:29.235" v="1835" actId="478"/>
          <ac:picMkLst>
            <pc:docMk/>
            <pc:sldMk cId="0" sldId="348"/>
            <ac:picMk id="10243" creationId="{23C2A7FE-1ADF-40F7-91F5-3D32496E44C0}"/>
          </ac:picMkLst>
        </pc:picChg>
        <pc:picChg chg="del">
          <ac:chgData name="bảo trân trần" userId="f4374a97044cb88a" providerId="LiveId" clId="{E77DFD16-07CA-48E3-B53A-C243070F23DC}" dt="2021-12-10T07:32:36.501" v="1836" actId="478"/>
          <ac:picMkLst>
            <pc:docMk/>
            <pc:sldMk cId="0" sldId="348"/>
            <ac:picMk id="10244" creationId="{DAC995F3-C74F-4B65-8694-4DF868ED88A7}"/>
          </ac:picMkLst>
        </pc:picChg>
        <pc:picChg chg="del">
          <ac:chgData name="bảo trân trần" userId="f4374a97044cb88a" providerId="LiveId" clId="{E77DFD16-07CA-48E3-B53A-C243070F23DC}" dt="2021-12-10T07:32:36.501" v="1836" actId="478"/>
          <ac:picMkLst>
            <pc:docMk/>
            <pc:sldMk cId="0" sldId="348"/>
            <ac:picMk id="10245" creationId="{2C1A7147-1DA5-493E-9D4D-5A0F91134060}"/>
          </ac:picMkLst>
        </pc:picChg>
        <pc:picChg chg="mod topLvl">
          <ac:chgData name="bảo trân trần" userId="f4374a97044cb88a" providerId="LiveId" clId="{E77DFD16-07CA-48E3-B53A-C243070F23DC}" dt="2021-12-10T07:34:48.341" v="1859" actId="1076"/>
          <ac:picMkLst>
            <pc:docMk/>
            <pc:sldMk cId="0" sldId="348"/>
            <ac:picMk id="10248" creationId="{9936A0C4-8E29-44A6-AAD2-C55409FE1F70}"/>
          </ac:picMkLst>
        </pc:picChg>
      </pc:sldChg>
      <pc:sldChg chg="del">
        <pc:chgData name="bảo trân trần" userId="f4374a97044cb88a" providerId="LiveId" clId="{E77DFD16-07CA-48E3-B53A-C243070F23DC}" dt="2021-12-10T05:38:31.394" v="1686" actId="47"/>
        <pc:sldMkLst>
          <pc:docMk/>
          <pc:sldMk cId="0" sldId="349"/>
        </pc:sldMkLst>
      </pc:sldChg>
      <pc:sldChg chg="modSp del mod modTransition modAnim">
        <pc:chgData name="bảo trân trần" userId="f4374a97044cb88a" providerId="LiveId" clId="{E77DFD16-07CA-48E3-B53A-C243070F23DC}" dt="2021-12-10T05:08:56.381" v="1319" actId="47"/>
        <pc:sldMkLst>
          <pc:docMk/>
          <pc:sldMk cId="0" sldId="350"/>
        </pc:sldMkLst>
        <pc:spChg chg="mod">
          <ac:chgData name="bảo trân trần" userId="f4374a97044cb88a" providerId="LiveId" clId="{E77DFD16-07CA-48E3-B53A-C243070F23DC}" dt="2021-12-10T04:57:17.332" v="1045" actId="1035"/>
          <ac:spMkLst>
            <pc:docMk/>
            <pc:sldMk cId="0" sldId="350"/>
            <ac:spMk id="6" creationId="{FCF3271C-B28A-4189-BAC9-D3583EC481E4}"/>
          </ac:spMkLst>
        </pc:spChg>
        <pc:spChg chg="mod">
          <ac:chgData name="bảo trân trần" userId="f4374a97044cb88a" providerId="LiveId" clId="{E77DFD16-07CA-48E3-B53A-C243070F23DC}" dt="2021-12-10T04:57:17.332" v="1045" actId="1035"/>
          <ac:spMkLst>
            <pc:docMk/>
            <pc:sldMk cId="0" sldId="350"/>
            <ac:spMk id="7" creationId="{3F7D0DA9-9481-4366-8F7B-D2249618A287}"/>
          </ac:spMkLst>
        </pc:spChg>
        <pc:spChg chg="mod">
          <ac:chgData name="bảo trân trần" userId="f4374a97044cb88a" providerId="LiveId" clId="{E77DFD16-07CA-48E3-B53A-C243070F23DC}" dt="2021-12-10T04:58:31.859" v="1061" actId="1038"/>
          <ac:spMkLst>
            <pc:docMk/>
            <pc:sldMk cId="0" sldId="350"/>
            <ac:spMk id="8" creationId="{F240ACEB-9A7B-419F-A093-4DDE6F8DC1DB}"/>
          </ac:spMkLst>
        </pc:spChg>
        <pc:picChg chg="mod">
          <ac:chgData name="bảo trân trần" userId="f4374a97044cb88a" providerId="LiveId" clId="{E77DFD16-07CA-48E3-B53A-C243070F23DC}" dt="2021-12-10T04:56:48.611" v="1026" actId="1076"/>
          <ac:picMkLst>
            <pc:docMk/>
            <pc:sldMk cId="0" sldId="350"/>
            <ac:picMk id="5" creationId="{242D7F46-C83B-4B3D-97F7-790C025C943F}"/>
          </ac:picMkLst>
        </pc:picChg>
      </pc:sldChg>
      <pc:sldChg chg="modTransition">
        <pc:chgData name="bảo trân trần" userId="f4374a97044cb88a" providerId="LiveId" clId="{E77DFD16-07CA-48E3-B53A-C243070F23DC}" dt="2021-12-21T04:28:22.038" v="2183"/>
        <pc:sldMkLst>
          <pc:docMk/>
          <pc:sldMk cId="0" sldId="351"/>
        </pc:sldMkLst>
      </pc:sldChg>
      <pc:sldChg chg="addSp delSp modSp mod ord modTransition setBg delAnim modAnim">
        <pc:chgData name="bảo trân trần" userId="f4374a97044cb88a" providerId="LiveId" clId="{E77DFD16-07CA-48E3-B53A-C243070F23DC}" dt="2021-12-21T07:11:02.777" v="2224" actId="208"/>
        <pc:sldMkLst>
          <pc:docMk/>
          <pc:sldMk cId="3556389258" sldId="352"/>
        </pc:sldMkLst>
        <pc:spChg chg="mod">
          <ac:chgData name="bảo trân trần" userId="f4374a97044cb88a" providerId="LiveId" clId="{E77DFD16-07CA-48E3-B53A-C243070F23DC}" dt="2021-12-10T04:51:27.638" v="897" actId="1036"/>
          <ac:spMkLst>
            <pc:docMk/>
            <pc:sldMk cId="3556389258" sldId="352"/>
            <ac:spMk id="2" creationId="{AE2A4D76-41C7-46A4-B96B-248DD7E6A0D5}"/>
          </ac:spMkLst>
        </pc:spChg>
        <pc:spChg chg="mod">
          <ac:chgData name="bảo trân trần" userId="f4374a97044cb88a" providerId="LiveId" clId="{E77DFD16-07CA-48E3-B53A-C243070F23DC}" dt="2021-12-10T04:51:27.638" v="897" actId="1036"/>
          <ac:spMkLst>
            <pc:docMk/>
            <pc:sldMk cId="3556389258" sldId="352"/>
            <ac:spMk id="3" creationId="{7398FC15-5E05-4FA5-9369-21AB5143D704}"/>
          </ac:spMkLst>
        </pc:spChg>
        <pc:spChg chg="mod">
          <ac:chgData name="bảo trân trần" userId="f4374a97044cb88a" providerId="LiveId" clId="{E77DFD16-07CA-48E3-B53A-C243070F23DC}" dt="2021-12-21T07:10:13.570" v="2221" actId="255"/>
          <ac:spMkLst>
            <pc:docMk/>
            <pc:sldMk cId="3556389258" sldId="352"/>
            <ac:spMk id="4" creationId="{185153D5-D370-4F21-8F0F-CDFB835A72CC}"/>
          </ac:spMkLst>
        </pc:spChg>
        <pc:spChg chg="del">
          <ac:chgData name="bảo trân trần" userId="f4374a97044cb88a" providerId="LiveId" clId="{E77DFD16-07CA-48E3-B53A-C243070F23DC}" dt="2021-12-10T04:53:28.515" v="924" actId="478"/>
          <ac:spMkLst>
            <pc:docMk/>
            <pc:sldMk cId="3556389258" sldId="352"/>
            <ac:spMk id="10" creationId="{C71A0888-730F-4CD0-B32C-F8DEA9074646}"/>
          </ac:spMkLst>
        </pc:spChg>
        <pc:spChg chg="del">
          <ac:chgData name="bảo trân trần" userId="f4374a97044cb88a" providerId="LiveId" clId="{E77DFD16-07CA-48E3-B53A-C243070F23DC}" dt="2021-12-10T04:53:28.515" v="924" actId="478"/>
          <ac:spMkLst>
            <pc:docMk/>
            <pc:sldMk cId="3556389258" sldId="352"/>
            <ac:spMk id="11" creationId="{255DABCD-B898-40B5-AA8F-A53B83075C4C}"/>
          </ac:spMkLst>
        </pc:spChg>
        <pc:spChg chg="del mod">
          <ac:chgData name="bảo trân trần" userId="f4374a97044cb88a" providerId="LiveId" clId="{E77DFD16-07CA-48E3-B53A-C243070F23DC}" dt="2021-12-10T04:53:28.515" v="924" actId="478"/>
          <ac:spMkLst>
            <pc:docMk/>
            <pc:sldMk cId="3556389258" sldId="352"/>
            <ac:spMk id="12" creationId="{DE2A95A2-8C35-4E26-AC92-1ECE46B4A327}"/>
          </ac:spMkLst>
        </pc:spChg>
        <pc:spChg chg="del mod">
          <ac:chgData name="bảo trân trần" userId="f4374a97044cb88a" providerId="LiveId" clId="{E77DFD16-07CA-48E3-B53A-C243070F23DC}" dt="2021-12-10T04:53:28.515" v="924" actId="478"/>
          <ac:spMkLst>
            <pc:docMk/>
            <pc:sldMk cId="3556389258" sldId="352"/>
            <ac:spMk id="13" creationId="{9AB59BC7-A711-4629-B572-1CB0F8A87E65}"/>
          </ac:spMkLst>
        </pc:spChg>
        <pc:spChg chg="del mod">
          <ac:chgData name="bảo trân trần" userId="f4374a97044cb88a" providerId="LiveId" clId="{E77DFD16-07CA-48E3-B53A-C243070F23DC}" dt="2021-12-10T04:53:28.515" v="924" actId="478"/>
          <ac:spMkLst>
            <pc:docMk/>
            <pc:sldMk cId="3556389258" sldId="352"/>
            <ac:spMk id="15" creationId="{D8B2E6CC-00DA-44C5-BD55-9934BEF1999E}"/>
          </ac:spMkLst>
        </pc:spChg>
        <pc:spChg chg="del mod">
          <ac:chgData name="bảo trân trần" userId="f4374a97044cb88a" providerId="LiveId" clId="{E77DFD16-07CA-48E3-B53A-C243070F23DC}" dt="2021-12-10T04:53:28.515" v="924" actId="478"/>
          <ac:spMkLst>
            <pc:docMk/>
            <pc:sldMk cId="3556389258" sldId="352"/>
            <ac:spMk id="16" creationId="{73999D07-7F0D-4C6B-B1CB-88C500E5D14F}"/>
          </ac:spMkLst>
        </pc:spChg>
        <pc:spChg chg="del mod">
          <ac:chgData name="bảo trân trần" userId="f4374a97044cb88a" providerId="LiveId" clId="{E77DFD16-07CA-48E3-B53A-C243070F23DC}" dt="2021-12-10T04:53:28.515" v="924" actId="478"/>
          <ac:spMkLst>
            <pc:docMk/>
            <pc:sldMk cId="3556389258" sldId="352"/>
            <ac:spMk id="17" creationId="{74B1B26A-248B-491A-ACF8-92F46A391199}"/>
          </ac:spMkLst>
        </pc:spChg>
        <pc:spChg chg="del mod">
          <ac:chgData name="bảo trân trần" userId="f4374a97044cb88a" providerId="LiveId" clId="{E77DFD16-07CA-48E3-B53A-C243070F23DC}" dt="2021-12-10T04:53:28.515" v="924" actId="478"/>
          <ac:spMkLst>
            <pc:docMk/>
            <pc:sldMk cId="3556389258" sldId="352"/>
            <ac:spMk id="18" creationId="{BBFE5536-9C73-4B9D-BC9A-7B76B4BF7B4B}"/>
          </ac:spMkLst>
        </pc:spChg>
        <pc:picChg chg="mod">
          <ac:chgData name="bảo trân trần" userId="f4374a97044cb88a" providerId="LiveId" clId="{E77DFD16-07CA-48E3-B53A-C243070F23DC}" dt="2021-12-21T07:11:02.777" v="2224" actId="208"/>
          <ac:picMkLst>
            <pc:docMk/>
            <pc:sldMk cId="3556389258" sldId="352"/>
            <ac:picMk id="5" creationId="{D75B9906-73D3-418C-A2DC-630C1273D6DA}"/>
          </ac:picMkLst>
        </pc:picChg>
        <pc:picChg chg="add del mod">
          <ac:chgData name="bảo trân trần" userId="f4374a97044cb88a" providerId="LiveId" clId="{E77DFD16-07CA-48E3-B53A-C243070F23DC}" dt="2021-12-10T04:45:44.166" v="849" actId="931"/>
          <ac:picMkLst>
            <pc:docMk/>
            <pc:sldMk cId="3556389258" sldId="352"/>
            <ac:picMk id="7" creationId="{34F476B0-47B5-4897-B459-CA3B24B990C0}"/>
          </ac:picMkLst>
        </pc:picChg>
        <pc:picChg chg="del">
          <ac:chgData name="bảo trân trần" userId="f4374a97044cb88a" providerId="LiveId" clId="{E77DFD16-07CA-48E3-B53A-C243070F23DC}" dt="2021-12-10T04:48:36.528" v="867" actId="478"/>
          <ac:picMkLst>
            <pc:docMk/>
            <pc:sldMk cId="3556389258" sldId="352"/>
            <ac:picMk id="9" creationId="{18B50030-66E3-4A21-8A76-BFD81CF0DC1F}"/>
          </ac:picMkLst>
        </pc:picChg>
        <pc:picChg chg="del">
          <ac:chgData name="bảo trân trần" userId="f4374a97044cb88a" providerId="LiveId" clId="{E77DFD16-07CA-48E3-B53A-C243070F23DC}" dt="2021-12-10T04:53:28.515" v="924" actId="478"/>
          <ac:picMkLst>
            <pc:docMk/>
            <pc:sldMk cId="3556389258" sldId="352"/>
            <ac:picMk id="14" creationId="{25107557-B8B9-4FD4-90BE-52C92646BEE5}"/>
          </ac:picMkLst>
        </pc:picChg>
        <pc:picChg chg="add mod">
          <ac:chgData name="bảo trân trần" userId="f4374a97044cb88a" providerId="LiveId" clId="{E77DFD16-07CA-48E3-B53A-C243070F23DC}" dt="2021-12-10T04:53:32.460" v="925" actId="1076"/>
          <ac:picMkLst>
            <pc:docMk/>
            <pc:sldMk cId="3556389258" sldId="352"/>
            <ac:picMk id="19" creationId="{36414F24-087C-4BA5-A13B-851AFE79936B}"/>
          </ac:picMkLst>
        </pc:picChg>
        <pc:picChg chg="add mod">
          <ac:chgData name="bảo trân trần" userId="f4374a97044cb88a" providerId="LiveId" clId="{E77DFD16-07CA-48E3-B53A-C243070F23DC}" dt="2021-12-10T04:54:11.644" v="931" actId="166"/>
          <ac:picMkLst>
            <pc:docMk/>
            <pc:sldMk cId="3556389258" sldId="352"/>
            <ac:picMk id="20" creationId="{28440F30-F465-4D2E-8804-CB29FF88D0C9}"/>
          </ac:picMkLst>
        </pc:picChg>
      </pc:sldChg>
      <pc:sldChg chg="add del setBg">
        <pc:chgData name="bảo trân trần" userId="f4374a97044cb88a" providerId="LiveId" clId="{E77DFD16-07CA-48E3-B53A-C243070F23DC}" dt="2021-12-10T08:01:03.559" v="2044" actId="47"/>
        <pc:sldMkLst>
          <pc:docMk/>
          <pc:sldMk cId="354564275" sldId="545"/>
        </pc:sldMkLst>
      </pc:sldChg>
      <pc:sldChg chg="add del setBg">
        <pc:chgData name="bảo trân trần" userId="f4374a97044cb88a" providerId="LiveId" clId="{E77DFD16-07CA-48E3-B53A-C243070F23DC}" dt="2021-12-10T08:01:03.559" v="2044" actId="47"/>
        <pc:sldMkLst>
          <pc:docMk/>
          <pc:sldMk cId="688294114" sldId="546"/>
        </pc:sldMkLst>
      </pc:sldChg>
      <pc:sldChg chg="addSp delSp modSp mod setBg modAnim">
        <pc:chgData name="bảo trân trần" userId="f4374a97044cb88a" providerId="LiveId" clId="{E77DFD16-07CA-48E3-B53A-C243070F23DC}" dt="2021-12-21T07:07:12.720" v="2201"/>
        <pc:sldMkLst>
          <pc:docMk/>
          <pc:sldMk cId="1676032681" sldId="552"/>
        </pc:sldMkLst>
        <pc:spChg chg="del">
          <ac:chgData name="bảo trân trần" userId="f4374a97044cb88a" providerId="LiveId" clId="{E77DFD16-07CA-48E3-B53A-C243070F23DC}" dt="2021-12-10T03:56:10.236" v="33" actId="478"/>
          <ac:spMkLst>
            <pc:docMk/>
            <pc:sldMk cId="1676032681" sldId="552"/>
            <ac:spMk id="3" creationId="{99B39B62-560B-4CD4-8EF8-31A28B28531F}"/>
          </ac:spMkLst>
        </pc:spChg>
        <pc:spChg chg="mod">
          <ac:chgData name="bảo trân trần" userId="f4374a97044cb88a" providerId="LiveId" clId="{E77DFD16-07CA-48E3-B53A-C243070F23DC}" dt="2021-12-10T04:11:04.602" v="475" actId="207"/>
          <ac:spMkLst>
            <pc:docMk/>
            <pc:sldMk cId="1676032681" sldId="552"/>
            <ac:spMk id="4" creationId="{00000000-0000-0000-0000-000000000000}"/>
          </ac:spMkLst>
        </pc:spChg>
        <pc:spChg chg="mod">
          <ac:chgData name="bảo trân trần" userId="f4374a97044cb88a" providerId="LiveId" clId="{E77DFD16-07CA-48E3-B53A-C243070F23DC}" dt="2021-12-10T04:01:46.804" v="325" actId="1037"/>
          <ac:spMkLst>
            <pc:docMk/>
            <pc:sldMk cId="1676032681" sldId="552"/>
            <ac:spMk id="12" creationId="{5A5240CA-573B-435C-9788-B8C160D24C44}"/>
          </ac:spMkLst>
        </pc:spChg>
        <pc:spChg chg="mod">
          <ac:chgData name="bảo trân trần" userId="f4374a97044cb88a" providerId="LiveId" clId="{E77DFD16-07CA-48E3-B53A-C243070F23DC}" dt="2021-12-10T04:01:36.150" v="314" actId="1037"/>
          <ac:spMkLst>
            <pc:docMk/>
            <pc:sldMk cId="1676032681" sldId="552"/>
            <ac:spMk id="13" creationId="{E1109CB1-0860-4792-97E2-887636322C37}"/>
          </ac:spMkLst>
        </pc:spChg>
        <pc:spChg chg="del">
          <ac:chgData name="bảo trân trần" userId="f4374a97044cb88a" providerId="LiveId" clId="{E77DFD16-07CA-48E3-B53A-C243070F23DC}" dt="2021-12-10T03:56:10.236" v="33" actId="478"/>
          <ac:spMkLst>
            <pc:docMk/>
            <pc:sldMk cId="1676032681" sldId="552"/>
            <ac:spMk id="19" creationId="{37AF5596-198B-4ADB-89CC-3C75AF022027}"/>
          </ac:spMkLst>
        </pc:spChg>
        <pc:spChg chg="del">
          <ac:chgData name="bảo trân trần" userId="f4374a97044cb88a" providerId="LiveId" clId="{E77DFD16-07CA-48E3-B53A-C243070F23DC}" dt="2021-12-10T03:56:10.236" v="33" actId="478"/>
          <ac:spMkLst>
            <pc:docMk/>
            <pc:sldMk cId="1676032681" sldId="552"/>
            <ac:spMk id="20" creationId="{44108FFD-1B5C-4217-AD69-954AB7E2C6F6}"/>
          </ac:spMkLst>
        </pc:spChg>
        <pc:spChg chg="del">
          <ac:chgData name="bảo trân trần" userId="f4374a97044cb88a" providerId="LiveId" clId="{E77DFD16-07CA-48E3-B53A-C243070F23DC}" dt="2021-12-10T03:56:10.236" v="33" actId="478"/>
          <ac:spMkLst>
            <pc:docMk/>
            <pc:sldMk cId="1676032681" sldId="552"/>
            <ac:spMk id="21" creationId="{D5320B7D-3B1E-4042-B9B6-BD74356E2A75}"/>
          </ac:spMkLst>
        </pc:spChg>
        <pc:spChg chg="del">
          <ac:chgData name="bảo trân trần" userId="f4374a97044cb88a" providerId="LiveId" clId="{E77DFD16-07CA-48E3-B53A-C243070F23DC}" dt="2021-12-10T03:54:37.528" v="14" actId="478"/>
          <ac:spMkLst>
            <pc:docMk/>
            <pc:sldMk cId="1676032681" sldId="552"/>
            <ac:spMk id="25" creationId="{BAE19AAE-222F-41AD-BB47-A87D53F88D60}"/>
          </ac:spMkLst>
        </pc:spChg>
        <pc:spChg chg="mod">
          <ac:chgData name="bảo trân trần" userId="f4374a97044cb88a" providerId="LiveId" clId="{E77DFD16-07CA-48E3-B53A-C243070F23DC}" dt="2021-12-10T04:01:46.804" v="325" actId="1037"/>
          <ac:spMkLst>
            <pc:docMk/>
            <pc:sldMk cId="1676032681" sldId="552"/>
            <ac:spMk id="26" creationId="{00000000-0000-0000-0000-000000000000}"/>
          </ac:spMkLst>
        </pc:spChg>
        <pc:spChg chg="add del">
          <ac:chgData name="bảo trân trần" userId="f4374a97044cb88a" providerId="LiveId" clId="{E77DFD16-07CA-48E3-B53A-C243070F23DC}" dt="2021-12-10T04:27:24.308" v="577" actId="22"/>
          <ac:spMkLst>
            <pc:docMk/>
            <pc:sldMk cId="1676032681" sldId="552"/>
            <ac:spMk id="30" creationId="{63D7CF2F-9C02-4440-B01E-88A3DA74E1A6}"/>
          </ac:spMkLst>
        </pc:spChg>
        <pc:spChg chg="mod">
          <ac:chgData name="bảo trân trần" userId="f4374a97044cb88a" providerId="LiveId" clId="{E77DFD16-07CA-48E3-B53A-C243070F23DC}" dt="2021-12-10T04:01:36.150" v="314" actId="1037"/>
          <ac:spMkLst>
            <pc:docMk/>
            <pc:sldMk cId="1676032681" sldId="552"/>
            <ac:spMk id="44" creationId="{00000000-0000-0000-0000-000000000000}"/>
          </ac:spMkLst>
        </pc:spChg>
        <pc:graphicFrameChg chg="add del">
          <ac:chgData name="bảo trân trần" userId="f4374a97044cb88a" providerId="LiveId" clId="{E77DFD16-07CA-48E3-B53A-C243070F23DC}" dt="2021-12-10T03:54:19.834" v="5" actId="478"/>
          <ac:graphicFrameMkLst>
            <pc:docMk/>
            <pc:sldMk cId="1676032681" sldId="552"/>
            <ac:graphicFrameMk id="11" creationId="{97FCC15C-F89C-47EF-AA36-6909C5C12B85}"/>
          </ac:graphicFrameMkLst>
        </pc:graphicFrameChg>
        <pc:picChg chg="mod">
          <ac:chgData name="bảo trân trần" userId="f4374a97044cb88a" providerId="LiveId" clId="{E77DFD16-07CA-48E3-B53A-C243070F23DC}" dt="2021-12-10T03:56:22.351" v="35" actId="1076"/>
          <ac:picMkLst>
            <pc:docMk/>
            <pc:sldMk cId="1676032681" sldId="552"/>
            <ac:picMk id="9" creationId="{00000000-0000-0000-0000-000000000000}"/>
          </ac:picMkLst>
        </pc:picChg>
        <pc:picChg chg="mod">
          <ac:chgData name="bảo trân trần" userId="f4374a97044cb88a" providerId="LiveId" clId="{E77DFD16-07CA-48E3-B53A-C243070F23DC}" dt="2021-12-10T04:01:36.150" v="314" actId="1037"/>
          <ac:picMkLst>
            <pc:docMk/>
            <pc:sldMk cId="1676032681" sldId="552"/>
            <ac:picMk id="14" creationId="{152A8B6B-7237-4563-98B3-B1068655D747}"/>
          </ac:picMkLst>
        </pc:picChg>
        <pc:picChg chg="mod">
          <ac:chgData name="bảo trân trần" userId="f4374a97044cb88a" providerId="LiveId" clId="{E77DFD16-07CA-48E3-B53A-C243070F23DC}" dt="2021-12-10T04:01:46.804" v="325" actId="1037"/>
          <ac:picMkLst>
            <pc:docMk/>
            <pc:sldMk cId="1676032681" sldId="552"/>
            <ac:picMk id="16" creationId="{769D9C61-F410-42D7-A339-3ABFF6500783}"/>
          </ac:picMkLst>
        </pc:picChg>
        <pc:picChg chg="del">
          <ac:chgData name="bảo trân trần" userId="f4374a97044cb88a" providerId="LiveId" clId="{E77DFD16-07CA-48E3-B53A-C243070F23DC}" dt="2021-12-10T03:56:10.236" v="33" actId="478"/>
          <ac:picMkLst>
            <pc:docMk/>
            <pc:sldMk cId="1676032681" sldId="552"/>
            <ac:picMk id="22" creationId="{BE0DFF8F-32C2-4423-9307-8C565BACAE02}"/>
          </ac:picMkLst>
        </pc:picChg>
        <pc:picChg chg="mod">
          <ac:chgData name="bảo trân trần" userId="f4374a97044cb88a" providerId="LiveId" clId="{E77DFD16-07CA-48E3-B53A-C243070F23DC}" dt="2021-12-10T04:01:46.804" v="325" actId="1037"/>
          <ac:picMkLst>
            <pc:docMk/>
            <pc:sldMk cId="1676032681" sldId="552"/>
            <ac:picMk id="47" creationId="{00000000-0000-0000-0000-000000000000}"/>
          </ac:picMkLst>
        </pc:picChg>
        <pc:picChg chg="mod">
          <ac:chgData name="bảo trân trần" userId="f4374a97044cb88a" providerId="LiveId" clId="{E77DFD16-07CA-48E3-B53A-C243070F23DC}" dt="2021-12-10T04:01:36.150" v="314" actId="1037"/>
          <ac:picMkLst>
            <pc:docMk/>
            <pc:sldMk cId="1676032681" sldId="552"/>
            <ac:picMk id="49" creationId="{00000000-0000-0000-0000-000000000000}"/>
          </ac:picMkLst>
        </pc:picChg>
        <pc:cxnChg chg="mod">
          <ac:chgData name="bảo trân trần" userId="f4374a97044cb88a" providerId="LiveId" clId="{E77DFD16-07CA-48E3-B53A-C243070F23DC}" dt="2021-12-10T03:56:19.879" v="34" actId="14100"/>
          <ac:cxnSpMkLst>
            <pc:docMk/>
            <pc:sldMk cId="1676032681" sldId="552"/>
            <ac:cxnSpMk id="17" creationId="{CDE36B0F-7405-4DC3-A31D-4D9B433DFFA0}"/>
          </ac:cxnSpMkLst>
        </pc:cxnChg>
      </pc:sldChg>
      <pc:sldChg chg="addSp delSp modSp add mod setBg delAnim modAnim">
        <pc:chgData name="bảo trân trần" userId="f4374a97044cb88a" providerId="LiveId" clId="{E77DFD16-07CA-48E3-B53A-C243070F23DC}" dt="2021-12-21T07:13:38.006" v="2268" actId="20577"/>
        <pc:sldMkLst>
          <pc:docMk/>
          <pc:sldMk cId="1146341593" sldId="553"/>
        </pc:sldMkLst>
        <pc:spChg chg="mod">
          <ac:chgData name="bảo trân trần" userId="f4374a97044cb88a" providerId="LiveId" clId="{E77DFD16-07CA-48E3-B53A-C243070F23DC}" dt="2021-12-21T07:12:51.581" v="2238" actId="20577"/>
          <ac:spMkLst>
            <pc:docMk/>
            <pc:sldMk cId="1146341593" sldId="553"/>
            <ac:spMk id="4" creationId="{00000000-0000-0000-0000-000000000000}"/>
          </ac:spMkLst>
        </pc:spChg>
        <pc:spChg chg="mod">
          <ac:chgData name="bảo trân trần" userId="f4374a97044cb88a" providerId="LiveId" clId="{E77DFD16-07CA-48E3-B53A-C243070F23DC}" dt="2021-12-21T07:13:20.528" v="2245" actId="20577"/>
          <ac:spMkLst>
            <pc:docMk/>
            <pc:sldMk cId="1146341593" sldId="553"/>
            <ac:spMk id="12" creationId="{5A5240CA-573B-435C-9788-B8C160D24C44}"/>
          </ac:spMkLst>
        </pc:spChg>
        <pc:spChg chg="mod">
          <ac:chgData name="bảo trân trần" userId="f4374a97044cb88a" providerId="LiveId" clId="{E77DFD16-07CA-48E3-B53A-C243070F23DC}" dt="2021-12-21T07:13:38.006" v="2268" actId="20577"/>
          <ac:spMkLst>
            <pc:docMk/>
            <pc:sldMk cId="1146341593" sldId="553"/>
            <ac:spMk id="13" creationId="{E1109CB1-0860-4792-97E2-887636322C37}"/>
          </ac:spMkLst>
        </pc:spChg>
        <pc:spChg chg="add mod">
          <ac:chgData name="bảo trân trần" userId="f4374a97044cb88a" providerId="LiveId" clId="{E77DFD16-07CA-48E3-B53A-C243070F23DC}" dt="2021-12-10T04:11:12.083" v="481" actId="571"/>
          <ac:spMkLst>
            <pc:docMk/>
            <pc:sldMk cId="1146341593" sldId="553"/>
            <ac:spMk id="20" creationId="{48C89097-2943-4F8C-8547-18D01DDC6443}"/>
          </ac:spMkLst>
        </pc:spChg>
        <pc:spChg chg="add mod ord">
          <ac:chgData name="bảo trân trần" userId="f4374a97044cb88a" providerId="LiveId" clId="{E77DFD16-07CA-48E3-B53A-C243070F23DC}" dt="2021-12-10T04:11:12.083" v="481" actId="571"/>
          <ac:spMkLst>
            <pc:docMk/>
            <pc:sldMk cId="1146341593" sldId="553"/>
            <ac:spMk id="21" creationId="{6A9CFD6C-DB49-463D-94C7-E8B1CBC5A9DD}"/>
          </ac:spMkLst>
        </pc:spChg>
        <pc:spChg chg="add mod">
          <ac:chgData name="bảo trân trần" userId="f4374a97044cb88a" providerId="LiveId" clId="{E77DFD16-07CA-48E3-B53A-C243070F23DC}" dt="2021-12-10T04:11:12.083" v="481" actId="571"/>
          <ac:spMkLst>
            <pc:docMk/>
            <pc:sldMk cId="1146341593" sldId="553"/>
            <ac:spMk id="22" creationId="{FE35142A-0EDD-4D3F-BFBE-A2BC22D86276}"/>
          </ac:spMkLst>
        </pc:spChg>
        <pc:spChg chg="add del">
          <ac:chgData name="bảo trân trần" userId="f4374a97044cb88a" providerId="LiveId" clId="{E77DFD16-07CA-48E3-B53A-C243070F23DC}" dt="2021-12-10T04:27:30.011" v="579" actId="22"/>
          <ac:spMkLst>
            <pc:docMk/>
            <pc:sldMk cId="1146341593" sldId="553"/>
            <ac:spMk id="24" creationId="{AE831450-F845-4D81-AD25-4C31B96514D9}"/>
          </ac:spMkLst>
        </pc:spChg>
        <pc:spChg chg="mod">
          <ac:chgData name="bảo trân trần" userId="f4374a97044cb88a" providerId="LiveId" clId="{E77DFD16-07CA-48E3-B53A-C243070F23DC}" dt="2021-12-21T07:13:33.662" v="2261" actId="20577"/>
          <ac:spMkLst>
            <pc:docMk/>
            <pc:sldMk cId="1146341593" sldId="553"/>
            <ac:spMk id="26" creationId="{00000000-0000-0000-0000-000000000000}"/>
          </ac:spMkLst>
        </pc:spChg>
        <pc:spChg chg="mod">
          <ac:chgData name="bảo trân trần" userId="f4374a97044cb88a" providerId="LiveId" clId="{E77DFD16-07CA-48E3-B53A-C243070F23DC}" dt="2021-12-21T07:13:27.805" v="2252" actId="20577"/>
          <ac:spMkLst>
            <pc:docMk/>
            <pc:sldMk cId="1146341593" sldId="553"/>
            <ac:spMk id="44" creationId="{00000000-0000-0000-0000-000000000000}"/>
          </ac:spMkLst>
        </pc:spChg>
        <pc:grpChg chg="del mod">
          <ac:chgData name="bảo trân trần" userId="f4374a97044cb88a" providerId="LiveId" clId="{E77DFD16-07CA-48E3-B53A-C243070F23DC}" dt="2021-12-10T04:28:19.417" v="586" actId="478"/>
          <ac:grpSpMkLst>
            <pc:docMk/>
            <pc:sldMk cId="1146341593" sldId="553"/>
            <ac:grpSpMk id="7" creationId="{C2F6FCEF-C910-4AA6-A553-8180CCEA21EC}"/>
          </ac:grpSpMkLst>
        </pc:grpChg>
        <pc:picChg chg="mod">
          <ac:chgData name="bảo trân trần" userId="f4374a97044cb88a" providerId="LiveId" clId="{E77DFD16-07CA-48E3-B53A-C243070F23DC}" dt="2021-12-10T04:11:10.041" v="479" actId="14100"/>
          <ac:picMkLst>
            <pc:docMk/>
            <pc:sldMk cId="1146341593" sldId="553"/>
            <ac:picMk id="9" creationId="{00000000-0000-0000-0000-000000000000}"/>
          </ac:picMkLst>
        </pc:picChg>
        <pc:picChg chg="mod">
          <ac:chgData name="bảo trân trần" userId="f4374a97044cb88a" providerId="LiveId" clId="{E77DFD16-07CA-48E3-B53A-C243070F23DC}" dt="2021-12-10T04:27:02.553" v="575" actId="1037"/>
          <ac:picMkLst>
            <pc:docMk/>
            <pc:sldMk cId="1146341593" sldId="553"/>
            <ac:picMk id="14" creationId="{152A8B6B-7237-4563-98B3-B1068655D747}"/>
          </ac:picMkLst>
        </pc:picChg>
        <pc:picChg chg="del">
          <ac:chgData name="bảo trân trần" userId="f4374a97044cb88a" providerId="LiveId" clId="{E77DFD16-07CA-48E3-B53A-C243070F23DC}" dt="2021-12-21T07:08:05.257" v="2204" actId="478"/>
          <ac:picMkLst>
            <pc:docMk/>
            <pc:sldMk cId="1146341593" sldId="553"/>
            <ac:picMk id="15" creationId="{B83E60E3-09E2-45F5-B4E8-D0BE302888D4}"/>
          </ac:picMkLst>
        </pc:picChg>
        <pc:picChg chg="mod">
          <ac:chgData name="bảo trân trần" userId="f4374a97044cb88a" providerId="LiveId" clId="{E77DFD16-07CA-48E3-B53A-C243070F23DC}" dt="2021-12-10T04:15:53.489" v="557" actId="1037"/>
          <ac:picMkLst>
            <pc:docMk/>
            <pc:sldMk cId="1146341593" sldId="553"/>
            <ac:picMk id="16" creationId="{769D9C61-F410-42D7-A339-3ABFF6500783}"/>
          </ac:picMkLst>
        </pc:picChg>
        <pc:picChg chg="add mod">
          <ac:chgData name="bảo trân trần" userId="f4374a97044cb88a" providerId="LiveId" clId="{E77DFD16-07CA-48E3-B53A-C243070F23DC}" dt="2021-12-21T07:08:06.303" v="2205"/>
          <ac:picMkLst>
            <pc:docMk/>
            <pc:sldMk cId="1146341593" sldId="553"/>
            <ac:picMk id="18" creationId="{E6D26EAB-0E90-485E-B69C-3844A02ED42E}"/>
          </ac:picMkLst>
        </pc:picChg>
        <pc:picChg chg="mod">
          <ac:chgData name="bảo trân trần" userId="f4374a97044cb88a" providerId="LiveId" clId="{E77DFD16-07CA-48E3-B53A-C243070F23DC}" dt="2021-12-10T04:15:53.489" v="557" actId="1037"/>
          <ac:picMkLst>
            <pc:docMk/>
            <pc:sldMk cId="1146341593" sldId="553"/>
            <ac:picMk id="47" creationId="{00000000-0000-0000-0000-000000000000}"/>
          </ac:picMkLst>
        </pc:picChg>
        <pc:picChg chg="mod">
          <ac:chgData name="bảo trân trần" userId="f4374a97044cb88a" providerId="LiveId" clId="{E77DFD16-07CA-48E3-B53A-C243070F23DC}" dt="2021-12-10T04:27:02.553" v="575" actId="1037"/>
          <ac:picMkLst>
            <pc:docMk/>
            <pc:sldMk cId="1146341593" sldId="553"/>
            <ac:picMk id="49" creationId="{00000000-0000-0000-0000-000000000000}"/>
          </ac:picMkLst>
        </pc:picChg>
      </pc:sldChg>
      <pc:sldChg chg="addSp delSp modSp add mod setBg delAnim modAnim">
        <pc:chgData name="bảo trân trần" userId="f4374a97044cb88a" providerId="LiveId" clId="{E77DFD16-07CA-48E3-B53A-C243070F23DC}" dt="2021-12-21T07:09:20.832" v="2214"/>
        <pc:sldMkLst>
          <pc:docMk/>
          <pc:sldMk cId="1183797808" sldId="554"/>
        </pc:sldMkLst>
        <pc:spChg chg="mod">
          <ac:chgData name="bảo trân trần" userId="f4374a97044cb88a" providerId="LiveId" clId="{E77DFD16-07CA-48E3-B53A-C243070F23DC}" dt="2021-12-10T04:35:04.943" v="698" actId="122"/>
          <ac:spMkLst>
            <pc:docMk/>
            <pc:sldMk cId="1183797808" sldId="554"/>
            <ac:spMk id="4" creationId="{00000000-0000-0000-0000-000000000000}"/>
          </ac:spMkLst>
        </pc:spChg>
        <pc:spChg chg="mod">
          <ac:chgData name="bảo trân trần" userId="f4374a97044cb88a" providerId="LiveId" clId="{E77DFD16-07CA-48E3-B53A-C243070F23DC}" dt="2021-12-10T04:36:07.496" v="717" actId="123"/>
          <ac:spMkLst>
            <pc:docMk/>
            <pc:sldMk cId="1183797808" sldId="554"/>
            <ac:spMk id="12" creationId="{5A5240CA-573B-435C-9788-B8C160D24C44}"/>
          </ac:spMkLst>
        </pc:spChg>
        <pc:spChg chg="mod">
          <ac:chgData name="bảo trân trần" userId="f4374a97044cb88a" providerId="LiveId" clId="{E77DFD16-07CA-48E3-B53A-C243070F23DC}" dt="2021-12-10T04:36:13.322" v="719" actId="123"/>
          <ac:spMkLst>
            <pc:docMk/>
            <pc:sldMk cId="1183797808" sldId="554"/>
            <ac:spMk id="13" creationId="{E1109CB1-0860-4792-97E2-887636322C37}"/>
          </ac:spMkLst>
        </pc:spChg>
        <pc:spChg chg="mod">
          <ac:chgData name="bảo trân trần" userId="f4374a97044cb88a" providerId="LiveId" clId="{E77DFD16-07CA-48E3-B53A-C243070F23DC}" dt="2021-12-10T04:37:04.852" v="722" actId="1076"/>
          <ac:spMkLst>
            <pc:docMk/>
            <pc:sldMk cId="1183797808" sldId="554"/>
            <ac:spMk id="26" creationId="{00000000-0000-0000-0000-000000000000}"/>
          </ac:spMkLst>
        </pc:spChg>
        <pc:spChg chg="mod">
          <ac:chgData name="bảo trân trần" userId="f4374a97044cb88a" providerId="LiveId" clId="{E77DFD16-07CA-48E3-B53A-C243070F23DC}" dt="2021-12-10T04:36:56.109" v="721" actId="1076"/>
          <ac:spMkLst>
            <pc:docMk/>
            <pc:sldMk cId="1183797808" sldId="554"/>
            <ac:spMk id="44" creationId="{00000000-0000-0000-0000-000000000000}"/>
          </ac:spMkLst>
        </pc:spChg>
        <pc:grpChg chg="del">
          <ac:chgData name="bảo trân trần" userId="f4374a97044cb88a" providerId="LiveId" clId="{E77DFD16-07CA-48E3-B53A-C243070F23DC}" dt="2021-12-10T04:28:09.930" v="584" actId="478"/>
          <ac:grpSpMkLst>
            <pc:docMk/>
            <pc:sldMk cId="1183797808" sldId="554"/>
            <ac:grpSpMk id="7" creationId="{C2F6FCEF-C910-4AA6-A553-8180CCEA21EC}"/>
          </ac:grpSpMkLst>
        </pc:grpChg>
        <pc:picChg chg="mod">
          <ac:chgData name="bảo trân trần" userId="f4374a97044cb88a" providerId="LiveId" clId="{E77DFD16-07CA-48E3-B53A-C243070F23DC}" dt="2021-12-10T04:31:47.195" v="643" actId="1038"/>
          <ac:picMkLst>
            <pc:docMk/>
            <pc:sldMk cId="1183797808" sldId="554"/>
            <ac:picMk id="14" creationId="{152A8B6B-7237-4563-98B3-B1068655D747}"/>
          </ac:picMkLst>
        </pc:picChg>
        <pc:picChg chg="del">
          <ac:chgData name="bảo trân trần" userId="f4374a97044cb88a" providerId="LiveId" clId="{E77DFD16-07CA-48E3-B53A-C243070F23DC}" dt="2021-12-21T07:08:12.092" v="2206" actId="478"/>
          <ac:picMkLst>
            <pc:docMk/>
            <pc:sldMk cId="1183797808" sldId="554"/>
            <ac:picMk id="15" creationId="{B83E60E3-09E2-45F5-B4E8-D0BE302888D4}"/>
          </ac:picMkLst>
        </pc:picChg>
        <pc:picChg chg="mod">
          <ac:chgData name="bảo trân trần" userId="f4374a97044cb88a" providerId="LiveId" clId="{E77DFD16-07CA-48E3-B53A-C243070F23DC}" dt="2021-12-10T04:32:43.731" v="668" actId="1038"/>
          <ac:picMkLst>
            <pc:docMk/>
            <pc:sldMk cId="1183797808" sldId="554"/>
            <ac:picMk id="16" creationId="{769D9C61-F410-42D7-A339-3ABFF6500783}"/>
          </ac:picMkLst>
        </pc:picChg>
        <pc:picChg chg="add mod">
          <ac:chgData name="bảo trân trần" userId="f4374a97044cb88a" providerId="LiveId" clId="{E77DFD16-07CA-48E3-B53A-C243070F23DC}" dt="2021-12-21T07:08:12.549" v="2207"/>
          <ac:picMkLst>
            <pc:docMk/>
            <pc:sldMk cId="1183797808" sldId="554"/>
            <ac:picMk id="18" creationId="{4D2519D5-A495-408E-9504-0FCFBBC1640A}"/>
          </ac:picMkLst>
        </pc:picChg>
        <pc:picChg chg="add mod">
          <ac:chgData name="bảo trân trần" userId="f4374a97044cb88a" providerId="LiveId" clId="{E77DFD16-07CA-48E3-B53A-C243070F23DC}" dt="2021-12-10T04:33:57.317" v="692" actId="1076"/>
          <ac:picMkLst>
            <pc:docMk/>
            <pc:sldMk cId="1183797808" sldId="554"/>
            <ac:picMk id="20" creationId="{B4589A41-5DD2-4938-ABBE-22650B075949}"/>
          </ac:picMkLst>
        </pc:picChg>
        <pc:picChg chg="mod">
          <ac:chgData name="bảo trân trần" userId="f4374a97044cb88a" providerId="LiveId" clId="{E77DFD16-07CA-48E3-B53A-C243070F23DC}" dt="2021-12-10T04:37:04.852" v="722" actId="1076"/>
          <ac:picMkLst>
            <pc:docMk/>
            <pc:sldMk cId="1183797808" sldId="554"/>
            <ac:picMk id="47" creationId="{00000000-0000-0000-0000-000000000000}"/>
          </ac:picMkLst>
        </pc:picChg>
        <pc:picChg chg="mod">
          <ac:chgData name="bảo trân trần" userId="f4374a97044cb88a" providerId="LiveId" clId="{E77DFD16-07CA-48E3-B53A-C243070F23DC}" dt="2021-12-10T04:36:56.109" v="721" actId="1076"/>
          <ac:picMkLst>
            <pc:docMk/>
            <pc:sldMk cId="1183797808" sldId="554"/>
            <ac:picMk id="49" creationId="{00000000-0000-0000-0000-000000000000}"/>
          </ac:picMkLst>
        </pc:picChg>
      </pc:sldChg>
      <pc:sldChg chg="add del setBg">
        <pc:chgData name="bảo trân trần" userId="f4374a97044cb88a" providerId="LiveId" clId="{E77DFD16-07CA-48E3-B53A-C243070F23DC}" dt="2021-12-10T04:29:39.643" v="601"/>
        <pc:sldMkLst>
          <pc:docMk/>
          <pc:sldMk cId="3023299154" sldId="555"/>
        </pc:sldMkLst>
      </pc:sldChg>
      <pc:sldChg chg="addSp delSp modSp add mod setBg delAnim modAnim">
        <pc:chgData name="bảo trân trần" userId="f4374a97044cb88a" providerId="LiveId" clId="{E77DFD16-07CA-48E3-B53A-C243070F23DC}" dt="2021-12-21T07:08:57.638" v="2212"/>
        <pc:sldMkLst>
          <pc:docMk/>
          <pc:sldMk cId="3978391715" sldId="555"/>
        </pc:sldMkLst>
        <pc:spChg chg="mod">
          <ac:chgData name="bảo trân trần" userId="f4374a97044cb88a" providerId="LiveId" clId="{E77DFD16-07CA-48E3-B53A-C243070F23DC}" dt="2021-12-10T04:43:06.273" v="828" actId="207"/>
          <ac:spMkLst>
            <pc:docMk/>
            <pc:sldMk cId="3978391715" sldId="555"/>
            <ac:spMk id="4" creationId="{00000000-0000-0000-0000-000000000000}"/>
          </ac:spMkLst>
        </pc:spChg>
        <pc:spChg chg="mod">
          <ac:chgData name="bảo trân trần" userId="f4374a97044cb88a" providerId="LiveId" clId="{E77DFD16-07CA-48E3-B53A-C243070F23DC}" dt="2021-12-10T04:42:20.650" v="822" actId="207"/>
          <ac:spMkLst>
            <pc:docMk/>
            <pc:sldMk cId="3978391715" sldId="555"/>
            <ac:spMk id="12" creationId="{5A5240CA-573B-435C-9788-B8C160D24C44}"/>
          </ac:spMkLst>
        </pc:spChg>
        <pc:spChg chg="mod">
          <ac:chgData name="bảo trân trần" userId="f4374a97044cb88a" providerId="LiveId" clId="{E77DFD16-07CA-48E3-B53A-C243070F23DC}" dt="2021-12-10T04:42:20.650" v="822" actId="207"/>
          <ac:spMkLst>
            <pc:docMk/>
            <pc:sldMk cId="3978391715" sldId="555"/>
            <ac:spMk id="13" creationId="{E1109CB1-0860-4792-97E2-887636322C37}"/>
          </ac:spMkLst>
        </pc:spChg>
        <pc:spChg chg="add mod">
          <ac:chgData name="bảo trân trần" userId="f4374a97044cb88a" providerId="LiveId" clId="{E77DFD16-07CA-48E3-B53A-C243070F23DC}" dt="2021-12-10T04:40:59.369" v="777" actId="571"/>
          <ac:spMkLst>
            <pc:docMk/>
            <pc:sldMk cId="3978391715" sldId="555"/>
            <ac:spMk id="20" creationId="{B1FD9F7C-DDF4-463F-B2EB-A57BF16E8EF9}"/>
          </ac:spMkLst>
        </pc:spChg>
        <pc:spChg chg="add mod">
          <ac:chgData name="bảo trân trần" userId="f4374a97044cb88a" providerId="LiveId" clId="{E77DFD16-07CA-48E3-B53A-C243070F23DC}" dt="2021-12-10T04:40:59.369" v="777" actId="571"/>
          <ac:spMkLst>
            <pc:docMk/>
            <pc:sldMk cId="3978391715" sldId="555"/>
            <ac:spMk id="21" creationId="{1BDD8E2E-3E6D-470D-9B9E-1E0C3C37E5AB}"/>
          </ac:spMkLst>
        </pc:spChg>
        <pc:spChg chg="add mod">
          <ac:chgData name="bảo trân trần" userId="f4374a97044cb88a" providerId="LiveId" clId="{E77DFD16-07CA-48E3-B53A-C243070F23DC}" dt="2021-12-10T04:40:58.760" v="776" actId="571"/>
          <ac:spMkLst>
            <pc:docMk/>
            <pc:sldMk cId="3978391715" sldId="555"/>
            <ac:spMk id="22" creationId="{A9D3404C-1C57-40B6-8A7A-278D1EB11A0B}"/>
          </ac:spMkLst>
        </pc:spChg>
        <pc:spChg chg="add mod">
          <ac:chgData name="bảo trân trần" userId="f4374a97044cb88a" providerId="LiveId" clId="{E77DFD16-07CA-48E3-B53A-C243070F23DC}" dt="2021-12-10T04:40:58.760" v="776" actId="571"/>
          <ac:spMkLst>
            <pc:docMk/>
            <pc:sldMk cId="3978391715" sldId="555"/>
            <ac:spMk id="23" creationId="{FD6AF2E0-C5BC-4302-AF1C-6685DB654D18}"/>
          </ac:spMkLst>
        </pc:spChg>
        <pc:spChg chg="mod">
          <ac:chgData name="bảo trân trần" userId="f4374a97044cb88a" providerId="LiveId" clId="{E77DFD16-07CA-48E3-B53A-C243070F23DC}" dt="2021-12-10T04:42:20.650" v="822" actId="207"/>
          <ac:spMkLst>
            <pc:docMk/>
            <pc:sldMk cId="3978391715" sldId="555"/>
            <ac:spMk id="26" creationId="{00000000-0000-0000-0000-000000000000}"/>
          </ac:spMkLst>
        </pc:spChg>
        <pc:spChg chg="mod">
          <ac:chgData name="bảo trân trần" userId="f4374a97044cb88a" providerId="LiveId" clId="{E77DFD16-07CA-48E3-B53A-C243070F23DC}" dt="2021-12-10T04:42:20.650" v="822" actId="207"/>
          <ac:spMkLst>
            <pc:docMk/>
            <pc:sldMk cId="3978391715" sldId="555"/>
            <ac:spMk id="44" creationId="{00000000-0000-0000-0000-000000000000}"/>
          </ac:spMkLst>
        </pc:spChg>
        <pc:grpChg chg="del mod">
          <ac:chgData name="bảo trân trần" userId="f4374a97044cb88a" providerId="LiveId" clId="{E77DFD16-07CA-48E3-B53A-C243070F23DC}" dt="2021-12-10T04:44:40.403" v="835" actId="478"/>
          <ac:grpSpMkLst>
            <pc:docMk/>
            <pc:sldMk cId="3978391715" sldId="555"/>
            <ac:grpSpMk id="7" creationId="{C2F6FCEF-C910-4AA6-A553-8180CCEA21EC}"/>
          </ac:grpSpMkLst>
        </pc:grpChg>
        <pc:picChg chg="mod">
          <ac:chgData name="bảo trân trần" userId="f4374a97044cb88a" providerId="LiveId" clId="{E77DFD16-07CA-48E3-B53A-C243070F23DC}" dt="2021-12-10T04:43:41.102" v="832" actId="1440"/>
          <ac:picMkLst>
            <pc:docMk/>
            <pc:sldMk cId="3978391715" sldId="555"/>
            <ac:picMk id="6" creationId="{942F60CD-C1C4-454D-AFED-50D7D9872C0A}"/>
          </ac:picMkLst>
        </pc:picChg>
        <pc:picChg chg="mod">
          <ac:chgData name="bảo trân trần" userId="f4374a97044cb88a" providerId="LiveId" clId="{E77DFD16-07CA-48E3-B53A-C243070F23DC}" dt="2021-12-10T04:41:24.611" v="808" actId="1038"/>
          <ac:picMkLst>
            <pc:docMk/>
            <pc:sldMk cId="3978391715" sldId="555"/>
            <ac:picMk id="14" creationId="{152A8B6B-7237-4563-98B3-B1068655D747}"/>
          </ac:picMkLst>
        </pc:picChg>
        <pc:picChg chg="del">
          <ac:chgData name="bảo trân trần" userId="f4374a97044cb88a" providerId="LiveId" clId="{E77DFD16-07CA-48E3-B53A-C243070F23DC}" dt="2021-12-21T07:08:16.964" v="2208" actId="478"/>
          <ac:picMkLst>
            <pc:docMk/>
            <pc:sldMk cId="3978391715" sldId="555"/>
            <ac:picMk id="15" creationId="{B83E60E3-09E2-45F5-B4E8-D0BE302888D4}"/>
          </ac:picMkLst>
        </pc:picChg>
        <pc:picChg chg="mod">
          <ac:chgData name="bảo trân trần" userId="f4374a97044cb88a" providerId="LiveId" clId="{E77DFD16-07CA-48E3-B53A-C243070F23DC}" dt="2021-12-10T10:50:27.026" v="2165" actId="1076"/>
          <ac:picMkLst>
            <pc:docMk/>
            <pc:sldMk cId="3978391715" sldId="555"/>
            <ac:picMk id="16" creationId="{769D9C61-F410-42D7-A339-3ABFF6500783}"/>
          </ac:picMkLst>
        </pc:picChg>
        <pc:picChg chg="add mod">
          <ac:chgData name="bảo trân trần" userId="f4374a97044cb88a" providerId="LiveId" clId="{E77DFD16-07CA-48E3-B53A-C243070F23DC}" dt="2021-12-21T07:08:17.469" v="2209"/>
          <ac:picMkLst>
            <pc:docMk/>
            <pc:sldMk cId="3978391715" sldId="555"/>
            <ac:picMk id="18" creationId="{456BAC08-CAA2-4578-80DB-E766B5A67514}"/>
          </ac:picMkLst>
        </pc:picChg>
        <pc:picChg chg="mod">
          <ac:chgData name="bảo trân trần" userId="f4374a97044cb88a" providerId="LiveId" clId="{E77DFD16-07CA-48E3-B53A-C243070F23DC}" dt="2021-12-10T04:43:41.102" v="832" actId="1440"/>
          <ac:picMkLst>
            <pc:docMk/>
            <pc:sldMk cId="3978391715" sldId="555"/>
            <ac:picMk id="27" creationId="{5357EC7F-74A2-4DE5-A341-D2D8F61FBDFF}"/>
          </ac:picMkLst>
        </pc:picChg>
        <pc:picChg chg="mod">
          <ac:chgData name="bảo trân trần" userId="f4374a97044cb88a" providerId="LiveId" clId="{E77DFD16-07CA-48E3-B53A-C243070F23DC}" dt="2021-12-10T04:43:41.102" v="832" actId="1440"/>
          <ac:picMkLst>
            <pc:docMk/>
            <pc:sldMk cId="3978391715" sldId="555"/>
            <ac:picMk id="28" creationId="{3FA636A3-590A-43CD-A43E-A965AE1ABA7B}"/>
          </ac:picMkLst>
        </pc:picChg>
        <pc:picChg chg="mod">
          <ac:chgData name="bảo trân trần" userId="f4374a97044cb88a" providerId="LiveId" clId="{E77DFD16-07CA-48E3-B53A-C243070F23DC}" dt="2021-12-10T04:43:41.102" v="832" actId="1440"/>
          <ac:picMkLst>
            <pc:docMk/>
            <pc:sldMk cId="3978391715" sldId="555"/>
            <ac:picMk id="29" creationId="{5E1C491D-5A5C-43F9-991A-F3CE980DB6C7}"/>
          </ac:picMkLst>
        </pc:picChg>
        <pc:picChg chg="mod">
          <ac:chgData name="bảo trân trần" userId="f4374a97044cb88a" providerId="LiveId" clId="{E77DFD16-07CA-48E3-B53A-C243070F23DC}" dt="2021-12-10T10:50:22.909" v="2164" actId="1076"/>
          <ac:picMkLst>
            <pc:docMk/>
            <pc:sldMk cId="3978391715" sldId="555"/>
            <ac:picMk id="47" creationId="{00000000-0000-0000-0000-000000000000}"/>
          </ac:picMkLst>
        </pc:picChg>
        <pc:picChg chg="mod">
          <ac:chgData name="bảo trân trần" userId="f4374a97044cb88a" providerId="LiveId" clId="{E77DFD16-07CA-48E3-B53A-C243070F23DC}" dt="2021-12-10T04:42:05.836" v="821" actId="1036"/>
          <ac:picMkLst>
            <pc:docMk/>
            <pc:sldMk cId="3978391715" sldId="555"/>
            <ac:picMk id="49" creationId="{00000000-0000-0000-0000-000000000000}"/>
          </ac:picMkLst>
        </pc:picChg>
      </pc:sldChg>
      <pc:sldChg chg="addSp delSp modSp new mod delAnim modAnim">
        <pc:chgData name="bảo trân trần" userId="f4374a97044cb88a" providerId="LiveId" clId="{E77DFD16-07CA-48E3-B53A-C243070F23DC}" dt="2021-12-21T03:33:30.284" v="2178" actId="1076"/>
        <pc:sldMkLst>
          <pc:docMk/>
          <pc:sldMk cId="256461100" sldId="556"/>
        </pc:sldMkLst>
        <pc:picChg chg="add del mod">
          <ac:chgData name="bảo trân trần" userId="f4374a97044cb88a" providerId="LiveId" clId="{E77DFD16-07CA-48E3-B53A-C243070F23DC}" dt="2021-12-21T03:33:26.301" v="2177" actId="478"/>
          <ac:picMkLst>
            <pc:docMk/>
            <pc:sldMk cId="256461100" sldId="556"/>
            <ac:picMk id="2" creationId="{3506A8CA-E792-4BE8-A590-2876881A1E3D}"/>
          </ac:picMkLst>
        </pc:picChg>
        <pc:picChg chg="add mod">
          <ac:chgData name="bảo trân trần" userId="f4374a97044cb88a" providerId="LiveId" clId="{E77DFD16-07CA-48E3-B53A-C243070F23DC}" dt="2021-12-21T03:33:30.284" v="2178" actId="1076"/>
          <ac:picMkLst>
            <pc:docMk/>
            <pc:sldMk cId="256461100" sldId="556"/>
            <ac:picMk id="3" creationId="{B2372825-7BDC-4207-A913-A7A1BFAD27C4}"/>
          </ac:picMkLst>
        </pc:picChg>
      </pc:sldChg>
      <pc:sldChg chg="addSp delSp modSp add mod modTransition setBg delAnim modAnim">
        <pc:chgData name="bảo trân trần" userId="f4374a97044cb88a" providerId="LiveId" clId="{E77DFD16-07CA-48E3-B53A-C243070F23DC}" dt="2021-12-21T04:29:05.486" v="2194"/>
        <pc:sldMkLst>
          <pc:docMk/>
          <pc:sldMk cId="4203412139" sldId="557"/>
        </pc:sldMkLst>
        <pc:spChg chg="add mod">
          <ac:chgData name="bảo trân trần" userId="f4374a97044cb88a" providerId="LiveId" clId="{E77DFD16-07CA-48E3-B53A-C243070F23DC}" dt="2021-12-10T07:27:45.860" v="1761" actId="14100"/>
          <ac:spMkLst>
            <pc:docMk/>
            <pc:sldMk cId="4203412139" sldId="557"/>
            <ac:spMk id="10" creationId="{C600B4F1-CEFE-471B-9327-C2EC5128F825}"/>
          </ac:spMkLst>
        </pc:spChg>
        <pc:spChg chg="add mod">
          <ac:chgData name="bảo trân trần" userId="f4374a97044cb88a" providerId="LiveId" clId="{E77DFD16-07CA-48E3-B53A-C243070F23DC}" dt="2021-12-10T05:33:05.073" v="1661" actId="1037"/>
          <ac:spMkLst>
            <pc:docMk/>
            <pc:sldMk cId="4203412139" sldId="557"/>
            <ac:spMk id="11" creationId="{35C12E42-C8EB-453D-807C-7D32BD988928}"/>
          </ac:spMkLst>
        </pc:spChg>
        <pc:spChg chg="del mod">
          <ac:chgData name="bảo trân trần" userId="f4374a97044cb88a" providerId="LiveId" clId="{E77DFD16-07CA-48E3-B53A-C243070F23DC}" dt="2021-12-10T05:29:35.733" v="1555"/>
          <ac:spMkLst>
            <pc:docMk/>
            <pc:sldMk cId="4203412139" sldId="557"/>
            <ac:spMk id="12" creationId="{61073C84-858C-4485-B516-483B686CEC6B}"/>
          </ac:spMkLst>
        </pc:spChg>
        <pc:spChg chg="add mod">
          <ac:chgData name="bảo trân trần" userId="f4374a97044cb88a" providerId="LiveId" clId="{E77DFD16-07CA-48E3-B53A-C243070F23DC}" dt="2021-12-10T05:33:05.073" v="1661" actId="1037"/>
          <ac:spMkLst>
            <pc:docMk/>
            <pc:sldMk cId="4203412139" sldId="557"/>
            <ac:spMk id="13" creationId="{4F247BBF-5CC6-48B0-9D6C-29C71EE5F96A}"/>
          </ac:spMkLst>
        </pc:spChg>
        <pc:spChg chg="add mod">
          <ac:chgData name="bảo trân trần" userId="f4374a97044cb88a" providerId="LiveId" clId="{E77DFD16-07CA-48E3-B53A-C243070F23DC}" dt="2021-12-10T07:27:39.356" v="1760" actId="113"/>
          <ac:spMkLst>
            <pc:docMk/>
            <pc:sldMk cId="4203412139" sldId="557"/>
            <ac:spMk id="18" creationId="{304A3AEE-4100-4E83-9C78-D5FC7B132221}"/>
          </ac:spMkLst>
        </pc:spChg>
        <pc:spChg chg="mod">
          <ac:chgData name="bảo trân trần" userId="f4374a97044cb88a" providerId="LiveId" clId="{E77DFD16-07CA-48E3-B53A-C243070F23DC}" dt="2021-12-10T05:29:15.514" v="1552" actId="20577"/>
          <ac:spMkLst>
            <pc:docMk/>
            <pc:sldMk cId="4203412139" sldId="557"/>
            <ac:spMk id="8202" creationId="{0D399287-3D83-4649-A6CE-E59C7CC1E228}"/>
          </ac:spMkLst>
        </pc:spChg>
        <pc:graphicFrameChg chg="add del mod">
          <ac:chgData name="bảo trân trần" userId="f4374a97044cb88a" providerId="LiveId" clId="{E77DFD16-07CA-48E3-B53A-C243070F23DC}" dt="2021-12-10T05:30:04.369" v="1558" actId="478"/>
          <ac:graphicFrameMkLst>
            <pc:docMk/>
            <pc:sldMk cId="4203412139" sldId="557"/>
            <ac:graphicFrameMk id="8" creationId="{D0AA431E-2C9B-4BCE-B431-5400359BB3D1}"/>
          </ac:graphicFrameMkLst>
        </pc:graphicFrameChg>
        <pc:graphicFrameChg chg="add mod modGraphic">
          <ac:chgData name="bảo trân trần" userId="f4374a97044cb88a" providerId="LiveId" clId="{E77DFD16-07CA-48E3-B53A-C243070F23DC}" dt="2021-12-10T05:35:17.362" v="1669" actId="207"/>
          <ac:graphicFrameMkLst>
            <pc:docMk/>
            <pc:sldMk cId="4203412139" sldId="557"/>
            <ac:graphicFrameMk id="9" creationId="{916D85C4-725F-4F79-9D4C-14963E9FBE8A}"/>
          </ac:graphicFrameMkLst>
        </pc:graphicFrameChg>
      </pc:sldChg>
      <pc:sldChg chg="modSp add mod modTransition modAnim">
        <pc:chgData name="bảo trân trần" userId="f4374a97044cb88a" providerId="LiveId" clId="{E77DFD16-07CA-48E3-B53A-C243070F23DC}" dt="2021-12-21T04:31:36.519" v="2199"/>
        <pc:sldMkLst>
          <pc:docMk/>
          <pc:sldMk cId="2594374154" sldId="558"/>
        </pc:sldMkLst>
        <pc:spChg chg="mod">
          <ac:chgData name="bảo trân trần" userId="f4374a97044cb88a" providerId="LiveId" clId="{E77DFD16-07CA-48E3-B53A-C243070F23DC}" dt="2021-12-10T07:40:19.944" v="1966" actId="113"/>
          <ac:spMkLst>
            <pc:docMk/>
            <pc:sldMk cId="2594374154" sldId="558"/>
            <ac:spMk id="12" creationId="{61073C84-858C-4485-B516-483B686CEC6B}"/>
          </ac:spMkLst>
        </pc:spChg>
        <pc:spChg chg="mod">
          <ac:chgData name="bảo trân trần" userId="f4374a97044cb88a" providerId="LiveId" clId="{E77DFD16-07CA-48E3-B53A-C243070F23DC}" dt="2021-12-10T07:37:55.526" v="1900" actId="20577"/>
          <ac:spMkLst>
            <pc:docMk/>
            <pc:sldMk cId="2594374154" sldId="558"/>
            <ac:spMk id="8202" creationId="{0D399287-3D83-4649-A6CE-E59C7CC1E228}"/>
          </ac:spMkLst>
        </pc:spChg>
      </pc:sldChg>
      <pc:sldChg chg="add del setBg">
        <pc:chgData name="bảo trân trần" userId="f4374a97044cb88a" providerId="LiveId" clId="{E77DFD16-07CA-48E3-B53A-C243070F23DC}" dt="2021-12-10T07:37:24.413" v="1865"/>
        <pc:sldMkLst>
          <pc:docMk/>
          <pc:sldMk cId="4185932305" sldId="558"/>
        </pc:sldMkLst>
      </pc:sldChg>
      <pc:sldChg chg="new del">
        <pc:chgData name="bảo trân trần" userId="f4374a97044cb88a" providerId="LiveId" clId="{E77DFD16-07CA-48E3-B53A-C243070F23DC}" dt="2021-12-10T07:46:02.531" v="2034" actId="47"/>
        <pc:sldMkLst>
          <pc:docMk/>
          <pc:sldMk cId="2085454698" sldId="559"/>
        </pc:sldMkLst>
      </pc:sldChg>
      <pc:sldChg chg="modSp add del mod setBg">
        <pc:chgData name="bảo trân trần" userId="f4374a97044cb88a" providerId="LiveId" clId="{E77DFD16-07CA-48E3-B53A-C243070F23DC}" dt="2021-12-10T08:01:03.559" v="2044" actId="47"/>
        <pc:sldMkLst>
          <pc:docMk/>
          <pc:sldMk cId="3525710672" sldId="559"/>
        </pc:sldMkLst>
        <pc:spChg chg="mod">
          <ac:chgData name="bảo trân trần" userId="f4374a97044cb88a" providerId="LiveId" clId="{E77DFD16-07CA-48E3-B53A-C243070F23DC}" dt="2021-12-10T07:46:07.630" v="2038"/>
          <ac:spMkLst>
            <pc:docMk/>
            <pc:sldMk cId="3525710672" sldId="559"/>
            <ac:spMk id="2" creationId="{5242E65A-B4BD-4945-9903-9E148382D7E7}"/>
          </ac:spMkLst>
        </pc:spChg>
      </pc:sldChg>
      <pc:sldChg chg="modSp add del mod setBg">
        <pc:chgData name="bảo trân trần" userId="f4374a97044cb88a" providerId="LiveId" clId="{E77DFD16-07CA-48E3-B53A-C243070F23DC}" dt="2021-12-10T07:46:02.531" v="2034" actId="47"/>
        <pc:sldMkLst>
          <pc:docMk/>
          <pc:sldMk cId="3420278945" sldId="560"/>
        </pc:sldMkLst>
        <pc:spChg chg="mod">
          <ac:chgData name="bảo trân trần" userId="f4374a97044cb88a" providerId="LiveId" clId="{E77DFD16-07CA-48E3-B53A-C243070F23DC}" dt="2021-12-10T07:44:54.865" v="2033" actId="1076"/>
          <ac:spMkLst>
            <pc:docMk/>
            <pc:sldMk cId="3420278945" sldId="560"/>
            <ac:spMk id="4" creationId="{00000000-0000-0000-0000-000000000000}"/>
          </ac:spMkLst>
        </pc:spChg>
      </pc:sldChg>
      <pc:sldChg chg="add del setBg">
        <pc:chgData name="bảo trân trần" userId="f4374a97044cb88a" providerId="LiveId" clId="{E77DFD16-07CA-48E3-B53A-C243070F23DC}" dt="2021-12-10T07:46:02.531" v="2034" actId="47"/>
        <pc:sldMkLst>
          <pc:docMk/>
          <pc:sldMk cId="2668197974" sldId="561"/>
        </pc:sldMkLst>
      </pc:sldChg>
      <pc:sldChg chg="add del setBg">
        <pc:chgData name="bảo trân trần" userId="f4374a97044cb88a" providerId="LiveId" clId="{E77DFD16-07CA-48E3-B53A-C243070F23DC}" dt="2021-12-10T07:46:02.531" v="2034" actId="47"/>
        <pc:sldMkLst>
          <pc:docMk/>
          <pc:sldMk cId="714005113" sldId="562"/>
        </pc:sldMkLst>
      </pc:sldChg>
      <pc:sldChg chg="add del">
        <pc:chgData name="bảo trân trần" userId="f4374a97044cb88a" providerId="LiveId" clId="{E77DFD16-07CA-48E3-B53A-C243070F23DC}" dt="2021-12-10T07:46:33.576" v="2043" actId="47"/>
        <pc:sldMkLst>
          <pc:docMk/>
          <pc:sldMk cId="218294822" sldId="5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A5F16-0F65-4B7F-993C-65AAFB95F17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27B53-0719-4FFE-AAB6-3E740286E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4BD4E-FAC0-4EC1-8A79-1AF6E5BE8B9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835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677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DF9795-8C35-4E43-B06A-450F83C67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E598B7A-3480-4BD5-8070-07C43D70E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E1A1290-8445-4197-A03E-67DA4B32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F9751F4-ECFB-43B3-AE81-3568E617C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1E474A-6188-4159-887C-25932E883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3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35980D-2389-4AED-8475-38F5DF408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3D31027-0A0A-42D9-9517-240D28638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DA63790-9C1B-4E76-AD58-73CE19DC3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4B339D-BF28-46EA-B5F3-35703CCA0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43432B1-BF98-4D28-A651-63D9924FE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3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871F03B-E729-4EEA-9E2A-39B84D45FF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BD925E2-27CF-4BB6-AF2A-92D627BCB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47A79FF-2C9E-4714-8934-8AD0EE489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C6B144-773C-42CD-AE84-7D93062B4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26F68B6-43CE-4961-B45F-D79C49477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291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A21A67E7-849B-480F-8B9F-2D21CE889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EE43786-8EA9-4911-9084-B8A1F428BD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BAC3FFF-F628-4588-8A0E-F178CDF076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FEAAD8-73F6-41BF-A9A2-B68477EE97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21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0CF9DE2-FE2A-448D-9D57-19EBC660E9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569B1A1-9C23-4DFA-8A47-967DE42638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83AEE25-EF23-4505-9C47-1ADF52248B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89BFF0-3E6C-4381-B453-9EA48F82D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102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BB7CF8A-681F-48F1-9ABB-FCCDBDD563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3CF5A5C-94BE-490E-A724-A377F805C3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0A28E14C-95AD-4D31-B7DE-D12200408F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05B9F7-795F-4C39-A26E-148BA6CDA2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202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C1D58DB-599D-4F38-A747-613709C5C8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12F5471-4B4A-4876-8D5C-98DE6EFC3D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327D321-C927-4363-AA46-6A3052016C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8722C-CFD3-4074-8EAE-0F864C644D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489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8BCE1752-2729-4A8B-BDD8-44B2B26257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45646245-21A5-4F1A-B707-B34A677920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17473331-4FC0-4A3D-826F-28D7E210F9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E3604F-A954-4861-B0E2-98CB56C9FA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023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67313353-C2F5-43D7-B798-E539182412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8823FBF2-6230-4A1C-9964-677D9EA0D5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21A04E6D-0AAB-4B4C-9F16-BE75F07D3D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0C9932-3DBA-49D0-9C24-B6F6531CA6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879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9E4189C5-B24F-44A9-A8A5-25454AE0DA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1700917F-DE15-4306-9C87-5DF6D538C8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B81818A7-16CF-4631-B62B-E5F1D830DE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A3731-B442-41F3-80E1-37262AA0BD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6159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28AF6EE-D8A7-460F-A7AD-136100BA0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37069E7-B2E6-4721-96DD-3B9A0976D4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72BA379-10AC-4E01-BB35-C47406AF74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7148E3-6972-41B6-BD33-6569B6ADAF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56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709A0D-05B1-4D87-969E-28E7F5435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44DEF23-1BDF-41B1-8CCE-6B0B9D778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4F28904-E0D6-456D-8FDA-73756D52D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B221D46-38CB-4917-9AA9-66019B861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58087A3-F57C-4A09-9B27-DBF4E2E91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04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D3F8ACD-2FB4-4C56-90F9-349404F4B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76825FB-9AB4-4749-85CB-3DE5E73545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1139C05-3447-465F-B809-51ADBB6524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DE67B1-9305-444D-A79F-38D3017273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334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75706BDC-D5F8-4806-A959-54DB243211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55D3EE90-7C16-439C-A49A-517E3FCBCC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20470E1-6BF6-4D6C-AFD9-E6AC503DB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26543B-4B4C-4B03-AA20-F6A8CD57BD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5835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8904EC8-0AA4-489A-8B7B-E380E9D4E7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35C6FE04-2ED9-401C-A58A-75B2A64124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EFBB939-21C1-4793-A82E-EDF8AE3A95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2141B6-EBC2-414E-BCF4-46D2DF51FA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7962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22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8AFF1FC-8BB6-4DBB-9940-F696B5579502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8416283F-E79A-4174-97F4-305C981B4A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4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700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84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542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691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1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89A15B-5109-40A4-A29C-719A05C2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5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A57B545-9F51-4191-AEAB-2A6911CE8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AB6622A-3FB1-41D1-B242-5563EAF31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53B8AC-C6A8-4B99-B012-0C9368764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DC51-4636-459C-98E5-1F3644F20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976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4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442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4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103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602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415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752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780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522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8396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6699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44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05D013-06F2-4540-BE3D-453BD944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CBF1FCB-4EF5-4361-A89B-0B6DA51102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31FDE65-A7B8-4061-8B3C-AA46CDFBA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C8BD0E2-08C0-4EF0-98E7-7BB91F9F7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F2A61EF-E885-4843-8CA1-BE2FEC822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236DDAD-A79E-43EE-802E-065C0A592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217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67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3790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579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5865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213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6058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38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92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1762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2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8249B4-BB9E-436B-BDED-CD234FBED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D7218EA-2676-426F-9B03-92FE28882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8CEF2C-D0A7-44D3-9474-2F5AD4A950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94EE166-5FDD-45B8-A1DA-E2C6B87D3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E11E398-B0CE-423A-909B-27D1AD6AA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8058B5E-3773-478D-A304-18A592632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A24A5E-7228-479B-B879-3E8134814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897BA9F-9167-4C87-BD09-C27968D7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086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9588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460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4992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223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0582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3717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9076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0122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8031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99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31DBE8-84EB-4CB6-9BC1-E8C292B3A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3923385-FC48-4D98-B010-7F0C5F32D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D66C9EE-FFA6-4D27-9088-399925713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DBFF5AB-BEDC-4E69-9822-78B15B5C5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613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5862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7984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0788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8372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95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4876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8415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A21A67E7-849B-480F-8B9F-2D21CE889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EE43786-8EA9-4911-9084-B8A1F428BD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BAC3FFF-F628-4588-8A0E-F178CDF076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FEAAD8-73F6-41BF-A9A2-B68477EE974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6369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0CF9DE2-FE2A-448D-9D57-19EBC660E9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569B1A1-9C23-4DFA-8A47-967DE42638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83AEE25-EF23-4505-9C47-1ADF52248B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89BFF0-3E6C-4381-B453-9EA48F82D5A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7193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BB7CF8A-681F-48F1-9ABB-FCCDBDD563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3CF5A5C-94BE-490E-A724-A377F805C3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0A28E14C-95AD-4D31-B7DE-D12200408F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05B9F7-795F-4C39-A26E-148BA6CDA2D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010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A82328B-C05B-48B7-B52C-43284CA53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69C1001-C4EC-419E-B336-CB5D05955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94934-AD9C-4F32-9D86-C73A14595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143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C1D58DB-599D-4F38-A747-613709C5C8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12F5471-4B4A-4876-8D5C-98DE6EFC3D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327D321-C927-4363-AA46-6A3052016C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8722C-CFD3-4074-8EAE-0F864C644D0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8364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8BCE1752-2729-4A8B-BDD8-44B2B26257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45646245-21A5-4F1A-B707-B34A677920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17473331-4FC0-4A3D-826F-28D7E210F9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E3604F-A954-4861-B0E2-98CB56C9FAA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9637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67313353-C2F5-43D7-B798-E539182412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8823FBF2-6230-4A1C-9964-677D9EA0D5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21A04E6D-0AAB-4B4C-9F16-BE75F07D3D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0C9932-3DBA-49D0-9C24-B6F6531CA6C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225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9E4189C5-B24F-44A9-A8A5-25454AE0DA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1700917F-DE15-4306-9C87-5DF6D538C8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B81818A7-16CF-4631-B62B-E5F1D830DE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A3731-B442-41F3-80E1-37262AA0BD1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623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28AF6EE-D8A7-460F-A7AD-136100BA0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37069E7-B2E6-4721-96DD-3B9A0976D4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72BA379-10AC-4E01-BB35-C47406AF74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7148E3-6972-41B6-BD33-6569B6ADAFB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903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D3F8ACD-2FB4-4C56-90F9-349404F4B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76825FB-9AB4-4749-85CB-3DE5E73545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1139C05-3447-465F-B809-51ADBB6524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DE67B1-9305-444D-A79F-38D30172737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5059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75706BDC-D5F8-4806-A959-54DB243211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55D3EE90-7C16-439C-A49A-517E3FCBCC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20470E1-6BF6-4D6C-AFD9-E6AC503DB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26543B-4B4C-4B03-AA20-F6A8CD57BDD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99478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8904EC8-0AA4-489A-8B7B-E380E9D4E7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35C6FE04-2ED9-401C-A58A-75B2A64124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EFBB939-21C1-4793-A82E-EDF8AE3A95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2141B6-EBC2-414E-BCF4-46D2DF51FA8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01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2D5F30-9E01-42FA-9C60-4A3A47E39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892119-F8D5-4DF9-8560-7DD05F9AE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818383E-993A-46AB-826A-8E14AECDB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6B051FB-BAA0-4F87-B067-85766925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59816EE-28DB-4A02-A214-AC48EC8CA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0E142CF-02BC-465E-94C7-AA0DA046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3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861883-0823-4193-B522-996D6F5AC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3266C2C-66CD-44E4-A885-9E9DCB4FA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20ECA1-8AFE-4509-8DCF-24130B878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1746E85-FDB4-471B-BC27-E6D7DA73F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F1DC756-E7BF-4C4C-91E6-8BAE1237D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729BC45-FDE5-4599-9C57-12F42597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10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654F199-F75D-47CA-B6AD-61A82E31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2C13D3-9DEF-49BD-8638-4EA8C901B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70A2B4B-C7B3-4B78-8E93-8D4D73B056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04C7A-1D9F-4A9D-B26A-91178273819C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F5D177-F6A0-4425-A868-F49264ACC3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6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94A367-519A-47A6-8D94-5F23D4E66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64DB7-F2A1-4544-BD67-48739310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2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7C307CAE-35CC-4BD8-9B56-78D7FCBB4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0DC9C9E9-2344-40F0-9BF7-0C6009AC30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B0FFE54F-3EC9-41EB-BB25-A682AF90DF6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82319B71-602B-462F-B419-374DC89D336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ABAD3A1-12AC-4F0D-802D-7489DDFE9AB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76D51FF-08B1-469A-BD54-5D144C1CB2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359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FF1FC-8BB6-4DBB-9940-F696B557950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1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4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47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F27B5-24CB-4957-948E-BC70DD1A57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E8C58-AA40-48F9-BF71-D87641646A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8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7C307CAE-35CC-4BD8-9B56-78D7FCBB4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0DC9C9E9-2344-40F0-9BF7-0C6009AC30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B0FFE54F-3EC9-41EB-BB25-A682AF90DF6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82319B71-602B-462F-B419-374DC89D336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ABAD3A1-12AC-4F0D-802D-7489DDFE9AB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76D51FF-08B1-469A-BD54-5D144C1CB26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5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73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vi.wikipedia.org/w/index.php?title=Le_Paria&amp;action=edit&amp;redlink=1" TargetMode="Externa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microsoft.com/office/2007/relationships/media" Target="../media/media5.mp3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audio" Target="../media/media4.wav"/><Relationship Id="rId16" Type="http://schemas.openxmlformats.org/officeDocument/2006/relationships/image" Target="../media/image41.png"/><Relationship Id="rId1" Type="http://schemas.microsoft.com/office/2007/relationships/media" Target="../media/media4.wav"/><Relationship Id="rId6" Type="http://schemas.openxmlformats.org/officeDocument/2006/relationships/audio" Target="../media/audio1.wav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0.emf"/><Relationship Id="rId10" Type="http://schemas.openxmlformats.org/officeDocument/2006/relationships/image" Target="../media/image35.png"/><Relationship Id="rId19" Type="http://schemas.openxmlformats.org/officeDocument/2006/relationships/image" Target="../media/image9.png"/><Relationship Id="rId4" Type="http://schemas.openxmlformats.org/officeDocument/2006/relationships/audio" Target="../media/media5.mp3"/><Relationship Id="rId9" Type="http://schemas.openxmlformats.org/officeDocument/2006/relationships/image" Target="../media/image26.png"/><Relationship Id="rId1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4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microsoft.com/office/2007/relationships/media" Target="../media/media5.mp3"/><Relationship Id="rId7" Type="http://schemas.openxmlformats.org/officeDocument/2006/relationships/audio" Target="../media/audio1.wav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audio" Target="../media/media4.wav"/><Relationship Id="rId16" Type="http://schemas.openxmlformats.org/officeDocument/2006/relationships/image" Target="../media/image40.emf"/><Relationship Id="rId20" Type="http://schemas.openxmlformats.org/officeDocument/2006/relationships/image" Target="../media/image9.png"/><Relationship Id="rId1" Type="http://schemas.microsoft.com/office/2007/relationships/media" Target="../media/media4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43.png"/><Relationship Id="rId4" Type="http://schemas.openxmlformats.org/officeDocument/2006/relationships/audio" Target="../media/media5.mp3"/><Relationship Id="rId9" Type="http://schemas.openxmlformats.org/officeDocument/2006/relationships/image" Target="../media/image34.png"/><Relationship Id="rId1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6.png"/><Relationship Id="rId18" Type="http://schemas.openxmlformats.org/officeDocument/2006/relationships/image" Target="../media/image43.png"/><Relationship Id="rId3" Type="http://schemas.microsoft.com/office/2007/relationships/media" Target="../media/media5.mp3"/><Relationship Id="rId7" Type="http://schemas.openxmlformats.org/officeDocument/2006/relationships/image" Target="../media/image33.png"/><Relationship Id="rId12" Type="http://schemas.openxmlformats.org/officeDocument/2006/relationships/image" Target="../media/image45.png"/><Relationship Id="rId17" Type="http://schemas.openxmlformats.org/officeDocument/2006/relationships/image" Target="../media/image42.png"/><Relationship Id="rId2" Type="http://schemas.openxmlformats.org/officeDocument/2006/relationships/audio" Target="../media/media4.wav"/><Relationship Id="rId16" Type="http://schemas.openxmlformats.org/officeDocument/2006/relationships/image" Target="../media/image41.png"/><Relationship Id="rId1" Type="http://schemas.microsoft.com/office/2007/relationships/media" Target="../media/media4.wav"/><Relationship Id="rId6" Type="http://schemas.openxmlformats.org/officeDocument/2006/relationships/audio" Target="../media/audio1.wav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0.emf"/><Relationship Id="rId10" Type="http://schemas.openxmlformats.org/officeDocument/2006/relationships/image" Target="../media/image35.png"/><Relationship Id="rId19" Type="http://schemas.openxmlformats.org/officeDocument/2006/relationships/image" Target="../media/image9.png"/><Relationship Id="rId4" Type="http://schemas.openxmlformats.org/officeDocument/2006/relationships/audio" Target="../media/media5.mp3"/><Relationship Id="rId9" Type="http://schemas.openxmlformats.org/officeDocument/2006/relationships/image" Target="../media/image26.png"/><Relationship Id="rId1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4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jpg"/><Relationship Id="rId12" Type="http://schemas.microsoft.com/office/2007/relationships/hdphoto" Target="../media/hdphoto4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g"/><Relationship Id="rId12" Type="http://schemas.openxmlformats.org/officeDocument/2006/relationships/image" Target="../media/image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jpg"/><Relationship Id="rId12" Type="http://schemas.openxmlformats.org/officeDocument/2006/relationships/image" Target="../media/image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9E56AA3-5216-4639-9822-345F2AE93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189" y="6031329"/>
            <a:ext cx="812889" cy="8850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47D23E5-F5DC-410D-A8E4-90E8B2313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76347"/>
            <a:ext cx="629779" cy="6856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6EC654A-9D26-4FC2-848E-EC836B931C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6362" y="5524121"/>
            <a:ext cx="466183" cy="5075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64F3267-831D-4E4C-9916-C5D53A0F53F7}"/>
              </a:ext>
            </a:extLst>
          </p:cNvPr>
          <p:cNvSpPr/>
          <p:nvPr/>
        </p:nvSpPr>
        <p:spPr>
          <a:xfrm>
            <a:off x="2485300" y="1844824"/>
            <a:ext cx="729250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Chào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mừng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quý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thầy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cô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và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các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em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học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sinh</a:t>
            </a:r>
            <a:r>
              <a:rPr kumimoji="0" lang="en-US" altLang="zh-CN" sz="54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FF1D1D"/>
                </a:solidFill>
                <a:effectLst>
                  <a:outerShdw dist="38100" dir="2700000" algn="bl" rotWithShape="0">
                    <a:srgbClr val="BFD7F6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!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">
            <a:extLst>
              <a:ext uri="{FF2B5EF4-FFF2-40B4-BE49-F238E27FC236}">
                <a16:creationId xmlns="" xmlns:a16="http://schemas.microsoft.com/office/drawing/2014/main" id="{5B7E6AF1-1FDE-4D89-8A12-1DC332B4B254}"/>
              </a:ext>
            </a:extLst>
          </p:cNvPr>
          <p:cNvSpPr txBox="1"/>
          <p:nvPr/>
        </p:nvSpPr>
        <p:spPr>
          <a:xfrm>
            <a:off x="-107139" y="1121141"/>
            <a:ext cx="1219200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ĐẢNG CỘNG SẢN VIỆT NAM RA ĐỜI</a:t>
            </a:r>
            <a:endParaRPr kumimoji="0" lang="en-US" sz="3200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sp>
        <p:nvSpPr>
          <p:cNvPr id="8202" name="Text Box 10">
            <a:extLst>
              <a:ext uri="{FF2B5EF4-FFF2-40B4-BE49-F238E27FC236}">
                <a16:creationId xmlns="" xmlns:a16="http://schemas.microsoft.com/office/drawing/2014/main" id="{0D399287-3D83-4649-A6CE-E59C7CC1E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28018"/>
            <a:ext cx="12192000" cy="64633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  2.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nghị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Nam. </a:t>
            </a:r>
            <a:endParaRPr kumimoji="0" lang="en-US" altLang="en-US" sz="4800" b="1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6" descr="CoDang">
            <a:extLst>
              <a:ext uri="{FF2B5EF4-FFF2-40B4-BE49-F238E27FC236}">
                <a16:creationId xmlns="" xmlns:a16="http://schemas.microsoft.com/office/drawing/2014/main" id="{21127FFB-3B7E-485E-9C7F-51EC306AA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9215" y="18"/>
            <a:ext cx="11271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3">
            <a:extLst>
              <a:ext uri="{FF2B5EF4-FFF2-40B4-BE49-F238E27FC236}">
                <a16:creationId xmlns="" xmlns:a16="http://schemas.microsoft.com/office/drawing/2014/main" id="{FBF32DE5-E214-44C1-8754-CD961EAD8F2D}"/>
              </a:ext>
            </a:extLst>
          </p:cNvPr>
          <p:cNvSpPr txBox="1"/>
          <p:nvPr/>
        </p:nvSpPr>
        <p:spPr>
          <a:xfrm>
            <a:off x="4780417" y="712591"/>
            <a:ext cx="2788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Lịch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sử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Times New Roman" panose="02020603050405020304" charset="0"/>
            </a:endParaRPr>
          </a:p>
        </p:txBody>
      </p:sp>
      <p:graphicFrame>
        <p:nvGraphicFramePr>
          <p:cNvPr id="9" name="Group 6">
            <a:extLst>
              <a:ext uri="{FF2B5EF4-FFF2-40B4-BE49-F238E27FC236}">
                <a16:creationId xmlns="" xmlns:a16="http://schemas.microsoft.com/office/drawing/2014/main" id="{916D85C4-725F-4F79-9D4C-14963E9FB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517333"/>
              </p:ext>
            </p:extLst>
          </p:nvPr>
        </p:nvGraphicFramePr>
        <p:xfrm>
          <a:off x="614151" y="2860693"/>
          <a:ext cx="11109278" cy="3997325"/>
        </p:xfrm>
        <a:graphic>
          <a:graphicData uri="http://schemas.openxmlformats.org/drawingml/2006/table">
            <a:tbl>
              <a:tblPr/>
              <a:tblGrid>
                <a:gridCol w="28660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432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0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Thời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gian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Địa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điểm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0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Người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chủ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trì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767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Kết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quả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Times New Roman" pitchFamily="18" charset="0"/>
                        </a:rPr>
                        <a:t> </a:t>
                      </a: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203412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0 năm Đảng Cộng sản Việt Nam đồng hành cùng dân tộ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000" end="19465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14400"/>
            <a:ext cx="12192000" cy="5753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êu đề 1"/>
          <p:cNvSpPr>
            <a:spLocks noGrp="1"/>
          </p:cNvSpPr>
          <p:nvPr>
            <p:ph type="title"/>
          </p:nvPr>
        </p:nvSpPr>
        <p:spPr>
          <a:xfrm>
            <a:off x="0" y="-200891"/>
            <a:ext cx="121920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en-US" sz="3200" dirty="0" err="1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r>
              <a:rPr lang="en-US" sz="3200" dirty="0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dirty="0" err="1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endParaRPr lang="en-US" sz="3200" dirty="0">
              <a:solidFill>
                <a:srgbClr val="D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73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">
            <a:extLst>
              <a:ext uri="{FF2B5EF4-FFF2-40B4-BE49-F238E27FC236}">
                <a16:creationId xmlns="" xmlns:a16="http://schemas.microsoft.com/office/drawing/2014/main" id="{5B7E6AF1-1FDE-4D89-8A12-1DC332B4B254}"/>
              </a:ext>
            </a:extLst>
          </p:cNvPr>
          <p:cNvSpPr txBox="1"/>
          <p:nvPr/>
        </p:nvSpPr>
        <p:spPr>
          <a:xfrm>
            <a:off x="-107139" y="1121141"/>
            <a:ext cx="1219200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ĐẢNG CỘNG SẢN VIỆT NAM RA ĐỜI</a:t>
            </a:r>
            <a:endParaRPr lang="en-US" sz="32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202" name="Text Box 10">
            <a:extLst>
              <a:ext uri="{FF2B5EF4-FFF2-40B4-BE49-F238E27FC236}">
                <a16:creationId xmlns="" xmlns:a16="http://schemas.microsoft.com/office/drawing/2014/main" id="{0D399287-3D83-4649-A6CE-E59C7CC1E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28018"/>
            <a:ext cx="12192000" cy="64633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2.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nghị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Nam. </a:t>
            </a:r>
            <a:endParaRPr lang="en-US" altLang="en-US" sz="4800" b="1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6" descr="CoDang">
            <a:extLst>
              <a:ext uri="{FF2B5EF4-FFF2-40B4-BE49-F238E27FC236}">
                <a16:creationId xmlns="" xmlns:a16="http://schemas.microsoft.com/office/drawing/2014/main" id="{21127FFB-3B7E-485E-9C7F-51EC306AA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9215" y="18"/>
            <a:ext cx="11271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3">
            <a:extLst>
              <a:ext uri="{FF2B5EF4-FFF2-40B4-BE49-F238E27FC236}">
                <a16:creationId xmlns="" xmlns:a16="http://schemas.microsoft.com/office/drawing/2014/main" id="{FBF32DE5-E214-44C1-8754-CD961EAD8F2D}"/>
              </a:ext>
            </a:extLst>
          </p:cNvPr>
          <p:cNvSpPr txBox="1"/>
          <p:nvPr/>
        </p:nvSpPr>
        <p:spPr>
          <a:xfrm>
            <a:off x="4780417" y="712591"/>
            <a:ext cx="2788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u="sng" dirty="0" err="1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charset="0"/>
              </a:rPr>
              <a:t>Lịch</a:t>
            </a:r>
            <a:r>
              <a:rPr lang="en-US" sz="2800" b="1" u="sng" dirty="0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charset="0"/>
              </a:rPr>
              <a:t>sử</a:t>
            </a:r>
            <a:endParaRPr lang="en-US" sz="2800" b="1" u="sng" dirty="0">
              <a:solidFill>
                <a:prstClr val="black"/>
              </a:solidFill>
              <a:latin typeface="HP001 4 hàng" panose="020B0603050302020204" pitchFamily="34" charset="0"/>
              <a:cs typeface="Times New Roman" panose="02020603050405020304" charset="0"/>
            </a:endParaRPr>
          </a:p>
        </p:txBody>
      </p:sp>
      <p:graphicFrame>
        <p:nvGraphicFramePr>
          <p:cNvPr id="9" name="Group 6">
            <a:extLst>
              <a:ext uri="{FF2B5EF4-FFF2-40B4-BE49-F238E27FC236}">
                <a16:creationId xmlns="" xmlns:a16="http://schemas.microsoft.com/office/drawing/2014/main" id="{916D85C4-725F-4F79-9D4C-14963E9FB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862618"/>
              </p:ext>
            </p:extLst>
          </p:nvPr>
        </p:nvGraphicFramePr>
        <p:xfrm>
          <a:off x="614151" y="2860693"/>
          <a:ext cx="11109278" cy="3997325"/>
        </p:xfrm>
        <a:graphic>
          <a:graphicData uri="http://schemas.openxmlformats.org/drawingml/2006/table">
            <a:tbl>
              <a:tblPr/>
              <a:tblGrid>
                <a:gridCol w="28660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432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0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Thời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gian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Địa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điểm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0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Người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chủ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trì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Times New Roman" pitchFamily="18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767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Kết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Times New Roman" pitchFamily="18" charset="0"/>
                        </a:rPr>
                        <a:t>quả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Times New Roman" pitchFamily="18" charset="0"/>
                        </a:rPr>
                        <a:t> </a:t>
                      </a:r>
                    </a:p>
                  </a:txBody>
                  <a:tcPr marT="45727" marB="45727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 Box 37">
            <a:extLst>
              <a:ext uri="{FF2B5EF4-FFF2-40B4-BE49-F238E27FC236}">
                <a16:creationId xmlns="" xmlns:a16="http://schemas.microsoft.com/office/drawing/2014/main" id="{C600B4F1-CEFE-471B-9327-C2EC5128F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957" y="5027921"/>
            <a:ext cx="73574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duy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Nam.</a:t>
            </a:r>
          </a:p>
        </p:txBody>
      </p:sp>
      <p:sp>
        <p:nvSpPr>
          <p:cNvPr id="11" name="Text Box 38">
            <a:extLst>
              <a:ext uri="{FF2B5EF4-FFF2-40B4-BE49-F238E27FC236}">
                <a16:creationId xmlns="" xmlns:a16="http://schemas.microsoft.com/office/drawing/2014/main" id="{35C12E42-C8EB-453D-807C-7D32BD988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7688" y="4235776"/>
            <a:ext cx="69598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Ái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endParaRPr lang="en-US" altLang="en-US" sz="3200" dirty="0">
              <a:solidFill>
                <a:srgbClr val="7DB6EF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Box 39">
            <a:extLst>
              <a:ext uri="{FF2B5EF4-FFF2-40B4-BE49-F238E27FC236}">
                <a16:creationId xmlns="" xmlns:a16="http://schemas.microsoft.com/office/drawing/2014/main" id="{4F247BBF-5CC6-48B0-9D6C-29C71EE5F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2209" y="3588058"/>
            <a:ext cx="47365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8" name="Text Box 40">
            <a:extLst>
              <a:ext uri="{FF2B5EF4-FFF2-40B4-BE49-F238E27FC236}">
                <a16:creationId xmlns="" xmlns:a16="http://schemas.microsoft.com/office/drawing/2014/main" id="{304A3AEE-4100-4E83-9C78-D5FC7B132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2637" y="2940376"/>
            <a:ext cx="70682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dirty="0" err="1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200" dirty="0">
                <a:solidFill>
                  <a:srgbClr val="7DB6E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03/02/1930 - 07/02/1930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71256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bldLvl="0" animBg="1" autoUpdateAnimBg="0"/>
      <p:bldP spid="10" grpId="0" bldLvl="0" autoUpdateAnimBg="0"/>
      <p:bldP spid="11" grpId="0" bldLvl="0" autoUpdateAnimBg="0"/>
      <p:bldP spid="11" grpId="1" bldLvl="0" autoUpdateAnimBg="0"/>
      <p:bldP spid="11" grpId="2" bldLvl="0" autoUpdateAnimBg="0"/>
      <p:bldP spid="11" grpId="3" bldLvl="0" autoUpdateAnimBg="0"/>
      <p:bldP spid="11" grpId="4" bldLvl="0" autoUpdateAnimBg="0"/>
      <p:bldP spid="11" grpId="5" bldLvl="0" autoUpdateAnimBg="0"/>
      <p:bldP spid="11" grpId="6" bldLvl="0" autoUpdateAnimBg="0"/>
      <p:bldP spid="11" grpId="7" bldLvl="0" autoUpdateAnimBg="0"/>
      <p:bldP spid="11" grpId="8" bldLvl="0" autoUpdateAnimBg="0"/>
      <p:bldP spid="13" grpId="0" bldLvl="0" autoUpdateAnimBg="0"/>
      <p:bldP spid="18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11"/>
            <a:ext cx="11582400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>
            <a:spLocks noChangeArrowheads="1"/>
          </p:cNvSpPr>
          <p:nvPr/>
        </p:nvSpPr>
        <p:spPr bwMode="auto">
          <a:xfrm>
            <a:off x="426497" y="4876800"/>
            <a:ext cx="11379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-</a:t>
            </a:r>
            <a:r>
              <a:rPr lang="en-US" sz="2000" b="1" dirty="0">
                <a:solidFill>
                  <a:srgbClr val="3333FF"/>
                </a:solidFill>
                <a:latin typeface=".VnTime" pitchFamily="34" charset="0"/>
                <a:sym typeface=".VnTime" pitchFamily="34" charset="0"/>
              </a:rPr>
              <a:t> 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2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đại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biểu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Đông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Dương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CS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Đảng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: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Trịnh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Đình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Cửu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,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Nguyễn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Đức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Cảnh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532" name="Text Box 4"/>
          <p:cNvSpPr>
            <a:spLocks noChangeArrowheads="1"/>
          </p:cNvSpPr>
          <p:nvPr/>
        </p:nvSpPr>
        <p:spPr bwMode="auto">
          <a:xfrm>
            <a:off x="203200" y="0"/>
            <a:ext cx="11480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.VnTimeH" pitchFamily="34" charset="0"/>
              </a:rPr>
              <a:t>Hội nghị thành lập Đảng</a:t>
            </a:r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Text Box 6"/>
          <p:cNvSpPr>
            <a:spLocks noChangeArrowheads="1"/>
          </p:cNvSpPr>
          <p:nvPr/>
        </p:nvSpPr>
        <p:spPr bwMode="auto">
          <a:xfrm>
            <a:off x="406400" y="5334011"/>
            <a:ext cx="10668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- 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2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đại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biểu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An Nam CS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Đảng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: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Nguyễn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Thiệu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,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Châu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Văn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Liêm</a:t>
            </a:r>
            <a:endParaRPr lang="en-US" sz="2000" b="1" dirty="0" smtClean="0">
              <a:solidFill>
                <a:srgbClr val="3333FF"/>
              </a:solidFill>
              <a:latin typeface="Times New Roman" pitchFamily="18" charset="0"/>
              <a:sym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- 2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đại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biểu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hoạt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động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ở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nước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ngoài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: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Hồ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Tùng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Mậu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và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Lê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Hồng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Sơn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534" name="Text Box 7"/>
          <p:cNvSpPr>
            <a:spLocks noChangeArrowheads="1"/>
          </p:cNvSpPr>
          <p:nvPr/>
        </p:nvSpPr>
        <p:spPr bwMode="auto">
          <a:xfrm>
            <a:off x="406400" y="6248411"/>
            <a:ext cx="1188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-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Đồng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chí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Nguyễn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Ái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Quốc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đại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diện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cho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Quốc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tế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Cộng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Sản</a:t>
            </a:r>
            <a:r>
              <a:rPr lang="en-US" sz="2000" b="1" dirty="0">
                <a:solidFill>
                  <a:srgbClr val="3333FF"/>
                </a:solidFill>
                <a:latin typeface="Times New Roman" pitchFamily="18" charset="0"/>
                <a:sym typeface="Times New Roman" pitchFamily="18" charset="0"/>
              </a:rPr>
              <a:t> .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0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7">
            <a:hlinkClick r:id="rId2" tooltip="Le Paria (chưa được viết)"/>
            <a:extLst>
              <a:ext uri="{FF2B5EF4-FFF2-40B4-BE49-F238E27FC236}">
                <a16:creationId xmlns="" xmlns:a16="http://schemas.microsoft.com/office/drawing/2014/main" id="{9936A0C4-8E29-44A6-AAD2-C55409FE1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59"/>
            <a:ext cx="12192000" cy="66706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9" name="Text Box 8">
            <a:extLst>
              <a:ext uri="{FF2B5EF4-FFF2-40B4-BE49-F238E27FC236}">
                <a16:creationId xmlns="" xmlns:a16="http://schemas.microsoft.com/office/drawing/2014/main" id="{158CE39D-2B61-4E73-81CF-50CD3610C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1917" y="2204003"/>
            <a:ext cx="2357439" cy="52322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Lê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Hồng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Sơn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S PGothic" panose="020B0600070205080204" pitchFamily="34" charset="-128"/>
            </a:endParaRPr>
          </a:p>
        </p:txBody>
      </p:sp>
      <p:sp>
        <p:nvSpPr>
          <p:cNvPr id="10250" name="Rectangle 9">
            <a:extLst>
              <a:ext uri="{FF2B5EF4-FFF2-40B4-BE49-F238E27FC236}">
                <a16:creationId xmlns="" xmlns:a16="http://schemas.microsoft.com/office/drawing/2014/main" id="{54708A62-4B65-4855-A198-AFD6FDC14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700" y="5885128"/>
            <a:ext cx="2627313" cy="52322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Châu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Văn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Liêm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S PGothic" panose="020B0600070205080204" pitchFamily="34" charset="-128"/>
            </a:endParaRPr>
          </a:p>
        </p:txBody>
      </p:sp>
      <p:sp>
        <p:nvSpPr>
          <p:cNvPr id="10251" name="Rectangle 10">
            <a:extLst>
              <a:ext uri="{FF2B5EF4-FFF2-40B4-BE49-F238E27FC236}">
                <a16:creationId xmlns="" xmlns:a16="http://schemas.microsoft.com/office/drawing/2014/main" id="{88AA5DD6-85E8-489D-8F70-12044562B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526" y="2189246"/>
            <a:ext cx="2357439" cy="52322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Hồ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Tùng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Mậu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S PGothic" panose="020B0600070205080204" pitchFamily="34" charset="-128"/>
            </a:endParaRPr>
          </a:p>
        </p:txBody>
      </p:sp>
      <p:sp>
        <p:nvSpPr>
          <p:cNvPr id="10252" name="Rectangle 11">
            <a:extLst>
              <a:ext uri="{FF2B5EF4-FFF2-40B4-BE49-F238E27FC236}">
                <a16:creationId xmlns="" xmlns:a16="http://schemas.microsoft.com/office/drawing/2014/main" id="{5C7FC056-8AF9-463A-9C83-023128F8F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7594" y="2189246"/>
            <a:ext cx="2659063" cy="52322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Trịnh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Đình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Cửu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S PGothic" panose="020B0600070205080204" pitchFamily="34" charset="-128"/>
            </a:endParaRPr>
          </a:p>
        </p:txBody>
      </p:sp>
      <p:sp>
        <p:nvSpPr>
          <p:cNvPr id="10253" name="Rectangle 12">
            <a:extLst>
              <a:ext uri="{FF2B5EF4-FFF2-40B4-BE49-F238E27FC236}">
                <a16:creationId xmlns="" xmlns:a16="http://schemas.microsoft.com/office/drawing/2014/main" id="{33173977-40BD-4DDB-AAB6-D0C5F8F5F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293" y="5885128"/>
            <a:ext cx="2992439" cy="52322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Nguyễn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Đức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Cảnh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S PGothic" panose="020B0600070205080204" pitchFamily="34" charset="-128"/>
            </a:endParaRPr>
          </a:p>
        </p:txBody>
      </p:sp>
      <p:sp>
        <p:nvSpPr>
          <p:cNvPr id="10254" name="Rectangle 13">
            <a:extLst>
              <a:ext uri="{FF2B5EF4-FFF2-40B4-BE49-F238E27FC236}">
                <a16:creationId xmlns="" xmlns:a16="http://schemas.microsoft.com/office/drawing/2014/main" id="{7682EE57-829B-4A30-82D2-9AB95C0B2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9131" y="5885128"/>
            <a:ext cx="2347516" cy="52322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Nguyễn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Times New Roman" panose="02020603050405020304" pitchFamily="18" charset="0"/>
              </a:rPr>
              <a:t>Thiệu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S PGothic" panose="020B0600070205080204" pitchFamily="34" charset="-128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>
            <a:lum/>
          </a:blip>
          <a:srcRect/>
          <a:stretch>
            <a:fillRect l="-4000" t="-10000" r="-6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1073C84-858C-4485-B516-483B686CEC6B}"/>
              </a:ext>
            </a:extLst>
          </p:cNvPr>
          <p:cNvSpPr txBox="1"/>
          <p:nvPr/>
        </p:nvSpPr>
        <p:spPr>
          <a:xfrm>
            <a:off x="566541" y="2675834"/>
            <a:ext cx="1094298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</a:pP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Phong trào cách mạng giành được nhiều thắng lợi to lớn.</a:t>
            </a:r>
          </a:p>
          <a:p>
            <a:pPr lvl="0" algn="just">
              <a:lnSpc>
                <a:spcPct val="125000"/>
              </a:lnSpc>
            </a:pP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Ngày 03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/02</a:t>
            </a: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trở thành ngày kỉ niệm thành lập Đảng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</a:t>
            </a: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just">
              <a:lnSpc>
                <a:spcPct val="125000"/>
              </a:lnSpc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TZhongsong" panose="02010600040101010101" pitchFamily="2" charset="-122"/>
                <a:ea typeface="STZhongsong" panose="02010600040101010101" pitchFamily="2" charset="-122"/>
                <a:cs typeface="Calibri" panose="020F0502020204030204" pitchFamily="34" charset="0"/>
              </a:rPr>
              <a:t>→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 mạng Việt Nam có một tổ chức tiên phong lãnh đạo, đưa cuộc đấu tranh của nhân dân ta đi theo con đường đúng đắn.</a:t>
            </a:r>
            <a:endParaRPr kumimoji="0" lang="vi-VN" sz="3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02" name="Text Box 10">
            <a:extLst>
              <a:ext uri="{FF2B5EF4-FFF2-40B4-BE49-F238E27FC236}">
                <a16:creationId xmlns="" xmlns:a16="http://schemas.microsoft.com/office/drawing/2014/main" id="{0D399287-3D83-4649-A6CE-E59C7CC1E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28018"/>
            <a:ext cx="12192000" cy="64633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3. 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Ý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Đảng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sản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Việt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Nam. </a:t>
            </a:r>
            <a:endParaRPr kumimoji="0" lang="en-US" altLang="en-US" sz="48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4" name="Picture 26" descr="CoDang">
            <a:extLst>
              <a:ext uri="{FF2B5EF4-FFF2-40B4-BE49-F238E27FC236}">
                <a16:creationId xmlns="" xmlns:a16="http://schemas.microsoft.com/office/drawing/2014/main" id="{21127FFB-3B7E-485E-9C7F-51EC306AA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9215" y="18"/>
            <a:ext cx="11271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43741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bldLvl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2000px-Communist_Party_of_Vietnam_flag.svg">
            <a:extLst>
              <a:ext uri="{FF2B5EF4-FFF2-40B4-BE49-F238E27FC236}">
                <a16:creationId xmlns="" xmlns:a16="http://schemas.microsoft.com/office/drawing/2014/main" id="{97F55097-E2D3-4EBE-82B8-055DC1958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679" y="230550"/>
            <a:ext cx="9068876" cy="581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11">
            <a:extLst>
              <a:ext uri="{FF2B5EF4-FFF2-40B4-BE49-F238E27FC236}">
                <a16:creationId xmlns="" xmlns:a16="http://schemas.microsoft.com/office/drawing/2014/main" id="{9E8384B5-EA10-461E-88E2-80BB2B37D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681" y="6079157"/>
            <a:ext cx="9068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cờ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ộng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Text Box 6">
            <a:extLst>
              <a:ext uri="{FF2B5EF4-FFF2-40B4-BE49-F238E27FC236}">
                <a16:creationId xmlns="" xmlns:a16="http://schemas.microsoft.com/office/drawing/2014/main" id="{96684E98-4A6A-4563-9F81-8D3ADE57B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349" y="3097748"/>
            <a:ext cx="806582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xuân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1930,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ra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đời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mạng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lãnh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đạo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giành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thắng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vẻ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vang.</a:t>
            </a:r>
          </a:p>
        </p:txBody>
      </p:sp>
      <p:pic>
        <p:nvPicPr>
          <p:cNvPr id="5" name="Picture 26" descr="CoDang">
            <a:extLst>
              <a:ext uri="{FF2B5EF4-FFF2-40B4-BE49-F238E27FC236}">
                <a16:creationId xmlns="" xmlns:a16="http://schemas.microsoft.com/office/drawing/2014/main" id="{C4FE15CF-636D-4271-8FD8-53C899D9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9215" y="18"/>
            <a:ext cx="11271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61F1AB97-A6DF-45BB-9C03-7B6E116E4AF9}"/>
              </a:ext>
            </a:extLst>
          </p:cNvPr>
          <p:cNvSpPr/>
          <p:nvPr/>
        </p:nvSpPr>
        <p:spPr>
          <a:xfrm>
            <a:off x="3016166" y="2879696"/>
            <a:ext cx="8748215" cy="2857199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882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3" y="900754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3" y="592856"/>
            <a:ext cx="7086667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35" y="3166735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67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69" y="4829367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22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25" y="4829367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49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51" y="5796246"/>
            <a:ext cx="1960807" cy="58739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66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69" y="5770771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851925"/>
            <a:ext cx="12192000" cy="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47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3" y="3039261"/>
            <a:ext cx="133513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94" y="3752497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Đảng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sản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Việt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Nam.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81" y="4651623"/>
            <a:ext cx="4401307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Đảng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Việt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Nam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sản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42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Đảng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sản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23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Đảng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sản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nhân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Việt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Nam.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64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646921" y="359923"/>
                <a:ext cx="9578798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Ba tổ chức cộng sản Đông Dương Cộng sản đảng, An Nam Cộng sản đảng và Đông Dương Cộng sản liên đoàn hợp nhất lấy tên là gì?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1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88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41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5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1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00"/>
                            </p:stCondLst>
                            <p:childTnLst>
                              <p:par>
                                <p:cTn id="2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2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2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C2F6FCEF-C910-4AA6-A553-8180CCEA21EC}"/>
              </a:ext>
            </a:extLst>
          </p:cNvPr>
          <p:cNvGrpSpPr/>
          <p:nvPr/>
        </p:nvGrpSpPr>
        <p:grpSpPr>
          <a:xfrm>
            <a:off x="1" y="5402425"/>
            <a:ext cx="12251779" cy="1455593"/>
            <a:chOff x="0" y="5402407"/>
            <a:chExt cx="12251779" cy="1455593"/>
          </a:xfrm>
        </p:grpSpPr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5E1C491D-5A5C-43F9-991A-F3CE980DB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5130" y="5402407"/>
              <a:ext cx="3136649" cy="1455591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3FA636A3-590A-43CD-A43E-A965AE1AB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2200" y="5402409"/>
              <a:ext cx="3136649" cy="1455591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="" xmlns:a16="http://schemas.microsoft.com/office/drawing/2014/main" id="{5357EC7F-74A2-4DE5-A341-D2D8F61FB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3767" y="5402408"/>
              <a:ext cx="3136649" cy="145559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942F60CD-C1C4-454D-AFED-50D7D9872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402409"/>
              <a:ext cx="3136649" cy="1455591"/>
            </a:xfrm>
            <a:prstGeom prst="rect">
              <a:avLst/>
            </a:prstGeom>
          </p:spPr>
        </p:pic>
      </p:grpSp>
      <p:sp>
        <p:nvSpPr>
          <p:cNvPr id="4" name="Snip Diagonal Corner Rectangle 3"/>
          <p:cNvSpPr/>
          <p:nvPr/>
        </p:nvSpPr>
        <p:spPr>
          <a:xfrm>
            <a:off x="351372" y="1956060"/>
            <a:ext cx="11738113" cy="1169700"/>
          </a:xfrm>
          <a:prstGeom prst="snip2DiagRect">
            <a:avLst/>
          </a:prstGeom>
          <a:noFill/>
          <a:ln w="190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 1: Nguyễn Tất Thành sinh vào ngày, tháng, năm nào?</a:t>
            </a:r>
            <a:endParaRPr kumimoji="0" lang="en-US" alt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847341" y="3326617"/>
            <a:ext cx="3950451" cy="708059"/>
          </a:xfrm>
          <a:prstGeom prst="rect">
            <a:avLst/>
          </a:prstGeom>
          <a:solidFill>
            <a:srgbClr val="F2FF4B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25000"/>
              </a:lnSpc>
              <a:spcAft>
                <a:spcPts val="80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19 - 5 - 1890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446460" y="3326617"/>
            <a:ext cx="3934837" cy="708059"/>
          </a:xfrm>
          <a:prstGeom prst="rect">
            <a:avLst/>
          </a:prstGeom>
          <a:solidFill>
            <a:srgbClr val="F2FF4B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A. 19 - 5 - 1980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0018164" y="3371089"/>
            <a:ext cx="750725" cy="60053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777" y="3380743"/>
            <a:ext cx="682539" cy="5998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DF52D5-E649-4EB2-8849-2683765DEBF8}"/>
              </a:ext>
            </a:extLst>
          </p:cNvPr>
          <p:cNvSpPr txBox="1"/>
          <p:nvPr/>
        </p:nvSpPr>
        <p:spPr>
          <a:xfrm>
            <a:off x="734106" y="217670"/>
            <a:ext cx="12066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Hãy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chữ cái trước câu trả lời đúng: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E1109CB1-0860-4792-97E2-887636322C37}"/>
              </a:ext>
            </a:extLst>
          </p:cNvPr>
          <p:cNvSpPr/>
          <p:nvPr/>
        </p:nvSpPr>
        <p:spPr>
          <a:xfrm>
            <a:off x="1446460" y="4574342"/>
            <a:ext cx="3934837" cy="708059"/>
          </a:xfrm>
          <a:prstGeom prst="rect">
            <a:avLst/>
          </a:prstGeom>
          <a:solidFill>
            <a:srgbClr val="F2FF4B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C. 19 - 5 - 1889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52A8B6B-7237-4563-98B3-B1068655D7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657" y="4628450"/>
            <a:ext cx="682539" cy="599806"/>
          </a:xfrm>
          <a:prstGeom prst="rect">
            <a:avLst/>
          </a:prstGeom>
        </p:spPr>
      </p:pic>
      <p:pic>
        <p:nvPicPr>
          <p:cNvPr id="15" name="BecauseILoveYou-PianoRomanticseaBea_nfdb">
            <a:hlinkClick r:id="" action="ppaction://media"/>
            <a:extLst>
              <a:ext uri="{FF2B5EF4-FFF2-40B4-BE49-F238E27FC236}">
                <a16:creationId xmlns="" xmlns:a16="http://schemas.microsoft.com/office/drawing/2014/main" id="{B83E60E3-09E2-45F5-B4E8-D0BE302888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87" end="188506.8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02995" y="6392068"/>
            <a:ext cx="406400" cy="4064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5A5240CA-573B-435C-9788-B8C160D24C44}"/>
              </a:ext>
            </a:extLst>
          </p:cNvPr>
          <p:cNvSpPr/>
          <p:nvPr/>
        </p:nvSpPr>
        <p:spPr>
          <a:xfrm>
            <a:off x="6847340" y="4542809"/>
            <a:ext cx="3934837" cy="708059"/>
          </a:xfrm>
          <a:prstGeom prst="rect">
            <a:avLst/>
          </a:prstGeom>
          <a:solidFill>
            <a:srgbClr val="F2FF4B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D. 19 - 5 - 1899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69D9C61-F410-42D7-A339-3ABFF65007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841" y="4591145"/>
            <a:ext cx="682539" cy="5998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CDE36B0F-7405-4DC3-A31D-4D9B433DFFA0}"/>
              </a:ext>
            </a:extLst>
          </p:cNvPr>
          <p:cNvCxnSpPr>
            <a:cxnSpLocks/>
          </p:cNvCxnSpPr>
          <p:nvPr/>
        </p:nvCxnSpPr>
        <p:spPr>
          <a:xfrm flipV="1">
            <a:off x="-198780" y="874912"/>
            <a:ext cx="12524775" cy="60736"/>
          </a:xfrm>
          <a:prstGeom prst="line">
            <a:avLst/>
          </a:prstGeom>
          <a:ln w="127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" y="-58050"/>
            <a:ext cx="499123" cy="6549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603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4082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0337" y="3052309"/>
            <a:ext cx="1335139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40" y="5215998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7572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4733" y="5206921"/>
            <a:ext cx="1335139" cy="96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94" y="3752497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66956" y="467304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Tất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ý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trên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3" y="4651623"/>
            <a:ext cx="4401307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Có đường đi đúng đắn.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8359" y="2446985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Có người lãnh đạo.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69571" y="2450881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Tăng thêm sức mạnh,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thống nhất lực lượng.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64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646921" y="359923"/>
                <a:ext cx="9578798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Sự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thống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nhất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các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tổ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chức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cộng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sản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thành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Đảng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Cộng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sản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Việt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Nam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giúp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cách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mạng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Việt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Tahoma" panose="020B0604030504040204" pitchFamily="34" charset="0"/>
                    <a:cs typeface="Calibri" panose="020F0502020204030204" pitchFamily="34" charset="0"/>
                  </a:rPr>
                  <a:t> Nam: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1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660111" y="423488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41288" y="2571294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21098" y="3508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615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5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1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00"/>
                            </p:stCondLst>
                            <p:childTnLst>
                              <p:par>
                                <p:cTn id="2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2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7" y="3027175"/>
            <a:ext cx="1335139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8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2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94" y="3752497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65" y="4652848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2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3 - 2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3" y="2462814"/>
            <a:ext cx="4401307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2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2 - 3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4" y="2465060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20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12 - 3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1" y="4651623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2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13 - 2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64" y="159046"/>
            <a:ext cx="11157289" cy="2009400"/>
            <a:chOff x="150128" y="102542"/>
            <a:chExt cx="11157289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10621"/>
              <a:ext cx="10200352" cy="1863939"/>
              <a:chOff x="1107064" y="210620"/>
              <a:chExt cx="10435100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10620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57891" y="349984"/>
                <a:ext cx="9984273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Ngày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nay, </a:t>
                </a:r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chúng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ta </a:t>
                </a:r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kỉ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niệm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thành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lập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Đảng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vào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200" b="1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ngày</a:t>
                </a:r>
                <a:r>
                  <a:rPr lang="en-US" sz="3200" b="1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1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b="1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88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94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806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5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1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00"/>
                            </p:stCondLst>
                            <p:childTnLst>
                              <p:par>
                                <p:cTn id="2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2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s 3">
            <a:extLst>
              <a:ext uri="{FF2B5EF4-FFF2-40B4-BE49-F238E27FC236}">
                <a16:creationId xmlns="" xmlns:a16="http://schemas.microsoft.com/office/drawing/2014/main" id="{053F91FE-4391-4A71-876A-0605D4D10E26}"/>
              </a:ext>
            </a:extLst>
          </p:cNvPr>
          <p:cNvSpPr/>
          <p:nvPr/>
        </p:nvSpPr>
        <p:spPr>
          <a:xfrm>
            <a:off x="1547800" y="3946377"/>
            <a:ext cx="11124565" cy="2154172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Cám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ơn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quý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thầy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cô</a:t>
            </a:r>
            <a:endParaRPr kumimoji="0" lang="en-US" altLang="zh-CN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charset="0"/>
              <a:ea typeface="等线" panose="02010600030101010101" pitchFamily="2" charset="-122"/>
              <a:cs typeface="Calibri" panose="020F050202020403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và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các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em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học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sinh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charset="0"/>
                <a:ea typeface="等线" panose="02010600030101010101" pitchFamily="2" charset="-122"/>
                <a:cs typeface="Calibri" panose="020F0502020204030204" charset="0"/>
              </a:rPr>
              <a:t>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C3A2C68-2E1D-47F3-8FA1-D76958630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426" y="5915469"/>
            <a:ext cx="812889" cy="8850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324B1FB-3C23-44C0-A94D-365A93831C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606" y="6357985"/>
            <a:ext cx="466183" cy="5075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E911B07-B007-4772-B690-3E84A8685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" y="47948"/>
            <a:ext cx="812889" cy="88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5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351372" y="1203629"/>
            <a:ext cx="11738113" cy="1922149"/>
          </a:xfrm>
          <a:prstGeom prst="snip2DiagRect">
            <a:avLst/>
          </a:prstGeom>
          <a:noFill/>
          <a:ln w="190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 2: Nguyễn Tất Thành ra đi tìm đường cứu nước vào năm nào, t</a:t>
            </a: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ừ</a:t>
            </a:r>
            <a:r>
              <a:rPr kumimoji="0" lang="vi-VN" alt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đâu?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07899" y="4448592"/>
            <a:ext cx="5862855" cy="708059"/>
          </a:xfrm>
          <a:prstGeom prst="rect">
            <a:avLst/>
          </a:prstGeom>
          <a:solidFill>
            <a:srgbClr val="ACFAB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25000"/>
              </a:lnSpc>
              <a:spcAft>
                <a:spcPts val="80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1911,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632221" y="3223283"/>
            <a:ext cx="5277827" cy="708059"/>
          </a:xfrm>
          <a:prstGeom prst="rect">
            <a:avLst/>
          </a:prstGeom>
          <a:solidFill>
            <a:srgbClr val="ACFAB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nb-NO" sz="3200" dirty="0">
                <a:solidFill>
                  <a:prstClr val="black"/>
                </a:solidFill>
                <a:latin typeface="Arial" panose="020B0604020202020204" pitchFamily="34" charset="0"/>
              </a:rPr>
              <a:t>B. 1912, từ ga Sài Gòn.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491116" y="4493060"/>
            <a:ext cx="750725" cy="60053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529" y="3277406"/>
            <a:ext cx="682539" cy="5998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DF52D5-E649-4EB2-8849-2683765DEBF8}"/>
              </a:ext>
            </a:extLst>
          </p:cNvPr>
          <p:cNvSpPr txBox="1"/>
          <p:nvPr/>
        </p:nvSpPr>
        <p:spPr>
          <a:xfrm>
            <a:off x="734106" y="217670"/>
            <a:ext cx="12066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Hãy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chữ cái trước câu trả lời đúng: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E1109CB1-0860-4792-97E2-887636322C37}"/>
              </a:ext>
            </a:extLst>
          </p:cNvPr>
          <p:cNvSpPr/>
          <p:nvPr/>
        </p:nvSpPr>
        <p:spPr>
          <a:xfrm>
            <a:off x="6620241" y="4449928"/>
            <a:ext cx="5277827" cy="708059"/>
          </a:xfrm>
          <a:prstGeom prst="rect">
            <a:avLst/>
          </a:prstGeom>
          <a:solidFill>
            <a:srgbClr val="ACFAB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D. 1913,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nhà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anh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Lê.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52A8B6B-7237-4563-98B3-B1068655D7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429" y="4504036"/>
            <a:ext cx="682539" cy="5998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5A5240CA-573B-435C-9788-B8C160D24C44}"/>
              </a:ext>
            </a:extLst>
          </p:cNvPr>
          <p:cNvSpPr/>
          <p:nvPr/>
        </p:nvSpPr>
        <p:spPr>
          <a:xfrm>
            <a:off x="407900" y="3239449"/>
            <a:ext cx="5839681" cy="708059"/>
          </a:xfrm>
          <a:prstGeom prst="rect">
            <a:avLst/>
          </a:prstGeom>
          <a:solidFill>
            <a:srgbClr val="ACFAB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A. 1910,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cảng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Nhà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Rồng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69D9C61-F410-42D7-A339-3ABFF65007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233" y="3287802"/>
            <a:ext cx="682539" cy="5998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CDE36B0F-7405-4DC3-A31D-4D9B433DFFA0}"/>
              </a:ext>
            </a:extLst>
          </p:cNvPr>
          <p:cNvCxnSpPr>
            <a:cxnSpLocks/>
          </p:cNvCxnSpPr>
          <p:nvPr/>
        </p:nvCxnSpPr>
        <p:spPr>
          <a:xfrm flipV="1">
            <a:off x="-198780" y="874912"/>
            <a:ext cx="12524775" cy="60736"/>
          </a:xfrm>
          <a:prstGeom prst="line">
            <a:avLst/>
          </a:prstGeom>
          <a:ln w="127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" y="-58050"/>
            <a:ext cx="499123" cy="654907"/>
          </a:xfrm>
          <a:prstGeom prst="rect">
            <a:avLst/>
          </a:prstGeom>
          <a:noFill/>
        </p:spPr>
      </p:pic>
      <p:pic>
        <p:nvPicPr>
          <p:cNvPr id="18" name="BecauseILoveYou-PianoRomanticseaBea_nfdb">
            <a:hlinkClick r:id="" action="ppaction://media"/>
            <a:extLst>
              <a:ext uri="{FF2B5EF4-FFF2-40B4-BE49-F238E27FC236}">
                <a16:creationId xmlns="" xmlns:a16="http://schemas.microsoft.com/office/drawing/2014/main" id="{E6D26EAB-0E90-485E-B69C-3844A02ED42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87" end="188506.82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02995" y="639206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4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4082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6" grpId="0" animBg="1"/>
      <p:bldP spid="44" grpId="0" animBg="1"/>
      <p:bldP spid="13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r="-19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26956" y="1351979"/>
            <a:ext cx="11738113" cy="1169700"/>
          </a:xfrm>
          <a:prstGeom prst="snip2DiagRect">
            <a:avLst/>
          </a:prstGeom>
          <a:noFill/>
          <a:ln w="190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 3: Nguyễn Tất Thành thấu hiểu điều gì?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17229" y="2924126"/>
            <a:ext cx="5505951" cy="10840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25000"/>
              </a:lnSpc>
              <a:spcAft>
                <a:spcPts val="800"/>
              </a:spcAft>
              <a:defRPr/>
            </a:pPr>
            <a:r>
              <a:rPr lang="vi-VN" sz="3200" dirty="0">
                <a:solidFill>
                  <a:prstClr val="black"/>
                </a:solidFill>
                <a:cs typeface="Arial" panose="020B0604020202020204" pitchFamily="34" charset="0"/>
              </a:rPr>
              <a:t>A.</a:t>
            </a:r>
            <a:r>
              <a:rPr lang="en-US" sz="3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vi-VN" sz="3200" dirty="0">
                <a:solidFill>
                  <a:prstClr val="black"/>
                </a:solidFill>
                <a:cs typeface="Arial" panose="020B0604020202020204" pitchFamily="34" charset="0"/>
              </a:rPr>
              <a:t>Tình cảnh mất nước, nổi thống khổ của nhân dân.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401575" y="2940548"/>
            <a:ext cx="5484188" cy="10840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</a:rPr>
              <a:t>B.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vi-VN" sz="3200" dirty="0">
                <a:solidFill>
                  <a:prstClr val="black"/>
                </a:solidFill>
              </a:rPr>
              <a:t>Tình cảnh mất nước.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243540" y="3344572"/>
            <a:ext cx="750725" cy="60053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241" y="3370651"/>
            <a:ext cx="682539" cy="5998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DF52D5-E649-4EB2-8849-2683765DEBF8}"/>
              </a:ext>
            </a:extLst>
          </p:cNvPr>
          <p:cNvSpPr txBox="1"/>
          <p:nvPr/>
        </p:nvSpPr>
        <p:spPr>
          <a:xfrm>
            <a:off x="734106" y="217670"/>
            <a:ext cx="12066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Hãy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chữ cái trước câu trả lời đúng: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E1109CB1-0860-4792-97E2-887636322C37}"/>
              </a:ext>
            </a:extLst>
          </p:cNvPr>
          <p:cNvSpPr/>
          <p:nvPr/>
        </p:nvSpPr>
        <p:spPr>
          <a:xfrm>
            <a:off x="517219" y="4461117"/>
            <a:ext cx="5484188" cy="10840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Nỗi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thống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khổ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dân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52A8B6B-7237-4563-98B3-B1068655D7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65" y="4891207"/>
            <a:ext cx="682539" cy="5998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5A5240CA-573B-435C-9788-B8C160D24C44}"/>
              </a:ext>
            </a:extLst>
          </p:cNvPr>
          <p:cNvSpPr/>
          <p:nvPr/>
        </p:nvSpPr>
        <p:spPr>
          <a:xfrm>
            <a:off x="6401575" y="4429584"/>
            <a:ext cx="5484188" cy="10840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</a:rPr>
              <a:t>D.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vi-VN" sz="3200" dirty="0">
                <a:solidFill>
                  <a:prstClr val="black"/>
                </a:solidFill>
              </a:rPr>
              <a:t>Tinh thần yêu nước của các bác tiền bối.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69D9C61-F410-42D7-A339-3ABFF65007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425" y="4853902"/>
            <a:ext cx="682539" cy="5998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CDE36B0F-7405-4DC3-A31D-4D9B433DFFA0}"/>
              </a:ext>
            </a:extLst>
          </p:cNvPr>
          <p:cNvCxnSpPr>
            <a:cxnSpLocks/>
          </p:cNvCxnSpPr>
          <p:nvPr/>
        </p:nvCxnSpPr>
        <p:spPr>
          <a:xfrm flipV="1">
            <a:off x="-198780" y="874912"/>
            <a:ext cx="12524775" cy="60736"/>
          </a:xfrm>
          <a:prstGeom prst="line">
            <a:avLst/>
          </a:prstGeom>
          <a:ln w="127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" y="-58050"/>
            <a:ext cx="499123" cy="654907"/>
          </a:xfrm>
          <a:prstGeom prst="rect">
            <a:avLst/>
          </a:prstGeom>
          <a:noFill/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4589A41-5DD2-4938-ABBE-22650B0759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2909" y="6203111"/>
            <a:ext cx="499123" cy="654907"/>
          </a:xfrm>
          <a:prstGeom prst="rect">
            <a:avLst/>
          </a:prstGeom>
          <a:noFill/>
        </p:spPr>
      </p:pic>
      <p:pic>
        <p:nvPicPr>
          <p:cNvPr id="18" name="BecauseILoveYou-PianoRomanticseaBea_nfdb">
            <a:hlinkClick r:id="" action="ppaction://media"/>
            <a:extLst>
              <a:ext uri="{FF2B5EF4-FFF2-40B4-BE49-F238E27FC236}">
                <a16:creationId xmlns="" xmlns:a16="http://schemas.microsoft.com/office/drawing/2014/main" id="{4D2519D5-A495-408E-9504-0FCFBBC1640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87" end="188506.8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02995" y="639206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9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4082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351372" y="1506896"/>
            <a:ext cx="11738113" cy="1169700"/>
          </a:xfrm>
          <a:prstGeom prst="snip2DiagRect">
            <a:avLst/>
          </a:prstGeom>
          <a:solidFill>
            <a:srgbClr val="FFFF66"/>
          </a:solidFill>
          <a:ln w="190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 4: Nguyễn Tất Thành nói với anh Lê muốn đi đâu?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07117" y="3271345"/>
            <a:ext cx="6208088" cy="1034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25000"/>
              </a:lnSpc>
              <a:spcAft>
                <a:spcPts val="80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3200" dirty="0">
                <a:solidFill>
                  <a:prstClr val="black"/>
                </a:solidFill>
                <a:cs typeface="Arial" panose="020B0604020202020204" pitchFamily="34" charset="0"/>
              </a:rPr>
              <a:t>nước Pháp và các nước khác.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04800" y="3271345"/>
            <a:ext cx="4901141" cy="1034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vi-VN" sz="3200" dirty="0">
                <a:solidFill>
                  <a:prstClr val="black"/>
                </a:solidFill>
              </a:rPr>
              <a:t>nước Pháp.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1338748" y="3788360"/>
            <a:ext cx="750725" cy="60053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420" y="3651425"/>
            <a:ext cx="682539" cy="5998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DF52D5-E649-4EB2-8849-2683765DEBF8}"/>
              </a:ext>
            </a:extLst>
          </p:cNvPr>
          <p:cNvSpPr txBox="1"/>
          <p:nvPr/>
        </p:nvSpPr>
        <p:spPr>
          <a:xfrm>
            <a:off x="734106" y="217670"/>
            <a:ext cx="12066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Hãy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chữ cái trước câu trả lời đúng: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E1109CB1-0860-4792-97E2-887636322C37}"/>
              </a:ext>
            </a:extLst>
          </p:cNvPr>
          <p:cNvSpPr/>
          <p:nvPr/>
        </p:nvSpPr>
        <p:spPr>
          <a:xfrm>
            <a:off x="304800" y="4676707"/>
            <a:ext cx="4901141" cy="1034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Châu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Âu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52A8B6B-7237-4563-98B3-B1068655D7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301" y="5056787"/>
            <a:ext cx="682539" cy="5998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5A5240CA-573B-435C-9788-B8C160D24C44}"/>
              </a:ext>
            </a:extLst>
          </p:cNvPr>
          <p:cNvSpPr/>
          <p:nvPr/>
        </p:nvSpPr>
        <p:spPr>
          <a:xfrm>
            <a:off x="5716053" y="4645174"/>
            <a:ext cx="6183551" cy="1034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</a:rPr>
              <a:t>D. Nước Pháp và châu Âu.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69D9C61-F410-42D7-A339-3ABFF65007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669" y="5125852"/>
            <a:ext cx="682539" cy="5998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CDE36B0F-7405-4DC3-A31D-4D9B433DFFA0}"/>
              </a:ext>
            </a:extLst>
          </p:cNvPr>
          <p:cNvCxnSpPr>
            <a:cxnSpLocks/>
          </p:cNvCxnSpPr>
          <p:nvPr/>
        </p:nvCxnSpPr>
        <p:spPr>
          <a:xfrm flipV="1">
            <a:off x="-198780" y="874912"/>
            <a:ext cx="12524775" cy="60736"/>
          </a:xfrm>
          <a:prstGeom prst="line">
            <a:avLst/>
          </a:prstGeom>
          <a:ln w="127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" y="-58050"/>
            <a:ext cx="499123" cy="654907"/>
          </a:xfrm>
          <a:prstGeom prst="rect">
            <a:avLst/>
          </a:prstGeom>
          <a:noFill/>
        </p:spPr>
      </p:pic>
      <p:pic>
        <p:nvPicPr>
          <p:cNvPr id="18" name="BecauseILoveYou-PianoRomanticseaBea_nfdb">
            <a:hlinkClick r:id="" action="ppaction://media"/>
            <a:extLst>
              <a:ext uri="{FF2B5EF4-FFF2-40B4-BE49-F238E27FC236}">
                <a16:creationId xmlns="" xmlns:a16="http://schemas.microsoft.com/office/drawing/2014/main" id="{456BAC08-CAA2-4578-80DB-E766B5A675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87" end="188506.8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02995" y="639206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9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4082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="" xmlns:a16="http://schemas.microsoft.com/office/drawing/2014/main" id="{7398FC15-5E05-4FA5-9369-21AB5143D704}"/>
              </a:ext>
            </a:extLst>
          </p:cNvPr>
          <p:cNvSpPr txBox="1"/>
          <p:nvPr/>
        </p:nvSpPr>
        <p:spPr>
          <a:xfrm>
            <a:off x="4896877" y="1140960"/>
            <a:ext cx="2788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Lịch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sử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Times New Roman" panose="0202060305040502030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="" xmlns:a16="http://schemas.microsoft.com/office/drawing/2014/main" id="{185153D5-D370-4F21-8F0F-CDFB835A72CC}"/>
              </a:ext>
            </a:extLst>
          </p:cNvPr>
          <p:cNvSpPr txBox="1"/>
          <p:nvPr/>
        </p:nvSpPr>
        <p:spPr>
          <a:xfrm>
            <a:off x="-192360" y="2723178"/>
            <a:ext cx="1257672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TIẾT</a:t>
            </a:r>
            <a:r>
              <a:rPr kumimoji="0" lang="en-US" sz="4400" b="1" i="0" u="none" strike="noStrike" kern="1200" cap="none" spc="0" normalizeH="0" noProof="0" dirty="0" smtClean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7: </a:t>
            </a:r>
            <a:r>
              <a:rPr kumimoji="0" lang="en-US" sz="4400" b="1" i="0" u="none" strike="noStrike" kern="1200" cap="none" spc="0" normalizeH="0" baseline="0" noProof="0" dirty="0" smtClean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ĐẢNG </a:t>
            </a:r>
            <a:r>
              <a:rPr kumimoji="0" lang="en-US" sz="4400" b="1" i="0" u="none" strike="noStrike" kern="1200" cap="none" spc="0" normalizeH="0" baseline="0" noProof="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CỘNG SẢN VIỆT NAM RA ĐỜI</a:t>
            </a:r>
          </a:p>
        </p:txBody>
      </p:sp>
      <p:pic>
        <p:nvPicPr>
          <p:cNvPr id="5" name="Picture 26" descr="CoDang">
            <a:extLst>
              <a:ext uri="{FF2B5EF4-FFF2-40B4-BE49-F238E27FC236}">
                <a16:creationId xmlns="" xmlns:a16="http://schemas.microsoft.com/office/drawing/2014/main" id="{D75B9906-73D3-418C-A2DC-630C1273D6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23"/>
          <a:stretch/>
        </p:blipFill>
        <p:spPr bwMode="auto">
          <a:xfrm>
            <a:off x="10524835" y="192351"/>
            <a:ext cx="1584176" cy="1008756"/>
          </a:xfrm>
          <a:prstGeom prst="rect">
            <a:avLst/>
          </a:prstGeom>
          <a:ln w="9525">
            <a:solidFill>
              <a:schemeClr val="accent5"/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36414F24-087C-4BA5-A13B-851AFE799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78" y="4433387"/>
            <a:ext cx="3786417" cy="2839813"/>
          </a:xfrm>
          <a:prstGeom prst="rect">
            <a:avLst/>
          </a:prstGeom>
        </p:spPr>
      </p:pic>
      <p:pic>
        <p:nvPicPr>
          <p:cNvPr id="20" name="Picture 6" descr="Summer Wink Sticker by Cutie and the Feast for iOS &amp; Android | GIPHY">
            <a:extLst>
              <a:ext uri="{FF2B5EF4-FFF2-40B4-BE49-F238E27FC236}">
                <a16:creationId xmlns="" xmlns:a16="http://schemas.microsoft.com/office/drawing/2014/main" id="{28440F30-F465-4D2E-8804-CB29FF88D0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03651" cy="110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38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>
            <a:lum/>
          </a:blip>
          <a:srcRect/>
          <a:stretch>
            <a:fillRect l="-4000" t="-10000" r="-6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1073C84-858C-4485-B516-483B686CEC6B}"/>
              </a:ext>
            </a:extLst>
          </p:cNvPr>
          <p:cNvSpPr txBox="1"/>
          <p:nvPr/>
        </p:nvSpPr>
        <p:spPr>
          <a:xfrm>
            <a:off x="504968" y="2559896"/>
            <a:ext cx="11163869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+ Từ giữa năm 1929, ở nước ta lần lượt ra đời 3 tổ chức cộng sản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là: Đông Dương Cộng sản đảng, An Nam Cộng sản đảng và Đông Dương Cộng sản liên đoàn. 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Thiếu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lãnh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đạo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thống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trào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mạng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25000"/>
              </a:lnSpc>
            </a:pPr>
            <a:r>
              <a:rPr lang="en-US" sz="3200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cs typeface="Calibri" panose="020F0502020204030204" pitchFamily="34" charset="0"/>
              </a:rPr>
              <a:t>→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sớm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duy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 Box 4">
            <a:extLst>
              <a:ext uri="{FF2B5EF4-FFF2-40B4-BE49-F238E27FC236}">
                <a16:creationId xmlns="" xmlns:a16="http://schemas.microsoft.com/office/drawing/2014/main" id="{5B7E6AF1-1FDE-4D89-8A12-1DC332B4B254}"/>
              </a:ext>
            </a:extLst>
          </p:cNvPr>
          <p:cNvSpPr txBox="1"/>
          <p:nvPr/>
        </p:nvSpPr>
        <p:spPr>
          <a:xfrm>
            <a:off x="-107139" y="1121141"/>
            <a:ext cx="1219200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ĐẢNG CỘNG SẢN VIỆT NAM RA ĐỜI</a:t>
            </a:r>
            <a:endParaRPr kumimoji="0" lang="en-US" sz="3200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sp>
        <p:nvSpPr>
          <p:cNvPr id="8202" name="Text Box 10">
            <a:extLst>
              <a:ext uri="{FF2B5EF4-FFF2-40B4-BE49-F238E27FC236}">
                <a16:creationId xmlns="" xmlns:a16="http://schemas.microsoft.com/office/drawing/2014/main" id="{0D399287-3D83-4649-A6CE-E59C7CC1E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28018"/>
            <a:ext cx="12192000" cy="64633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  1.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Nam. </a:t>
            </a:r>
            <a:endParaRPr kumimoji="0" lang="en-US" altLang="en-US" sz="4800" b="1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6" descr="CoDang">
            <a:extLst>
              <a:ext uri="{FF2B5EF4-FFF2-40B4-BE49-F238E27FC236}">
                <a16:creationId xmlns="" xmlns:a16="http://schemas.microsoft.com/office/drawing/2014/main" id="{21127FFB-3B7E-485E-9C7F-51EC306AA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9215" y="18"/>
            <a:ext cx="11271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3">
            <a:extLst>
              <a:ext uri="{FF2B5EF4-FFF2-40B4-BE49-F238E27FC236}">
                <a16:creationId xmlns="" xmlns:a16="http://schemas.microsoft.com/office/drawing/2014/main" id="{FBF32DE5-E214-44C1-8754-CD961EAD8F2D}"/>
              </a:ext>
            </a:extLst>
          </p:cNvPr>
          <p:cNvSpPr txBox="1"/>
          <p:nvPr/>
        </p:nvSpPr>
        <p:spPr>
          <a:xfrm>
            <a:off x="5635023" y="664164"/>
            <a:ext cx="2788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Lịch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charset="0"/>
              </a:rPr>
              <a:t>sử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1600" y="1066800"/>
            <a:ext cx="3860800" cy="1219200"/>
          </a:xfrm>
          <a:prstGeom prst="roundRec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2800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endParaRPr lang="en-US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64000" y="914400"/>
            <a:ext cx="3860800" cy="1371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Nam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endParaRPr lang="en-US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026411" y="990600"/>
            <a:ext cx="4054767" cy="129540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endParaRPr lang="en-US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2362200"/>
            <a:ext cx="2133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6/1929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78400" y="2362200"/>
            <a:ext cx="21336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8/1929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42400" y="2362200"/>
            <a:ext cx="21336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9/1929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54400" y="4495800"/>
            <a:ext cx="4572000" cy="1143000"/>
          </a:xfrm>
          <a:prstGeom prst="roundRect">
            <a:avLst/>
          </a:prstGeom>
          <a:solidFill>
            <a:srgbClr val="99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NHẤT .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235200" y="2819400"/>
            <a:ext cx="3352800" cy="1600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5054600" y="3581135"/>
            <a:ext cx="1676400" cy="211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 flipV="1">
            <a:off x="6299200" y="2819400"/>
            <a:ext cx="3657600" cy="1600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37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1" grpId="0" animBg="1"/>
      <p:bldP spid="2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hững chặng đường vẻ vang của Đảng- Hội nghị thành lập Đảng Cộng sản">
            <a:hlinkClick r:id="" action="ppaction://media"/>
            <a:extLst>
              <a:ext uri="{FF2B5EF4-FFF2-40B4-BE49-F238E27FC236}">
                <a16:creationId xmlns="" xmlns:a16="http://schemas.microsoft.com/office/drawing/2014/main" id="{B2372825-7BDC-4207-A913-A7A1BFAD27C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10" end="5506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BFD7F6"/>
      </a:accent5>
      <a:accent6>
        <a:srgbClr val="AE4845"/>
      </a:accent6>
      <a:hlink>
        <a:srgbClr val="0066CC"/>
      </a:hlink>
      <a:folHlink>
        <a:srgbClr val="8000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Default Design">
  <a:themeElements>
    <a:clrScheme name="Default Design 1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BFD7F6"/>
      </a:accent5>
      <a:accent6>
        <a:srgbClr val="AE4845"/>
      </a:accent6>
      <a:hlink>
        <a:srgbClr val="0066CC"/>
      </a:hlink>
      <a:folHlink>
        <a:srgbClr val="8000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862</Words>
  <Application>Microsoft Office PowerPoint</Application>
  <PresentationFormat>Custom</PresentationFormat>
  <Paragraphs>111</Paragraphs>
  <Slides>22</Slides>
  <Notes>3</Notes>
  <HiddenSlides>0</HiddenSlides>
  <MMClips>12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Office Theme</vt:lpstr>
      <vt:lpstr>Default Design</vt:lpstr>
      <vt:lpstr>1_Office Theme</vt:lpstr>
      <vt:lpstr>2_Office Theme</vt:lpstr>
      <vt:lpstr>3_Office Theme</vt:lpstr>
      <vt:lpstr>4_Office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Đảng Cộng sản Việt Nam ra đời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bảo trân trần</dc:creator>
  <cp:lastModifiedBy>Admin</cp:lastModifiedBy>
  <cp:revision>18</cp:revision>
  <dcterms:created xsi:type="dcterms:W3CDTF">2021-12-09T15:33:37Z</dcterms:created>
  <dcterms:modified xsi:type="dcterms:W3CDTF">2022-10-16T23:39:34Z</dcterms:modified>
</cp:coreProperties>
</file>